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DC4EE2-2FD7-6B45-CF40-0ABA2C214AF0}" v="43" dt="2020-10-02T13:13:36.9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2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kola, Johanna" userId="S::johanna.ikola@seamk.fi::f302198b-b3ea-4255-9d2f-ad14e3a9518b" providerId="AD" clId="Web-{9FDC4EE2-2FD7-6B45-CF40-0ABA2C214AF0}"/>
    <pc:docChg chg="delSld modSld addMainMaster delMainMaster">
      <pc:chgData name="Ikola, Johanna" userId="S::johanna.ikola@seamk.fi::f302198b-b3ea-4255-9d2f-ad14e3a9518b" providerId="AD" clId="Web-{9FDC4EE2-2FD7-6B45-CF40-0ABA2C214AF0}" dt="2020-10-02T13:13:36.971" v="44" actId="20577"/>
      <pc:docMkLst>
        <pc:docMk/>
      </pc:docMkLst>
      <pc:sldChg chg="addSp delSp modSp mod setBg modClrScheme setClrOvrMap delDesignElem chgLayout">
        <pc:chgData name="Ikola, Johanna" userId="S::johanna.ikola@seamk.fi::f302198b-b3ea-4255-9d2f-ad14e3a9518b" providerId="AD" clId="Web-{9FDC4EE2-2FD7-6B45-CF40-0ABA2C214AF0}" dt="2020-10-02T13:12:04.416" v="28"/>
        <pc:sldMkLst>
          <pc:docMk/>
          <pc:sldMk cId="1228990177" sldId="256"/>
        </pc:sldMkLst>
        <pc:spChg chg="mod ord">
          <ac:chgData name="Ikola, Johanna" userId="S::johanna.ikola@seamk.fi::f302198b-b3ea-4255-9d2f-ad14e3a9518b" providerId="AD" clId="Web-{9FDC4EE2-2FD7-6B45-CF40-0ABA2C214AF0}" dt="2020-10-02T13:12:04.416" v="28"/>
          <ac:spMkLst>
            <pc:docMk/>
            <pc:sldMk cId="1228990177" sldId="256"/>
            <ac:spMk id="2" creationId="{00000000-0000-0000-0000-000000000000}"/>
          </ac:spMkLst>
        </pc:spChg>
        <pc:spChg chg="mod ord">
          <ac:chgData name="Ikola, Johanna" userId="S::johanna.ikola@seamk.fi::f302198b-b3ea-4255-9d2f-ad14e3a9518b" providerId="AD" clId="Web-{9FDC4EE2-2FD7-6B45-CF40-0ABA2C214AF0}" dt="2020-10-02T13:12:04.416" v="28"/>
          <ac:spMkLst>
            <pc:docMk/>
            <pc:sldMk cId="1228990177" sldId="256"/>
            <ac:spMk id="3" creationId="{00000000-0000-0000-0000-000000000000}"/>
          </ac:spMkLst>
        </pc:spChg>
        <pc:spChg chg="add">
          <ac:chgData name="Ikola, Johanna" userId="S::johanna.ikola@seamk.fi::f302198b-b3ea-4255-9d2f-ad14e3a9518b" providerId="AD" clId="Web-{9FDC4EE2-2FD7-6B45-CF40-0ABA2C214AF0}" dt="2020-10-02T13:12:04.416" v="28"/>
          <ac:spMkLst>
            <pc:docMk/>
            <pc:sldMk cId="1228990177" sldId="256"/>
            <ac:spMk id="5" creationId="{48FDEBDB-5859-4B9E-8810-2C5CFED093F3}"/>
          </ac:spMkLst>
        </pc:spChg>
        <pc:spChg chg="add del">
          <ac:chgData name="Ikola, Johanna" userId="S::johanna.ikola@seamk.fi::f302198b-b3ea-4255-9d2f-ad14e3a9518b" providerId="AD" clId="Web-{9FDC4EE2-2FD7-6B45-CF40-0ABA2C214AF0}" dt="2020-10-02T13:11:56.056" v="27"/>
          <ac:spMkLst>
            <pc:docMk/>
            <pc:sldMk cId="1228990177" sldId="256"/>
            <ac:spMk id="8" creationId="{96332E57-5044-49BE-AFF8-1B76940EC764}"/>
          </ac:spMkLst>
        </pc:spChg>
        <pc:spChg chg="add del">
          <ac:chgData name="Ikola, Johanna" userId="S::johanna.ikola@seamk.fi::f302198b-b3ea-4255-9d2f-ad14e3a9518b" providerId="AD" clId="Web-{9FDC4EE2-2FD7-6B45-CF40-0ABA2C214AF0}" dt="2020-10-02T13:11:56.056" v="27"/>
          <ac:spMkLst>
            <pc:docMk/>
            <pc:sldMk cId="1228990177" sldId="256"/>
            <ac:spMk id="10" creationId="{00586B2C-7754-4833-9CB3-AE55D9BAE74C}"/>
          </ac:spMkLst>
        </pc:spChg>
        <pc:cxnChg chg="add">
          <ac:chgData name="Ikola, Johanna" userId="S::johanna.ikola@seamk.fi::f302198b-b3ea-4255-9d2f-ad14e3a9518b" providerId="AD" clId="Web-{9FDC4EE2-2FD7-6B45-CF40-0ABA2C214AF0}" dt="2020-10-02T13:12:04.416" v="28"/>
          <ac:cxnSpMkLst>
            <pc:docMk/>
            <pc:sldMk cId="1228990177" sldId="256"/>
            <ac:cxnSpMk id="6" creationId="{B1D1A340-723B-4014-B5FE-204F06273136}"/>
          </ac:cxnSpMkLst>
        </pc:cxnChg>
        <pc:cxnChg chg="add del">
          <ac:chgData name="Ikola, Johanna" userId="S::johanna.ikola@seamk.fi::f302198b-b3ea-4255-9d2f-ad14e3a9518b" providerId="AD" clId="Web-{9FDC4EE2-2FD7-6B45-CF40-0ABA2C214AF0}" dt="2020-10-02T13:11:56.056" v="27"/>
          <ac:cxnSpMkLst>
            <pc:docMk/>
            <pc:sldMk cId="1228990177" sldId="256"/>
            <ac:cxnSpMk id="12" creationId="{2A25CD05-7BC4-424D-96DE-541C38A492C1}"/>
          </ac:cxnSpMkLst>
        </pc:cxnChg>
      </pc:sldChg>
      <pc:sldChg chg="del">
        <pc:chgData name="Ikola, Johanna" userId="S::johanna.ikola@seamk.fi::f302198b-b3ea-4255-9d2f-ad14e3a9518b" providerId="AD" clId="Web-{9FDC4EE2-2FD7-6B45-CF40-0ABA2C214AF0}" dt="2020-10-02T13:10:31.423" v="20"/>
        <pc:sldMkLst>
          <pc:docMk/>
          <pc:sldMk cId="3297691778" sldId="257"/>
        </pc:sldMkLst>
      </pc:sldChg>
      <pc:sldChg chg="del">
        <pc:chgData name="Ikola, Johanna" userId="S::johanna.ikola@seamk.fi::f302198b-b3ea-4255-9d2f-ad14e3a9518b" providerId="AD" clId="Web-{9FDC4EE2-2FD7-6B45-CF40-0ABA2C214AF0}" dt="2020-10-02T13:10:34.330" v="21"/>
        <pc:sldMkLst>
          <pc:docMk/>
          <pc:sldMk cId="316989860" sldId="258"/>
        </pc:sldMkLst>
      </pc:sldChg>
      <pc:sldChg chg="del">
        <pc:chgData name="Ikola, Johanna" userId="S::johanna.ikola@seamk.fi::f302198b-b3ea-4255-9d2f-ad14e3a9518b" providerId="AD" clId="Web-{9FDC4EE2-2FD7-6B45-CF40-0ABA2C214AF0}" dt="2020-10-02T13:10:37.080" v="22"/>
        <pc:sldMkLst>
          <pc:docMk/>
          <pc:sldMk cId="3363303119" sldId="259"/>
        </pc:sldMkLst>
      </pc:sldChg>
      <pc:sldChg chg="del">
        <pc:chgData name="Ikola, Johanna" userId="S::johanna.ikola@seamk.fi::f302198b-b3ea-4255-9d2f-ad14e3a9518b" providerId="AD" clId="Web-{9FDC4EE2-2FD7-6B45-CF40-0ABA2C214AF0}" dt="2020-10-02T13:10:40.267" v="23"/>
        <pc:sldMkLst>
          <pc:docMk/>
          <pc:sldMk cId="235021683" sldId="260"/>
        </pc:sldMkLst>
      </pc:sldChg>
      <pc:sldChg chg="del">
        <pc:chgData name="Ikola, Johanna" userId="S::johanna.ikola@seamk.fi::f302198b-b3ea-4255-9d2f-ad14e3a9518b" providerId="AD" clId="Web-{9FDC4EE2-2FD7-6B45-CF40-0ABA2C214AF0}" dt="2020-10-02T13:10:50.737" v="24"/>
        <pc:sldMkLst>
          <pc:docMk/>
          <pc:sldMk cId="2699720640" sldId="261"/>
        </pc:sldMkLst>
      </pc:sldChg>
      <pc:sldChg chg="addSp delSp modSp mod setBg modClrScheme chgLayout">
        <pc:chgData name="Ikola, Johanna" userId="S::johanna.ikola@seamk.fi::f302198b-b3ea-4255-9d2f-ad14e3a9518b" providerId="AD" clId="Web-{9FDC4EE2-2FD7-6B45-CF40-0ABA2C214AF0}" dt="2020-10-02T13:12:15.042" v="29"/>
        <pc:sldMkLst>
          <pc:docMk/>
          <pc:sldMk cId="1820680374" sldId="262"/>
        </pc:sldMkLst>
        <pc:spChg chg="mod ord">
          <ac:chgData name="Ikola, Johanna" userId="S::johanna.ikola@seamk.fi::f302198b-b3ea-4255-9d2f-ad14e3a9518b" providerId="AD" clId="Web-{9FDC4EE2-2FD7-6B45-CF40-0ABA2C214AF0}" dt="2020-10-02T13:12:15.042" v="29"/>
          <ac:spMkLst>
            <pc:docMk/>
            <pc:sldMk cId="1820680374" sldId="262"/>
            <ac:spMk id="2" creationId="{00000000-0000-0000-0000-000000000000}"/>
          </ac:spMkLst>
        </pc:spChg>
        <pc:spChg chg="del">
          <ac:chgData name="Ikola, Johanna" userId="S::johanna.ikola@seamk.fi::f302198b-b3ea-4255-9d2f-ad14e3a9518b" providerId="AD" clId="Web-{9FDC4EE2-2FD7-6B45-CF40-0ABA2C214AF0}" dt="2020-10-02T13:09:38.387" v="12"/>
          <ac:spMkLst>
            <pc:docMk/>
            <pc:sldMk cId="1820680374" sldId="262"/>
            <ac:spMk id="3" creationId="{00000000-0000-0000-0000-000000000000}"/>
          </ac:spMkLst>
        </pc:spChg>
        <pc:spChg chg="add">
          <ac:chgData name="Ikola, Johanna" userId="S::johanna.ikola@seamk.fi::f302198b-b3ea-4255-9d2f-ad14e3a9518b" providerId="AD" clId="Web-{9FDC4EE2-2FD7-6B45-CF40-0ABA2C214AF0}" dt="2020-10-02T13:12:15.042" v="29"/>
          <ac:spMkLst>
            <pc:docMk/>
            <pc:sldMk cId="1820680374" sldId="262"/>
            <ac:spMk id="10" creationId="{5118BA95-03E7-41B7-B442-0AF8C0A7FF68}"/>
          </ac:spMkLst>
        </pc:spChg>
        <pc:spChg chg="add">
          <ac:chgData name="Ikola, Johanna" userId="S::johanna.ikola@seamk.fi::f302198b-b3ea-4255-9d2f-ad14e3a9518b" providerId="AD" clId="Web-{9FDC4EE2-2FD7-6B45-CF40-0ABA2C214AF0}" dt="2020-10-02T13:12:15.042" v="29"/>
          <ac:spMkLst>
            <pc:docMk/>
            <pc:sldMk cId="1820680374" sldId="262"/>
            <ac:spMk id="12" creationId="{059D8741-EAD6-41B1-A882-70D70FC35821}"/>
          </ac:spMkLst>
        </pc:spChg>
        <pc:spChg chg="add">
          <ac:chgData name="Ikola, Johanna" userId="S::johanna.ikola@seamk.fi::f302198b-b3ea-4255-9d2f-ad14e3a9518b" providerId="AD" clId="Web-{9FDC4EE2-2FD7-6B45-CF40-0ABA2C214AF0}" dt="2020-10-02T13:12:15.042" v="29"/>
          <ac:spMkLst>
            <pc:docMk/>
            <pc:sldMk cId="1820680374" sldId="262"/>
            <ac:spMk id="14" creationId="{45444F36-3103-4D11-A25F-C054D4606DA4}"/>
          </ac:spMkLst>
        </pc:spChg>
        <pc:spChg chg="add">
          <ac:chgData name="Ikola, Johanna" userId="S::johanna.ikola@seamk.fi::f302198b-b3ea-4255-9d2f-ad14e3a9518b" providerId="AD" clId="Web-{9FDC4EE2-2FD7-6B45-CF40-0ABA2C214AF0}" dt="2020-10-02T13:12:15.042" v="29"/>
          <ac:spMkLst>
            <pc:docMk/>
            <pc:sldMk cId="1820680374" sldId="262"/>
            <ac:spMk id="16" creationId="{AD9B3EAD-A2B3-42C4-927C-3455E3E69EE6}"/>
          </ac:spMkLst>
        </pc:spChg>
        <pc:graphicFrameChg chg="add mod ord modGraphic">
          <ac:chgData name="Ikola, Johanna" userId="S::johanna.ikola@seamk.fi::f302198b-b3ea-4255-9d2f-ad14e3a9518b" providerId="AD" clId="Web-{9FDC4EE2-2FD7-6B45-CF40-0ABA2C214AF0}" dt="2020-10-02T13:12:15.042" v="29"/>
          <ac:graphicFrameMkLst>
            <pc:docMk/>
            <pc:sldMk cId="1820680374" sldId="262"/>
            <ac:graphicFrameMk id="5" creationId="{F6B6DDB1-ED2C-403D-A82D-E2F7131C7877}"/>
          </ac:graphicFrameMkLst>
        </pc:graphicFrameChg>
      </pc:sldChg>
      <pc:sldChg chg="modSp mod setBg modClrScheme chgLayout">
        <pc:chgData name="Ikola, Johanna" userId="S::johanna.ikola@seamk.fi::f302198b-b3ea-4255-9d2f-ad14e3a9518b" providerId="AD" clId="Web-{9FDC4EE2-2FD7-6B45-CF40-0ABA2C214AF0}" dt="2020-10-02T13:13:36.971" v="43" actId="20577"/>
        <pc:sldMkLst>
          <pc:docMk/>
          <pc:sldMk cId="875312168" sldId="263"/>
        </pc:sldMkLst>
        <pc:spChg chg="mod ord">
          <ac:chgData name="Ikola, Johanna" userId="S::johanna.ikola@seamk.fi::f302198b-b3ea-4255-9d2f-ad14e3a9518b" providerId="AD" clId="Web-{9FDC4EE2-2FD7-6B45-CF40-0ABA2C214AF0}" dt="2020-10-02T13:11:56.056" v="27"/>
          <ac:spMkLst>
            <pc:docMk/>
            <pc:sldMk cId="875312168" sldId="263"/>
            <ac:spMk id="2" creationId="{00000000-0000-0000-0000-000000000000}"/>
          </ac:spMkLst>
        </pc:spChg>
        <pc:spChg chg="mod ord">
          <ac:chgData name="Ikola, Johanna" userId="S::johanna.ikola@seamk.fi::f302198b-b3ea-4255-9d2f-ad14e3a9518b" providerId="AD" clId="Web-{9FDC4EE2-2FD7-6B45-CF40-0ABA2C214AF0}" dt="2020-10-02T13:11:56.056" v="27"/>
          <ac:spMkLst>
            <pc:docMk/>
            <pc:sldMk cId="875312168" sldId="263"/>
            <ac:spMk id="3" creationId="{00000000-0000-0000-0000-000000000000}"/>
          </ac:spMkLst>
        </pc:spChg>
        <pc:spChg chg="mod">
          <ac:chgData name="Ikola, Johanna" userId="S::johanna.ikola@seamk.fi::f302198b-b3ea-4255-9d2f-ad14e3a9518b" providerId="AD" clId="Web-{9FDC4EE2-2FD7-6B45-CF40-0ABA2C214AF0}" dt="2020-10-02T13:13:09.360" v="31" actId="20577"/>
          <ac:spMkLst>
            <pc:docMk/>
            <pc:sldMk cId="875312168" sldId="263"/>
            <ac:spMk id="11" creationId="{00000000-0000-0000-0000-000000000000}"/>
          </ac:spMkLst>
        </pc:spChg>
        <pc:spChg chg="mod">
          <ac:chgData name="Ikola, Johanna" userId="S::johanna.ikola@seamk.fi::f302198b-b3ea-4255-9d2f-ad14e3a9518b" providerId="AD" clId="Web-{9FDC4EE2-2FD7-6B45-CF40-0ABA2C214AF0}" dt="2020-10-02T13:13:22.157" v="36" actId="20577"/>
          <ac:spMkLst>
            <pc:docMk/>
            <pc:sldMk cId="875312168" sldId="263"/>
            <ac:spMk id="13" creationId="{00000000-0000-0000-0000-000000000000}"/>
          </ac:spMkLst>
        </pc:spChg>
        <pc:spChg chg="mod">
          <ac:chgData name="Ikola, Johanna" userId="S::johanna.ikola@seamk.fi::f302198b-b3ea-4255-9d2f-ad14e3a9518b" providerId="AD" clId="Web-{9FDC4EE2-2FD7-6B45-CF40-0ABA2C214AF0}" dt="2020-10-02T13:13:36.971" v="43" actId="20577"/>
          <ac:spMkLst>
            <pc:docMk/>
            <pc:sldMk cId="875312168" sldId="263"/>
            <ac:spMk id="14" creationId="{00000000-0000-0000-0000-000000000000}"/>
          </ac:spMkLst>
        </pc:spChg>
      </pc:sldChg>
      <pc:sldMasterChg chg="del delSldLayout">
        <pc:chgData name="Ikola, Johanna" userId="S::johanna.ikola@seamk.fi::f302198b-b3ea-4255-9d2f-ad14e3a9518b" providerId="AD" clId="Web-{9FDC4EE2-2FD7-6B45-CF40-0ABA2C214AF0}" dt="2020-10-02T13:11:56.056" v="27"/>
        <pc:sldMasterMkLst>
          <pc:docMk/>
          <pc:sldMasterMk cId="2297017822" sldId="2147483672"/>
        </pc:sldMasterMkLst>
        <pc:sldLayoutChg chg="del">
          <pc:chgData name="Ikola, Johanna" userId="S::johanna.ikola@seamk.fi::f302198b-b3ea-4255-9d2f-ad14e3a9518b" providerId="AD" clId="Web-{9FDC4EE2-2FD7-6B45-CF40-0ABA2C214AF0}" dt="2020-10-02T13:11:56.056" v="27"/>
          <pc:sldLayoutMkLst>
            <pc:docMk/>
            <pc:sldMasterMk cId="2297017822" sldId="2147483672"/>
            <pc:sldLayoutMk cId="2528636621" sldId="2147483673"/>
          </pc:sldLayoutMkLst>
        </pc:sldLayoutChg>
        <pc:sldLayoutChg chg="del">
          <pc:chgData name="Ikola, Johanna" userId="S::johanna.ikola@seamk.fi::f302198b-b3ea-4255-9d2f-ad14e3a9518b" providerId="AD" clId="Web-{9FDC4EE2-2FD7-6B45-CF40-0ABA2C214AF0}" dt="2020-10-02T13:11:56.056" v="27"/>
          <pc:sldLayoutMkLst>
            <pc:docMk/>
            <pc:sldMasterMk cId="2297017822" sldId="2147483672"/>
            <pc:sldLayoutMk cId="2595460018" sldId="2147483674"/>
          </pc:sldLayoutMkLst>
        </pc:sldLayoutChg>
        <pc:sldLayoutChg chg="del">
          <pc:chgData name="Ikola, Johanna" userId="S::johanna.ikola@seamk.fi::f302198b-b3ea-4255-9d2f-ad14e3a9518b" providerId="AD" clId="Web-{9FDC4EE2-2FD7-6B45-CF40-0ABA2C214AF0}" dt="2020-10-02T13:11:56.056" v="27"/>
          <pc:sldLayoutMkLst>
            <pc:docMk/>
            <pc:sldMasterMk cId="2297017822" sldId="2147483672"/>
            <pc:sldLayoutMk cId="55952317" sldId="2147483675"/>
          </pc:sldLayoutMkLst>
        </pc:sldLayoutChg>
        <pc:sldLayoutChg chg="del">
          <pc:chgData name="Ikola, Johanna" userId="S::johanna.ikola@seamk.fi::f302198b-b3ea-4255-9d2f-ad14e3a9518b" providerId="AD" clId="Web-{9FDC4EE2-2FD7-6B45-CF40-0ABA2C214AF0}" dt="2020-10-02T13:11:56.056" v="27"/>
          <pc:sldLayoutMkLst>
            <pc:docMk/>
            <pc:sldMasterMk cId="2297017822" sldId="2147483672"/>
            <pc:sldLayoutMk cId="525772070" sldId="2147483676"/>
          </pc:sldLayoutMkLst>
        </pc:sldLayoutChg>
        <pc:sldLayoutChg chg="del">
          <pc:chgData name="Ikola, Johanna" userId="S::johanna.ikola@seamk.fi::f302198b-b3ea-4255-9d2f-ad14e3a9518b" providerId="AD" clId="Web-{9FDC4EE2-2FD7-6B45-CF40-0ABA2C214AF0}" dt="2020-10-02T13:11:56.056" v="27"/>
          <pc:sldLayoutMkLst>
            <pc:docMk/>
            <pc:sldMasterMk cId="2297017822" sldId="2147483672"/>
            <pc:sldLayoutMk cId="3967203916" sldId="2147483677"/>
          </pc:sldLayoutMkLst>
        </pc:sldLayoutChg>
        <pc:sldLayoutChg chg="del">
          <pc:chgData name="Ikola, Johanna" userId="S::johanna.ikola@seamk.fi::f302198b-b3ea-4255-9d2f-ad14e3a9518b" providerId="AD" clId="Web-{9FDC4EE2-2FD7-6B45-CF40-0ABA2C214AF0}" dt="2020-10-02T13:11:56.056" v="27"/>
          <pc:sldLayoutMkLst>
            <pc:docMk/>
            <pc:sldMasterMk cId="2297017822" sldId="2147483672"/>
            <pc:sldLayoutMk cId="3047363787" sldId="2147483678"/>
          </pc:sldLayoutMkLst>
        </pc:sldLayoutChg>
        <pc:sldLayoutChg chg="del">
          <pc:chgData name="Ikola, Johanna" userId="S::johanna.ikola@seamk.fi::f302198b-b3ea-4255-9d2f-ad14e3a9518b" providerId="AD" clId="Web-{9FDC4EE2-2FD7-6B45-CF40-0ABA2C214AF0}" dt="2020-10-02T13:11:56.056" v="27"/>
          <pc:sldLayoutMkLst>
            <pc:docMk/>
            <pc:sldMasterMk cId="2297017822" sldId="2147483672"/>
            <pc:sldLayoutMk cId="804063820" sldId="2147483679"/>
          </pc:sldLayoutMkLst>
        </pc:sldLayoutChg>
        <pc:sldLayoutChg chg="del">
          <pc:chgData name="Ikola, Johanna" userId="S::johanna.ikola@seamk.fi::f302198b-b3ea-4255-9d2f-ad14e3a9518b" providerId="AD" clId="Web-{9FDC4EE2-2FD7-6B45-CF40-0ABA2C214AF0}" dt="2020-10-02T13:11:56.056" v="27"/>
          <pc:sldLayoutMkLst>
            <pc:docMk/>
            <pc:sldMasterMk cId="2297017822" sldId="2147483672"/>
            <pc:sldLayoutMk cId="1602537287" sldId="2147483680"/>
          </pc:sldLayoutMkLst>
        </pc:sldLayoutChg>
        <pc:sldLayoutChg chg="del">
          <pc:chgData name="Ikola, Johanna" userId="S::johanna.ikola@seamk.fi::f302198b-b3ea-4255-9d2f-ad14e3a9518b" providerId="AD" clId="Web-{9FDC4EE2-2FD7-6B45-CF40-0ABA2C214AF0}" dt="2020-10-02T13:11:56.056" v="27"/>
          <pc:sldLayoutMkLst>
            <pc:docMk/>
            <pc:sldMasterMk cId="2297017822" sldId="2147483672"/>
            <pc:sldLayoutMk cId="524695688" sldId="2147483681"/>
          </pc:sldLayoutMkLst>
        </pc:sldLayoutChg>
        <pc:sldLayoutChg chg="del">
          <pc:chgData name="Ikola, Johanna" userId="S::johanna.ikola@seamk.fi::f302198b-b3ea-4255-9d2f-ad14e3a9518b" providerId="AD" clId="Web-{9FDC4EE2-2FD7-6B45-CF40-0ABA2C214AF0}" dt="2020-10-02T13:11:56.056" v="27"/>
          <pc:sldLayoutMkLst>
            <pc:docMk/>
            <pc:sldMasterMk cId="2297017822" sldId="2147483672"/>
            <pc:sldLayoutMk cId="2151860529" sldId="2147483682"/>
          </pc:sldLayoutMkLst>
        </pc:sldLayoutChg>
        <pc:sldLayoutChg chg="del">
          <pc:chgData name="Ikola, Johanna" userId="S::johanna.ikola@seamk.fi::f302198b-b3ea-4255-9d2f-ad14e3a9518b" providerId="AD" clId="Web-{9FDC4EE2-2FD7-6B45-CF40-0ABA2C214AF0}" dt="2020-10-02T13:11:56.056" v="27"/>
          <pc:sldLayoutMkLst>
            <pc:docMk/>
            <pc:sldMasterMk cId="2297017822" sldId="2147483672"/>
            <pc:sldLayoutMk cId="2737294428" sldId="2147483683"/>
          </pc:sldLayoutMkLst>
        </pc:sldLayoutChg>
      </pc:sldMasterChg>
      <pc:sldMasterChg chg="add addSldLayout modSldLayout">
        <pc:chgData name="Ikola, Johanna" userId="S::johanna.ikola@seamk.fi::f302198b-b3ea-4255-9d2f-ad14e3a9518b" providerId="AD" clId="Web-{9FDC4EE2-2FD7-6B45-CF40-0ABA2C214AF0}" dt="2020-10-02T13:11:56.056" v="27"/>
        <pc:sldMasterMkLst>
          <pc:docMk/>
          <pc:sldMasterMk cId="66121174" sldId="2147483684"/>
        </pc:sldMasterMkLst>
        <pc:sldLayoutChg chg="add mod replId">
          <pc:chgData name="Ikola, Johanna" userId="S::johanna.ikola@seamk.fi::f302198b-b3ea-4255-9d2f-ad14e3a9518b" providerId="AD" clId="Web-{9FDC4EE2-2FD7-6B45-CF40-0ABA2C214AF0}" dt="2020-10-02T13:11:56.056" v="27"/>
          <pc:sldLayoutMkLst>
            <pc:docMk/>
            <pc:sldMasterMk cId="66121174" sldId="2147483684"/>
            <pc:sldLayoutMk cId="2700290931" sldId="2147483685"/>
          </pc:sldLayoutMkLst>
        </pc:sldLayoutChg>
        <pc:sldLayoutChg chg="add mod replId">
          <pc:chgData name="Ikola, Johanna" userId="S::johanna.ikola@seamk.fi::f302198b-b3ea-4255-9d2f-ad14e3a9518b" providerId="AD" clId="Web-{9FDC4EE2-2FD7-6B45-CF40-0ABA2C214AF0}" dt="2020-10-02T13:11:56.056" v="27"/>
          <pc:sldLayoutMkLst>
            <pc:docMk/>
            <pc:sldMasterMk cId="66121174" sldId="2147483684"/>
            <pc:sldLayoutMk cId="568392656" sldId="2147483686"/>
          </pc:sldLayoutMkLst>
        </pc:sldLayoutChg>
        <pc:sldLayoutChg chg="add mod replId">
          <pc:chgData name="Ikola, Johanna" userId="S::johanna.ikola@seamk.fi::f302198b-b3ea-4255-9d2f-ad14e3a9518b" providerId="AD" clId="Web-{9FDC4EE2-2FD7-6B45-CF40-0ABA2C214AF0}" dt="2020-10-02T13:11:56.056" v="27"/>
          <pc:sldLayoutMkLst>
            <pc:docMk/>
            <pc:sldMasterMk cId="66121174" sldId="2147483684"/>
            <pc:sldLayoutMk cId="180312543" sldId="2147483687"/>
          </pc:sldLayoutMkLst>
        </pc:sldLayoutChg>
        <pc:sldLayoutChg chg="add mod replId">
          <pc:chgData name="Ikola, Johanna" userId="S::johanna.ikola@seamk.fi::f302198b-b3ea-4255-9d2f-ad14e3a9518b" providerId="AD" clId="Web-{9FDC4EE2-2FD7-6B45-CF40-0ABA2C214AF0}" dt="2020-10-02T13:11:56.056" v="27"/>
          <pc:sldLayoutMkLst>
            <pc:docMk/>
            <pc:sldMasterMk cId="66121174" sldId="2147483684"/>
            <pc:sldLayoutMk cId="422386901" sldId="2147483688"/>
          </pc:sldLayoutMkLst>
        </pc:sldLayoutChg>
        <pc:sldLayoutChg chg="add mod replId">
          <pc:chgData name="Ikola, Johanna" userId="S::johanna.ikola@seamk.fi::f302198b-b3ea-4255-9d2f-ad14e3a9518b" providerId="AD" clId="Web-{9FDC4EE2-2FD7-6B45-CF40-0ABA2C214AF0}" dt="2020-10-02T13:11:56.056" v="27"/>
          <pc:sldLayoutMkLst>
            <pc:docMk/>
            <pc:sldMasterMk cId="66121174" sldId="2147483684"/>
            <pc:sldLayoutMk cId="3133161793" sldId="2147483689"/>
          </pc:sldLayoutMkLst>
        </pc:sldLayoutChg>
        <pc:sldLayoutChg chg="add mod replId">
          <pc:chgData name="Ikola, Johanna" userId="S::johanna.ikola@seamk.fi::f302198b-b3ea-4255-9d2f-ad14e3a9518b" providerId="AD" clId="Web-{9FDC4EE2-2FD7-6B45-CF40-0ABA2C214AF0}" dt="2020-10-02T13:11:56.056" v="27"/>
          <pc:sldLayoutMkLst>
            <pc:docMk/>
            <pc:sldMasterMk cId="66121174" sldId="2147483684"/>
            <pc:sldLayoutMk cId="3126077718" sldId="2147483690"/>
          </pc:sldLayoutMkLst>
        </pc:sldLayoutChg>
        <pc:sldLayoutChg chg="add mod replId">
          <pc:chgData name="Ikola, Johanna" userId="S::johanna.ikola@seamk.fi::f302198b-b3ea-4255-9d2f-ad14e3a9518b" providerId="AD" clId="Web-{9FDC4EE2-2FD7-6B45-CF40-0ABA2C214AF0}" dt="2020-10-02T13:11:56.056" v="27"/>
          <pc:sldLayoutMkLst>
            <pc:docMk/>
            <pc:sldMasterMk cId="66121174" sldId="2147483684"/>
            <pc:sldLayoutMk cId="1938581166" sldId="2147483691"/>
          </pc:sldLayoutMkLst>
        </pc:sldLayoutChg>
        <pc:sldLayoutChg chg="add mod replId">
          <pc:chgData name="Ikola, Johanna" userId="S::johanna.ikola@seamk.fi::f302198b-b3ea-4255-9d2f-ad14e3a9518b" providerId="AD" clId="Web-{9FDC4EE2-2FD7-6B45-CF40-0ABA2C214AF0}" dt="2020-10-02T13:11:56.056" v="27"/>
          <pc:sldLayoutMkLst>
            <pc:docMk/>
            <pc:sldMasterMk cId="66121174" sldId="2147483684"/>
            <pc:sldLayoutMk cId="1106330054" sldId="2147483692"/>
          </pc:sldLayoutMkLst>
        </pc:sldLayoutChg>
        <pc:sldLayoutChg chg="add mod replId">
          <pc:chgData name="Ikola, Johanna" userId="S::johanna.ikola@seamk.fi::f302198b-b3ea-4255-9d2f-ad14e3a9518b" providerId="AD" clId="Web-{9FDC4EE2-2FD7-6B45-CF40-0ABA2C214AF0}" dt="2020-10-02T13:11:56.056" v="27"/>
          <pc:sldLayoutMkLst>
            <pc:docMk/>
            <pc:sldMasterMk cId="66121174" sldId="2147483684"/>
            <pc:sldLayoutMk cId="1681933419" sldId="2147483693"/>
          </pc:sldLayoutMkLst>
        </pc:sldLayoutChg>
        <pc:sldLayoutChg chg="add mod replId">
          <pc:chgData name="Ikola, Johanna" userId="S::johanna.ikola@seamk.fi::f302198b-b3ea-4255-9d2f-ad14e3a9518b" providerId="AD" clId="Web-{9FDC4EE2-2FD7-6B45-CF40-0ABA2C214AF0}" dt="2020-10-02T13:11:56.056" v="27"/>
          <pc:sldLayoutMkLst>
            <pc:docMk/>
            <pc:sldMasterMk cId="66121174" sldId="2147483684"/>
            <pc:sldLayoutMk cId="2940652631" sldId="2147483694"/>
          </pc:sldLayoutMkLst>
        </pc:sldLayoutChg>
        <pc:sldLayoutChg chg="add mod replId">
          <pc:chgData name="Ikola, Johanna" userId="S::johanna.ikola@seamk.fi::f302198b-b3ea-4255-9d2f-ad14e3a9518b" providerId="AD" clId="Web-{9FDC4EE2-2FD7-6B45-CF40-0ABA2C214AF0}" dt="2020-10-02T13:11:56.056" v="27"/>
          <pc:sldLayoutMkLst>
            <pc:docMk/>
            <pc:sldMasterMk cId="66121174" sldId="2147483684"/>
            <pc:sldLayoutMk cId="213387074" sldId="2147483695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3CF03C-5F7C-49C5-A0D9-FA82D271AC7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5813B56-CA47-41A7-A994-5243FC4876BA}">
      <dgm:prSet/>
      <dgm:spPr/>
      <dgm:t>
        <a:bodyPr/>
        <a:lstStyle/>
        <a:p>
          <a:pPr rtl="0"/>
          <a:r>
            <a:rPr lang="fi-FI" dirty="0"/>
            <a:t>1</a:t>
          </a:r>
          <a:r>
            <a:rPr lang="fi-FI" dirty="0">
              <a:latin typeface="Corbel" panose="020B0503020204020204"/>
            </a:rPr>
            <a:t>   </a:t>
          </a:r>
          <a:r>
            <a:rPr lang="fi-FI" dirty="0"/>
            <a:t> työskentely </a:t>
          </a:r>
          <a:r>
            <a:rPr lang="fi-FI" dirty="0">
              <a:latin typeface="Corbel" panose="020B0503020204020204"/>
            </a:rPr>
            <a:t>musiikkiteollisuudessa</a:t>
          </a:r>
          <a:r>
            <a:rPr lang="fi-FI" dirty="0"/>
            <a:t> (levy-yhtiöt, ohjelmatoimistot tms.)</a:t>
          </a:r>
          <a:endParaRPr lang="en-US" dirty="0"/>
        </a:p>
      </dgm:t>
    </dgm:pt>
    <dgm:pt modelId="{080DEA91-8095-4BF6-9558-904E6AEE1154}" type="parTrans" cxnId="{ADE919F6-53D9-4CF6-A308-4EA993CBF2BB}">
      <dgm:prSet/>
      <dgm:spPr/>
      <dgm:t>
        <a:bodyPr/>
        <a:lstStyle/>
        <a:p>
          <a:endParaRPr lang="en-US"/>
        </a:p>
      </dgm:t>
    </dgm:pt>
    <dgm:pt modelId="{A96E597B-CF3A-4710-8DF2-C97D17527474}" type="sibTrans" cxnId="{ADE919F6-53D9-4CF6-A308-4EA993CBF2BB}">
      <dgm:prSet/>
      <dgm:spPr/>
      <dgm:t>
        <a:bodyPr/>
        <a:lstStyle/>
        <a:p>
          <a:endParaRPr lang="en-US"/>
        </a:p>
      </dgm:t>
    </dgm:pt>
    <dgm:pt modelId="{0EB7ED61-FDA9-456D-A80B-D442A55F2DF0}">
      <dgm:prSet/>
      <dgm:spPr/>
      <dgm:t>
        <a:bodyPr/>
        <a:lstStyle/>
        <a:p>
          <a:r>
            <a:rPr lang="fi-FI" dirty="0"/>
            <a:t>2    tuottajana mediassa  -&gt; televisio, elokuva, video</a:t>
          </a:r>
          <a:endParaRPr lang="en-US" dirty="0"/>
        </a:p>
      </dgm:t>
    </dgm:pt>
    <dgm:pt modelId="{5A2ECBF7-96CD-45C3-92AF-E294490E6F9B}" type="parTrans" cxnId="{1154E6CD-48FF-4B63-9E32-26211DE752E5}">
      <dgm:prSet/>
      <dgm:spPr/>
      <dgm:t>
        <a:bodyPr/>
        <a:lstStyle/>
        <a:p>
          <a:endParaRPr lang="en-US"/>
        </a:p>
      </dgm:t>
    </dgm:pt>
    <dgm:pt modelId="{F571F0BF-98DB-4C61-BF40-EC320414C534}" type="sibTrans" cxnId="{1154E6CD-48FF-4B63-9E32-26211DE752E5}">
      <dgm:prSet/>
      <dgm:spPr/>
      <dgm:t>
        <a:bodyPr/>
        <a:lstStyle/>
        <a:p>
          <a:endParaRPr lang="en-US"/>
        </a:p>
      </dgm:t>
    </dgm:pt>
    <dgm:pt modelId="{57B121FA-F85B-40EC-B87E-FD1CC46DCC0D}">
      <dgm:prSet/>
      <dgm:spPr/>
      <dgm:t>
        <a:bodyPr/>
        <a:lstStyle/>
        <a:p>
          <a:pPr rtl="0"/>
          <a:r>
            <a:rPr lang="fi-FI" dirty="0"/>
            <a:t>3     tuottajana esittävän taiteen alueella -&gt;teatteri/tanssi/sirkus </a:t>
          </a:r>
          <a:r>
            <a:rPr lang="fi-FI" dirty="0">
              <a:latin typeface="Corbel" panose="020B0503020204020204"/>
            </a:rPr>
            <a:t> </a:t>
          </a:r>
          <a:endParaRPr lang="en-US" dirty="0"/>
        </a:p>
      </dgm:t>
    </dgm:pt>
    <dgm:pt modelId="{65728C10-A838-43DA-8561-C4CB082819D4}" type="parTrans" cxnId="{ED6251FE-5D63-49D5-8722-A52A90E08725}">
      <dgm:prSet/>
      <dgm:spPr/>
      <dgm:t>
        <a:bodyPr/>
        <a:lstStyle/>
        <a:p>
          <a:endParaRPr lang="en-US"/>
        </a:p>
      </dgm:t>
    </dgm:pt>
    <dgm:pt modelId="{E7350F04-0B41-440F-A1E1-2707274E6B10}" type="sibTrans" cxnId="{ED6251FE-5D63-49D5-8722-A52A90E08725}">
      <dgm:prSet/>
      <dgm:spPr/>
      <dgm:t>
        <a:bodyPr/>
        <a:lstStyle/>
        <a:p>
          <a:endParaRPr lang="en-US"/>
        </a:p>
      </dgm:t>
    </dgm:pt>
    <dgm:pt modelId="{28570E8B-F26A-4CB9-B7A3-4924E135D77D}">
      <dgm:prSet/>
      <dgm:spPr/>
      <dgm:t>
        <a:bodyPr/>
        <a:lstStyle/>
        <a:p>
          <a:r>
            <a:rPr lang="fi-FI" dirty="0"/>
            <a:t>4     tuottajana tapahtumissa (eri taiteenlajien festivaalit)</a:t>
          </a:r>
          <a:endParaRPr lang="en-US" dirty="0"/>
        </a:p>
      </dgm:t>
    </dgm:pt>
    <dgm:pt modelId="{0E7EFEC6-A03D-4726-BFAC-BB66CC300843}" type="parTrans" cxnId="{D06DDF3A-5A16-402D-9493-D0C431D7EA00}">
      <dgm:prSet/>
      <dgm:spPr/>
      <dgm:t>
        <a:bodyPr/>
        <a:lstStyle/>
        <a:p>
          <a:endParaRPr lang="en-US"/>
        </a:p>
      </dgm:t>
    </dgm:pt>
    <dgm:pt modelId="{F7836F56-B15D-4E34-BCFE-7B3D72A3F115}" type="sibTrans" cxnId="{D06DDF3A-5A16-402D-9493-D0C431D7EA00}">
      <dgm:prSet/>
      <dgm:spPr/>
      <dgm:t>
        <a:bodyPr/>
        <a:lstStyle/>
        <a:p>
          <a:endParaRPr lang="en-US"/>
        </a:p>
      </dgm:t>
    </dgm:pt>
    <dgm:pt modelId="{F9A44C15-D268-477D-BEBB-B8A554C0C010}">
      <dgm:prSet/>
      <dgm:spPr/>
      <dgm:t>
        <a:bodyPr/>
        <a:lstStyle/>
        <a:p>
          <a:r>
            <a:rPr lang="fi-FI" dirty="0"/>
            <a:t>5      tuottajana yritysmaailmassa –&gt; yritystapahtumien tuottaja</a:t>
          </a:r>
          <a:endParaRPr lang="en-US" dirty="0"/>
        </a:p>
      </dgm:t>
    </dgm:pt>
    <dgm:pt modelId="{2FF5D97B-A906-4479-805D-F5F71C4539DB}" type="parTrans" cxnId="{41FBF725-B8FE-4D1D-8D3F-E2E123FF75B7}">
      <dgm:prSet/>
      <dgm:spPr/>
      <dgm:t>
        <a:bodyPr/>
        <a:lstStyle/>
        <a:p>
          <a:endParaRPr lang="en-US"/>
        </a:p>
      </dgm:t>
    </dgm:pt>
    <dgm:pt modelId="{057CF60F-47B0-4EE3-9E11-7B656627326C}" type="sibTrans" cxnId="{41FBF725-B8FE-4D1D-8D3F-E2E123FF75B7}">
      <dgm:prSet/>
      <dgm:spPr/>
      <dgm:t>
        <a:bodyPr/>
        <a:lstStyle/>
        <a:p>
          <a:endParaRPr lang="en-US"/>
        </a:p>
      </dgm:t>
    </dgm:pt>
    <dgm:pt modelId="{FBC22DB3-C29D-4449-A2B6-0E0964B6800D}">
      <dgm:prSet/>
      <dgm:spPr/>
      <dgm:t>
        <a:bodyPr/>
        <a:lstStyle/>
        <a:p>
          <a:r>
            <a:rPr lang="fi-FI" dirty="0"/>
            <a:t>6    tuottajana kuntien kulttuuripalveluissa</a:t>
          </a:r>
          <a:endParaRPr lang="en-US" dirty="0"/>
        </a:p>
      </dgm:t>
    </dgm:pt>
    <dgm:pt modelId="{38E48F68-CF03-4600-B018-53578962A847}" type="parTrans" cxnId="{94438EF8-61DD-457B-8F35-4190BD96D275}">
      <dgm:prSet/>
      <dgm:spPr/>
      <dgm:t>
        <a:bodyPr/>
        <a:lstStyle/>
        <a:p>
          <a:endParaRPr lang="en-US"/>
        </a:p>
      </dgm:t>
    </dgm:pt>
    <dgm:pt modelId="{349AD724-B092-4B20-8E17-91F7C746ADD3}" type="sibTrans" cxnId="{94438EF8-61DD-457B-8F35-4190BD96D275}">
      <dgm:prSet/>
      <dgm:spPr/>
      <dgm:t>
        <a:bodyPr/>
        <a:lstStyle/>
        <a:p>
          <a:endParaRPr lang="en-US"/>
        </a:p>
      </dgm:t>
    </dgm:pt>
    <dgm:pt modelId="{D02F86F5-C546-404D-80D0-0F3C72C3504C}">
      <dgm:prSet/>
      <dgm:spPr/>
      <dgm:t>
        <a:bodyPr/>
        <a:lstStyle/>
        <a:p>
          <a:r>
            <a:rPr lang="fi-FI" dirty="0"/>
            <a:t>7    tuottajana kolmannella sektorilla (isot järjestöt, yhdistykset)</a:t>
          </a:r>
          <a:endParaRPr lang="en-US" dirty="0"/>
        </a:p>
      </dgm:t>
    </dgm:pt>
    <dgm:pt modelId="{CF24785F-3C6D-48E0-91AE-116EFD9034EA}" type="parTrans" cxnId="{C3365553-516B-46AB-B2AD-BE227B87F8A1}">
      <dgm:prSet/>
      <dgm:spPr/>
      <dgm:t>
        <a:bodyPr/>
        <a:lstStyle/>
        <a:p>
          <a:endParaRPr lang="en-US"/>
        </a:p>
      </dgm:t>
    </dgm:pt>
    <dgm:pt modelId="{855E9F06-BAD5-4FD5-A22D-AB97005A554C}" type="sibTrans" cxnId="{C3365553-516B-46AB-B2AD-BE227B87F8A1}">
      <dgm:prSet/>
      <dgm:spPr/>
      <dgm:t>
        <a:bodyPr/>
        <a:lstStyle/>
        <a:p>
          <a:endParaRPr lang="en-US"/>
        </a:p>
      </dgm:t>
    </dgm:pt>
    <dgm:pt modelId="{A371B48A-B2A5-42F0-B971-8B831D3621CC}">
      <dgm:prSet/>
      <dgm:spPr/>
      <dgm:t>
        <a:bodyPr/>
        <a:lstStyle/>
        <a:p>
          <a:r>
            <a:rPr lang="fi-FI" dirty="0"/>
            <a:t>8    tuottaja yrittäjänä</a:t>
          </a:r>
          <a:endParaRPr lang="en-US" dirty="0"/>
        </a:p>
      </dgm:t>
    </dgm:pt>
    <dgm:pt modelId="{AA84B790-56A9-4EC1-9966-112B74FA241D}" type="parTrans" cxnId="{C1969A12-4BFF-48D6-8521-6102B7A10A1D}">
      <dgm:prSet/>
      <dgm:spPr/>
      <dgm:t>
        <a:bodyPr/>
        <a:lstStyle/>
        <a:p>
          <a:endParaRPr lang="en-US"/>
        </a:p>
      </dgm:t>
    </dgm:pt>
    <dgm:pt modelId="{434E8A9F-1578-4B7A-B80C-FA70D6B63911}" type="sibTrans" cxnId="{C1969A12-4BFF-48D6-8521-6102B7A10A1D}">
      <dgm:prSet/>
      <dgm:spPr/>
      <dgm:t>
        <a:bodyPr/>
        <a:lstStyle/>
        <a:p>
          <a:endParaRPr lang="en-US"/>
        </a:p>
      </dgm:t>
    </dgm:pt>
    <dgm:pt modelId="{57035975-10ED-4CAE-943D-B25E63B40354}">
      <dgm:prSet/>
      <dgm:spPr/>
      <dgm:t>
        <a:bodyPr/>
        <a:lstStyle/>
        <a:p>
          <a:r>
            <a:rPr lang="fi-FI" dirty="0"/>
            <a:t>9    työskentely ei-tyypillisissä kulttuurituottajan tehtävissä</a:t>
          </a:r>
          <a:endParaRPr lang="en-US" dirty="0"/>
        </a:p>
      </dgm:t>
    </dgm:pt>
    <dgm:pt modelId="{7D7ADDBF-DE02-401A-B8F7-57CF119AC948}" type="parTrans" cxnId="{2BCC1EB6-7BF3-436F-BBD1-185627253518}">
      <dgm:prSet/>
      <dgm:spPr/>
      <dgm:t>
        <a:bodyPr/>
        <a:lstStyle/>
        <a:p>
          <a:endParaRPr lang="en-US"/>
        </a:p>
      </dgm:t>
    </dgm:pt>
    <dgm:pt modelId="{811EC84C-E935-40D1-BF33-3B5F1879356D}" type="sibTrans" cxnId="{2BCC1EB6-7BF3-436F-BBD1-185627253518}">
      <dgm:prSet/>
      <dgm:spPr/>
      <dgm:t>
        <a:bodyPr/>
        <a:lstStyle/>
        <a:p>
          <a:endParaRPr lang="en-US"/>
        </a:p>
      </dgm:t>
    </dgm:pt>
    <dgm:pt modelId="{A7E1AA76-A430-4F02-8DC2-90750BB509F3}" type="pres">
      <dgm:prSet presAssocID="{A43CF03C-5F7C-49C5-A0D9-FA82D271AC7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8A7A09F6-2D20-436D-B3EA-95E13218B647}" type="pres">
      <dgm:prSet presAssocID="{A5813B56-CA47-41A7-A994-5243FC4876BA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C7E7EE5-4837-4811-A6CA-95ABFA6F5FED}" type="pres">
      <dgm:prSet presAssocID="{A96E597B-CF3A-4710-8DF2-C97D17527474}" presName="spacer" presStyleCnt="0"/>
      <dgm:spPr/>
    </dgm:pt>
    <dgm:pt modelId="{79F36352-1560-4F77-A5F1-6068C2E01841}" type="pres">
      <dgm:prSet presAssocID="{0EB7ED61-FDA9-456D-A80B-D442A55F2DF0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601FB9B-A288-4893-A344-05ED18B10166}" type="pres">
      <dgm:prSet presAssocID="{F571F0BF-98DB-4C61-BF40-EC320414C534}" presName="spacer" presStyleCnt="0"/>
      <dgm:spPr/>
    </dgm:pt>
    <dgm:pt modelId="{5B97A101-2436-4987-9045-1D36B4CE8B46}" type="pres">
      <dgm:prSet presAssocID="{57B121FA-F85B-40EC-B87E-FD1CC46DCC0D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BB339B7-FA63-43D1-B488-820C604D290F}" type="pres">
      <dgm:prSet presAssocID="{E7350F04-0B41-440F-A1E1-2707274E6B10}" presName="spacer" presStyleCnt="0"/>
      <dgm:spPr/>
    </dgm:pt>
    <dgm:pt modelId="{A7B27544-A996-4156-A484-AE02109C3562}" type="pres">
      <dgm:prSet presAssocID="{28570E8B-F26A-4CB9-B7A3-4924E135D77D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08D0EDC-E161-4CF0-94E3-32888F197F18}" type="pres">
      <dgm:prSet presAssocID="{F7836F56-B15D-4E34-BCFE-7B3D72A3F115}" presName="spacer" presStyleCnt="0"/>
      <dgm:spPr/>
    </dgm:pt>
    <dgm:pt modelId="{13EE10A4-3F8B-40C4-ADFF-D89202BF336E}" type="pres">
      <dgm:prSet presAssocID="{F9A44C15-D268-477D-BEBB-B8A554C0C010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D308B57-9898-4F66-B72D-CD1CCAB514DE}" type="pres">
      <dgm:prSet presAssocID="{057CF60F-47B0-4EE3-9E11-7B656627326C}" presName="spacer" presStyleCnt="0"/>
      <dgm:spPr/>
    </dgm:pt>
    <dgm:pt modelId="{1ECABCD0-50D3-4A71-B048-763654B28864}" type="pres">
      <dgm:prSet presAssocID="{FBC22DB3-C29D-4449-A2B6-0E0964B6800D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D127430-01F2-41A6-9DB8-535AF0CAA7EB}" type="pres">
      <dgm:prSet presAssocID="{349AD724-B092-4B20-8E17-91F7C746ADD3}" presName="spacer" presStyleCnt="0"/>
      <dgm:spPr/>
    </dgm:pt>
    <dgm:pt modelId="{54C44673-906D-48FE-B897-D5576D52236B}" type="pres">
      <dgm:prSet presAssocID="{D02F86F5-C546-404D-80D0-0F3C72C3504C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A400405-A16F-4D9F-BA4F-76ADF358D543}" type="pres">
      <dgm:prSet presAssocID="{855E9F06-BAD5-4FD5-A22D-AB97005A554C}" presName="spacer" presStyleCnt="0"/>
      <dgm:spPr/>
    </dgm:pt>
    <dgm:pt modelId="{BC3C45B9-C9C5-4E59-93BC-FBBF6446A51E}" type="pres">
      <dgm:prSet presAssocID="{A371B48A-B2A5-42F0-B971-8B831D3621CC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4F42EFC-56C8-49CD-8780-F8604F835408}" type="pres">
      <dgm:prSet presAssocID="{434E8A9F-1578-4B7A-B80C-FA70D6B63911}" presName="spacer" presStyleCnt="0"/>
      <dgm:spPr/>
    </dgm:pt>
    <dgm:pt modelId="{BDB05F24-17A9-4201-B361-238850BEED2C}" type="pres">
      <dgm:prSet presAssocID="{57035975-10ED-4CAE-943D-B25E63B40354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ADE919F6-53D9-4CF6-A308-4EA993CBF2BB}" srcId="{A43CF03C-5F7C-49C5-A0D9-FA82D271AC74}" destId="{A5813B56-CA47-41A7-A994-5243FC4876BA}" srcOrd="0" destOrd="0" parTransId="{080DEA91-8095-4BF6-9558-904E6AEE1154}" sibTransId="{A96E597B-CF3A-4710-8DF2-C97D17527474}"/>
    <dgm:cxn modelId="{58B85B1A-BE66-437B-B784-B1796BE0BF25}" type="presOf" srcId="{D02F86F5-C546-404D-80D0-0F3C72C3504C}" destId="{54C44673-906D-48FE-B897-D5576D52236B}" srcOrd="0" destOrd="0" presId="urn:microsoft.com/office/officeart/2005/8/layout/vList2"/>
    <dgm:cxn modelId="{E021DA51-2509-4DA6-BCF0-B87CEA3CDB3F}" type="presOf" srcId="{A5813B56-CA47-41A7-A994-5243FC4876BA}" destId="{8A7A09F6-2D20-436D-B3EA-95E13218B647}" srcOrd="0" destOrd="0" presId="urn:microsoft.com/office/officeart/2005/8/layout/vList2"/>
    <dgm:cxn modelId="{ED6251FE-5D63-49D5-8722-A52A90E08725}" srcId="{A43CF03C-5F7C-49C5-A0D9-FA82D271AC74}" destId="{57B121FA-F85B-40EC-B87E-FD1CC46DCC0D}" srcOrd="2" destOrd="0" parTransId="{65728C10-A838-43DA-8561-C4CB082819D4}" sibTransId="{E7350F04-0B41-440F-A1E1-2707274E6B10}"/>
    <dgm:cxn modelId="{C1969A12-4BFF-48D6-8521-6102B7A10A1D}" srcId="{A43CF03C-5F7C-49C5-A0D9-FA82D271AC74}" destId="{A371B48A-B2A5-42F0-B971-8B831D3621CC}" srcOrd="7" destOrd="0" parTransId="{AA84B790-56A9-4EC1-9966-112B74FA241D}" sibTransId="{434E8A9F-1578-4B7A-B80C-FA70D6B63911}"/>
    <dgm:cxn modelId="{A703565C-7464-4B80-84A0-E5B4DFBC3B7B}" type="presOf" srcId="{28570E8B-F26A-4CB9-B7A3-4924E135D77D}" destId="{A7B27544-A996-4156-A484-AE02109C3562}" srcOrd="0" destOrd="0" presId="urn:microsoft.com/office/officeart/2005/8/layout/vList2"/>
    <dgm:cxn modelId="{D06DDF3A-5A16-402D-9493-D0C431D7EA00}" srcId="{A43CF03C-5F7C-49C5-A0D9-FA82D271AC74}" destId="{28570E8B-F26A-4CB9-B7A3-4924E135D77D}" srcOrd="3" destOrd="0" parTransId="{0E7EFEC6-A03D-4726-BFAC-BB66CC300843}" sibTransId="{F7836F56-B15D-4E34-BCFE-7B3D72A3F115}"/>
    <dgm:cxn modelId="{77D429A7-49D1-4A53-AE7B-62A42A22E411}" type="presOf" srcId="{A371B48A-B2A5-42F0-B971-8B831D3621CC}" destId="{BC3C45B9-C9C5-4E59-93BC-FBBF6446A51E}" srcOrd="0" destOrd="0" presId="urn:microsoft.com/office/officeart/2005/8/layout/vList2"/>
    <dgm:cxn modelId="{BCF8645C-F634-47C2-800D-F85AADCCA93B}" type="presOf" srcId="{FBC22DB3-C29D-4449-A2B6-0E0964B6800D}" destId="{1ECABCD0-50D3-4A71-B048-763654B28864}" srcOrd="0" destOrd="0" presId="urn:microsoft.com/office/officeart/2005/8/layout/vList2"/>
    <dgm:cxn modelId="{AB2AC9FB-6363-4BEB-9261-95FDF640AA28}" type="presOf" srcId="{F9A44C15-D268-477D-BEBB-B8A554C0C010}" destId="{13EE10A4-3F8B-40C4-ADFF-D89202BF336E}" srcOrd="0" destOrd="0" presId="urn:microsoft.com/office/officeart/2005/8/layout/vList2"/>
    <dgm:cxn modelId="{41FBF725-B8FE-4D1D-8D3F-E2E123FF75B7}" srcId="{A43CF03C-5F7C-49C5-A0D9-FA82D271AC74}" destId="{F9A44C15-D268-477D-BEBB-B8A554C0C010}" srcOrd="4" destOrd="0" parTransId="{2FF5D97B-A906-4479-805D-F5F71C4539DB}" sibTransId="{057CF60F-47B0-4EE3-9E11-7B656627326C}"/>
    <dgm:cxn modelId="{4B62EFF3-CBD6-4F69-9EE4-E29EBD9D4BA5}" type="presOf" srcId="{0EB7ED61-FDA9-456D-A80B-D442A55F2DF0}" destId="{79F36352-1560-4F77-A5F1-6068C2E01841}" srcOrd="0" destOrd="0" presId="urn:microsoft.com/office/officeart/2005/8/layout/vList2"/>
    <dgm:cxn modelId="{C3365553-516B-46AB-B2AD-BE227B87F8A1}" srcId="{A43CF03C-5F7C-49C5-A0D9-FA82D271AC74}" destId="{D02F86F5-C546-404D-80D0-0F3C72C3504C}" srcOrd="6" destOrd="0" parTransId="{CF24785F-3C6D-48E0-91AE-116EFD9034EA}" sibTransId="{855E9F06-BAD5-4FD5-A22D-AB97005A554C}"/>
    <dgm:cxn modelId="{1154E6CD-48FF-4B63-9E32-26211DE752E5}" srcId="{A43CF03C-5F7C-49C5-A0D9-FA82D271AC74}" destId="{0EB7ED61-FDA9-456D-A80B-D442A55F2DF0}" srcOrd="1" destOrd="0" parTransId="{5A2ECBF7-96CD-45C3-92AF-E294490E6F9B}" sibTransId="{F571F0BF-98DB-4C61-BF40-EC320414C534}"/>
    <dgm:cxn modelId="{70B6C274-83A4-4447-A9BE-E32929E59F90}" type="presOf" srcId="{57B121FA-F85B-40EC-B87E-FD1CC46DCC0D}" destId="{5B97A101-2436-4987-9045-1D36B4CE8B46}" srcOrd="0" destOrd="0" presId="urn:microsoft.com/office/officeart/2005/8/layout/vList2"/>
    <dgm:cxn modelId="{BC162DCE-CDF9-4AA7-9037-69BFC0CABBDC}" type="presOf" srcId="{A43CF03C-5F7C-49C5-A0D9-FA82D271AC74}" destId="{A7E1AA76-A430-4F02-8DC2-90750BB509F3}" srcOrd="0" destOrd="0" presId="urn:microsoft.com/office/officeart/2005/8/layout/vList2"/>
    <dgm:cxn modelId="{2BCC1EB6-7BF3-436F-BBD1-185627253518}" srcId="{A43CF03C-5F7C-49C5-A0D9-FA82D271AC74}" destId="{57035975-10ED-4CAE-943D-B25E63B40354}" srcOrd="8" destOrd="0" parTransId="{7D7ADDBF-DE02-401A-B8F7-57CF119AC948}" sibTransId="{811EC84C-E935-40D1-BF33-3B5F1879356D}"/>
    <dgm:cxn modelId="{94438EF8-61DD-457B-8F35-4190BD96D275}" srcId="{A43CF03C-5F7C-49C5-A0D9-FA82D271AC74}" destId="{FBC22DB3-C29D-4449-A2B6-0E0964B6800D}" srcOrd="5" destOrd="0" parTransId="{38E48F68-CF03-4600-B018-53578962A847}" sibTransId="{349AD724-B092-4B20-8E17-91F7C746ADD3}"/>
    <dgm:cxn modelId="{66550C44-95A2-4803-9DB0-A5706616F3D5}" type="presOf" srcId="{57035975-10ED-4CAE-943D-B25E63B40354}" destId="{BDB05F24-17A9-4201-B361-238850BEED2C}" srcOrd="0" destOrd="0" presId="urn:microsoft.com/office/officeart/2005/8/layout/vList2"/>
    <dgm:cxn modelId="{88A4F689-3208-4CF0-96AC-7F9F65899D69}" type="presParOf" srcId="{A7E1AA76-A430-4F02-8DC2-90750BB509F3}" destId="{8A7A09F6-2D20-436D-B3EA-95E13218B647}" srcOrd="0" destOrd="0" presId="urn:microsoft.com/office/officeart/2005/8/layout/vList2"/>
    <dgm:cxn modelId="{445C20E1-B896-43A2-A692-C3783C17A5CE}" type="presParOf" srcId="{A7E1AA76-A430-4F02-8DC2-90750BB509F3}" destId="{BC7E7EE5-4837-4811-A6CA-95ABFA6F5FED}" srcOrd="1" destOrd="0" presId="urn:microsoft.com/office/officeart/2005/8/layout/vList2"/>
    <dgm:cxn modelId="{C8E8A6AC-7165-41C8-9AD4-F0247A77B336}" type="presParOf" srcId="{A7E1AA76-A430-4F02-8DC2-90750BB509F3}" destId="{79F36352-1560-4F77-A5F1-6068C2E01841}" srcOrd="2" destOrd="0" presId="urn:microsoft.com/office/officeart/2005/8/layout/vList2"/>
    <dgm:cxn modelId="{9970ED4E-A665-44A4-9B6A-B3FEA9F1267C}" type="presParOf" srcId="{A7E1AA76-A430-4F02-8DC2-90750BB509F3}" destId="{C601FB9B-A288-4893-A344-05ED18B10166}" srcOrd="3" destOrd="0" presId="urn:microsoft.com/office/officeart/2005/8/layout/vList2"/>
    <dgm:cxn modelId="{FDFBEE02-AC95-451D-BEEE-4B1F82C9F1B6}" type="presParOf" srcId="{A7E1AA76-A430-4F02-8DC2-90750BB509F3}" destId="{5B97A101-2436-4987-9045-1D36B4CE8B46}" srcOrd="4" destOrd="0" presId="urn:microsoft.com/office/officeart/2005/8/layout/vList2"/>
    <dgm:cxn modelId="{9F5FB16A-8366-4B13-BAC5-04924060530B}" type="presParOf" srcId="{A7E1AA76-A430-4F02-8DC2-90750BB509F3}" destId="{DBB339B7-FA63-43D1-B488-820C604D290F}" srcOrd="5" destOrd="0" presId="urn:microsoft.com/office/officeart/2005/8/layout/vList2"/>
    <dgm:cxn modelId="{970B8421-748C-46A8-947D-4083D0A4BF37}" type="presParOf" srcId="{A7E1AA76-A430-4F02-8DC2-90750BB509F3}" destId="{A7B27544-A996-4156-A484-AE02109C3562}" srcOrd="6" destOrd="0" presId="urn:microsoft.com/office/officeart/2005/8/layout/vList2"/>
    <dgm:cxn modelId="{8221C7DF-ECAD-43CE-93F8-18BA4DC451CA}" type="presParOf" srcId="{A7E1AA76-A430-4F02-8DC2-90750BB509F3}" destId="{A08D0EDC-E161-4CF0-94E3-32888F197F18}" srcOrd="7" destOrd="0" presId="urn:microsoft.com/office/officeart/2005/8/layout/vList2"/>
    <dgm:cxn modelId="{3408A7B8-24E6-4A13-807D-DC5D5C1DD7A7}" type="presParOf" srcId="{A7E1AA76-A430-4F02-8DC2-90750BB509F3}" destId="{13EE10A4-3F8B-40C4-ADFF-D89202BF336E}" srcOrd="8" destOrd="0" presId="urn:microsoft.com/office/officeart/2005/8/layout/vList2"/>
    <dgm:cxn modelId="{09582927-C25C-451C-AD8A-22EE902DB6A5}" type="presParOf" srcId="{A7E1AA76-A430-4F02-8DC2-90750BB509F3}" destId="{0D308B57-9898-4F66-B72D-CD1CCAB514DE}" srcOrd="9" destOrd="0" presId="urn:microsoft.com/office/officeart/2005/8/layout/vList2"/>
    <dgm:cxn modelId="{5E93DB20-CA9C-44CD-88F8-A39EBDEE0D5B}" type="presParOf" srcId="{A7E1AA76-A430-4F02-8DC2-90750BB509F3}" destId="{1ECABCD0-50D3-4A71-B048-763654B28864}" srcOrd="10" destOrd="0" presId="urn:microsoft.com/office/officeart/2005/8/layout/vList2"/>
    <dgm:cxn modelId="{3FF6A1D4-5203-4630-9C3B-A1963246D5A4}" type="presParOf" srcId="{A7E1AA76-A430-4F02-8DC2-90750BB509F3}" destId="{3D127430-01F2-41A6-9DB8-535AF0CAA7EB}" srcOrd="11" destOrd="0" presId="urn:microsoft.com/office/officeart/2005/8/layout/vList2"/>
    <dgm:cxn modelId="{4C2819DD-9F3C-4B21-954A-AAF98CCB896E}" type="presParOf" srcId="{A7E1AA76-A430-4F02-8DC2-90750BB509F3}" destId="{54C44673-906D-48FE-B897-D5576D52236B}" srcOrd="12" destOrd="0" presId="urn:microsoft.com/office/officeart/2005/8/layout/vList2"/>
    <dgm:cxn modelId="{77538663-73AC-4400-BE7A-70941ED79BE8}" type="presParOf" srcId="{A7E1AA76-A430-4F02-8DC2-90750BB509F3}" destId="{3A400405-A16F-4D9F-BA4F-76ADF358D543}" srcOrd="13" destOrd="0" presId="urn:microsoft.com/office/officeart/2005/8/layout/vList2"/>
    <dgm:cxn modelId="{C57C850D-75CD-4E56-8FE8-588FEBC3AFE3}" type="presParOf" srcId="{A7E1AA76-A430-4F02-8DC2-90750BB509F3}" destId="{BC3C45B9-C9C5-4E59-93BC-FBBF6446A51E}" srcOrd="14" destOrd="0" presId="urn:microsoft.com/office/officeart/2005/8/layout/vList2"/>
    <dgm:cxn modelId="{843F5EB4-3662-40B7-A5F5-B5F3ACA464EA}" type="presParOf" srcId="{A7E1AA76-A430-4F02-8DC2-90750BB509F3}" destId="{54F42EFC-56C8-49CD-8780-F8604F835408}" srcOrd="15" destOrd="0" presId="urn:microsoft.com/office/officeart/2005/8/layout/vList2"/>
    <dgm:cxn modelId="{749B32F2-7164-4382-B478-954C74010213}" type="presParOf" srcId="{A7E1AA76-A430-4F02-8DC2-90750BB509F3}" destId="{BDB05F24-17A9-4201-B361-238850BEED2C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7A09F6-2D20-436D-B3EA-95E13218B647}">
      <dsp:nvSpPr>
        <dsp:cNvPr id="0" name=""/>
        <dsp:cNvSpPr/>
      </dsp:nvSpPr>
      <dsp:spPr>
        <a:xfrm>
          <a:off x="0" y="36092"/>
          <a:ext cx="5141912" cy="556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1</a:t>
          </a:r>
          <a:r>
            <a:rPr lang="fi-FI" sz="1400" kern="1200" dirty="0">
              <a:latin typeface="Corbel" panose="020B0503020204020204"/>
            </a:rPr>
            <a:t>   </a:t>
          </a:r>
          <a:r>
            <a:rPr lang="fi-FI" sz="1400" kern="1200" dirty="0"/>
            <a:t> työskentely </a:t>
          </a:r>
          <a:r>
            <a:rPr lang="fi-FI" sz="1400" kern="1200" dirty="0">
              <a:latin typeface="Corbel" panose="020B0503020204020204"/>
            </a:rPr>
            <a:t>musiikkiteollisuudessa</a:t>
          </a:r>
          <a:r>
            <a:rPr lang="fi-FI" sz="1400" kern="1200" dirty="0"/>
            <a:t> (levy-yhtiöt, ohjelmatoimistot tms.)</a:t>
          </a:r>
          <a:endParaRPr lang="en-US" sz="1400" kern="1200" dirty="0"/>
        </a:p>
      </dsp:txBody>
      <dsp:txXfrm>
        <a:off x="27187" y="63279"/>
        <a:ext cx="5087538" cy="502546"/>
      </dsp:txXfrm>
    </dsp:sp>
    <dsp:sp modelId="{79F36352-1560-4F77-A5F1-6068C2E01841}">
      <dsp:nvSpPr>
        <dsp:cNvPr id="0" name=""/>
        <dsp:cNvSpPr/>
      </dsp:nvSpPr>
      <dsp:spPr>
        <a:xfrm>
          <a:off x="0" y="633332"/>
          <a:ext cx="5141912" cy="556920"/>
        </a:xfrm>
        <a:prstGeom prst="roundRect">
          <a:avLst/>
        </a:prstGeom>
        <a:solidFill>
          <a:schemeClr val="accent2">
            <a:hueOff val="238474"/>
            <a:satOff val="-5441"/>
            <a:lumOff val="20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2    tuottajana mediassa  -&gt; televisio, elokuva, video</a:t>
          </a:r>
          <a:endParaRPr lang="en-US" sz="1400" kern="1200" dirty="0"/>
        </a:p>
      </dsp:txBody>
      <dsp:txXfrm>
        <a:off x="27187" y="660519"/>
        <a:ext cx="5087538" cy="502546"/>
      </dsp:txXfrm>
    </dsp:sp>
    <dsp:sp modelId="{5B97A101-2436-4987-9045-1D36B4CE8B46}">
      <dsp:nvSpPr>
        <dsp:cNvPr id="0" name=""/>
        <dsp:cNvSpPr/>
      </dsp:nvSpPr>
      <dsp:spPr>
        <a:xfrm>
          <a:off x="0" y="1230572"/>
          <a:ext cx="5141912" cy="556920"/>
        </a:xfrm>
        <a:prstGeom prst="roundRect">
          <a:avLst/>
        </a:prstGeom>
        <a:solidFill>
          <a:schemeClr val="accent2">
            <a:hueOff val="476947"/>
            <a:satOff val="-10882"/>
            <a:lumOff val="40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3     tuottajana esittävän taiteen alueella -&gt;teatteri/tanssi/sirkus </a:t>
          </a:r>
          <a:r>
            <a:rPr lang="fi-FI" sz="1400" kern="1200" dirty="0">
              <a:latin typeface="Corbel" panose="020B0503020204020204"/>
            </a:rPr>
            <a:t> </a:t>
          </a:r>
          <a:endParaRPr lang="en-US" sz="1400" kern="1200" dirty="0"/>
        </a:p>
      </dsp:txBody>
      <dsp:txXfrm>
        <a:off x="27187" y="1257759"/>
        <a:ext cx="5087538" cy="502546"/>
      </dsp:txXfrm>
    </dsp:sp>
    <dsp:sp modelId="{A7B27544-A996-4156-A484-AE02109C3562}">
      <dsp:nvSpPr>
        <dsp:cNvPr id="0" name=""/>
        <dsp:cNvSpPr/>
      </dsp:nvSpPr>
      <dsp:spPr>
        <a:xfrm>
          <a:off x="0" y="1827812"/>
          <a:ext cx="5141912" cy="556920"/>
        </a:xfrm>
        <a:prstGeom prst="roundRect">
          <a:avLst/>
        </a:prstGeom>
        <a:solidFill>
          <a:schemeClr val="accent2">
            <a:hueOff val="715421"/>
            <a:satOff val="-16323"/>
            <a:lumOff val="60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4     tuottajana tapahtumissa (eri taiteenlajien festivaalit)</a:t>
          </a:r>
          <a:endParaRPr lang="en-US" sz="1400" kern="1200" dirty="0"/>
        </a:p>
      </dsp:txBody>
      <dsp:txXfrm>
        <a:off x="27187" y="1854999"/>
        <a:ext cx="5087538" cy="502546"/>
      </dsp:txXfrm>
    </dsp:sp>
    <dsp:sp modelId="{13EE10A4-3F8B-40C4-ADFF-D89202BF336E}">
      <dsp:nvSpPr>
        <dsp:cNvPr id="0" name=""/>
        <dsp:cNvSpPr/>
      </dsp:nvSpPr>
      <dsp:spPr>
        <a:xfrm>
          <a:off x="0" y="2425052"/>
          <a:ext cx="5141912" cy="556920"/>
        </a:xfrm>
        <a:prstGeom prst="roundRect">
          <a:avLst/>
        </a:prstGeom>
        <a:solidFill>
          <a:schemeClr val="accent2">
            <a:hueOff val="953895"/>
            <a:satOff val="-21764"/>
            <a:lumOff val="80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5      tuottajana yritysmaailmassa –&gt; yritystapahtumien tuottaja</a:t>
          </a:r>
          <a:endParaRPr lang="en-US" sz="1400" kern="1200" dirty="0"/>
        </a:p>
      </dsp:txBody>
      <dsp:txXfrm>
        <a:off x="27187" y="2452239"/>
        <a:ext cx="5087538" cy="502546"/>
      </dsp:txXfrm>
    </dsp:sp>
    <dsp:sp modelId="{1ECABCD0-50D3-4A71-B048-763654B28864}">
      <dsp:nvSpPr>
        <dsp:cNvPr id="0" name=""/>
        <dsp:cNvSpPr/>
      </dsp:nvSpPr>
      <dsp:spPr>
        <a:xfrm>
          <a:off x="0" y="3022292"/>
          <a:ext cx="5141912" cy="556920"/>
        </a:xfrm>
        <a:prstGeom prst="roundRect">
          <a:avLst/>
        </a:prstGeom>
        <a:solidFill>
          <a:schemeClr val="accent2">
            <a:hueOff val="1192368"/>
            <a:satOff val="-27205"/>
            <a:lumOff val="1004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6    tuottajana kuntien kulttuuripalveluissa</a:t>
          </a:r>
          <a:endParaRPr lang="en-US" sz="1400" kern="1200" dirty="0"/>
        </a:p>
      </dsp:txBody>
      <dsp:txXfrm>
        <a:off x="27187" y="3049479"/>
        <a:ext cx="5087538" cy="502546"/>
      </dsp:txXfrm>
    </dsp:sp>
    <dsp:sp modelId="{54C44673-906D-48FE-B897-D5576D52236B}">
      <dsp:nvSpPr>
        <dsp:cNvPr id="0" name=""/>
        <dsp:cNvSpPr/>
      </dsp:nvSpPr>
      <dsp:spPr>
        <a:xfrm>
          <a:off x="0" y="3619532"/>
          <a:ext cx="5141912" cy="556920"/>
        </a:xfrm>
        <a:prstGeom prst="roundRect">
          <a:avLst/>
        </a:prstGeom>
        <a:solidFill>
          <a:schemeClr val="accent2">
            <a:hueOff val="1430842"/>
            <a:satOff val="-32646"/>
            <a:lumOff val="12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7    tuottajana kolmannella sektorilla (isot järjestöt, yhdistykset)</a:t>
          </a:r>
          <a:endParaRPr lang="en-US" sz="1400" kern="1200" dirty="0"/>
        </a:p>
      </dsp:txBody>
      <dsp:txXfrm>
        <a:off x="27187" y="3646719"/>
        <a:ext cx="5087538" cy="502546"/>
      </dsp:txXfrm>
    </dsp:sp>
    <dsp:sp modelId="{BC3C45B9-C9C5-4E59-93BC-FBBF6446A51E}">
      <dsp:nvSpPr>
        <dsp:cNvPr id="0" name=""/>
        <dsp:cNvSpPr/>
      </dsp:nvSpPr>
      <dsp:spPr>
        <a:xfrm>
          <a:off x="0" y="4216772"/>
          <a:ext cx="5141912" cy="556920"/>
        </a:xfrm>
        <a:prstGeom prst="roundRect">
          <a:avLst/>
        </a:prstGeom>
        <a:solidFill>
          <a:schemeClr val="accent2">
            <a:hueOff val="1669316"/>
            <a:satOff val="-38087"/>
            <a:lumOff val="140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8    tuottaja yrittäjänä</a:t>
          </a:r>
          <a:endParaRPr lang="en-US" sz="1400" kern="1200" dirty="0"/>
        </a:p>
      </dsp:txBody>
      <dsp:txXfrm>
        <a:off x="27187" y="4243959"/>
        <a:ext cx="5087538" cy="502546"/>
      </dsp:txXfrm>
    </dsp:sp>
    <dsp:sp modelId="{BDB05F24-17A9-4201-B361-238850BEED2C}">
      <dsp:nvSpPr>
        <dsp:cNvPr id="0" name=""/>
        <dsp:cNvSpPr/>
      </dsp:nvSpPr>
      <dsp:spPr>
        <a:xfrm>
          <a:off x="0" y="4814012"/>
          <a:ext cx="5141912" cy="556920"/>
        </a:xfrm>
        <a:prstGeom prst="roundRect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9    työskentely ei-tyypillisissä kulttuurituottajan tehtävissä</a:t>
          </a:r>
          <a:endParaRPr lang="en-US" sz="1400" kern="1200" dirty="0"/>
        </a:p>
      </dsp:txBody>
      <dsp:txXfrm>
        <a:off x="27187" y="4841199"/>
        <a:ext cx="5087538" cy="502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290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65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8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392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12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86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161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077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581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33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10/6/2020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933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21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microsoft.com/office/2007/relationships/hdphoto" Target="../media/hdphoto3.wdp"/><Relationship Id="rId7" Type="http://schemas.openxmlformats.org/officeDocument/2006/relationships/diagramLayout" Target="../diagrams/layou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microsoft.com/office/2007/relationships/hdphoto" Target="../media/hdphoto2.wdp"/><Relationship Id="rId10" Type="http://schemas.microsoft.com/office/2007/relationships/diagramDrawing" Target="../diagrams/drawing1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8FDEBDB-5859-4B9E-8810-2C5CFED093F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51560" y="942975"/>
            <a:ext cx="9966960" cy="3525056"/>
          </a:xfrm>
        </p:spPr>
        <p:txBody>
          <a:bodyPr anchor="b">
            <a:normAutofit/>
          </a:bodyPr>
          <a:lstStyle/>
          <a:p>
            <a:pPr algn="ctr"/>
            <a:r>
              <a:rPr lang="fi-FI">
                <a:solidFill>
                  <a:srgbClr val="FFFFFF"/>
                </a:solidFill>
              </a:rPr>
              <a:t>Kulttuurituottaja</a:t>
            </a:r>
            <a:br>
              <a:rPr lang="fi-FI">
                <a:solidFill>
                  <a:srgbClr val="FFFFFF"/>
                </a:solidFill>
              </a:rPr>
            </a:br>
            <a:r>
              <a:rPr lang="fi-FI">
                <a:solidFill>
                  <a:srgbClr val="FFFFFF"/>
                </a:solidFill>
              </a:rPr>
              <a:t>240 op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069848" y="4649148"/>
            <a:ext cx="9948672" cy="1486158"/>
          </a:xfrm>
        </p:spPr>
        <p:txBody>
          <a:bodyPr>
            <a:normAutofit/>
          </a:bodyPr>
          <a:lstStyle/>
          <a:p>
            <a:pPr algn="ctr"/>
            <a:r>
              <a:rPr lang="fi-FI" dirty="0">
                <a:solidFill>
                  <a:srgbClr val="FFFFFF">
                    <a:alpha val="60000"/>
                  </a:srgbClr>
                </a:solidFill>
              </a:rPr>
              <a:t> Johanna </a:t>
            </a:r>
            <a:r>
              <a:rPr lang="fi-FI" dirty="0" smtClean="0">
                <a:solidFill>
                  <a:srgbClr val="FFFFFF">
                    <a:alpha val="60000"/>
                  </a:srgbClr>
                </a:solidFill>
              </a:rPr>
              <a:t>Ikola Seinäjoen ammattikorkeakoulu</a:t>
            </a:r>
          </a:p>
          <a:p>
            <a:pPr algn="ctr"/>
            <a:r>
              <a:rPr lang="fi-FI" dirty="0" smtClean="0">
                <a:solidFill>
                  <a:srgbClr val="FFFFFF">
                    <a:alpha val="60000"/>
                  </a:srgbClr>
                </a:solidFill>
              </a:rPr>
              <a:t>johanna.ikola@seamk.fi</a:t>
            </a:r>
            <a:endParaRPr lang="fi-FI" dirty="0">
              <a:solidFill>
                <a:srgbClr val="FFFFFF">
                  <a:alpha val="60000"/>
                </a:srgbClr>
              </a:solidFill>
            </a:endParaRPr>
          </a:p>
        </p:txBody>
      </p: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B1D1A340-723B-4014-B5FE-204F062731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4558589"/>
            <a:ext cx="9144000" cy="0"/>
          </a:xfrm>
          <a:prstGeom prst="line">
            <a:avLst/>
          </a:prstGeom>
          <a:ln w="28575">
            <a:solidFill>
              <a:srgbClr val="FFFF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8990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59D8741-EAD6-41B1-A882-70D70FC358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1035" y="1679569"/>
            <a:ext cx="3498864" cy="3498858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5444F36-3103-4D11-A25F-C054D4606D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6134" y="1864667"/>
            <a:ext cx="3128666" cy="3128662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fi-FI" sz="2300">
                <a:solidFill>
                  <a:srgbClr val="FFFFFF"/>
                </a:solidFill>
              </a:rPr>
              <a:t>Mahdollisia kulttuurituottajan työpaikkoja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F6B6DDB1-ED2C-403D-A82D-E2F7131C78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646633"/>
              </p:ext>
            </p:extLst>
          </p:nvPr>
        </p:nvGraphicFramePr>
        <p:xfrm>
          <a:off x="6081713" y="725488"/>
          <a:ext cx="5141912" cy="540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820680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 Kulttuurituottajaopintojen </a:t>
            </a:r>
            <a:r>
              <a:rPr lang="fi-FI" dirty="0"/>
              <a:t>rakenne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grpSp>
        <p:nvGrpSpPr>
          <p:cNvPr id="4" name="Ryhmitä 2"/>
          <p:cNvGrpSpPr/>
          <p:nvPr/>
        </p:nvGrpSpPr>
        <p:grpSpPr>
          <a:xfrm>
            <a:off x="1320800" y="2142836"/>
            <a:ext cx="8617527" cy="3374396"/>
            <a:chOff x="1043608" y="1772816"/>
            <a:chExt cx="7128792" cy="3816424"/>
          </a:xfrm>
        </p:grpSpPr>
        <p:sp>
          <p:nvSpPr>
            <p:cNvPr id="5" name="Pyöristetty suorakulmio 4"/>
            <p:cNvSpPr/>
            <p:nvPr/>
          </p:nvSpPr>
          <p:spPr>
            <a:xfrm>
              <a:off x="1043608" y="1772816"/>
              <a:ext cx="7128792" cy="64807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6" name="Tekstiruutu 5"/>
            <p:cNvSpPr txBox="1"/>
            <p:nvPr/>
          </p:nvSpPr>
          <p:spPr>
            <a:xfrm>
              <a:off x="3419872" y="1772816"/>
              <a:ext cx="280831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3200" dirty="0"/>
                <a:t>Perusopinnot</a:t>
              </a:r>
            </a:p>
          </p:txBody>
        </p:sp>
        <p:sp>
          <p:nvSpPr>
            <p:cNvPr id="7" name="Pyöristetty suorakulmio 6"/>
            <p:cNvSpPr/>
            <p:nvPr/>
          </p:nvSpPr>
          <p:spPr>
            <a:xfrm>
              <a:off x="1043608" y="2636912"/>
              <a:ext cx="1584176" cy="295232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8" name="Pyöristetty suorakulmio 7"/>
            <p:cNvSpPr/>
            <p:nvPr/>
          </p:nvSpPr>
          <p:spPr>
            <a:xfrm>
              <a:off x="2843808" y="2636912"/>
              <a:ext cx="1584176" cy="295232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9" name="Pyöristetty suorakulmio 8"/>
            <p:cNvSpPr/>
            <p:nvPr/>
          </p:nvSpPr>
          <p:spPr>
            <a:xfrm>
              <a:off x="4644008" y="2636912"/>
              <a:ext cx="1656184" cy="295232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Pyöristetty suorakulmio 9"/>
            <p:cNvSpPr/>
            <p:nvPr/>
          </p:nvSpPr>
          <p:spPr>
            <a:xfrm>
              <a:off x="6516216" y="2636912"/>
              <a:ext cx="1584176" cy="295232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Tekstiruutu 10"/>
            <p:cNvSpPr txBox="1"/>
            <p:nvPr/>
          </p:nvSpPr>
          <p:spPr>
            <a:xfrm>
              <a:off x="1115616" y="2852936"/>
              <a:ext cx="1368152" cy="487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fi-FI" sz="2200" b="1" dirty="0"/>
                <a:t>Tuotanto 1</a:t>
              </a:r>
            </a:p>
          </p:txBody>
        </p:sp>
        <p:sp>
          <p:nvSpPr>
            <p:cNvPr id="12" name="Tekstiruutu 11"/>
            <p:cNvSpPr txBox="1"/>
            <p:nvPr/>
          </p:nvSpPr>
          <p:spPr>
            <a:xfrm>
              <a:off x="3563888" y="2852936"/>
              <a:ext cx="93610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i-FI" sz="2200" dirty="0"/>
            </a:p>
          </p:txBody>
        </p:sp>
        <p:sp>
          <p:nvSpPr>
            <p:cNvPr id="13" name="Tekstiruutu 12"/>
            <p:cNvSpPr txBox="1"/>
            <p:nvPr/>
          </p:nvSpPr>
          <p:spPr>
            <a:xfrm>
              <a:off x="4644008" y="2852936"/>
              <a:ext cx="1656184" cy="487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fi-FI" sz="2200" b="1" dirty="0"/>
                <a:t>Tuotanto 2</a:t>
              </a:r>
            </a:p>
          </p:txBody>
        </p:sp>
        <p:sp>
          <p:nvSpPr>
            <p:cNvPr id="14" name="Tekstiruutu 13"/>
            <p:cNvSpPr txBox="1"/>
            <p:nvPr/>
          </p:nvSpPr>
          <p:spPr>
            <a:xfrm>
              <a:off x="6660232" y="2852936"/>
              <a:ext cx="1368152" cy="487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fi-FI" sz="2200" b="1" dirty="0"/>
                <a:t>Tuotanto 3</a:t>
              </a:r>
              <a:endParaRPr lang="fi-FI" sz="2200" dirty="0"/>
            </a:p>
          </p:txBody>
        </p:sp>
        <p:sp>
          <p:nvSpPr>
            <p:cNvPr id="15" name="Nuoli vasemmalle ja oikealle 14"/>
            <p:cNvSpPr/>
            <p:nvPr/>
          </p:nvSpPr>
          <p:spPr>
            <a:xfrm>
              <a:off x="1043608" y="4653136"/>
              <a:ext cx="7056784" cy="936104"/>
            </a:xfrm>
            <a:prstGeom prst="leftRight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Nuoli vasemmalle ja oikealle 15"/>
            <p:cNvSpPr/>
            <p:nvPr/>
          </p:nvSpPr>
          <p:spPr>
            <a:xfrm>
              <a:off x="1043608" y="3645024"/>
              <a:ext cx="7056784" cy="936104"/>
            </a:xfrm>
            <a:prstGeom prst="leftRight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7" name="Tekstiruutu 16"/>
            <p:cNvSpPr txBox="1"/>
            <p:nvPr/>
          </p:nvSpPr>
          <p:spPr>
            <a:xfrm>
              <a:off x="3419872" y="3861048"/>
              <a:ext cx="237626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2200" dirty="0"/>
                <a:t>Ammattiopinnot</a:t>
              </a:r>
            </a:p>
          </p:txBody>
        </p:sp>
        <p:sp>
          <p:nvSpPr>
            <p:cNvPr id="18" name="Tekstiruutu 17"/>
            <p:cNvSpPr txBox="1"/>
            <p:nvPr/>
          </p:nvSpPr>
          <p:spPr>
            <a:xfrm>
              <a:off x="3563888" y="4869160"/>
              <a:ext cx="237626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2200" dirty="0"/>
                <a:t>Työpajat</a:t>
              </a:r>
            </a:p>
          </p:txBody>
        </p:sp>
        <p:sp>
          <p:nvSpPr>
            <p:cNvPr id="19" name="Nuoli vasemmalle ja oikealle 18"/>
            <p:cNvSpPr/>
            <p:nvPr/>
          </p:nvSpPr>
          <p:spPr>
            <a:xfrm>
              <a:off x="5940152" y="3356992"/>
              <a:ext cx="864096" cy="360040"/>
            </a:xfrm>
            <a:prstGeom prst="leftRight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0" name="Nuoli vasemmalle ja oikealle 19"/>
            <p:cNvSpPr/>
            <p:nvPr/>
          </p:nvSpPr>
          <p:spPr>
            <a:xfrm>
              <a:off x="4067944" y="3356992"/>
              <a:ext cx="864096" cy="360040"/>
            </a:xfrm>
            <a:prstGeom prst="leftRight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1" name="Nuoli vasemmalle ja oikealle 20"/>
            <p:cNvSpPr/>
            <p:nvPr/>
          </p:nvSpPr>
          <p:spPr>
            <a:xfrm>
              <a:off x="2267744" y="3356992"/>
              <a:ext cx="864096" cy="360040"/>
            </a:xfrm>
            <a:prstGeom prst="leftRight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FF0000"/>
                </a:solidFill>
              </a:endParaRPr>
            </a:p>
          </p:txBody>
        </p:sp>
        <p:sp>
          <p:nvSpPr>
            <p:cNvPr id="22" name="Pyöristetty suorakulmio 21"/>
            <p:cNvSpPr/>
            <p:nvPr/>
          </p:nvSpPr>
          <p:spPr>
            <a:xfrm>
              <a:off x="2843808" y="4437112"/>
              <a:ext cx="792088" cy="36004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FF6600"/>
                </a:solidFill>
              </a:endParaRPr>
            </a:p>
          </p:txBody>
        </p:sp>
        <p:sp>
          <p:nvSpPr>
            <p:cNvPr id="23" name="Tekstiruutu 22"/>
            <p:cNvSpPr txBox="1"/>
            <p:nvPr/>
          </p:nvSpPr>
          <p:spPr>
            <a:xfrm>
              <a:off x="2843808" y="4437112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dirty="0"/>
                <a:t>Harj1</a:t>
              </a:r>
            </a:p>
          </p:txBody>
        </p:sp>
        <p:sp>
          <p:nvSpPr>
            <p:cNvPr id="24" name="Pyöristetty suorakulmio 23"/>
            <p:cNvSpPr/>
            <p:nvPr/>
          </p:nvSpPr>
          <p:spPr>
            <a:xfrm>
              <a:off x="5508104" y="4437112"/>
              <a:ext cx="792088" cy="36004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FF6600"/>
                </a:solidFill>
              </a:endParaRPr>
            </a:p>
          </p:txBody>
        </p:sp>
        <p:sp>
          <p:nvSpPr>
            <p:cNvPr id="25" name="Tekstiruutu 24"/>
            <p:cNvSpPr txBox="1"/>
            <p:nvPr/>
          </p:nvSpPr>
          <p:spPr>
            <a:xfrm>
              <a:off x="5508104" y="4437112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dirty="0"/>
                <a:t>Harj2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5312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Käytännön opinnoista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Opiskellaan pääosin tekemällä oikean työelämän toimeksiantoja (mm. tapahtumia, av-tuotantoja, visuaalisen ilmeen suunnittelua)</a:t>
            </a:r>
          </a:p>
          <a:p>
            <a:r>
              <a:rPr lang="fi-FI" dirty="0" smtClean="0"/>
              <a:t>Lähes kaikki kurssit liittyvät jotenkin tuotantoihin</a:t>
            </a:r>
          </a:p>
          <a:p>
            <a:r>
              <a:rPr lang="fi-FI" dirty="0" smtClean="0"/>
              <a:t>Opiskellaan mm. tuotannon prosessia, av-tuotantoa, visuaalista suunnittelua, palvelumuotoilua, markkinointia, taiteen tuntemusta, projektinhallintaa, yleisötyötä, yrittäjyyttä, taiteen tuotteistamista, konseptointia</a:t>
            </a:r>
          </a:p>
          <a:p>
            <a:endParaRPr lang="fi-FI" dirty="0"/>
          </a:p>
          <a:p>
            <a:r>
              <a:rPr lang="fi-FI" dirty="0" smtClean="0"/>
              <a:t>Lisäksi kaksi pitkää harjoittelua (yhteensä harjoittelua 60 opintopistettä eli </a:t>
            </a:r>
            <a:r>
              <a:rPr lang="fi-FI" smtClean="0"/>
              <a:t>kokonainen opintovuosi)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854300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9F77734636D3254890AF07DC1E56C5DD" ma:contentTypeVersion="15" ma:contentTypeDescription="Luo uusi asiakirja." ma:contentTypeScope="" ma:versionID="1a0bfc229e3bb20e9e7bbb6f22dd936f">
  <xsd:schema xmlns:xsd="http://www.w3.org/2001/XMLSchema" xmlns:xs="http://www.w3.org/2001/XMLSchema" xmlns:p="http://schemas.microsoft.com/office/2006/metadata/properties" xmlns:ns3="c87bca6c-5319-4f4a-a76a-7790d256ed12" xmlns:ns4="2ed90151-94ba-40e4-aaf1-8654cc3860da" targetNamespace="http://schemas.microsoft.com/office/2006/metadata/properties" ma:root="true" ma:fieldsID="f906e50fe9c5fe3c7d54910640714d1a" ns3:_="" ns4:_="">
    <xsd:import namespace="c87bca6c-5319-4f4a-a76a-7790d256ed12"/>
    <xsd:import namespace="2ed90151-94ba-40e4-aaf1-8654cc3860d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7bca6c-5319-4f4a-a76a-7790d256ed1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Käyttäjä jakanut viimeksi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Jaettu viimeksi ajankohtana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d90151-94ba-40e4-aaf1-8654cc3860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7F9DE3-15FB-4EFA-838C-607E6283B2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7bca6c-5319-4f4a-a76a-7790d256ed12"/>
    <ds:schemaRef ds:uri="2ed90151-94ba-40e4-aaf1-8654cc3860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EE8F0F-F07B-459C-B8C4-030E31D7BB0C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2ed90151-94ba-40e4-aaf1-8654cc3860da"/>
    <ds:schemaRef ds:uri="http://schemas.microsoft.com/office/infopath/2007/PartnerControls"/>
    <ds:schemaRef ds:uri="http://purl.org/dc/dcmitype/"/>
    <ds:schemaRef ds:uri="c87bca6c-5319-4f4a-a76a-7790d256ed12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EACF29D-334F-4058-964C-E5AC7E676C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198</Words>
  <Application>Microsoft Office PowerPoint</Application>
  <PresentationFormat>Laajakuva</PresentationFormat>
  <Paragraphs>28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11" baseType="lpstr">
      <vt:lpstr>Calibri</vt:lpstr>
      <vt:lpstr>Corbel</vt:lpstr>
      <vt:lpstr>Rockwell</vt:lpstr>
      <vt:lpstr>Rockwell Condensed</vt:lpstr>
      <vt:lpstr>Rockwell Extra Bold</vt:lpstr>
      <vt:lpstr>Wingdings</vt:lpstr>
      <vt:lpstr>Wood Type</vt:lpstr>
      <vt:lpstr>Kulttuurituottaja 240 op</vt:lpstr>
      <vt:lpstr>Mahdollisia kulttuurituottajan työpaikkoja</vt:lpstr>
      <vt:lpstr> Kulttuurituottajaopintojen rakenne</vt:lpstr>
      <vt:lpstr>Käytännön opinnoista</vt:lpstr>
    </vt:vector>
  </TitlesOfParts>
  <Company>Epedu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Kulttuurituottaja-opiskelijan työkalut</dc:title>
  <dc:creator>Ikola, Johanna</dc:creator>
  <cp:lastModifiedBy>Ikola, Johanna</cp:lastModifiedBy>
  <cp:revision>33</cp:revision>
  <dcterms:created xsi:type="dcterms:W3CDTF">2019-08-26T11:31:58Z</dcterms:created>
  <dcterms:modified xsi:type="dcterms:W3CDTF">2020-10-06T08:03:17Z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0x0101009F77734636D3254890AF07DC1E56C5DD</vt:lpwstr>
  </property>
</Properties>
</file>