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8288000" cy="10287000"/>
  <p:notesSz cx="6858000" cy="9144000"/>
  <p:embeddedFontLst>
    <p:embeddedFont>
      <p:font typeface="Open Sans" panose="020B0606030504020204" pitchFamily="34" charset="0"/>
      <p:regular r:id="rId13"/>
    </p:embeddedFont>
    <p:embeddedFont>
      <p:font typeface="Open Sans Bold" panose="020B0806030504020204" charset="0"/>
      <p:regular r:id="rId14"/>
      <p:bold r:id="rId15"/>
    </p:embeddedFont>
    <p:embeddedFont>
      <p:font typeface="Open Sans Light" panose="020B0306030504020204" pitchFamily="34" charset="0"/>
      <p:regular r:id="rId16"/>
      <p:italic r:id="rId17"/>
    </p:embeddedFont>
    <p:embeddedFont>
      <p:font typeface="Open Sans Medium" panose="020B0604020202020204" charset="0"/>
      <p:regular r:id="rId18"/>
    </p:embeddedFont>
    <p:embeddedFont>
      <p:font typeface="Open Sans Semi-Bold" panose="020B0604020202020204" charset="0"/>
      <p:regular r:id="rId19"/>
    </p:embeddedFont>
    <p:embeddedFont>
      <p:font typeface="Open Sans Ultra-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7D3BFF-035B-4047-8C89-BFAAE0D78C15}" v="40" dt="2025-07-17T19:58:45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Ries" userId="26349290-35d9-469d-9079-6776d6b1be2e" providerId="ADAL" clId="{257D3BFF-035B-4047-8C89-BFAAE0D78C15}"/>
    <pc:docChg chg="undo custSel modSld">
      <pc:chgData name="Christina Ries" userId="26349290-35d9-469d-9079-6776d6b1be2e" providerId="ADAL" clId="{257D3BFF-035B-4047-8C89-BFAAE0D78C15}" dt="2025-07-31T19:25:57.549" v="125" actId="20577"/>
      <pc:docMkLst>
        <pc:docMk/>
      </pc:docMkLst>
      <pc:sldChg chg="modAnim">
        <pc:chgData name="Christina Ries" userId="26349290-35d9-469d-9079-6776d6b1be2e" providerId="ADAL" clId="{257D3BFF-035B-4047-8C89-BFAAE0D78C15}" dt="2025-07-17T19:51:42.823" v="2"/>
        <pc:sldMkLst>
          <pc:docMk/>
          <pc:sldMk cId="0" sldId="257"/>
        </pc:sldMkLst>
      </pc:sldChg>
      <pc:sldChg chg="modAnim">
        <pc:chgData name="Christina Ries" userId="26349290-35d9-469d-9079-6776d6b1be2e" providerId="ADAL" clId="{257D3BFF-035B-4047-8C89-BFAAE0D78C15}" dt="2025-07-17T19:51:56.269" v="6"/>
        <pc:sldMkLst>
          <pc:docMk/>
          <pc:sldMk cId="0" sldId="258"/>
        </pc:sldMkLst>
      </pc:sldChg>
      <pc:sldChg chg="modAnim">
        <pc:chgData name="Christina Ries" userId="26349290-35d9-469d-9079-6776d6b1be2e" providerId="ADAL" clId="{257D3BFF-035B-4047-8C89-BFAAE0D78C15}" dt="2025-07-17T19:52:03.467" v="7"/>
        <pc:sldMkLst>
          <pc:docMk/>
          <pc:sldMk cId="0" sldId="259"/>
        </pc:sldMkLst>
      </pc:sldChg>
      <pc:sldChg chg="addSp modSp modAnim">
        <pc:chgData name="Christina Ries" userId="26349290-35d9-469d-9079-6776d6b1be2e" providerId="ADAL" clId="{257D3BFF-035B-4047-8C89-BFAAE0D78C15}" dt="2025-07-17T19:52:40.009" v="14"/>
        <pc:sldMkLst>
          <pc:docMk/>
          <pc:sldMk cId="0" sldId="260"/>
        </pc:sldMkLst>
        <pc:spChg chg="mod">
          <ac:chgData name="Christina Ries" userId="26349290-35d9-469d-9079-6776d6b1be2e" providerId="ADAL" clId="{257D3BFF-035B-4047-8C89-BFAAE0D78C15}" dt="2025-07-17T19:52:20.251" v="9" actId="164"/>
          <ac:spMkLst>
            <pc:docMk/>
            <pc:sldMk cId="0" sldId="260"/>
            <ac:spMk id="10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2:25.621" v="10" actId="164"/>
          <ac:spMkLst>
            <pc:docMk/>
            <pc:sldMk cId="0" sldId="260"/>
            <ac:spMk id="11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2:30.398" v="11" actId="164"/>
          <ac:spMkLst>
            <pc:docMk/>
            <pc:sldMk cId="0" sldId="260"/>
            <ac:spMk id="12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2:20.251" v="9" actId="164"/>
          <ac:spMkLst>
            <pc:docMk/>
            <pc:sldMk cId="0" sldId="260"/>
            <ac:spMk id="13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2:25.621" v="10" actId="164"/>
          <ac:spMkLst>
            <pc:docMk/>
            <pc:sldMk cId="0" sldId="260"/>
            <ac:spMk id="14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2:30.398" v="11" actId="164"/>
          <ac:spMkLst>
            <pc:docMk/>
            <pc:sldMk cId="0" sldId="260"/>
            <ac:spMk id="15" creationId="{00000000-0000-0000-0000-000000000000}"/>
          </ac:spMkLst>
        </pc:spChg>
        <pc:grpChg chg="add mod">
          <ac:chgData name="Christina Ries" userId="26349290-35d9-469d-9079-6776d6b1be2e" providerId="ADAL" clId="{257D3BFF-035B-4047-8C89-BFAAE0D78C15}" dt="2025-07-17T19:52:20.251" v="9" actId="164"/>
          <ac:grpSpMkLst>
            <pc:docMk/>
            <pc:sldMk cId="0" sldId="260"/>
            <ac:grpSpMk id="18" creationId="{71E4F09C-5A91-F9AC-E159-511C7BC3CA1A}"/>
          </ac:grpSpMkLst>
        </pc:grpChg>
        <pc:grpChg chg="add mod">
          <ac:chgData name="Christina Ries" userId="26349290-35d9-469d-9079-6776d6b1be2e" providerId="ADAL" clId="{257D3BFF-035B-4047-8C89-BFAAE0D78C15}" dt="2025-07-17T19:52:25.621" v="10" actId="164"/>
          <ac:grpSpMkLst>
            <pc:docMk/>
            <pc:sldMk cId="0" sldId="260"/>
            <ac:grpSpMk id="19" creationId="{B6139456-2A60-0CAB-4EFC-0FBCC3428A60}"/>
          </ac:grpSpMkLst>
        </pc:grpChg>
        <pc:grpChg chg="add mod">
          <ac:chgData name="Christina Ries" userId="26349290-35d9-469d-9079-6776d6b1be2e" providerId="ADAL" clId="{257D3BFF-035B-4047-8C89-BFAAE0D78C15}" dt="2025-07-17T19:52:30.398" v="11" actId="164"/>
          <ac:grpSpMkLst>
            <pc:docMk/>
            <pc:sldMk cId="0" sldId="260"/>
            <ac:grpSpMk id="20" creationId="{367D7845-0AA0-106F-DC17-73057DCCE265}"/>
          </ac:grpSpMkLst>
        </pc:grpChg>
      </pc:sldChg>
      <pc:sldChg chg="addSp modSp mod modAnim">
        <pc:chgData name="Christina Ries" userId="26349290-35d9-469d-9079-6776d6b1be2e" providerId="ADAL" clId="{257D3BFF-035B-4047-8C89-BFAAE0D78C15}" dt="2025-07-31T19:25:57.549" v="125" actId="20577"/>
        <pc:sldMkLst>
          <pc:docMk/>
          <pc:sldMk cId="0" sldId="261"/>
        </pc:sldMkLst>
        <pc:spChg chg="mod">
          <ac:chgData name="Christina Ries" userId="26349290-35d9-469d-9079-6776d6b1be2e" providerId="ADAL" clId="{257D3BFF-035B-4047-8C89-BFAAE0D78C15}" dt="2025-07-17T19:52:54.681" v="16" actId="164"/>
          <ac:spMkLst>
            <pc:docMk/>
            <pc:sldMk cId="0" sldId="261"/>
            <ac:spMk id="12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3:05.491" v="18" actId="164"/>
          <ac:spMkLst>
            <pc:docMk/>
            <pc:sldMk cId="0" sldId="261"/>
            <ac:spMk id="16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3:14.648" v="20" actId="164"/>
          <ac:spMkLst>
            <pc:docMk/>
            <pc:sldMk cId="0" sldId="261"/>
            <ac:spMk id="20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2:54.681" v="16" actId="164"/>
          <ac:spMkLst>
            <pc:docMk/>
            <pc:sldMk cId="0" sldId="261"/>
            <ac:spMk id="26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31T19:25:50.093" v="109" actId="20577"/>
          <ac:spMkLst>
            <pc:docMk/>
            <pc:sldMk cId="0" sldId="261"/>
            <ac:spMk id="27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3:14.648" v="20" actId="164"/>
          <ac:spMkLst>
            <pc:docMk/>
            <pc:sldMk cId="0" sldId="261"/>
            <ac:spMk id="28" creationId="{00000000-0000-0000-0000-000000000000}"/>
          </ac:spMkLst>
        </pc:spChg>
        <pc:spChg chg="mod ord">
          <ac:chgData name="Christina Ries" userId="26349290-35d9-469d-9079-6776d6b1be2e" providerId="ADAL" clId="{257D3BFF-035B-4047-8C89-BFAAE0D78C15}" dt="2025-07-17T19:56:56.008" v="68" actId="166"/>
          <ac:spMkLst>
            <pc:docMk/>
            <pc:sldMk cId="0" sldId="261"/>
            <ac:spMk id="29" creationId="{00000000-0000-0000-0000-000000000000}"/>
          </ac:spMkLst>
        </pc:spChg>
        <pc:spChg chg="mod ord">
          <ac:chgData name="Christina Ries" userId="26349290-35d9-469d-9079-6776d6b1be2e" providerId="ADAL" clId="{257D3BFF-035B-4047-8C89-BFAAE0D78C15}" dt="2025-07-17T19:55:50.329" v="33" actId="1076"/>
          <ac:spMkLst>
            <pc:docMk/>
            <pc:sldMk cId="0" sldId="261"/>
            <ac:spMk id="30" creationId="{00000000-0000-0000-0000-000000000000}"/>
          </ac:spMkLst>
        </pc:spChg>
        <pc:spChg chg="mod ord">
          <ac:chgData name="Christina Ries" userId="26349290-35d9-469d-9079-6776d6b1be2e" providerId="ADAL" clId="{257D3BFF-035B-4047-8C89-BFAAE0D78C15}" dt="2025-07-17T19:57:41.392" v="80" actId="1076"/>
          <ac:spMkLst>
            <pc:docMk/>
            <pc:sldMk cId="0" sldId="261"/>
            <ac:spMk id="31" creationId="{00000000-0000-0000-0000-000000000000}"/>
          </ac:spMkLst>
        </pc:spChg>
        <pc:spChg chg="mod ord">
          <ac:chgData name="Christina Ries" userId="26349290-35d9-469d-9079-6776d6b1be2e" providerId="ADAL" clId="{257D3BFF-035B-4047-8C89-BFAAE0D78C15}" dt="2025-07-17T19:57:58.713" v="85" actId="166"/>
          <ac:spMkLst>
            <pc:docMk/>
            <pc:sldMk cId="0" sldId="261"/>
            <ac:spMk id="32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2:54.681" v="16" actId="164"/>
          <ac:spMkLst>
            <pc:docMk/>
            <pc:sldMk cId="0" sldId="261"/>
            <ac:spMk id="33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31T19:25:57.549" v="125" actId="20577"/>
          <ac:spMkLst>
            <pc:docMk/>
            <pc:sldMk cId="0" sldId="261"/>
            <ac:spMk id="34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3:14.648" v="20" actId="164"/>
          <ac:spMkLst>
            <pc:docMk/>
            <pc:sldMk cId="0" sldId="261"/>
            <ac:spMk id="35" creationId="{00000000-0000-0000-0000-000000000000}"/>
          </ac:spMkLst>
        </pc:spChg>
        <pc:spChg chg="add mod">
          <ac:chgData name="Christina Ries" userId="26349290-35d9-469d-9079-6776d6b1be2e" providerId="ADAL" clId="{257D3BFF-035B-4047-8C89-BFAAE0D78C15}" dt="2025-07-17T19:57:06.601" v="71" actId="2085"/>
          <ac:spMkLst>
            <pc:docMk/>
            <pc:sldMk cId="0" sldId="261"/>
            <ac:spMk id="40" creationId="{16122EA9-5707-C405-1357-45D6DE19D85A}"/>
          </ac:spMkLst>
        </pc:spChg>
        <pc:spChg chg="add mod">
          <ac:chgData name="Christina Ries" userId="26349290-35d9-469d-9079-6776d6b1be2e" providerId="ADAL" clId="{257D3BFF-035B-4047-8C89-BFAAE0D78C15}" dt="2025-07-17T19:57:29.366" v="73" actId="14100"/>
          <ac:spMkLst>
            <pc:docMk/>
            <pc:sldMk cId="0" sldId="261"/>
            <ac:spMk id="41" creationId="{2B77DF79-96A1-27C7-F9F5-4F3C98B48C7D}"/>
          </ac:spMkLst>
        </pc:spChg>
        <pc:spChg chg="add mod">
          <ac:chgData name="Christina Ries" userId="26349290-35d9-469d-9079-6776d6b1be2e" providerId="ADAL" clId="{257D3BFF-035B-4047-8C89-BFAAE0D78C15}" dt="2025-07-17T19:56:59.837" v="70" actId="1036"/>
          <ac:spMkLst>
            <pc:docMk/>
            <pc:sldMk cId="0" sldId="261"/>
            <ac:spMk id="42" creationId="{F1A32B9F-C472-1D78-F1F2-AC7FA455E37B}"/>
          </ac:spMkLst>
        </pc:spChg>
        <pc:spChg chg="add mod">
          <ac:chgData name="Christina Ries" userId="26349290-35d9-469d-9079-6776d6b1be2e" providerId="ADAL" clId="{257D3BFF-035B-4047-8C89-BFAAE0D78C15}" dt="2025-07-17T19:58:03.408" v="87" actId="14100"/>
          <ac:spMkLst>
            <pc:docMk/>
            <pc:sldMk cId="0" sldId="261"/>
            <ac:spMk id="43" creationId="{3ABF15E4-C900-150A-9C95-78716B9EDC6C}"/>
          </ac:spMkLst>
        </pc:spChg>
        <pc:grpChg chg="mod">
          <ac:chgData name="Christina Ries" userId="26349290-35d9-469d-9079-6776d6b1be2e" providerId="ADAL" clId="{257D3BFF-035B-4047-8C89-BFAAE0D78C15}" dt="2025-07-17T19:52:54.681" v="16" actId="164"/>
          <ac:grpSpMkLst>
            <pc:docMk/>
            <pc:sldMk cId="0" sldId="261"/>
            <ac:grpSpMk id="9" creationId="{00000000-0000-0000-0000-000000000000}"/>
          </ac:grpSpMkLst>
        </pc:grpChg>
        <pc:grpChg chg="mod">
          <ac:chgData name="Christina Ries" userId="26349290-35d9-469d-9079-6776d6b1be2e" providerId="ADAL" clId="{257D3BFF-035B-4047-8C89-BFAAE0D78C15}" dt="2025-07-17T19:53:05.491" v="18" actId="164"/>
          <ac:grpSpMkLst>
            <pc:docMk/>
            <pc:sldMk cId="0" sldId="261"/>
            <ac:grpSpMk id="13" creationId="{00000000-0000-0000-0000-000000000000}"/>
          </ac:grpSpMkLst>
        </pc:grpChg>
        <pc:grpChg chg="mod">
          <ac:chgData name="Christina Ries" userId="26349290-35d9-469d-9079-6776d6b1be2e" providerId="ADAL" clId="{257D3BFF-035B-4047-8C89-BFAAE0D78C15}" dt="2025-07-17T19:53:14.648" v="20" actId="164"/>
          <ac:grpSpMkLst>
            <pc:docMk/>
            <pc:sldMk cId="0" sldId="261"/>
            <ac:grpSpMk id="17" creationId="{00000000-0000-0000-0000-000000000000}"/>
          </ac:grpSpMkLst>
        </pc:grpChg>
        <pc:grpChg chg="add mod">
          <ac:chgData name="Christina Ries" userId="26349290-35d9-469d-9079-6776d6b1be2e" providerId="ADAL" clId="{257D3BFF-035B-4047-8C89-BFAAE0D78C15}" dt="2025-07-17T19:52:54.681" v="16" actId="164"/>
          <ac:grpSpMkLst>
            <pc:docMk/>
            <pc:sldMk cId="0" sldId="261"/>
            <ac:grpSpMk id="37" creationId="{230D0484-88B0-54D8-68F6-A325671F733D}"/>
          </ac:grpSpMkLst>
        </pc:grpChg>
        <pc:grpChg chg="add mod">
          <ac:chgData name="Christina Ries" userId="26349290-35d9-469d-9079-6776d6b1be2e" providerId="ADAL" clId="{257D3BFF-035B-4047-8C89-BFAAE0D78C15}" dt="2025-07-17T19:53:05.491" v="18" actId="164"/>
          <ac:grpSpMkLst>
            <pc:docMk/>
            <pc:sldMk cId="0" sldId="261"/>
            <ac:grpSpMk id="38" creationId="{394A0E10-F287-80F8-693F-BC51D9FE5FA1}"/>
          </ac:grpSpMkLst>
        </pc:grpChg>
        <pc:grpChg chg="add mod">
          <ac:chgData name="Christina Ries" userId="26349290-35d9-469d-9079-6776d6b1be2e" providerId="ADAL" clId="{257D3BFF-035B-4047-8C89-BFAAE0D78C15}" dt="2025-07-17T19:53:14.648" v="20" actId="164"/>
          <ac:grpSpMkLst>
            <pc:docMk/>
            <pc:sldMk cId="0" sldId="261"/>
            <ac:grpSpMk id="39" creationId="{2559CC34-D009-C43A-AB96-731B16F19972}"/>
          </ac:grpSpMkLst>
        </pc:grpChg>
      </pc:sldChg>
      <pc:sldChg chg="addSp modSp mod modAnim">
        <pc:chgData name="Christina Ries" userId="26349290-35d9-469d-9079-6776d6b1be2e" providerId="ADAL" clId="{257D3BFF-035B-4047-8C89-BFAAE0D78C15}" dt="2025-07-17T19:58:45.472" v="95"/>
        <pc:sldMkLst>
          <pc:docMk/>
          <pc:sldMk cId="0" sldId="262"/>
        </pc:sldMkLst>
        <pc:spChg chg="mod">
          <ac:chgData name="Christina Ries" userId="26349290-35d9-469d-9079-6776d6b1be2e" providerId="ADAL" clId="{257D3BFF-035B-4047-8C89-BFAAE0D78C15}" dt="2025-07-17T19:58:20.929" v="88" actId="164"/>
          <ac:spMkLst>
            <pc:docMk/>
            <pc:sldMk cId="0" sldId="262"/>
            <ac:spMk id="5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8:28.762" v="90" actId="164"/>
          <ac:spMkLst>
            <pc:docMk/>
            <pc:sldMk cId="0" sldId="262"/>
            <ac:spMk id="9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8:44.176" v="94" actId="164"/>
          <ac:spMkLst>
            <pc:docMk/>
            <pc:sldMk cId="0" sldId="262"/>
            <ac:spMk id="13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8:20.929" v="88" actId="164"/>
          <ac:spMkLst>
            <pc:docMk/>
            <pc:sldMk cId="0" sldId="262"/>
            <ac:spMk id="22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8:20.929" v="88" actId="164"/>
          <ac:spMkLst>
            <pc:docMk/>
            <pc:sldMk cId="0" sldId="262"/>
            <ac:spMk id="23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8:28.762" v="90" actId="164"/>
          <ac:spMkLst>
            <pc:docMk/>
            <pc:sldMk cId="0" sldId="262"/>
            <ac:spMk id="24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8:28.762" v="90" actId="164"/>
          <ac:spMkLst>
            <pc:docMk/>
            <pc:sldMk cId="0" sldId="262"/>
            <ac:spMk id="25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8:44.176" v="94" actId="164"/>
          <ac:spMkLst>
            <pc:docMk/>
            <pc:sldMk cId="0" sldId="262"/>
            <ac:spMk id="26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8:44.176" v="94" actId="164"/>
          <ac:spMkLst>
            <pc:docMk/>
            <pc:sldMk cId="0" sldId="262"/>
            <ac:spMk id="27" creationId="{00000000-0000-0000-0000-000000000000}"/>
          </ac:spMkLst>
        </pc:spChg>
        <pc:spChg chg="mod">
          <ac:chgData name="Christina Ries" userId="26349290-35d9-469d-9079-6776d6b1be2e" providerId="ADAL" clId="{257D3BFF-035B-4047-8C89-BFAAE0D78C15}" dt="2025-07-17T19:58:33.252" v="93" actId="1076"/>
          <ac:spMkLst>
            <pc:docMk/>
            <pc:sldMk cId="0" sldId="262"/>
            <ac:spMk id="28" creationId="{00000000-0000-0000-0000-000000000000}"/>
          </ac:spMkLst>
        </pc:spChg>
        <pc:grpChg chg="mod">
          <ac:chgData name="Christina Ries" userId="26349290-35d9-469d-9079-6776d6b1be2e" providerId="ADAL" clId="{257D3BFF-035B-4047-8C89-BFAAE0D78C15}" dt="2025-07-17T19:58:20.929" v="88" actId="164"/>
          <ac:grpSpMkLst>
            <pc:docMk/>
            <pc:sldMk cId="0" sldId="262"/>
            <ac:grpSpMk id="2" creationId="{00000000-0000-0000-0000-000000000000}"/>
          </ac:grpSpMkLst>
        </pc:grpChg>
        <pc:grpChg chg="mod">
          <ac:chgData name="Christina Ries" userId="26349290-35d9-469d-9079-6776d6b1be2e" providerId="ADAL" clId="{257D3BFF-035B-4047-8C89-BFAAE0D78C15}" dt="2025-07-17T19:58:28.762" v="90" actId="164"/>
          <ac:grpSpMkLst>
            <pc:docMk/>
            <pc:sldMk cId="0" sldId="262"/>
            <ac:grpSpMk id="6" creationId="{00000000-0000-0000-0000-000000000000}"/>
          </ac:grpSpMkLst>
        </pc:grpChg>
        <pc:grpChg chg="mod">
          <ac:chgData name="Christina Ries" userId="26349290-35d9-469d-9079-6776d6b1be2e" providerId="ADAL" clId="{257D3BFF-035B-4047-8C89-BFAAE0D78C15}" dt="2025-07-17T19:58:44.176" v="94" actId="164"/>
          <ac:grpSpMkLst>
            <pc:docMk/>
            <pc:sldMk cId="0" sldId="262"/>
            <ac:grpSpMk id="10" creationId="{00000000-0000-0000-0000-000000000000}"/>
          </ac:grpSpMkLst>
        </pc:grpChg>
        <pc:grpChg chg="add mod">
          <ac:chgData name="Christina Ries" userId="26349290-35d9-469d-9079-6776d6b1be2e" providerId="ADAL" clId="{257D3BFF-035B-4047-8C89-BFAAE0D78C15}" dt="2025-07-17T19:58:20.929" v="88" actId="164"/>
          <ac:grpSpMkLst>
            <pc:docMk/>
            <pc:sldMk cId="0" sldId="262"/>
            <ac:grpSpMk id="29" creationId="{EFED76F5-7C62-DEFF-D254-A5C16F0A472D}"/>
          </ac:grpSpMkLst>
        </pc:grpChg>
        <pc:grpChg chg="add mod">
          <ac:chgData name="Christina Ries" userId="26349290-35d9-469d-9079-6776d6b1be2e" providerId="ADAL" clId="{257D3BFF-035B-4047-8C89-BFAAE0D78C15}" dt="2025-07-17T19:58:28.762" v="90" actId="164"/>
          <ac:grpSpMkLst>
            <pc:docMk/>
            <pc:sldMk cId="0" sldId="262"/>
            <ac:grpSpMk id="30" creationId="{01627DC3-FB5B-60D9-E592-4410E416A258}"/>
          </ac:grpSpMkLst>
        </pc:grpChg>
        <pc:grpChg chg="add mod">
          <ac:chgData name="Christina Ries" userId="26349290-35d9-469d-9079-6776d6b1be2e" providerId="ADAL" clId="{257D3BFF-035B-4047-8C89-BFAAE0D78C15}" dt="2025-07-17T19:58:44.176" v="94" actId="164"/>
          <ac:grpSpMkLst>
            <pc:docMk/>
            <pc:sldMk cId="0" sldId="262"/>
            <ac:grpSpMk id="31" creationId="{4CD29770-ECDF-C238-531B-77B2D62EDBC5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.pn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sv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0" y="-948690"/>
            <a:ext cx="18288000" cy="11269980"/>
          </a:xfrm>
          <a:custGeom>
            <a:avLst/>
            <a:gdLst/>
            <a:ahLst/>
            <a:cxnLst/>
            <a:rect l="l" t="t" r="r" b="b"/>
            <a:pathLst>
              <a:path w="18288000" h="11269980">
                <a:moveTo>
                  <a:pt x="0" y="0"/>
                </a:moveTo>
                <a:lnTo>
                  <a:pt x="18288000" y="0"/>
                </a:lnTo>
                <a:lnTo>
                  <a:pt x="18288000" y="11269980"/>
                </a:lnTo>
                <a:lnTo>
                  <a:pt x="0" y="11269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b="-811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7400541" y="3402100"/>
            <a:ext cx="3486918" cy="1046075"/>
          </a:xfrm>
          <a:custGeom>
            <a:avLst/>
            <a:gdLst/>
            <a:ahLst/>
            <a:cxnLst/>
            <a:rect l="l" t="t" r="r" b="b"/>
            <a:pathLst>
              <a:path w="3486918" h="1046075">
                <a:moveTo>
                  <a:pt x="0" y="0"/>
                </a:moveTo>
                <a:lnTo>
                  <a:pt x="3486918" y="0"/>
                </a:lnTo>
                <a:lnTo>
                  <a:pt x="3486918" y="1046075"/>
                </a:lnTo>
                <a:lnTo>
                  <a:pt x="0" y="10460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3042685" y="4600575"/>
            <a:ext cx="12202631" cy="1535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2"/>
              </a:lnSpc>
            </a:pPr>
            <a:r>
              <a:rPr lang="en-US" sz="4409" b="1">
                <a:solidFill>
                  <a:srgbClr val="1C556B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Was passiert, wenn sich die</a:t>
            </a:r>
          </a:p>
          <a:p>
            <a:pPr algn="ctr">
              <a:lnSpc>
                <a:spcPts val="6172"/>
              </a:lnSpc>
            </a:pPr>
            <a:r>
              <a:rPr lang="en-US" sz="4409" b="1">
                <a:solidFill>
                  <a:srgbClr val="1C556B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Kliniktür hinter dir schließt?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44459" y="6326906"/>
            <a:ext cx="11599082" cy="447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3"/>
              </a:lnSpc>
            </a:pPr>
            <a:r>
              <a:rPr lang="en-US" sz="2631" b="1">
                <a:solidFill>
                  <a:srgbClr val="1C556B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Was Homecare ist – und warum es dort beginnt, wo andere aufhören.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518707"/>
            <a:ext cx="1186477" cy="118647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DFE8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83"/>
                </a:lnSpc>
              </a:pPr>
              <a:r>
                <a:rPr lang="en-US" sz="2631" b="1" spc="573">
                  <a:solidFill>
                    <a:srgbClr val="1D1D1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t="-10346" r="-1802" b="-1034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6968204" y="9081412"/>
            <a:ext cx="1184824" cy="1046075"/>
          </a:xfrm>
          <a:custGeom>
            <a:avLst/>
            <a:gdLst/>
            <a:ahLst/>
            <a:cxnLst/>
            <a:rect l="l" t="t" r="r" b="b"/>
            <a:pathLst>
              <a:path w="1184824" h="1046075">
                <a:moveTo>
                  <a:pt x="0" y="0"/>
                </a:moveTo>
                <a:lnTo>
                  <a:pt x="1184824" y="0"/>
                </a:lnTo>
                <a:lnTo>
                  <a:pt x="1184824" y="1046075"/>
                </a:lnTo>
                <a:lnTo>
                  <a:pt x="0" y="10460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9429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1028700" y="2809663"/>
            <a:ext cx="16230600" cy="537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C5DFE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Du </a:t>
            </a:r>
            <a:r>
              <a:rPr lang="en-US" sz="3200" b="1" dirty="0" err="1">
                <a:solidFill>
                  <a:srgbClr val="C5DFE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wirst</a:t>
            </a:r>
            <a:r>
              <a:rPr lang="en-US" sz="3200" b="1" dirty="0">
                <a:solidFill>
                  <a:srgbClr val="C5DFE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rgbClr val="C5DFE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operiert</a:t>
            </a:r>
            <a:r>
              <a:rPr lang="en-US" sz="3200" b="1" dirty="0">
                <a:solidFill>
                  <a:srgbClr val="C5DFE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– und </a:t>
            </a:r>
            <a:r>
              <a:rPr lang="en-US" sz="3200" b="1" dirty="0" err="1">
                <a:solidFill>
                  <a:srgbClr val="C5DFE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dein</a:t>
            </a:r>
            <a:r>
              <a:rPr lang="en-US" sz="3200" b="1" dirty="0">
                <a:solidFill>
                  <a:srgbClr val="C5DFE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Leben </a:t>
            </a:r>
            <a:r>
              <a:rPr lang="en-US" sz="3200" b="1" dirty="0" err="1">
                <a:solidFill>
                  <a:srgbClr val="C5DFE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ist</a:t>
            </a:r>
            <a:r>
              <a:rPr lang="en-US" sz="3200" b="1" dirty="0">
                <a:solidFill>
                  <a:srgbClr val="C5DFE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rgbClr val="C5DFE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ein</a:t>
            </a:r>
            <a:r>
              <a:rPr lang="en-US" sz="3200" b="1" dirty="0">
                <a:solidFill>
                  <a:srgbClr val="C5DFE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rgbClr val="C5DFE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anderes</a:t>
            </a:r>
            <a:r>
              <a:rPr lang="en-US" sz="3200" b="1" dirty="0">
                <a:solidFill>
                  <a:srgbClr val="C5DFE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59215" y="4375784"/>
            <a:ext cx="11765276" cy="157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19"/>
              </a:lnSpc>
              <a:spcBef>
                <a:spcPct val="0"/>
              </a:spcBef>
            </a:pPr>
            <a:r>
              <a:rPr lang="en-US" sz="2399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Nach </a:t>
            </a:r>
            <a:r>
              <a:rPr lang="en-US" sz="2399" b="1" dirty="0" err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</a:t>
            </a:r>
            <a:r>
              <a:rPr lang="en-US" sz="2399" b="1" u="none" dirty="0" err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inem</a:t>
            </a:r>
            <a:r>
              <a:rPr lang="en-US" sz="2399" b="1" u="none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2399" b="1" u="none" dirty="0" err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schweren</a:t>
            </a:r>
            <a:r>
              <a:rPr lang="en-US" sz="2399" b="1" u="none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2399" b="1" u="none" dirty="0" err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Eingriff</a:t>
            </a:r>
            <a:r>
              <a:rPr lang="en-US" sz="2399" b="1" u="none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2399" b="1" u="none" dirty="0" err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ist</a:t>
            </a:r>
            <a:r>
              <a:rPr lang="en-US" sz="2399" b="1" u="none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2399" b="1" u="none" dirty="0" err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nichts</a:t>
            </a:r>
            <a:r>
              <a:rPr lang="en-US" sz="2399" b="1" u="none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2399" b="1" u="none" dirty="0" err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mehr</a:t>
            </a:r>
            <a:r>
              <a:rPr lang="en-US" sz="2399" b="1" u="none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2399" b="1" u="none" dirty="0" err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wie</a:t>
            </a:r>
            <a:r>
              <a:rPr lang="en-US" sz="2399" b="1" u="none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2399" b="1" u="none" dirty="0" err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vorher</a:t>
            </a:r>
            <a:r>
              <a:rPr lang="en-US" sz="2399" b="1" u="none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0" lvl="0" indent="0" algn="ctr">
              <a:lnSpc>
                <a:spcPts val="4319"/>
              </a:lnSpc>
              <a:spcBef>
                <a:spcPct val="0"/>
              </a:spcBef>
            </a:pPr>
            <a:r>
              <a:rPr lang="en-US" sz="2399" b="1" u="none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Ein </a:t>
            </a:r>
            <a:r>
              <a:rPr lang="en-US" sz="2399" b="1" u="none" dirty="0" err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künstlicher</a:t>
            </a:r>
            <a:r>
              <a:rPr lang="en-US" sz="2399" b="1" u="none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2399" b="1" u="none" dirty="0" err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Darmausgang</a:t>
            </a:r>
            <a:r>
              <a:rPr lang="en-US" sz="2399" b="1" u="none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</a:t>
            </a:r>
            <a:r>
              <a:rPr lang="en-US" sz="2399" b="1" u="none" dirty="0" err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ein</a:t>
            </a:r>
            <a:r>
              <a:rPr lang="en-US" sz="2399" b="1" u="none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2399" b="1" u="none" dirty="0" err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Ernährungssystem</a:t>
            </a:r>
            <a:r>
              <a:rPr lang="en-US" sz="2399" b="1" u="none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</a:t>
            </a:r>
            <a:r>
              <a:rPr lang="en-US" sz="2399" b="1" u="none" dirty="0" err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ein</a:t>
            </a:r>
            <a:r>
              <a:rPr lang="en-US" sz="2399" b="1" u="none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Port:</a:t>
            </a:r>
          </a:p>
          <a:p>
            <a:pPr marL="0" lvl="0" indent="0" algn="ctr">
              <a:lnSpc>
                <a:spcPts val="4319"/>
              </a:lnSpc>
              <a:spcBef>
                <a:spcPct val="0"/>
              </a:spcBef>
            </a:pPr>
            <a:r>
              <a:rPr lang="en-US" sz="2399" b="1" u="none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Deine</a:t>
            </a:r>
            <a:r>
              <a:rPr lang="en-US" sz="2399" b="1" u="none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99" b="1" u="none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Erkrankung</a:t>
            </a:r>
            <a:r>
              <a:rPr lang="en-US" sz="2399" b="1" u="none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99" b="1" u="none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begleitet</a:t>
            </a:r>
            <a:r>
              <a:rPr lang="en-US" sz="2399" b="1" u="none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dich </a:t>
            </a:r>
            <a:r>
              <a:rPr lang="en-US" sz="2399" b="1" u="none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jetzt</a:t>
            </a:r>
            <a:r>
              <a:rPr lang="en-US" sz="2399" b="1" u="none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99" b="1" u="none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nach</a:t>
            </a:r>
            <a:r>
              <a:rPr lang="en-US" sz="2399" b="1" u="none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Hause.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19147" y="6767214"/>
            <a:ext cx="6849707" cy="537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C5DFE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Aber: </a:t>
            </a:r>
            <a:r>
              <a:rPr lang="en-US" sz="3200" b="1" dirty="0" err="1">
                <a:solidFill>
                  <a:srgbClr val="C5DFE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Wer</a:t>
            </a:r>
            <a:r>
              <a:rPr lang="en-US" sz="3200" b="1" dirty="0">
                <a:solidFill>
                  <a:srgbClr val="C5DFE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200" b="1" dirty="0" err="1">
                <a:solidFill>
                  <a:srgbClr val="C5DFE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begleitet</a:t>
            </a:r>
            <a:r>
              <a:rPr lang="en-US" sz="3200" b="1" dirty="0">
                <a:solidFill>
                  <a:srgbClr val="C5DFE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dich?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3852818" y="1484629"/>
            <a:ext cx="2418997" cy="3389138"/>
          </a:xfrm>
          <a:custGeom>
            <a:avLst/>
            <a:gdLst/>
            <a:ahLst/>
            <a:cxnLst/>
            <a:rect l="l" t="t" r="r" b="b"/>
            <a:pathLst>
              <a:path w="2418997" h="3389138">
                <a:moveTo>
                  <a:pt x="0" y="0"/>
                </a:moveTo>
                <a:lnTo>
                  <a:pt x="2418997" y="0"/>
                </a:lnTo>
                <a:lnTo>
                  <a:pt x="2418997" y="3389138"/>
                </a:lnTo>
                <a:lnTo>
                  <a:pt x="0" y="3389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0973957" y="2761598"/>
            <a:ext cx="6285343" cy="169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60"/>
              </a:lnSpc>
            </a:pPr>
            <a:r>
              <a:rPr lang="en-US" sz="4900" b="1" dirty="0" err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</a:t>
            </a:r>
            <a:r>
              <a:rPr lang="en-US" sz="4900" b="1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900" b="1" dirty="0" err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Klinikbett</a:t>
            </a:r>
            <a:r>
              <a:rPr lang="en-US" sz="4900" b="1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900" b="1" dirty="0" err="1">
                <a:solidFill>
                  <a:srgbClr val="72AFC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liegst</a:t>
            </a:r>
            <a:r>
              <a:rPr lang="en-US" sz="4900" b="1" dirty="0">
                <a:solidFill>
                  <a:srgbClr val="72AFC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du </a:t>
            </a:r>
            <a:r>
              <a:rPr lang="en-US" sz="4900" b="1" dirty="0" err="1">
                <a:solidFill>
                  <a:srgbClr val="72AFC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nicht</a:t>
            </a:r>
            <a:r>
              <a:rPr lang="en-US" sz="4900" b="1" dirty="0">
                <a:solidFill>
                  <a:srgbClr val="72AFC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900" b="1" dirty="0" err="1">
                <a:solidFill>
                  <a:srgbClr val="72AFC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allein</a:t>
            </a:r>
            <a:r>
              <a:rPr lang="en-US" sz="4900" b="1" dirty="0">
                <a:solidFill>
                  <a:srgbClr val="72AFC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7259300" y="518707"/>
            <a:ext cx="1186477" cy="118647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83"/>
                </a:lnSpc>
              </a:pPr>
              <a:r>
                <a:rPr lang="en-US" sz="2631" b="1" spc="573">
                  <a:solidFill>
                    <a:srgbClr val="1D1D1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2091844" y="2040345"/>
            <a:ext cx="7217955" cy="7217955"/>
          </a:xfrm>
          <a:custGeom>
            <a:avLst/>
            <a:gdLst/>
            <a:ahLst/>
            <a:cxnLst/>
            <a:rect l="l" t="t" r="r" b="b"/>
            <a:pathLst>
              <a:path w="7217955" h="7217955">
                <a:moveTo>
                  <a:pt x="0" y="0"/>
                </a:moveTo>
                <a:lnTo>
                  <a:pt x="7217956" y="0"/>
                </a:lnTo>
                <a:lnTo>
                  <a:pt x="7217956" y="7217955"/>
                </a:lnTo>
                <a:lnTo>
                  <a:pt x="0" y="7217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10973957" y="5416745"/>
            <a:ext cx="5444768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 dirty="0" err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Ärztliche</a:t>
            </a:r>
            <a:r>
              <a:rPr lang="en-US" sz="1999" b="1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99" b="1" dirty="0" err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Verantwortung</a:t>
            </a:r>
            <a:r>
              <a:rPr lang="en-US" sz="1999" dirty="0">
                <a:solidFill>
                  <a:srgbClr val="1C556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99" dirty="0" err="1">
                <a:solidFill>
                  <a:srgbClr val="1C556B"/>
                </a:solidFill>
                <a:latin typeface="Open Sans"/>
                <a:ea typeface="Open Sans"/>
                <a:cs typeface="Open Sans"/>
                <a:sym typeface="Open Sans"/>
              </a:rPr>
              <a:t>klar</a:t>
            </a:r>
            <a:r>
              <a:rPr lang="en-US" sz="1999" dirty="0">
                <a:solidFill>
                  <a:srgbClr val="1C556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99" dirty="0" err="1">
                <a:solidFill>
                  <a:srgbClr val="1C556B"/>
                </a:solidFill>
                <a:latin typeface="Open Sans"/>
                <a:ea typeface="Open Sans"/>
                <a:cs typeface="Open Sans"/>
                <a:sym typeface="Open Sans"/>
              </a:rPr>
              <a:t>geregelt</a:t>
            </a:r>
            <a:endParaRPr lang="en-US" sz="1999" dirty="0">
              <a:solidFill>
                <a:srgbClr val="1C556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73957" y="6014110"/>
            <a:ext cx="5025500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99"/>
              </a:lnSpc>
              <a:spcBef>
                <a:spcPct val="0"/>
              </a:spcBef>
            </a:pPr>
            <a:r>
              <a:rPr lang="en-US" sz="1999" b="1" u="none" strike="noStrike" dirty="0" err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Pflegepersonal</a:t>
            </a:r>
            <a:r>
              <a:rPr lang="en-US" sz="1999" u="none" strike="noStrike" dirty="0">
                <a:solidFill>
                  <a:srgbClr val="1C556B"/>
                </a:solidFill>
                <a:latin typeface="Open Sans"/>
                <a:ea typeface="Open Sans"/>
                <a:cs typeface="Open Sans"/>
                <a:sym typeface="Open Sans"/>
              </a:rPr>
              <a:t> immer </a:t>
            </a:r>
            <a:r>
              <a:rPr lang="en-US" sz="1999" u="none" strike="noStrike" dirty="0" err="1">
                <a:solidFill>
                  <a:srgbClr val="1C556B"/>
                </a:solidFill>
                <a:latin typeface="Open Sans"/>
                <a:ea typeface="Open Sans"/>
                <a:cs typeface="Open Sans"/>
                <a:sym typeface="Open Sans"/>
              </a:rPr>
              <a:t>verfügbar</a:t>
            </a:r>
            <a:endParaRPr lang="en-US" sz="1999" u="none" strike="noStrike" dirty="0">
              <a:solidFill>
                <a:srgbClr val="1C556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73957" y="6611011"/>
            <a:ext cx="4740997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99"/>
              </a:lnSpc>
              <a:spcBef>
                <a:spcPct val="0"/>
              </a:spcBef>
            </a:pPr>
            <a:r>
              <a:rPr lang="en-US" sz="1999" b="1" u="none" strike="noStrike" dirty="0" err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Medizinprodukte</a:t>
            </a:r>
            <a:r>
              <a:rPr lang="en-US" sz="1999" b="1" u="none" strike="noStrike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und </a:t>
            </a:r>
            <a:r>
              <a:rPr lang="en-US" sz="1999" b="1" u="none" strike="noStrike" dirty="0" err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Hilfsmittel</a:t>
            </a:r>
            <a:r>
              <a:rPr lang="en-US" sz="1999" u="none" strike="noStrike" dirty="0">
                <a:solidFill>
                  <a:srgbClr val="1C556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99" u="none" strike="noStrike" dirty="0" err="1">
                <a:solidFill>
                  <a:srgbClr val="1C556B"/>
                </a:solidFill>
                <a:latin typeface="Open Sans"/>
                <a:ea typeface="Open Sans"/>
                <a:cs typeface="Open Sans"/>
                <a:sym typeface="Open Sans"/>
              </a:rPr>
              <a:t>direkt</a:t>
            </a:r>
            <a:r>
              <a:rPr lang="en-US" sz="1999" u="none" strike="noStrike" dirty="0">
                <a:solidFill>
                  <a:srgbClr val="1C556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99" u="none" strike="noStrike" dirty="0" err="1">
                <a:solidFill>
                  <a:srgbClr val="1C556B"/>
                </a:solidFill>
                <a:latin typeface="Open Sans"/>
                <a:ea typeface="Open Sans"/>
                <a:cs typeface="Open Sans"/>
                <a:sym typeface="Open Sans"/>
              </a:rPr>
              <a:t>vor</a:t>
            </a:r>
            <a:r>
              <a:rPr lang="en-US" sz="1999" u="none" strike="noStrike" dirty="0">
                <a:solidFill>
                  <a:srgbClr val="1C556B"/>
                </a:solidFill>
                <a:latin typeface="Open Sans"/>
                <a:ea typeface="Open Sans"/>
                <a:cs typeface="Open Sans"/>
                <a:sym typeface="Open Sans"/>
              </a:rPr>
              <a:t> Ort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968204" y="9081412"/>
            <a:ext cx="1184824" cy="1046075"/>
          </a:xfrm>
          <a:custGeom>
            <a:avLst/>
            <a:gdLst/>
            <a:ahLst/>
            <a:cxnLst/>
            <a:rect l="l" t="t" r="r" b="b"/>
            <a:pathLst>
              <a:path w="1184824" h="1046075">
                <a:moveTo>
                  <a:pt x="0" y="0"/>
                </a:moveTo>
                <a:lnTo>
                  <a:pt x="1184824" y="0"/>
                </a:lnTo>
                <a:lnTo>
                  <a:pt x="1184824" y="1046075"/>
                </a:lnTo>
                <a:lnTo>
                  <a:pt x="0" y="10460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94298"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7259300" y="518707"/>
            <a:ext cx="1186477" cy="118647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DFE8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83"/>
                </a:lnSpc>
              </a:pPr>
              <a:r>
                <a:rPr lang="en-US" sz="2631" b="1" spc="573">
                  <a:solidFill>
                    <a:srgbClr val="1D1D1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4285311" y="1488342"/>
            <a:ext cx="3688995" cy="2864002"/>
          </a:xfrm>
          <a:custGeom>
            <a:avLst/>
            <a:gdLst/>
            <a:ahLst/>
            <a:cxnLst/>
            <a:rect l="l" t="t" r="r" b="b"/>
            <a:pathLst>
              <a:path w="3688995" h="2864002">
                <a:moveTo>
                  <a:pt x="0" y="0"/>
                </a:moveTo>
                <a:lnTo>
                  <a:pt x="3688995" y="0"/>
                </a:lnTo>
                <a:lnTo>
                  <a:pt x="3688995" y="2864002"/>
                </a:lnTo>
                <a:lnTo>
                  <a:pt x="0" y="2864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1028700" y="2449984"/>
            <a:ext cx="6945606" cy="328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„</a:t>
            </a:r>
            <a:r>
              <a:rPr lang="en-US" sz="72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Zuhause</a:t>
            </a:r>
            <a:r>
              <a:rPr lang="en-US" sz="72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beginnt</a:t>
            </a:r>
            <a:r>
              <a:rPr lang="en-US" sz="72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die </a:t>
            </a:r>
            <a:r>
              <a:rPr lang="en-US" sz="72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Unsicherheit</a:t>
            </a:r>
            <a:r>
              <a:rPr lang="en-US" sz="72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.“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023098"/>
            <a:ext cx="6568547" cy="815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 dirty="0" err="1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Keine</a:t>
            </a:r>
            <a:r>
              <a:rPr lang="en-US" sz="2399" b="1" dirty="0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 </a:t>
            </a:r>
            <a:r>
              <a:rPr lang="en-US" sz="2399" b="1" dirty="0" err="1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Anleitung</a:t>
            </a:r>
            <a:r>
              <a:rPr lang="en-US" sz="2399" b="1" dirty="0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, </a:t>
            </a:r>
            <a:r>
              <a:rPr lang="en-US" sz="2399" b="1" dirty="0" err="1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kein</a:t>
            </a:r>
            <a:r>
              <a:rPr lang="en-US" sz="2399" b="1" dirty="0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 </a:t>
            </a:r>
            <a:r>
              <a:rPr lang="en-US" sz="2399" b="1" dirty="0" err="1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Ansprechpartner</a:t>
            </a:r>
            <a:r>
              <a:rPr lang="en-US" sz="2399" b="1" dirty="0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, </a:t>
            </a:r>
            <a:r>
              <a:rPr lang="en-US" sz="2399" b="1" dirty="0" err="1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keine</a:t>
            </a:r>
            <a:r>
              <a:rPr lang="en-US" sz="2399" b="1" dirty="0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 </a:t>
            </a:r>
            <a:r>
              <a:rPr lang="en-US" sz="2399" b="1" dirty="0" err="1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Struktur</a:t>
            </a:r>
            <a:r>
              <a:rPr lang="en-US" sz="2399" b="1" dirty="0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...</a:t>
            </a:r>
          </a:p>
        </p:txBody>
      </p:sp>
      <p:sp>
        <p:nvSpPr>
          <p:cNvPr id="9" name="Freeform 9"/>
          <p:cNvSpPr/>
          <p:nvPr/>
        </p:nvSpPr>
        <p:spPr>
          <a:xfrm>
            <a:off x="16968204" y="9081412"/>
            <a:ext cx="1184824" cy="1046075"/>
          </a:xfrm>
          <a:custGeom>
            <a:avLst/>
            <a:gdLst/>
            <a:ahLst/>
            <a:cxnLst/>
            <a:rect l="l" t="t" r="r" b="b"/>
            <a:pathLst>
              <a:path w="1184824" h="1046075">
                <a:moveTo>
                  <a:pt x="0" y="0"/>
                </a:moveTo>
                <a:lnTo>
                  <a:pt x="1184824" y="0"/>
                </a:lnTo>
                <a:lnTo>
                  <a:pt x="1184824" y="1046075"/>
                </a:lnTo>
                <a:lnTo>
                  <a:pt x="0" y="10460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94298"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0" y="6716767"/>
            <a:ext cx="2668274" cy="3738388"/>
          </a:xfrm>
          <a:custGeom>
            <a:avLst/>
            <a:gdLst/>
            <a:ahLst/>
            <a:cxnLst/>
            <a:rect l="l" t="t" r="r" b="b"/>
            <a:pathLst>
              <a:path w="2668274" h="3738388">
                <a:moveTo>
                  <a:pt x="2668274" y="0"/>
                </a:moveTo>
                <a:lnTo>
                  <a:pt x="0" y="0"/>
                </a:lnTo>
                <a:lnTo>
                  <a:pt x="0" y="3738388"/>
                </a:lnTo>
                <a:lnTo>
                  <a:pt x="2668274" y="3738388"/>
                </a:lnTo>
                <a:lnTo>
                  <a:pt x="2668274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7259300" y="518707"/>
            <a:ext cx="1186477" cy="118647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83"/>
                </a:lnSpc>
              </a:pPr>
              <a:r>
                <a:rPr lang="en-US" sz="2631" b="1" spc="573">
                  <a:solidFill>
                    <a:srgbClr val="1D1D1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46931" y="2751960"/>
            <a:ext cx="8256784" cy="6323883"/>
            <a:chOff x="0" y="0"/>
            <a:chExt cx="11009045" cy="8431845"/>
          </a:xfrm>
        </p:grpSpPr>
        <p:sp>
          <p:nvSpPr>
            <p:cNvPr id="7" name="Freeform 7"/>
            <p:cNvSpPr/>
            <p:nvPr/>
          </p:nvSpPr>
          <p:spPr>
            <a:xfrm flipH="1">
              <a:off x="0" y="1056903"/>
              <a:ext cx="7374941" cy="7374941"/>
            </a:xfrm>
            <a:custGeom>
              <a:avLst/>
              <a:gdLst/>
              <a:ahLst/>
              <a:cxnLst/>
              <a:rect l="l" t="t" r="r" b="b"/>
              <a:pathLst>
                <a:path w="7374941" h="7374941">
                  <a:moveTo>
                    <a:pt x="7374941" y="0"/>
                  </a:moveTo>
                  <a:lnTo>
                    <a:pt x="0" y="0"/>
                  </a:lnTo>
                  <a:lnTo>
                    <a:pt x="0" y="7374942"/>
                  </a:lnTo>
                  <a:lnTo>
                    <a:pt x="7374941" y="7374942"/>
                  </a:lnTo>
                  <a:lnTo>
                    <a:pt x="7374941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/>
            <p:nvPr/>
          </p:nvSpPr>
          <p:spPr>
            <a:xfrm>
              <a:off x="6189365" y="0"/>
              <a:ext cx="4819680" cy="8023103"/>
            </a:xfrm>
            <a:custGeom>
              <a:avLst/>
              <a:gdLst/>
              <a:ahLst/>
              <a:cxnLst/>
              <a:rect l="l" t="t" r="r" b="b"/>
              <a:pathLst>
                <a:path w="4819680" h="8023103">
                  <a:moveTo>
                    <a:pt x="0" y="0"/>
                  </a:moveTo>
                  <a:lnTo>
                    <a:pt x="4819680" y="0"/>
                  </a:lnTo>
                  <a:lnTo>
                    <a:pt x="4819680" y="8023103"/>
                  </a:lnTo>
                  <a:lnTo>
                    <a:pt x="0" y="8023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6646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430049" y="1356888"/>
            <a:ext cx="13427902" cy="629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 b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Was dir im Krankenhaus hilft, </a:t>
            </a:r>
            <a:r>
              <a:rPr lang="en-US" sz="3700" b="1">
                <a:solidFill>
                  <a:srgbClr val="72AFC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brauchst du auch zuhause.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1E4F09C-5A91-F9AC-E159-511C7BC3CA1A}"/>
              </a:ext>
            </a:extLst>
          </p:cNvPr>
          <p:cNvGrpSpPr/>
          <p:nvPr/>
        </p:nvGrpSpPr>
        <p:grpSpPr>
          <a:xfrm>
            <a:off x="10973957" y="4869327"/>
            <a:ext cx="5716362" cy="1397000"/>
            <a:chOff x="10973957" y="4869327"/>
            <a:chExt cx="5716362" cy="1397000"/>
          </a:xfrm>
        </p:grpSpPr>
        <p:sp>
          <p:nvSpPr>
            <p:cNvPr id="10" name="TextBox 10"/>
            <p:cNvSpPr txBox="1"/>
            <p:nvPr/>
          </p:nvSpPr>
          <p:spPr>
            <a:xfrm>
              <a:off x="10973957" y="5221752"/>
              <a:ext cx="5318154" cy="1044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99"/>
                </a:lnSpc>
              </a:pPr>
              <a:r>
                <a:rPr lang="en-US" sz="1999" dirty="0" err="1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Ausgebildete</a:t>
              </a:r>
              <a:r>
                <a:rPr lang="en-US" sz="1999" dirty="0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99" dirty="0" err="1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Pflegefachkräfte</a:t>
              </a:r>
              <a:r>
                <a:rPr lang="en-US" sz="1999" dirty="0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99" dirty="0" err="1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setzen</a:t>
              </a:r>
              <a:r>
                <a:rPr lang="en-US" sz="1999" dirty="0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99" dirty="0" err="1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deine</a:t>
              </a:r>
              <a:r>
                <a:rPr lang="en-US" sz="1999" dirty="0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99" dirty="0" err="1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ärztlich</a:t>
              </a:r>
              <a:r>
                <a:rPr lang="en-US" sz="1999" dirty="0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99" dirty="0" err="1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verordnete</a:t>
              </a:r>
              <a:r>
                <a:rPr lang="en-US" sz="1999" dirty="0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99" dirty="0" err="1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Therapie</a:t>
              </a:r>
              <a:r>
                <a:rPr lang="en-US" sz="1999" dirty="0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99" dirty="0" err="1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zuhause</a:t>
              </a:r>
              <a:r>
                <a:rPr lang="en-US" sz="1999" dirty="0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 um und </a:t>
              </a:r>
              <a:r>
                <a:rPr lang="en-US" sz="1999" dirty="0" err="1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dokumentieren</a:t>
              </a:r>
              <a:r>
                <a:rPr lang="en-US" sz="1999" dirty="0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99" dirty="0" err="1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diese</a:t>
              </a:r>
              <a:r>
                <a:rPr lang="en-US" sz="1999" dirty="0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973957" y="4869327"/>
              <a:ext cx="5716362" cy="339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99"/>
                </a:lnSpc>
              </a:pPr>
              <a:r>
                <a:rPr lang="en-US" sz="1999" b="1" dirty="0" err="1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Ambulantes</a:t>
              </a:r>
              <a:r>
                <a:rPr lang="en-US" sz="1999" b="1" dirty="0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Therapiemanagement 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6139456-2A60-0CAB-4EFC-0FBCC3428A60}"/>
              </a:ext>
            </a:extLst>
          </p:cNvPr>
          <p:cNvGrpSpPr/>
          <p:nvPr/>
        </p:nvGrpSpPr>
        <p:grpSpPr>
          <a:xfrm>
            <a:off x="10973957" y="6527854"/>
            <a:ext cx="5940970" cy="1041400"/>
            <a:chOff x="10973957" y="6527854"/>
            <a:chExt cx="5940970" cy="1041400"/>
          </a:xfrm>
        </p:grpSpPr>
        <p:sp>
          <p:nvSpPr>
            <p:cNvPr id="11" name="TextBox 11"/>
            <p:cNvSpPr txBox="1"/>
            <p:nvPr/>
          </p:nvSpPr>
          <p:spPr>
            <a:xfrm>
              <a:off x="10973957" y="6527854"/>
              <a:ext cx="5940970" cy="339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 dirty="0" err="1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Schulung</a:t>
              </a:r>
              <a:r>
                <a:rPr lang="en-US" sz="1999" b="1" dirty="0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und </a:t>
              </a:r>
              <a:r>
                <a:rPr lang="en-US" sz="1999" b="1" dirty="0" err="1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Anleitung</a:t>
              </a:r>
              <a:endParaRPr lang="en-US" sz="1999" b="1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973957" y="6877104"/>
              <a:ext cx="5940970" cy="692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für Patienten, Angehörige und Pflegekräfte – damit Versorgung sicher gelingt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67D7845-0AA0-106F-DC17-73057DCCE265}"/>
              </a:ext>
            </a:extLst>
          </p:cNvPr>
          <p:cNvGrpSpPr/>
          <p:nvPr/>
        </p:nvGrpSpPr>
        <p:grpSpPr>
          <a:xfrm>
            <a:off x="10973957" y="7880101"/>
            <a:ext cx="5940970" cy="1041400"/>
            <a:chOff x="10973957" y="7880101"/>
            <a:chExt cx="5940970" cy="1041400"/>
          </a:xfrm>
        </p:grpSpPr>
        <p:sp>
          <p:nvSpPr>
            <p:cNvPr id="12" name="TextBox 12"/>
            <p:cNvSpPr txBox="1"/>
            <p:nvPr/>
          </p:nvSpPr>
          <p:spPr>
            <a:xfrm>
              <a:off x="10973957" y="7880101"/>
              <a:ext cx="5940970" cy="339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 dirty="0" err="1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Produktversorgung</a:t>
              </a:r>
              <a:r>
                <a:rPr lang="en-US" sz="1999" b="1" dirty="0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und </a:t>
              </a:r>
              <a:r>
                <a:rPr lang="en-US" sz="1999" b="1" dirty="0" err="1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Koordination</a:t>
              </a:r>
              <a:endParaRPr lang="en-US" sz="1999" b="1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973957" y="8229351"/>
              <a:ext cx="4547240" cy="692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1C556B"/>
                  </a:solidFill>
                  <a:latin typeface="Open Sans"/>
                  <a:ea typeface="Open Sans"/>
                  <a:cs typeface="Open Sans"/>
                  <a:sym typeface="Open Sans"/>
                </a:rPr>
                <a:t>individuell abgestimmt und regelmäßig geliefert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973957" y="3234840"/>
            <a:ext cx="6285343" cy="1234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Homecare </a:t>
            </a:r>
            <a:r>
              <a:rPr lang="en-US" sz="2400" b="1" dirty="0" err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bringt</a:t>
            </a:r>
            <a:r>
              <a:rPr lang="en-US" sz="2400" b="1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die </a:t>
            </a:r>
            <a:r>
              <a:rPr lang="en-US" sz="2400" b="1" dirty="0" err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Versorgung</a:t>
            </a:r>
            <a:r>
              <a:rPr lang="en-US" sz="2400" b="1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zu</a:t>
            </a:r>
            <a:r>
              <a:rPr lang="en-US" sz="2400" b="1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dir</a:t>
            </a:r>
            <a:r>
              <a:rPr lang="en-US" sz="2400" b="1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nach</a:t>
            </a:r>
            <a:r>
              <a:rPr lang="en-US" sz="2400" b="1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Hause – </a:t>
            </a:r>
            <a:r>
              <a:rPr lang="en-US" sz="2400" b="1" dirty="0" err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abgestimmt</a:t>
            </a:r>
            <a:r>
              <a:rPr lang="en-US" sz="2400" b="1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auf dich und auf </a:t>
            </a:r>
            <a:r>
              <a:rPr lang="en-US" sz="2400" b="1" dirty="0" err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deinen</a:t>
            </a:r>
            <a:r>
              <a:rPr lang="en-US" sz="2400" b="1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neuen</a:t>
            </a:r>
            <a:r>
              <a:rPr lang="en-US" sz="2400" b="1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Alltag</a:t>
            </a:r>
            <a:r>
              <a:rPr lang="en-US" sz="2400" b="1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968204" y="9081412"/>
            <a:ext cx="1184824" cy="1046075"/>
          </a:xfrm>
          <a:custGeom>
            <a:avLst/>
            <a:gdLst/>
            <a:ahLst/>
            <a:cxnLst/>
            <a:rect l="l" t="t" r="r" b="b"/>
            <a:pathLst>
              <a:path w="1184824" h="1046075">
                <a:moveTo>
                  <a:pt x="0" y="0"/>
                </a:moveTo>
                <a:lnTo>
                  <a:pt x="1184824" y="0"/>
                </a:lnTo>
                <a:lnTo>
                  <a:pt x="1184824" y="1046075"/>
                </a:lnTo>
                <a:lnTo>
                  <a:pt x="0" y="10460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94298"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011859">
            <a:off x="11420795" y="1767628"/>
            <a:ext cx="5846461" cy="5750792"/>
          </a:xfrm>
          <a:custGeom>
            <a:avLst/>
            <a:gdLst/>
            <a:ahLst/>
            <a:cxnLst/>
            <a:rect l="l" t="t" r="r" b="b"/>
            <a:pathLst>
              <a:path w="5846461" h="5750792">
                <a:moveTo>
                  <a:pt x="0" y="0"/>
                </a:moveTo>
                <a:lnTo>
                  <a:pt x="5846461" y="0"/>
                </a:lnTo>
                <a:lnTo>
                  <a:pt x="5846461" y="5750791"/>
                </a:lnTo>
                <a:lnTo>
                  <a:pt x="0" y="57507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3" name="Freeform 3"/>
          <p:cNvSpPr/>
          <p:nvPr/>
        </p:nvSpPr>
        <p:spPr>
          <a:xfrm>
            <a:off x="11153386" y="1402861"/>
            <a:ext cx="1007868" cy="3275570"/>
          </a:xfrm>
          <a:custGeom>
            <a:avLst/>
            <a:gdLst/>
            <a:ahLst/>
            <a:cxnLst/>
            <a:rect l="l" t="t" r="r" b="b"/>
            <a:pathLst>
              <a:path w="1007868" h="3275570">
                <a:moveTo>
                  <a:pt x="0" y="0"/>
                </a:moveTo>
                <a:lnTo>
                  <a:pt x="1007868" y="0"/>
                </a:lnTo>
                <a:lnTo>
                  <a:pt x="1007868" y="3275570"/>
                </a:lnTo>
                <a:lnTo>
                  <a:pt x="0" y="32755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1617" t="-8597" r="-100000" b="-1968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3383606" y="5459780"/>
            <a:ext cx="2601886" cy="2854122"/>
          </a:xfrm>
          <a:custGeom>
            <a:avLst/>
            <a:gdLst/>
            <a:ahLst/>
            <a:cxnLst/>
            <a:rect l="l" t="t" r="r" b="b"/>
            <a:pathLst>
              <a:path w="2601886" h="2854122">
                <a:moveTo>
                  <a:pt x="0" y="0"/>
                </a:moveTo>
                <a:lnTo>
                  <a:pt x="2601886" y="0"/>
                </a:lnTo>
                <a:lnTo>
                  <a:pt x="2601886" y="2854122"/>
                </a:lnTo>
                <a:lnTo>
                  <a:pt x="0" y="28541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1768" t="-44698" r="-36910" b="-2730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5178643" y="1144694"/>
            <a:ext cx="1805995" cy="2971152"/>
          </a:xfrm>
          <a:custGeom>
            <a:avLst/>
            <a:gdLst/>
            <a:ahLst/>
            <a:cxnLst/>
            <a:rect l="l" t="t" r="r" b="b"/>
            <a:pathLst>
              <a:path w="1805995" h="2971152">
                <a:moveTo>
                  <a:pt x="0" y="0"/>
                </a:moveTo>
                <a:lnTo>
                  <a:pt x="1805995" y="0"/>
                </a:lnTo>
                <a:lnTo>
                  <a:pt x="1805995" y="2971153"/>
                </a:lnTo>
                <a:lnTo>
                  <a:pt x="0" y="29711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5806" t="-26666" r="-22258" b="-3019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AutoShape 6"/>
          <p:cNvSpPr/>
          <p:nvPr/>
        </p:nvSpPr>
        <p:spPr>
          <a:xfrm flipV="1">
            <a:off x="12344295" y="3997947"/>
            <a:ext cx="2651307" cy="235798"/>
          </a:xfrm>
          <a:prstGeom prst="line">
            <a:avLst/>
          </a:prstGeom>
          <a:ln w="38100" cap="flat">
            <a:solidFill>
              <a:srgbClr val="002635">
                <a:alpha val="4588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" name="AutoShape 7"/>
          <p:cNvSpPr/>
          <p:nvPr/>
        </p:nvSpPr>
        <p:spPr>
          <a:xfrm flipV="1">
            <a:off x="15010410" y="4511487"/>
            <a:ext cx="1422655" cy="1757956"/>
          </a:xfrm>
          <a:prstGeom prst="line">
            <a:avLst/>
          </a:prstGeom>
          <a:ln w="38100" cap="flat">
            <a:solidFill>
              <a:srgbClr val="002635">
                <a:alpha val="4588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AutoShape 8"/>
          <p:cNvSpPr/>
          <p:nvPr/>
        </p:nvSpPr>
        <p:spPr>
          <a:xfrm>
            <a:off x="11907469" y="5212664"/>
            <a:ext cx="1640302" cy="1202607"/>
          </a:xfrm>
          <a:prstGeom prst="line">
            <a:avLst/>
          </a:prstGeom>
          <a:ln w="38100" cap="flat">
            <a:solidFill>
              <a:srgbClr val="002635">
                <a:alpha val="4588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21" name="Group 21"/>
          <p:cNvGrpSpPr/>
          <p:nvPr/>
        </p:nvGrpSpPr>
        <p:grpSpPr>
          <a:xfrm>
            <a:off x="17259300" y="518707"/>
            <a:ext cx="1186477" cy="1186477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DFE8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83"/>
                </a:lnSpc>
              </a:pPr>
              <a:r>
                <a:rPr lang="en-US" sz="2631" b="1" spc="573">
                  <a:solidFill>
                    <a:srgbClr val="1D1D1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776870" y="1821592"/>
            <a:ext cx="8112598" cy="1419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1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Homecare </a:t>
            </a:r>
            <a:r>
              <a:rPr lang="en-US" sz="4100" b="1" dirty="0" err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verbindet</a:t>
            </a:r>
            <a:r>
              <a:rPr lang="en-US" sz="4100" b="1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alle, </a:t>
            </a:r>
            <a:r>
              <a:rPr lang="en-US" sz="4100" b="1" dirty="0">
                <a:solidFill>
                  <a:srgbClr val="72AFC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die dich </a:t>
            </a:r>
            <a:r>
              <a:rPr lang="en-US" sz="4100" b="1" dirty="0" err="1">
                <a:solidFill>
                  <a:srgbClr val="72AFC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versorgen</a:t>
            </a:r>
            <a:r>
              <a:rPr lang="en-US" sz="4100" b="1" dirty="0">
                <a:solidFill>
                  <a:srgbClr val="72AFC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76870" y="3346321"/>
            <a:ext cx="8122954" cy="826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19"/>
              </a:lnSpc>
              <a:spcBef>
                <a:spcPct val="0"/>
              </a:spcBef>
            </a:pPr>
            <a:r>
              <a:rPr lang="en-US" sz="1899" u="none" strike="noStrike" dirty="0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Homecare </a:t>
            </a:r>
            <a:r>
              <a:rPr lang="en-US" sz="1899" u="none" strike="noStrike" dirty="0" err="1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ist</a:t>
            </a:r>
            <a:r>
              <a:rPr lang="en-US" sz="1899" u="none" strike="noStrike" dirty="0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899" u="none" strike="noStrike" dirty="0" err="1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weder</a:t>
            </a:r>
            <a:r>
              <a:rPr lang="en-US" sz="1899" u="none" strike="noStrike" dirty="0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Arzt </a:t>
            </a:r>
            <a:r>
              <a:rPr lang="en-US" sz="1899" u="none" strike="noStrike" dirty="0" err="1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noch</a:t>
            </a:r>
            <a:r>
              <a:rPr lang="en-US" sz="1899" u="none" strike="noStrike" dirty="0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899" u="none" strike="noStrike" dirty="0" err="1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Behandlungspflege</a:t>
            </a:r>
            <a:r>
              <a:rPr lang="en-US" sz="1899" u="none" strike="noStrike" dirty="0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– </a:t>
            </a:r>
            <a:r>
              <a:rPr lang="en-US" sz="1899" u="none" strike="noStrike" dirty="0" err="1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sondern</a:t>
            </a:r>
            <a:r>
              <a:rPr lang="en-US" sz="1899" u="none" strike="noStrike" dirty="0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899" u="none" strike="noStrike" dirty="0" err="1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sorgt</a:t>
            </a:r>
            <a:r>
              <a:rPr lang="en-US" sz="1899" u="none" strike="noStrike" dirty="0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899" u="none" strike="noStrike" dirty="0" err="1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dafür</a:t>
            </a:r>
            <a:r>
              <a:rPr lang="en-US" sz="1899" u="none" strike="noStrike" dirty="0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en-US" sz="1899" u="none" strike="noStrike" dirty="0" err="1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dass</a:t>
            </a:r>
            <a:r>
              <a:rPr lang="en-US" sz="1899" u="none" strike="noStrike" dirty="0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alle </a:t>
            </a:r>
            <a:r>
              <a:rPr lang="en-US" sz="1899" u="none" strike="noStrike" dirty="0" err="1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zusammenarbeiten</a:t>
            </a:r>
            <a:r>
              <a:rPr lang="en-US" sz="1899" u="none" strike="noStrike" dirty="0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und </a:t>
            </a:r>
            <a:r>
              <a:rPr lang="en-US" sz="1899" u="none" strike="noStrike" dirty="0" err="1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deine</a:t>
            </a:r>
            <a:r>
              <a:rPr lang="en-US" sz="1899" u="none" strike="noStrike" dirty="0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899" u="none" strike="noStrike" dirty="0" err="1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Versorgung</a:t>
            </a:r>
            <a:r>
              <a:rPr lang="en-US" sz="1899" u="none" strike="noStrike" dirty="0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899" u="none" strike="noStrike" dirty="0" err="1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im</a:t>
            </a:r>
            <a:r>
              <a:rPr lang="en-US" sz="1899" u="none" strike="noStrike" dirty="0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899" u="none" strike="noStrike" dirty="0" err="1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Alltag</a:t>
            </a:r>
            <a:r>
              <a:rPr lang="en-US" sz="1899" u="none" strike="noStrike" dirty="0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899" u="none" strike="noStrike" dirty="0" err="1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funktioniert</a:t>
            </a:r>
            <a:r>
              <a:rPr lang="en-US" sz="1899" u="none" strike="noStrike" dirty="0">
                <a:solidFill>
                  <a:srgbClr val="1C556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30D0484-88B0-54D8-68F6-A325671F733D}"/>
              </a:ext>
            </a:extLst>
          </p:cNvPr>
          <p:cNvGrpSpPr/>
          <p:nvPr/>
        </p:nvGrpSpPr>
        <p:grpSpPr>
          <a:xfrm>
            <a:off x="859987" y="4859597"/>
            <a:ext cx="10797333" cy="1312654"/>
            <a:chOff x="859987" y="4859597"/>
            <a:chExt cx="10797333" cy="1312654"/>
          </a:xfrm>
        </p:grpSpPr>
        <p:grpSp>
          <p:nvGrpSpPr>
            <p:cNvPr id="9" name="Group 9"/>
            <p:cNvGrpSpPr/>
            <p:nvPr/>
          </p:nvGrpSpPr>
          <p:grpSpPr>
            <a:xfrm>
              <a:off x="859987" y="4859597"/>
              <a:ext cx="692325" cy="692325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635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83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940471" y="5004566"/>
              <a:ext cx="531358" cy="385899"/>
            </a:xfrm>
            <a:custGeom>
              <a:avLst/>
              <a:gdLst/>
              <a:ahLst/>
              <a:cxnLst/>
              <a:rect l="l" t="t" r="r" b="b"/>
              <a:pathLst>
                <a:path w="531358" h="385899">
                  <a:moveTo>
                    <a:pt x="0" y="0"/>
                  </a:moveTo>
                  <a:lnTo>
                    <a:pt x="531358" y="0"/>
                  </a:lnTo>
                  <a:lnTo>
                    <a:pt x="531358" y="385899"/>
                  </a:lnTo>
                  <a:lnTo>
                    <a:pt x="0" y="385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974568" y="4929199"/>
              <a:ext cx="6746560" cy="3979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63"/>
                </a:lnSpc>
              </a:pPr>
              <a:r>
                <a:rPr lang="en-US" sz="2331" b="1" dirty="0" err="1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Abstimmung</a:t>
              </a:r>
              <a:r>
                <a:rPr lang="en-US" sz="2331" b="1" dirty="0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331" b="1" dirty="0" err="1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mit</a:t>
              </a:r>
              <a:r>
                <a:rPr lang="en-US" sz="2331" b="1" dirty="0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331" b="1" dirty="0" err="1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deinem</a:t>
              </a:r>
              <a:r>
                <a:rPr lang="en-US" sz="2331" b="1" dirty="0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Arzt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974568" y="5345480"/>
              <a:ext cx="9682752" cy="826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1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D</a:t>
              </a:r>
              <a:r>
                <a:rPr lang="en-US" sz="1899" u="none" strike="noStrike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er Arzt entscheidet über die Therapie und verordnet die Produkte – Homecare sorgt dafür, dass sie richtig angewandt werden und dokumentiert den Therapieverlauf.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94A0E10-F287-80F8-693F-BC51D9FE5FA1}"/>
              </a:ext>
            </a:extLst>
          </p:cNvPr>
          <p:cNvGrpSpPr/>
          <p:nvPr/>
        </p:nvGrpSpPr>
        <p:grpSpPr>
          <a:xfrm>
            <a:off x="859987" y="6430634"/>
            <a:ext cx="9109618" cy="1271729"/>
            <a:chOff x="859987" y="6430634"/>
            <a:chExt cx="9109618" cy="1271729"/>
          </a:xfrm>
        </p:grpSpPr>
        <p:grpSp>
          <p:nvGrpSpPr>
            <p:cNvPr id="13" name="Group 13"/>
            <p:cNvGrpSpPr/>
            <p:nvPr/>
          </p:nvGrpSpPr>
          <p:grpSpPr>
            <a:xfrm>
              <a:off x="859987" y="6430634"/>
              <a:ext cx="692325" cy="692325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635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83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964770" y="6589727"/>
              <a:ext cx="482760" cy="374139"/>
            </a:xfrm>
            <a:custGeom>
              <a:avLst/>
              <a:gdLst/>
              <a:ahLst/>
              <a:cxnLst/>
              <a:rect l="l" t="t" r="r" b="b"/>
              <a:pathLst>
                <a:path w="482760" h="374139">
                  <a:moveTo>
                    <a:pt x="0" y="0"/>
                  </a:moveTo>
                  <a:lnTo>
                    <a:pt x="482760" y="0"/>
                  </a:lnTo>
                  <a:lnTo>
                    <a:pt x="482760" y="374139"/>
                  </a:lnTo>
                  <a:lnTo>
                    <a:pt x="0" y="374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974568" y="6490710"/>
              <a:ext cx="7995037" cy="3979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63"/>
                </a:lnSpc>
              </a:pPr>
              <a:r>
                <a:rPr lang="en-US" sz="2331" b="1" dirty="0" err="1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Anleitung</a:t>
              </a:r>
              <a:r>
                <a:rPr lang="en-US" sz="2331" b="1" dirty="0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der </a:t>
              </a:r>
              <a:r>
                <a:rPr lang="en-US" sz="2331" b="1" dirty="0" err="1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Pflegenden</a:t>
              </a:r>
              <a:endParaRPr lang="en-US" sz="2331" b="1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974568" y="6875592"/>
              <a:ext cx="7995037" cy="826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19"/>
                </a:lnSpc>
                <a:spcBef>
                  <a:spcPct val="0"/>
                </a:spcBef>
              </a:pPr>
              <a:r>
                <a:rPr lang="en-US" sz="1899" dirty="0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Hom</a:t>
              </a:r>
              <a:r>
                <a:rPr lang="en-US" sz="1899" u="none" strike="noStrike" dirty="0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ecare </a:t>
              </a:r>
              <a:r>
                <a:rPr lang="en-US" sz="1899" u="none" strike="noStrike" dirty="0" err="1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zeigt</a:t>
              </a:r>
              <a:r>
                <a:rPr lang="en-US" sz="1899" u="none" strike="noStrike" dirty="0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US" sz="1899" u="none" strike="noStrike" dirty="0" err="1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Pflegekräften</a:t>
              </a:r>
              <a:r>
                <a:rPr lang="en-US" sz="1899" u="none" strike="noStrike" dirty="0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und </a:t>
              </a:r>
              <a:r>
                <a:rPr lang="en-US" sz="1899" u="none" strike="noStrike" dirty="0" err="1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Angehörigen</a:t>
              </a:r>
              <a:r>
                <a:rPr lang="en-US" sz="1899" u="none" strike="noStrike" dirty="0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US" sz="1899" u="none" strike="noStrike" dirty="0" err="1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genau</a:t>
              </a:r>
              <a:r>
                <a:rPr lang="en-US" sz="1899" u="none" strike="noStrike" dirty="0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, </a:t>
              </a:r>
              <a:r>
                <a:rPr lang="en-US" sz="1899" u="none" strike="noStrike" dirty="0" err="1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wie</a:t>
              </a:r>
              <a:r>
                <a:rPr lang="en-US" sz="1899" u="none" strike="noStrike" dirty="0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US" sz="1899" u="none" strike="noStrike" dirty="0" err="1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komplexe</a:t>
              </a:r>
              <a:r>
                <a:rPr lang="en-US" sz="1899" u="none" strike="noStrike" dirty="0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US" sz="1899" u="none" strike="noStrike" dirty="0" err="1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Versorgungen</a:t>
              </a:r>
              <a:r>
                <a:rPr lang="en-US" sz="1899" u="none" strike="noStrike" dirty="0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US" sz="1899" u="none" strike="noStrike" dirty="0" err="1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ablaufen</a:t>
              </a:r>
              <a:r>
                <a:rPr lang="en-US" sz="1899" u="none" strike="noStrike" dirty="0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– z. B. </a:t>
              </a:r>
              <a:r>
                <a:rPr lang="en-US" sz="1899" u="none" strike="noStrike" dirty="0" err="1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wie</a:t>
              </a:r>
              <a:r>
                <a:rPr lang="en-US" sz="1899" u="none" strike="noStrike" dirty="0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US" sz="1899" u="none" strike="noStrike" dirty="0" err="1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ein</a:t>
              </a:r>
              <a:r>
                <a:rPr lang="en-US" sz="1899" u="none" strike="noStrike" dirty="0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Stoma </a:t>
              </a:r>
              <a:r>
                <a:rPr lang="en-US" sz="1899" u="none" strike="noStrike" dirty="0" err="1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versorgt</a:t>
              </a:r>
              <a:r>
                <a:rPr lang="en-US" sz="1899" u="none" strike="noStrike" dirty="0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US" sz="1899" u="none" strike="noStrike" dirty="0" err="1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wird</a:t>
              </a:r>
              <a:r>
                <a:rPr lang="en-US" sz="1899" u="none" strike="noStrike" dirty="0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.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559CC34-D009-C43A-AB96-731B16F19972}"/>
              </a:ext>
            </a:extLst>
          </p:cNvPr>
          <p:cNvGrpSpPr/>
          <p:nvPr/>
        </p:nvGrpSpPr>
        <p:grpSpPr>
          <a:xfrm>
            <a:off x="859987" y="7962349"/>
            <a:ext cx="9109618" cy="1287736"/>
            <a:chOff x="859987" y="7962349"/>
            <a:chExt cx="9109618" cy="1287736"/>
          </a:xfrm>
        </p:grpSpPr>
        <p:grpSp>
          <p:nvGrpSpPr>
            <p:cNvPr id="17" name="Group 17"/>
            <p:cNvGrpSpPr/>
            <p:nvPr/>
          </p:nvGrpSpPr>
          <p:grpSpPr>
            <a:xfrm>
              <a:off x="859987" y="7962349"/>
              <a:ext cx="692325" cy="692325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635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83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950827" y="8088934"/>
              <a:ext cx="510645" cy="439155"/>
            </a:xfrm>
            <a:custGeom>
              <a:avLst/>
              <a:gdLst/>
              <a:ahLst/>
              <a:cxnLst/>
              <a:rect l="l" t="t" r="r" b="b"/>
              <a:pathLst>
                <a:path w="510645" h="439155">
                  <a:moveTo>
                    <a:pt x="0" y="0"/>
                  </a:moveTo>
                  <a:lnTo>
                    <a:pt x="510646" y="0"/>
                  </a:lnTo>
                  <a:lnTo>
                    <a:pt x="510646" y="439155"/>
                  </a:lnTo>
                  <a:lnTo>
                    <a:pt x="0" y="439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974568" y="8022425"/>
              <a:ext cx="6354866" cy="3979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63"/>
                </a:lnSpc>
              </a:pPr>
              <a:r>
                <a:rPr lang="en-US" sz="2331" b="1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Verantwortung für die Versorgungskette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74568" y="8423314"/>
              <a:ext cx="7995037" cy="826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1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Von d</a:t>
              </a:r>
              <a:r>
                <a:rPr lang="en-US" sz="1899" u="none" strike="noStrike">
                  <a:solidFill>
                    <a:srgbClr val="1C556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er Verordnung bis zur Lieferung: Homecare koordiniert alle Beteiligten, dokumentiert die Schritte und hält die Versorgung am Laufen.</a:t>
              </a:r>
            </a:p>
          </p:txBody>
        </p:sp>
      </p:grpSp>
      <p:sp>
        <p:nvSpPr>
          <p:cNvPr id="36" name="Freeform 36"/>
          <p:cNvSpPr/>
          <p:nvPr/>
        </p:nvSpPr>
        <p:spPr>
          <a:xfrm>
            <a:off x="16968204" y="9081412"/>
            <a:ext cx="1184824" cy="1046075"/>
          </a:xfrm>
          <a:custGeom>
            <a:avLst/>
            <a:gdLst/>
            <a:ahLst/>
            <a:cxnLst/>
            <a:rect l="l" t="t" r="r" b="b"/>
            <a:pathLst>
              <a:path w="1184824" h="1046075">
                <a:moveTo>
                  <a:pt x="0" y="0"/>
                </a:moveTo>
                <a:lnTo>
                  <a:pt x="1184824" y="0"/>
                </a:lnTo>
                <a:lnTo>
                  <a:pt x="1184824" y="1046075"/>
                </a:lnTo>
                <a:lnTo>
                  <a:pt x="0" y="104607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19429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16122EA9-5707-C405-1357-45D6DE19D85A}"/>
              </a:ext>
            </a:extLst>
          </p:cNvPr>
          <p:cNvSpPr/>
          <p:nvPr/>
        </p:nvSpPr>
        <p:spPr>
          <a:xfrm>
            <a:off x="11344710" y="4873862"/>
            <a:ext cx="1143000" cy="312478"/>
          </a:xfrm>
          <a:prstGeom prst="roundRect">
            <a:avLst/>
          </a:prstGeom>
          <a:solidFill>
            <a:srgbClr val="1C55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Box 30"/>
          <p:cNvSpPr txBox="1"/>
          <p:nvPr/>
        </p:nvSpPr>
        <p:spPr>
          <a:xfrm>
            <a:off x="10370792" y="4874777"/>
            <a:ext cx="3073354" cy="239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3"/>
              </a:lnSpc>
            </a:pPr>
            <a:r>
              <a:rPr lang="en-US" sz="1431" b="1" spc="14" dirty="0" err="1">
                <a:solidFill>
                  <a:schemeClr val="accent5">
                    <a:lumMod val="20000"/>
                    <a:lumOff val="80000"/>
                    <a:alpha val="66667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Hausarzt</a:t>
            </a:r>
            <a:endParaRPr lang="en-US" sz="1431" b="1" spc="14" dirty="0">
              <a:solidFill>
                <a:schemeClr val="accent5">
                  <a:lumMod val="20000"/>
                  <a:lumOff val="80000"/>
                  <a:alpha val="66667"/>
                </a:schemeClr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2B77DF79-96A1-27C7-F9F5-4F3C98B48C7D}"/>
              </a:ext>
            </a:extLst>
          </p:cNvPr>
          <p:cNvSpPr/>
          <p:nvPr/>
        </p:nvSpPr>
        <p:spPr>
          <a:xfrm>
            <a:off x="15861564" y="4186650"/>
            <a:ext cx="1397735" cy="280447"/>
          </a:xfrm>
          <a:prstGeom prst="roundRect">
            <a:avLst/>
          </a:prstGeom>
          <a:solidFill>
            <a:srgbClr val="1C55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   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023754" y="4184367"/>
            <a:ext cx="3073354" cy="239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3"/>
              </a:lnSpc>
            </a:pPr>
            <a:r>
              <a:rPr lang="en-US" sz="1431" b="1" spc="14" dirty="0" err="1">
                <a:solidFill>
                  <a:schemeClr val="accent5">
                    <a:lumMod val="20000"/>
                    <a:lumOff val="80000"/>
                    <a:alpha val="66667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Pflegedienst</a:t>
            </a:r>
            <a:endParaRPr lang="en-US" sz="1431" b="1" spc="14" dirty="0">
              <a:solidFill>
                <a:schemeClr val="accent5">
                  <a:lumMod val="20000"/>
                  <a:lumOff val="80000"/>
                  <a:alpha val="66667"/>
                </a:schemeClr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F1A32B9F-C472-1D78-F1F2-AC7FA455E37B}"/>
              </a:ext>
            </a:extLst>
          </p:cNvPr>
          <p:cNvSpPr/>
          <p:nvPr/>
        </p:nvSpPr>
        <p:spPr>
          <a:xfrm>
            <a:off x="14127857" y="8641022"/>
            <a:ext cx="1143000" cy="312478"/>
          </a:xfrm>
          <a:prstGeom prst="roundRect">
            <a:avLst/>
          </a:prstGeom>
          <a:solidFill>
            <a:srgbClr val="1C55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Box 29"/>
          <p:cNvSpPr txBox="1"/>
          <p:nvPr/>
        </p:nvSpPr>
        <p:spPr>
          <a:xfrm>
            <a:off x="13162680" y="8669242"/>
            <a:ext cx="3073354" cy="239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3"/>
              </a:lnSpc>
            </a:pPr>
            <a:r>
              <a:rPr lang="en-US" sz="1431" b="1" spc="14" dirty="0">
                <a:solidFill>
                  <a:schemeClr val="accent5">
                    <a:lumMod val="20000"/>
                    <a:lumOff val="80000"/>
                    <a:alpha val="66667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Patient</a:t>
            </a: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3ABF15E4-C900-150A-9C95-78716B9EDC6C}"/>
              </a:ext>
            </a:extLst>
          </p:cNvPr>
          <p:cNvSpPr/>
          <p:nvPr/>
        </p:nvSpPr>
        <p:spPr>
          <a:xfrm>
            <a:off x="13247900" y="4678431"/>
            <a:ext cx="2185735" cy="472353"/>
          </a:xfrm>
          <a:prstGeom prst="roundRect">
            <a:avLst/>
          </a:prstGeom>
          <a:solidFill>
            <a:srgbClr val="1C55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Box 32"/>
          <p:cNvSpPr txBox="1"/>
          <p:nvPr/>
        </p:nvSpPr>
        <p:spPr>
          <a:xfrm>
            <a:off x="12807349" y="4712496"/>
            <a:ext cx="3073354" cy="431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3"/>
              </a:lnSpc>
            </a:pPr>
            <a:r>
              <a:rPr lang="en-US" sz="2531" b="1" spc="25" dirty="0">
                <a:solidFill>
                  <a:schemeClr val="accent5">
                    <a:lumMod val="20000"/>
                    <a:lumOff val="80000"/>
                  </a:scheme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HOMECARE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6625" y="-31876"/>
            <a:ext cx="18288000" cy="5095875"/>
            <a:chOff x="0" y="0"/>
            <a:chExt cx="4816593" cy="13421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16592" cy="1342124"/>
            </a:xfrm>
            <a:custGeom>
              <a:avLst/>
              <a:gdLst/>
              <a:ahLst/>
              <a:cxnLst/>
              <a:rect l="l" t="t" r="r" b="b"/>
              <a:pathLst>
                <a:path w="4816592" h="1342124">
                  <a:moveTo>
                    <a:pt x="0" y="0"/>
                  </a:moveTo>
                  <a:lnTo>
                    <a:pt x="4816592" y="0"/>
                  </a:lnTo>
                  <a:lnTo>
                    <a:pt x="4816592" y="1342124"/>
                  </a:lnTo>
                  <a:lnTo>
                    <a:pt x="0" y="1342124"/>
                  </a:lnTo>
                  <a:close/>
                </a:path>
              </a:pathLst>
            </a:custGeom>
            <a:solidFill>
              <a:srgbClr val="005C8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4816593" cy="1389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8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65271" y="-31876"/>
            <a:ext cx="18446984" cy="5095875"/>
          </a:xfrm>
          <a:custGeom>
            <a:avLst/>
            <a:gdLst/>
            <a:ahLst/>
            <a:cxnLst/>
            <a:rect l="l" t="t" r="r" b="b"/>
            <a:pathLst>
              <a:path w="18446984" h="5095875">
                <a:moveTo>
                  <a:pt x="0" y="0"/>
                </a:moveTo>
                <a:lnTo>
                  <a:pt x="18446984" y="0"/>
                </a:lnTo>
                <a:lnTo>
                  <a:pt x="18446984" y="5095875"/>
                </a:lnTo>
                <a:lnTo>
                  <a:pt x="0" y="5095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t="-25235" b="-58598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8" name="Group 18"/>
          <p:cNvGrpSpPr/>
          <p:nvPr/>
        </p:nvGrpSpPr>
        <p:grpSpPr>
          <a:xfrm>
            <a:off x="17259300" y="518707"/>
            <a:ext cx="1186477" cy="118647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83"/>
                </a:lnSpc>
              </a:pPr>
              <a:r>
                <a:rPr lang="en-US" sz="2631" b="1" spc="573">
                  <a:solidFill>
                    <a:srgbClr val="1D1D1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6968204" y="9081412"/>
            <a:ext cx="1184824" cy="1046075"/>
          </a:xfrm>
          <a:custGeom>
            <a:avLst/>
            <a:gdLst/>
            <a:ahLst/>
            <a:cxnLst/>
            <a:rect l="l" t="t" r="r" b="b"/>
            <a:pathLst>
              <a:path w="1184824" h="1046075">
                <a:moveTo>
                  <a:pt x="0" y="0"/>
                </a:moveTo>
                <a:lnTo>
                  <a:pt x="1184824" y="0"/>
                </a:lnTo>
                <a:lnTo>
                  <a:pt x="1184824" y="1046075"/>
                </a:lnTo>
                <a:lnTo>
                  <a:pt x="0" y="10460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94298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EFED76F5-7C62-DEFF-D254-A5C16F0A472D}"/>
              </a:ext>
            </a:extLst>
          </p:cNvPr>
          <p:cNvGrpSpPr/>
          <p:nvPr/>
        </p:nvGrpSpPr>
        <p:grpSpPr>
          <a:xfrm>
            <a:off x="2392589" y="6619346"/>
            <a:ext cx="3796990" cy="2638954"/>
            <a:chOff x="2392589" y="6619346"/>
            <a:chExt cx="3796990" cy="2638954"/>
          </a:xfrm>
        </p:grpSpPr>
        <p:grpSp>
          <p:nvGrpSpPr>
            <p:cNvPr id="2" name="Group 2"/>
            <p:cNvGrpSpPr/>
            <p:nvPr/>
          </p:nvGrpSpPr>
          <p:grpSpPr>
            <a:xfrm>
              <a:off x="3853801" y="6619346"/>
              <a:ext cx="874566" cy="874566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F798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83"/>
                  </a:lnSpc>
                </a:pPr>
                <a:endParaRPr/>
              </a:p>
            </p:txBody>
          </p:sp>
        </p:grpSp>
        <p:sp>
          <p:nvSpPr>
            <p:cNvPr id="5" name="Freeform 5"/>
            <p:cNvSpPr/>
            <p:nvPr/>
          </p:nvSpPr>
          <p:spPr>
            <a:xfrm>
              <a:off x="4043853" y="6787394"/>
              <a:ext cx="494462" cy="498199"/>
            </a:xfrm>
            <a:custGeom>
              <a:avLst/>
              <a:gdLst/>
              <a:ahLst/>
              <a:cxnLst/>
              <a:rect l="l" t="t" r="r" b="b"/>
              <a:pathLst>
                <a:path w="494462" h="498199">
                  <a:moveTo>
                    <a:pt x="0" y="0"/>
                  </a:moveTo>
                  <a:lnTo>
                    <a:pt x="494463" y="0"/>
                  </a:lnTo>
                  <a:lnTo>
                    <a:pt x="494463" y="498199"/>
                  </a:lnTo>
                  <a:lnTo>
                    <a:pt x="0" y="498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392589" y="7957275"/>
              <a:ext cx="3796990" cy="431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43"/>
                </a:lnSpc>
              </a:pPr>
              <a:r>
                <a:rPr lang="en-US" sz="2531" b="1" spc="25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Patienten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392589" y="8450579"/>
              <a:ext cx="3796990" cy="807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099" b="1">
                  <a:solidFill>
                    <a:srgbClr val="1C556B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Sicherheit &amp; Verständnis </a:t>
              </a:r>
            </a:p>
            <a:p>
              <a:pPr algn="ctr">
                <a:lnSpc>
                  <a:spcPts val="3359"/>
                </a:lnSpc>
              </a:pPr>
              <a:r>
                <a:rPr lang="en-US" sz="2099" b="1">
                  <a:solidFill>
                    <a:srgbClr val="1C556B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Selbstständigkeit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01627DC3-FB5B-60D9-E592-4410E416A258}"/>
              </a:ext>
            </a:extLst>
          </p:cNvPr>
          <p:cNvGrpSpPr/>
          <p:nvPr/>
        </p:nvGrpSpPr>
        <p:grpSpPr>
          <a:xfrm>
            <a:off x="7245505" y="6606531"/>
            <a:ext cx="3796990" cy="2651769"/>
            <a:chOff x="7245505" y="6606531"/>
            <a:chExt cx="3796990" cy="2651769"/>
          </a:xfrm>
        </p:grpSpPr>
        <p:grpSp>
          <p:nvGrpSpPr>
            <p:cNvPr id="6" name="Group 6"/>
            <p:cNvGrpSpPr/>
            <p:nvPr/>
          </p:nvGrpSpPr>
          <p:grpSpPr>
            <a:xfrm>
              <a:off x="8720938" y="6606531"/>
              <a:ext cx="874566" cy="874566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F798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83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8864630" y="6783884"/>
              <a:ext cx="545491" cy="545491"/>
            </a:xfrm>
            <a:custGeom>
              <a:avLst/>
              <a:gdLst/>
              <a:ahLst/>
              <a:cxnLst/>
              <a:rect l="l" t="t" r="r" b="b"/>
              <a:pathLst>
                <a:path w="545491" h="545491">
                  <a:moveTo>
                    <a:pt x="0" y="0"/>
                  </a:moveTo>
                  <a:lnTo>
                    <a:pt x="545490" y="0"/>
                  </a:lnTo>
                  <a:lnTo>
                    <a:pt x="545490" y="545490"/>
                  </a:lnTo>
                  <a:lnTo>
                    <a:pt x="0" y="545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245505" y="7957275"/>
              <a:ext cx="3796990" cy="431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43"/>
                </a:lnSpc>
              </a:pPr>
              <a:r>
                <a:rPr lang="en-US" sz="2531" b="1" spc="25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Angehörige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245505" y="8450579"/>
              <a:ext cx="3796990" cy="807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099" b="1" u="none" strike="noStrike">
                  <a:solidFill>
                    <a:srgbClr val="1C556B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Entlastung &amp; Vertrauen</a:t>
              </a:r>
            </a:p>
            <a:p>
              <a:pPr marL="0" lvl="1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099" b="1" u="none" strike="noStrike">
                  <a:solidFill>
                    <a:srgbClr val="1C556B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Klare Ansprechpartner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4CD29770-ECDF-C238-531B-77B2D62EDBC5}"/>
              </a:ext>
            </a:extLst>
          </p:cNvPr>
          <p:cNvGrpSpPr/>
          <p:nvPr/>
        </p:nvGrpSpPr>
        <p:grpSpPr>
          <a:xfrm>
            <a:off x="11677362" y="6606531"/>
            <a:ext cx="4849426" cy="2651769"/>
            <a:chOff x="11677362" y="6606531"/>
            <a:chExt cx="4849426" cy="2651769"/>
          </a:xfrm>
        </p:grpSpPr>
        <p:grpSp>
          <p:nvGrpSpPr>
            <p:cNvPr id="10" name="Group 10"/>
            <p:cNvGrpSpPr/>
            <p:nvPr/>
          </p:nvGrpSpPr>
          <p:grpSpPr>
            <a:xfrm>
              <a:off x="13664792" y="6606531"/>
              <a:ext cx="874566" cy="874566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F798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83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3808964" y="6763518"/>
              <a:ext cx="586222" cy="586222"/>
            </a:xfrm>
            <a:custGeom>
              <a:avLst/>
              <a:gdLst/>
              <a:ahLst/>
              <a:cxnLst/>
              <a:rect l="l" t="t" r="r" b="b"/>
              <a:pathLst>
                <a:path w="586222" h="586222">
                  <a:moveTo>
                    <a:pt x="0" y="0"/>
                  </a:moveTo>
                  <a:lnTo>
                    <a:pt x="586222" y="0"/>
                  </a:lnTo>
                  <a:lnTo>
                    <a:pt x="586222" y="586222"/>
                  </a:lnTo>
                  <a:lnTo>
                    <a:pt x="0" y="586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2157559" y="7961163"/>
              <a:ext cx="3874440" cy="431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43"/>
                </a:lnSpc>
              </a:pPr>
              <a:r>
                <a:rPr lang="en-US" sz="2531" b="1" spc="25" dirty="0" err="1">
                  <a:solidFill>
                    <a:srgbClr val="1C55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Gesundheitssystem</a:t>
              </a:r>
              <a:endParaRPr lang="en-US" sz="2531" b="1" spc="25" dirty="0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1677362" y="8450579"/>
              <a:ext cx="4849426" cy="807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099" b="1" u="none" strike="noStrike" dirty="0" err="1">
                  <a:solidFill>
                    <a:srgbClr val="1C556B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Vermeidung</a:t>
              </a:r>
              <a:r>
                <a:rPr lang="en-US" sz="2099" b="1" u="none" strike="noStrike" dirty="0">
                  <a:solidFill>
                    <a:srgbClr val="1C556B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 von </a:t>
              </a:r>
              <a:r>
                <a:rPr lang="en-US" sz="2099" b="1" u="none" strike="noStrike" dirty="0" err="1">
                  <a:solidFill>
                    <a:srgbClr val="1C556B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Komplikationen</a:t>
              </a:r>
              <a:endParaRPr lang="en-US" sz="2099" b="1" u="none" strike="noStrike" dirty="0">
                <a:solidFill>
                  <a:srgbClr val="1C556B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  <a:p>
              <a:pPr marL="0" lvl="1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099" b="1" u="none" strike="noStrike" dirty="0" err="1">
                  <a:solidFill>
                    <a:srgbClr val="1C556B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Reduzierte</a:t>
              </a:r>
              <a:r>
                <a:rPr lang="en-US" sz="2099" b="1" u="none" strike="noStrike" dirty="0">
                  <a:solidFill>
                    <a:srgbClr val="1C556B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 Kosten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0" y="5442245"/>
            <a:ext cx="18288000" cy="589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3"/>
              </a:lnSpc>
              <a:spcBef>
                <a:spcPct val="0"/>
              </a:spcBef>
            </a:pPr>
            <a:r>
              <a:rPr lang="en-US" sz="3431" b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Wenn alle zusammenarbeiten, </a:t>
            </a:r>
            <a:r>
              <a:rPr lang="en-US" sz="3431" b="1">
                <a:solidFill>
                  <a:srgbClr val="72AFC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kann Versorgung wirklich wirken.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41223" y="1606392"/>
            <a:ext cx="7074244" cy="7074216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Freeform 4"/>
          <p:cNvSpPr/>
          <p:nvPr/>
        </p:nvSpPr>
        <p:spPr>
          <a:xfrm rot="-5400000">
            <a:off x="2307353" y="5776540"/>
            <a:ext cx="2418997" cy="3389138"/>
          </a:xfrm>
          <a:custGeom>
            <a:avLst/>
            <a:gdLst/>
            <a:ahLst/>
            <a:cxnLst/>
            <a:rect l="l" t="t" r="r" b="b"/>
            <a:pathLst>
              <a:path w="2418997" h="3389138">
                <a:moveTo>
                  <a:pt x="0" y="0"/>
                </a:moveTo>
                <a:lnTo>
                  <a:pt x="2418997" y="0"/>
                </a:lnTo>
                <a:lnTo>
                  <a:pt x="2418997" y="3389138"/>
                </a:lnTo>
                <a:lnTo>
                  <a:pt x="0" y="33891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 rot="-5400000" flipH="1" flipV="1">
            <a:off x="12970660" y="282059"/>
            <a:ext cx="2418997" cy="3389138"/>
          </a:xfrm>
          <a:custGeom>
            <a:avLst/>
            <a:gdLst/>
            <a:ahLst/>
            <a:cxnLst/>
            <a:rect l="l" t="t" r="r" b="b"/>
            <a:pathLst>
              <a:path w="2418997" h="3389138">
                <a:moveTo>
                  <a:pt x="2418997" y="3389138"/>
                </a:moveTo>
                <a:lnTo>
                  <a:pt x="0" y="3389138"/>
                </a:lnTo>
                <a:lnTo>
                  <a:pt x="0" y="0"/>
                </a:lnTo>
                <a:lnTo>
                  <a:pt x="2418997" y="0"/>
                </a:lnTo>
                <a:lnTo>
                  <a:pt x="2418997" y="3389138"/>
                </a:lnTo>
                <a:close/>
              </a:path>
            </a:pathLst>
          </a:custGeom>
          <a:blipFill>
            <a:blip r:embed="rId3">
              <a:alphaModFix amt="44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5533310" y="1606392"/>
            <a:ext cx="1992462" cy="1992462"/>
          </a:xfrm>
          <a:custGeom>
            <a:avLst/>
            <a:gdLst/>
            <a:ahLst/>
            <a:cxnLst/>
            <a:rect l="l" t="t" r="r" b="b"/>
            <a:pathLst>
              <a:path w="1992462" h="1992462">
                <a:moveTo>
                  <a:pt x="0" y="0"/>
                </a:moveTo>
                <a:lnTo>
                  <a:pt x="1992462" y="0"/>
                </a:lnTo>
                <a:lnTo>
                  <a:pt x="1992462" y="1992462"/>
                </a:lnTo>
                <a:lnTo>
                  <a:pt x="0" y="19924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1028700" y="2110811"/>
            <a:ext cx="5472581" cy="299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22"/>
              </a:lnSpc>
            </a:pPr>
            <a:r>
              <a:rPr lang="en-US" sz="5730" b="1">
                <a:solidFill>
                  <a:srgbClr val="1C55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Homecare</a:t>
            </a:r>
            <a:r>
              <a:rPr lang="en-US" sz="5730" b="1">
                <a:solidFill>
                  <a:srgbClr val="3F79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730" b="1">
                <a:solidFill>
                  <a:srgbClr val="72AFC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verändert Leben.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93169" y="7247102"/>
            <a:ext cx="5766131" cy="993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944"/>
              </a:lnSpc>
            </a:pPr>
            <a:r>
              <a:rPr lang="en-US" sz="3371" b="1">
                <a:solidFill>
                  <a:srgbClr val="005C8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Weil wir da sind</a:t>
            </a:r>
            <a:r>
              <a:rPr lang="en-US" sz="3371" b="1" u="none" strike="noStrike">
                <a:solidFill>
                  <a:srgbClr val="005C8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,</a:t>
            </a:r>
          </a:p>
          <a:p>
            <a:pPr marL="0" lvl="0" indent="0" algn="r">
              <a:lnSpc>
                <a:spcPts val="3944"/>
              </a:lnSpc>
            </a:pPr>
            <a:r>
              <a:rPr lang="en-US" sz="3371" b="1" u="none" strike="noStrike">
                <a:solidFill>
                  <a:srgbClr val="005C8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wenn’s komplex wird.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67902D0511F940A026BD553F9BE2B7" ma:contentTypeVersion="19" ma:contentTypeDescription="Ein neues Dokument erstellen." ma:contentTypeScope="" ma:versionID="9fabdcbb0874f9cfc1bbfd2c6b290084">
  <xsd:schema xmlns:xsd="http://www.w3.org/2001/XMLSchema" xmlns:xs="http://www.w3.org/2001/XMLSchema" xmlns:p="http://schemas.microsoft.com/office/2006/metadata/properties" xmlns:ns2="27fd1333-88ca-4bb6-815d-2338f79e11c8" xmlns:ns3="185c04d1-c3aa-412d-b690-76352012f527" targetNamespace="http://schemas.microsoft.com/office/2006/metadata/properties" ma:root="true" ma:fieldsID="a829b3b1bf5aa9abcb4a87db50e8e732" ns2:_="" ns3:_="">
    <xsd:import namespace="27fd1333-88ca-4bb6-815d-2338f79e11c8"/>
    <xsd:import namespace="185c04d1-c3aa-412d-b690-76352012f52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Bild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d1333-88ca-4bb6-815d-2338f79e11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96660c-4df6-4682-8c81-624fdffc00c2}" ma:internalName="TaxCatchAll" ma:showField="CatchAllData" ma:web="27fd1333-88ca-4bb6-815d-2338f79e11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5c04d1-c3aa-412d-b690-76352012f5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eaff162-8fe5-4aef-bd43-4f2b6692ea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Bild" ma:index="24" nillable="true" ma:displayName="Bild" ma:format="Thumbnail" ma:internalName="Bild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5c04d1-c3aa-412d-b690-76352012f527">
      <Terms xmlns="http://schemas.microsoft.com/office/infopath/2007/PartnerControls"/>
    </lcf76f155ced4ddcb4097134ff3c332f>
    <TaxCatchAll xmlns="27fd1333-88ca-4bb6-815d-2338f79e11c8" xsi:nil="true"/>
    <Bild xmlns="185c04d1-c3aa-412d-b690-76352012f527" xsi:nil="true"/>
  </documentManagement>
</p:properties>
</file>

<file path=customXml/itemProps1.xml><?xml version="1.0" encoding="utf-8"?>
<ds:datastoreItem xmlns:ds="http://schemas.openxmlformats.org/officeDocument/2006/customXml" ds:itemID="{CA9AB40A-6BEE-4CEE-B259-0103FC25C3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fd1333-88ca-4bb6-815d-2338f79e11c8"/>
    <ds:schemaRef ds:uri="185c04d1-c3aa-412d-b690-76352012f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48BDAA-550B-4A6A-9AFF-73467A4F1F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9486C1-58A8-4315-A4F4-91E0B4873E70}">
  <ds:schemaRefs>
    <ds:schemaRef ds:uri="http://schemas.microsoft.com/office/2006/metadata/properties"/>
    <ds:schemaRef ds:uri="http://schemas.microsoft.com/office/infopath/2007/PartnerControls"/>
    <ds:schemaRef ds:uri="185c04d1-c3aa-412d-b690-76352012f527"/>
    <ds:schemaRef ds:uri="27fd1333-88ca-4bb6-815d-2338f79e11c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Benutzerdefiniert</PresentationFormat>
  <Paragraphs>54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Open Sans Medium</vt:lpstr>
      <vt:lpstr>Open Sans Bold</vt:lpstr>
      <vt:lpstr>Arial</vt:lpstr>
      <vt:lpstr>Open Sans Ultra-Bold</vt:lpstr>
      <vt:lpstr>Calibri</vt:lpstr>
      <vt:lpstr>Open Sans Semi-Bold</vt:lpstr>
      <vt:lpstr>Open Sans</vt:lpstr>
      <vt:lpstr>Open Sans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Homecare Botschafter Präsentation final</dc:title>
  <cp:lastModifiedBy>Christina Ries</cp:lastModifiedBy>
  <cp:revision>1</cp:revision>
  <dcterms:created xsi:type="dcterms:W3CDTF">2006-08-16T00:00:00Z</dcterms:created>
  <dcterms:modified xsi:type="dcterms:W3CDTF">2025-07-31T19:26:05Z</dcterms:modified>
  <dc:identifier>DAGtZpP11-M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0x010100C467902D0511F940A026BD553F9BE2B7</vt:lpwstr>
  </property>
  <property fmtid="{D5CDD505-2E9C-101B-9397-08002B2CF9AE}" pid="3" name="MediaServiceImageTags">
    <vt:lpwstr/>
  </property>
</Properties>
</file>