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32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5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4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7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cinospereira.blogspot.com/2014/02/eventos-deporte-color-run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rowd of people with their hands up in the air&#10;&#10;Description automatically generated with low confidence">
            <a:extLst>
              <a:ext uri="{FF2B5EF4-FFF2-40B4-BE49-F238E27FC236}">
                <a16:creationId xmlns:a16="http://schemas.microsoft.com/office/drawing/2014/main" id="{DE47F4B0-98CB-62E1-B834-3A57C17367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8167" r="1073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8E0CC-F15C-E087-1507-5CA37A41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9756600" cy="3204134"/>
          </a:xfrm>
          <a:ln w="34925">
            <a:noFill/>
          </a:ln>
        </p:spPr>
        <p:txBody>
          <a:bodyPr anchor="b">
            <a:normAutofit fontScale="90000"/>
          </a:bodyPr>
          <a:lstStyle/>
          <a:p>
            <a:r>
              <a:rPr lang="en-GB" sz="6700" dirty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18000">
                      <a:srgbClr val="FFC000"/>
                    </a:gs>
                    <a:gs pos="0">
                      <a:srgbClr val="FF0000"/>
                    </a:gs>
                    <a:gs pos="39000">
                      <a:srgbClr val="FFFF00"/>
                    </a:gs>
                    <a:gs pos="62000">
                      <a:srgbClr val="00B0F0"/>
                    </a:gs>
                    <a:gs pos="95000">
                      <a:srgbClr val="7030A0">
                        <a:lumMod val="49000"/>
                      </a:srgbClr>
                    </a:gs>
                    <a:gs pos="79000">
                      <a:srgbClr val="92D050"/>
                    </a:gs>
                  </a:gsLst>
                  <a:lin ang="0" scaled="1"/>
                  <a:tileRect/>
                </a:gradFill>
              </a:rPr>
              <a:t>Maghera Primary School  </a:t>
            </a:r>
            <a:br>
              <a:rPr lang="en-GB" sz="6700" dirty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18000">
                      <a:srgbClr val="FFC000"/>
                    </a:gs>
                    <a:gs pos="0">
                      <a:srgbClr val="FF0000"/>
                    </a:gs>
                    <a:gs pos="39000">
                      <a:srgbClr val="FFFF00"/>
                    </a:gs>
                    <a:gs pos="62000">
                      <a:srgbClr val="00B0F0"/>
                    </a:gs>
                    <a:gs pos="95000">
                      <a:srgbClr val="7030A0">
                        <a:lumMod val="49000"/>
                      </a:srgbClr>
                    </a:gs>
                    <a:gs pos="79000">
                      <a:srgbClr val="92D050"/>
                    </a:gs>
                  </a:gsLst>
                  <a:lin ang="0" scaled="1"/>
                  <a:tileRect/>
                </a:gradFill>
              </a:rPr>
            </a:br>
            <a:r>
              <a:rPr lang="en-GB" sz="6700" dirty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18000">
                      <a:srgbClr val="FFC000"/>
                    </a:gs>
                    <a:gs pos="0">
                      <a:srgbClr val="FF0000"/>
                    </a:gs>
                    <a:gs pos="39000">
                      <a:srgbClr val="FFFF00"/>
                    </a:gs>
                    <a:gs pos="62000">
                      <a:srgbClr val="00B0F0"/>
                    </a:gs>
                    <a:gs pos="95000">
                      <a:srgbClr val="7030A0">
                        <a:lumMod val="49000"/>
                      </a:srgbClr>
                    </a:gs>
                    <a:gs pos="79000">
                      <a:srgbClr val="92D050"/>
                    </a:gs>
                  </a:gsLst>
                  <a:lin ang="0" scaled="1"/>
                  <a:tileRect/>
                </a:gradFill>
              </a:rPr>
              <a:t>Sponsored </a:t>
            </a:r>
            <a:br>
              <a:rPr lang="en-GB" sz="6700" dirty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18000">
                      <a:srgbClr val="FFC000"/>
                    </a:gs>
                    <a:gs pos="0">
                      <a:srgbClr val="FF0000"/>
                    </a:gs>
                    <a:gs pos="39000">
                      <a:srgbClr val="FFFF00"/>
                    </a:gs>
                    <a:gs pos="62000">
                      <a:srgbClr val="00B0F0"/>
                    </a:gs>
                    <a:gs pos="95000">
                      <a:srgbClr val="7030A0">
                        <a:lumMod val="49000"/>
                      </a:srgbClr>
                    </a:gs>
                    <a:gs pos="79000">
                      <a:srgbClr val="92D050"/>
                    </a:gs>
                  </a:gsLst>
                  <a:lin ang="0" scaled="1"/>
                  <a:tileRect/>
                </a:gradFill>
              </a:rPr>
            </a:br>
            <a:r>
              <a:rPr lang="en-GB" sz="6700" dirty="0">
                <a:ln w="19050">
                  <a:solidFill>
                    <a:schemeClr val="tx1"/>
                  </a:solidFill>
                </a:ln>
                <a:gradFill flip="none" rotWithShape="1">
                  <a:gsLst>
                    <a:gs pos="18000">
                      <a:srgbClr val="FFC000"/>
                    </a:gs>
                    <a:gs pos="0">
                      <a:srgbClr val="FF0000"/>
                    </a:gs>
                    <a:gs pos="39000">
                      <a:srgbClr val="FFFF00"/>
                    </a:gs>
                    <a:gs pos="62000">
                      <a:srgbClr val="00B0F0"/>
                    </a:gs>
                    <a:gs pos="95000">
                      <a:srgbClr val="7030A0">
                        <a:lumMod val="49000"/>
                      </a:srgbClr>
                    </a:gs>
                    <a:gs pos="79000">
                      <a:srgbClr val="92D050"/>
                    </a:gs>
                  </a:gsLst>
                  <a:lin ang="0" scaled="1"/>
                  <a:tileRect/>
                </a:gradFill>
              </a:rPr>
              <a:t>Colour Run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3FC5E-90FF-56C9-1F46-1A96B115E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06" y="4020868"/>
            <a:ext cx="5503719" cy="185755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b="1" dirty="0"/>
              <a:t>Friday 31</a:t>
            </a:r>
            <a:r>
              <a:rPr lang="en-GB" b="1" baseline="30000" dirty="0"/>
              <a:t>st</a:t>
            </a:r>
            <a:r>
              <a:rPr lang="en-GB" b="1" dirty="0"/>
              <a:t> March </a:t>
            </a:r>
          </a:p>
          <a:p>
            <a:pPr algn="ctr">
              <a:lnSpc>
                <a:spcPct val="100000"/>
              </a:lnSpc>
            </a:pPr>
            <a:r>
              <a:rPr lang="en-GB" b="1" dirty="0"/>
              <a:t>1.15pm-1.50pm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Children to wear old clothes (if possible a white t-shirt)</a:t>
            </a:r>
          </a:p>
          <a:p>
            <a:pPr>
              <a:lnSpc>
                <a:spcPct val="100000"/>
              </a:lnSpc>
            </a:pPr>
            <a:r>
              <a:rPr lang="en-GB" sz="1600" dirty="0"/>
              <a:t>Proceeds go to school funds.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94878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AccentBoxVTI</vt:lpstr>
      <vt:lpstr>Maghera Primary School   Sponsored  Colour Run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Maghera Primary School   Sponsored  Colour Run</dc:title>
  <dc:creator>Donna Wensley</dc:creator>
  <cp:lastModifiedBy>A McKay</cp:lastModifiedBy>
  <cp:revision>4</cp:revision>
  <dcterms:created xsi:type="dcterms:W3CDTF">2023-03-02T22:55:23Z</dcterms:created>
  <dcterms:modified xsi:type="dcterms:W3CDTF">2023-03-03T14:45:02Z</dcterms:modified>
</cp:coreProperties>
</file>