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8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08" y="16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AF444-E045-4AD6-81AF-642D309C3D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9C0A2-D812-441B-B745-C51E27FFEA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7471BF-6126-4075-AC37-FADECA01EFCC}" type="datetimeFigureOut">
              <a:rPr lang="en-GB"/>
              <a:pPr>
                <a:defRPr/>
              </a:pPr>
              <a:t>14/05/2020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58562-45D4-4127-A7DE-FB59E8148A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0BA77-1629-4B82-82B6-739242D19F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B269703-F6A6-4E1F-A32E-0F28631B52A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00CEAE-4183-4329-90C5-5CAA4C8190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5EDB4-095A-4F56-8F42-00D278EACE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006E7E-690E-4A26-84D3-9F95B90E869A}" type="datetimeFigureOut">
              <a:rPr lang="en-GB"/>
              <a:pPr>
                <a:defRPr/>
              </a:pPr>
              <a:t>14/05/2020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70673A-C665-4E3C-8166-62AAB91799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9C70E1-8563-442D-80DF-83AD5EFF8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77DEA-1094-4489-820F-2BF7F8A2FA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B92ED-BC52-498F-AB14-398C9143B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1558FAB-ECC8-4ABF-B467-F84D2AA9FF3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236A612-2FF0-449A-8315-BDB35F932E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FF85A3C-A182-42AA-B59D-FBC78DCA74E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D45E1E5-BF6C-46CF-A6AE-D0EBE68275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09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6BEEA00-1335-4A5F-B68E-114A13D504D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23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41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4F93410-0C30-4DD4-96B5-8106DE9800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5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9B786AF-5C0D-4C5E-8577-89B193A29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28ACA8-D20F-48D1-804E-1B2C2613C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1" r:id="rId4"/>
    <p:sldLayoutId id="2147483685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3C9BB-2D88-46FF-B1C0-F2016D361A0A}"/>
              </a:ext>
            </a:extLst>
          </p:cNvPr>
          <p:cNvSpPr txBox="1"/>
          <p:nvPr/>
        </p:nvSpPr>
        <p:spPr>
          <a:xfrm>
            <a:off x="3348038" y="1495425"/>
            <a:ext cx="337343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winkl"/>
              </a:rPr>
              <a:t>Half past times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09D25845-D4E3-4834-A2D4-08715F5BD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What Time Is It?</a:t>
            </a:r>
          </a:p>
        </p:txBody>
      </p:sp>
      <p:sp>
        <p:nvSpPr>
          <p:cNvPr id="17410" name="1 o'clock">
            <a:extLst>
              <a:ext uri="{FF2B5EF4-FFF2-40B4-BE49-F238E27FC236}">
                <a16:creationId xmlns:a16="http://schemas.microsoft.com/office/drawing/2014/main" id="{5364F2D4-5B35-47B3-9976-A1242A4CF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5" y="1473200"/>
            <a:ext cx="3509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clock shows half past 2?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29A1F9-ADE2-4933-BD8E-CACA87ED2EEB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009775"/>
            <a:ext cx="2344738" cy="2343150"/>
            <a:chOff x="755650" y="2009236"/>
            <a:chExt cx="2345155" cy="2343689"/>
          </a:xfrm>
        </p:grpSpPr>
        <p:pic>
          <p:nvPicPr>
            <p:cNvPr id="17423" name="Picture 2">
              <a:extLst>
                <a:ext uri="{FF2B5EF4-FFF2-40B4-BE49-F238E27FC236}">
                  <a16:creationId xmlns:a16="http://schemas.microsoft.com/office/drawing/2014/main" id="{803E69AC-3AEF-4011-ABCF-608C19185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009236"/>
              <a:ext cx="2345155" cy="234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Big Hand1">
              <a:extLst>
                <a:ext uri="{FF2B5EF4-FFF2-40B4-BE49-F238E27FC236}">
                  <a16:creationId xmlns:a16="http://schemas.microsoft.com/office/drawing/2014/main" id="{D5849D40-8446-4919-B62B-4697353308E7}"/>
                </a:ext>
              </a:extLst>
            </p:cNvPr>
            <p:cNvCxnSpPr>
              <a:cxnSpLocks/>
            </p:cNvCxnSpPr>
            <p:nvPr/>
          </p:nvCxnSpPr>
          <p:spPr>
            <a:xfrm>
              <a:off x="1929022" y="3187432"/>
              <a:ext cx="0" cy="94636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ttle Hand8">
              <a:extLst>
                <a:ext uri="{FF2B5EF4-FFF2-40B4-BE49-F238E27FC236}">
                  <a16:creationId xmlns:a16="http://schemas.microsoft.com/office/drawing/2014/main" id="{70E3E18B-8E85-4C2A-A4EC-784507E263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3938" y="3160439"/>
              <a:ext cx="550961" cy="34456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7BEF15-7E07-4952-B8DA-D4960D698D33}"/>
              </a:ext>
            </a:extLst>
          </p:cNvPr>
          <p:cNvGrpSpPr>
            <a:grpSpLocks/>
          </p:cNvGrpSpPr>
          <p:nvPr/>
        </p:nvGrpSpPr>
        <p:grpSpPr bwMode="auto">
          <a:xfrm>
            <a:off x="3394075" y="2009775"/>
            <a:ext cx="2346325" cy="2343150"/>
            <a:chOff x="3394657" y="2009236"/>
            <a:chExt cx="2345155" cy="2343689"/>
          </a:xfrm>
        </p:grpSpPr>
        <p:pic>
          <p:nvPicPr>
            <p:cNvPr id="17420" name="Picture 3">
              <a:extLst>
                <a:ext uri="{FF2B5EF4-FFF2-40B4-BE49-F238E27FC236}">
                  <a16:creationId xmlns:a16="http://schemas.microsoft.com/office/drawing/2014/main" id="{03E0372E-708A-4593-9DF8-F507FF605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657" y="2009236"/>
              <a:ext cx="2345155" cy="234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Big Hand1">
              <a:extLst>
                <a:ext uri="{FF2B5EF4-FFF2-40B4-BE49-F238E27FC236}">
                  <a16:creationId xmlns:a16="http://schemas.microsoft.com/office/drawing/2014/main" id="{F428E132-AC3D-471A-AE26-80CF37985912}"/>
                </a:ext>
              </a:extLst>
            </p:cNvPr>
            <p:cNvCxnSpPr>
              <a:cxnSpLocks/>
            </p:cNvCxnSpPr>
            <p:nvPr/>
          </p:nvCxnSpPr>
          <p:spPr>
            <a:xfrm>
              <a:off x="4567235" y="3187432"/>
              <a:ext cx="4760" cy="94636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ttle Hand8">
              <a:extLst>
                <a:ext uri="{FF2B5EF4-FFF2-40B4-BE49-F238E27FC236}">
                  <a16:creationId xmlns:a16="http://schemas.microsoft.com/office/drawing/2014/main" id="{CDAE69B4-DA80-4428-8F7F-9D0CB6C7ABD0}"/>
                </a:ext>
              </a:extLst>
            </p:cNvPr>
            <p:cNvCxnSpPr>
              <a:cxnSpLocks/>
            </p:cNvCxnSpPr>
            <p:nvPr/>
          </p:nvCxnSpPr>
          <p:spPr>
            <a:xfrm>
              <a:off x="4538674" y="3160439"/>
              <a:ext cx="664830" cy="34456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657955-0359-46FF-9E4F-D0643D2F24A2}"/>
              </a:ext>
            </a:extLst>
          </p:cNvPr>
          <p:cNvGrpSpPr>
            <a:grpSpLocks/>
          </p:cNvGrpSpPr>
          <p:nvPr/>
        </p:nvGrpSpPr>
        <p:grpSpPr bwMode="auto">
          <a:xfrm>
            <a:off x="6034088" y="2009775"/>
            <a:ext cx="2344737" cy="2343150"/>
            <a:chOff x="6033664" y="2009236"/>
            <a:chExt cx="2345155" cy="2343689"/>
          </a:xfrm>
        </p:grpSpPr>
        <p:pic>
          <p:nvPicPr>
            <p:cNvPr id="17417" name="Picture 4">
              <a:extLst>
                <a:ext uri="{FF2B5EF4-FFF2-40B4-BE49-F238E27FC236}">
                  <a16:creationId xmlns:a16="http://schemas.microsoft.com/office/drawing/2014/main" id="{D0D52B4A-B8FE-4F40-B97D-A671D2588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664" y="2009236"/>
              <a:ext cx="2345155" cy="234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Big Hand1">
              <a:extLst>
                <a:ext uri="{FF2B5EF4-FFF2-40B4-BE49-F238E27FC236}">
                  <a16:creationId xmlns:a16="http://schemas.microsoft.com/office/drawing/2014/main" id="{286480F0-6E92-458D-9908-932A0AF65136}"/>
                </a:ext>
              </a:extLst>
            </p:cNvPr>
            <p:cNvCxnSpPr>
              <a:cxnSpLocks/>
            </p:cNvCxnSpPr>
            <p:nvPr/>
          </p:nvCxnSpPr>
          <p:spPr>
            <a:xfrm>
              <a:off x="7199097" y="3187432"/>
              <a:ext cx="0" cy="85586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ttle Hand8">
              <a:extLst>
                <a:ext uri="{FF2B5EF4-FFF2-40B4-BE49-F238E27FC236}">
                  <a16:creationId xmlns:a16="http://schemas.microsoft.com/office/drawing/2014/main" id="{60FFED61-6396-44AB-B316-9B18B6E39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4806" y="2987361"/>
              <a:ext cx="619235" cy="22388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DE4FFB8-5D48-4377-B1CF-4C421A12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4513263"/>
            <a:ext cx="14541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132DEDF-935C-4ED6-9943-C1633BBBE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4511675"/>
            <a:ext cx="119538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3F6201C-CBB9-40F4-A480-F5C9611B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4513263"/>
            <a:ext cx="14541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1E9059C-A9BA-4FE9-A79B-39C67E480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What Time Is It?</a:t>
            </a:r>
          </a:p>
        </p:txBody>
      </p:sp>
      <p:sp>
        <p:nvSpPr>
          <p:cNvPr id="18434" name="1 o'clock">
            <a:extLst>
              <a:ext uri="{FF2B5EF4-FFF2-40B4-BE49-F238E27FC236}">
                <a16:creationId xmlns:a16="http://schemas.microsoft.com/office/drawing/2014/main" id="{0BB1E8F2-04B9-4946-9AFD-6BE71035F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5" y="1473200"/>
            <a:ext cx="3509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clock shows half past 4?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465D59-AC57-4584-A478-766E0CAB8DE0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009775"/>
            <a:ext cx="2344738" cy="2343150"/>
            <a:chOff x="755650" y="2009236"/>
            <a:chExt cx="2345155" cy="2343689"/>
          </a:xfrm>
        </p:grpSpPr>
        <p:pic>
          <p:nvPicPr>
            <p:cNvPr id="18447" name="Picture 2">
              <a:extLst>
                <a:ext uri="{FF2B5EF4-FFF2-40B4-BE49-F238E27FC236}">
                  <a16:creationId xmlns:a16="http://schemas.microsoft.com/office/drawing/2014/main" id="{A94471A7-1975-4432-83C6-F46B1624D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009236"/>
              <a:ext cx="2345155" cy="234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Big Hand1">
              <a:extLst>
                <a:ext uri="{FF2B5EF4-FFF2-40B4-BE49-F238E27FC236}">
                  <a16:creationId xmlns:a16="http://schemas.microsoft.com/office/drawing/2014/main" id="{2F081BB6-1A6C-4E6A-B4BF-FA51C4204E6E}"/>
                </a:ext>
              </a:extLst>
            </p:cNvPr>
            <p:cNvCxnSpPr>
              <a:cxnSpLocks/>
            </p:cNvCxnSpPr>
            <p:nvPr/>
          </p:nvCxnSpPr>
          <p:spPr>
            <a:xfrm>
              <a:off x="1929022" y="3187432"/>
              <a:ext cx="0" cy="99876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ttle Hand8">
              <a:extLst>
                <a:ext uri="{FF2B5EF4-FFF2-40B4-BE49-F238E27FC236}">
                  <a16:creationId xmlns:a16="http://schemas.microsoft.com/office/drawing/2014/main" id="{55F66707-1DA9-414D-B326-2F0CC17A1889}"/>
                </a:ext>
              </a:extLst>
            </p:cNvPr>
            <p:cNvCxnSpPr>
              <a:cxnSpLocks/>
            </p:cNvCxnSpPr>
            <p:nvPr/>
          </p:nvCxnSpPr>
          <p:spPr>
            <a:xfrm>
              <a:off x="1911556" y="3160439"/>
              <a:ext cx="550961" cy="48429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C3C8B8-1858-47F6-9F66-817AD3DCA0F0}"/>
              </a:ext>
            </a:extLst>
          </p:cNvPr>
          <p:cNvGrpSpPr>
            <a:grpSpLocks/>
          </p:cNvGrpSpPr>
          <p:nvPr/>
        </p:nvGrpSpPr>
        <p:grpSpPr bwMode="auto">
          <a:xfrm>
            <a:off x="3394075" y="2009775"/>
            <a:ext cx="2346325" cy="2343150"/>
            <a:chOff x="3394657" y="2009236"/>
            <a:chExt cx="2345155" cy="2343689"/>
          </a:xfrm>
        </p:grpSpPr>
        <p:pic>
          <p:nvPicPr>
            <p:cNvPr id="18444" name="Picture 3">
              <a:extLst>
                <a:ext uri="{FF2B5EF4-FFF2-40B4-BE49-F238E27FC236}">
                  <a16:creationId xmlns:a16="http://schemas.microsoft.com/office/drawing/2014/main" id="{83E32A6A-09D8-4EBC-904C-6E6FCF246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657" y="2009236"/>
              <a:ext cx="2345155" cy="234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Big Hand1">
              <a:extLst>
                <a:ext uri="{FF2B5EF4-FFF2-40B4-BE49-F238E27FC236}">
                  <a16:creationId xmlns:a16="http://schemas.microsoft.com/office/drawing/2014/main" id="{F7EF3E38-6C48-4DD9-BB54-F3F1CF89BAC0}"/>
                </a:ext>
              </a:extLst>
            </p:cNvPr>
            <p:cNvCxnSpPr>
              <a:cxnSpLocks/>
            </p:cNvCxnSpPr>
            <p:nvPr/>
          </p:nvCxnSpPr>
          <p:spPr>
            <a:xfrm>
              <a:off x="4567235" y="3187432"/>
              <a:ext cx="0" cy="99876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ttle Hand8">
              <a:extLst>
                <a:ext uri="{FF2B5EF4-FFF2-40B4-BE49-F238E27FC236}">
                  <a16:creationId xmlns:a16="http://schemas.microsoft.com/office/drawing/2014/main" id="{EBC271C6-DBC0-45FE-A1C7-708342C468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0595" y="3160439"/>
              <a:ext cx="523614" cy="48429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74DC3F-8D76-4E19-A031-8B505E788E13}"/>
              </a:ext>
            </a:extLst>
          </p:cNvPr>
          <p:cNvGrpSpPr>
            <a:grpSpLocks/>
          </p:cNvGrpSpPr>
          <p:nvPr/>
        </p:nvGrpSpPr>
        <p:grpSpPr bwMode="auto">
          <a:xfrm>
            <a:off x="6034088" y="2009775"/>
            <a:ext cx="2344737" cy="2343150"/>
            <a:chOff x="6033664" y="2009236"/>
            <a:chExt cx="2345155" cy="2343689"/>
          </a:xfrm>
        </p:grpSpPr>
        <p:pic>
          <p:nvPicPr>
            <p:cNvPr id="18441" name="Picture 4">
              <a:extLst>
                <a:ext uri="{FF2B5EF4-FFF2-40B4-BE49-F238E27FC236}">
                  <a16:creationId xmlns:a16="http://schemas.microsoft.com/office/drawing/2014/main" id="{613AF254-F7E0-4811-A855-DC10A12A6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664" y="2009236"/>
              <a:ext cx="2345155" cy="234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Big Hand1">
              <a:extLst>
                <a:ext uri="{FF2B5EF4-FFF2-40B4-BE49-F238E27FC236}">
                  <a16:creationId xmlns:a16="http://schemas.microsoft.com/office/drawing/2014/main" id="{1A5495E4-5EDC-4CBD-B558-CBFE4DE65BD8}"/>
                </a:ext>
              </a:extLst>
            </p:cNvPr>
            <p:cNvCxnSpPr>
              <a:cxnSpLocks/>
            </p:cNvCxnSpPr>
            <p:nvPr/>
          </p:nvCxnSpPr>
          <p:spPr>
            <a:xfrm>
              <a:off x="7199097" y="3187432"/>
              <a:ext cx="14290" cy="99876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ttle Hand8">
              <a:extLst>
                <a:ext uri="{FF2B5EF4-FFF2-40B4-BE49-F238E27FC236}">
                  <a16:creationId xmlns:a16="http://schemas.microsoft.com/office/drawing/2014/main" id="{1AF3C6CE-75A0-4297-9139-E11E3E800F27}"/>
                </a:ext>
              </a:extLst>
            </p:cNvPr>
            <p:cNvCxnSpPr>
              <a:cxnSpLocks/>
            </p:cNvCxnSpPr>
            <p:nvPr/>
          </p:nvCxnSpPr>
          <p:spPr>
            <a:xfrm>
              <a:off x="7213386" y="3209662"/>
              <a:ext cx="255634" cy="6542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EDFA64B-FC18-4ECB-8907-6B282181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4513263"/>
            <a:ext cx="14541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7E70D94-212F-4B2F-A1E2-054744A5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511675"/>
            <a:ext cx="11953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3CF156-AD8A-4830-9524-35A167E33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513263"/>
            <a:ext cx="14541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C898D86-B5F0-4C63-9C5B-3EDC9F06E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What Time Is It?</a:t>
            </a:r>
          </a:p>
        </p:txBody>
      </p:sp>
      <p:sp>
        <p:nvSpPr>
          <p:cNvPr id="19458" name="1 o'clock">
            <a:extLst>
              <a:ext uri="{FF2B5EF4-FFF2-40B4-BE49-F238E27FC236}">
                <a16:creationId xmlns:a16="http://schemas.microsoft.com/office/drawing/2014/main" id="{0B85CE83-F166-4C28-89AD-CCBDE467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1473200"/>
            <a:ext cx="3565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clock shows half past 11?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EE10A5-883D-4BB7-B4CB-4CEB09F70E7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009775"/>
            <a:ext cx="2344738" cy="2343150"/>
            <a:chOff x="755650" y="2009236"/>
            <a:chExt cx="2345155" cy="2343689"/>
          </a:xfrm>
        </p:grpSpPr>
        <p:pic>
          <p:nvPicPr>
            <p:cNvPr id="19471" name="Picture 2">
              <a:extLst>
                <a:ext uri="{FF2B5EF4-FFF2-40B4-BE49-F238E27FC236}">
                  <a16:creationId xmlns:a16="http://schemas.microsoft.com/office/drawing/2014/main" id="{076A2176-FD84-421B-9CE7-A3BCE23F07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009236"/>
              <a:ext cx="2345155" cy="234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Big Hand1">
              <a:extLst>
                <a:ext uri="{FF2B5EF4-FFF2-40B4-BE49-F238E27FC236}">
                  <a16:creationId xmlns:a16="http://schemas.microsoft.com/office/drawing/2014/main" id="{E5159A51-AF24-450D-AF72-652BA52BA0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1556" y="3187432"/>
              <a:ext cx="17466" cy="98606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ttle Hand8">
              <a:extLst>
                <a:ext uri="{FF2B5EF4-FFF2-40B4-BE49-F238E27FC236}">
                  <a16:creationId xmlns:a16="http://schemas.microsoft.com/office/drawing/2014/main" id="{770E11E2-F35E-4074-9858-86654B2FAA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7053" y="3000064"/>
              <a:ext cx="714502" cy="16037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145F595-AF04-4181-819D-86326FFB4CE9}"/>
              </a:ext>
            </a:extLst>
          </p:cNvPr>
          <p:cNvGrpSpPr>
            <a:grpSpLocks/>
          </p:cNvGrpSpPr>
          <p:nvPr/>
        </p:nvGrpSpPr>
        <p:grpSpPr bwMode="auto">
          <a:xfrm>
            <a:off x="3394075" y="2009775"/>
            <a:ext cx="2346325" cy="2343150"/>
            <a:chOff x="3394657" y="2009236"/>
            <a:chExt cx="2345155" cy="2343689"/>
          </a:xfrm>
        </p:grpSpPr>
        <p:pic>
          <p:nvPicPr>
            <p:cNvPr id="19468" name="Picture 3">
              <a:extLst>
                <a:ext uri="{FF2B5EF4-FFF2-40B4-BE49-F238E27FC236}">
                  <a16:creationId xmlns:a16="http://schemas.microsoft.com/office/drawing/2014/main" id="{B66D2F99-F24A-4201-A7D4-4431BB057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657" y="2009236"/>
              <a:ext cx="2345155" cy="234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Big Hand1">
              <a:extLst>
                <a:ext uri="{FF2B5EF4-FFF2-40B4-BE49-F238E27FC236}">
                  <a16:creationId xmlns:a16="http://schemas.microsoft.com/office/drawing/2014/main" id="{5209F07E-245E-4D05-A909-DA0858926FF2}"/>
                </a:ext>
              </a:extLst>
            </p:cNvPr>
            <p:cNvCxnSpPr>
              <a:cxnSpLocks/>
            </p:cNvCxnSpPr>
            <p:nvPr/>
          </p:nvCxnSpPr>
          <p:spPr>
            <a:xfrm>
              <a:off x="4571995" y="3187432"/>
              <a:ext cx="14281" cy="98606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ttle Hand8">
              <a:extLst>
                <a:ext uri="{FF2B5EF4-FFF2-40B4-BE49-F238E27FC236}">
                  <a16:creationId xmlns:a16="http://schemas.microsoft.com/office/drawing/2014/main" id="{6F55BCF1-EA99-46A9-872D-85009DB9CD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30778" y="2549110"/>
              <a:ext cx="155497" cy="66055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4AAF655-E6DB-4B06-AF8A-642F3033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513263"/>
            <a:ext cx="14525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3B7D842-AC43-4245-BE67-E3FE03C0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4511675"/>
            <a:ext cx="11953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8F3FE55-1AE9-453D-9442-B1D588BC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513263"/>
            <a:ext cx="14541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1EFED0-A91A-4475-AD4D-EE630C31365D}"/>
              </a:ext>
            </a:extLst>
          </p:cNvPr>
          <p:cNvGrpSpPr>
            <a:grpSpLocks/>
          </p:cNvGrpSpPr>
          <p:nvPr/>
        </p:nvGrpSpPr>
        <p:grpSpPr bwMode="auto">
          <a:xfrm>
            <a:off x="6034088" y="2009775"/>
            <a:ext cx="2344737" cy="2343150"/>
            <a:chOff x="6033664" y="2009236"/>
            <a:chExt cx="2345155" cy="2343689"/>
          </a:xfrm>
        </p:grpSpPr>
        <p:pic>
          <p:nvPicPr>
            <p:cNvPr id="19465" name="Picture 4">
              <a:extLst>
                <a:ext uri="{FF2B5EF4-FFF2-40B4-BE49-F238E27FC236}">
                  <a16:creationId xmlns:a16="http://schemas.microsoft.com/office/drawing/2014/main" id="{4647D5D7-F241-45FD-8BC0-D24B8931A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664" y="2009236"/>
              <a:ext cx="2345155" cy="234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Big Hand1">
              <a:extLst>
                <a:ext uri="{FF2B5EF4-FFF2-40B4-BE49-F238E27FC236}">
                  <a16:creationId xmlns:a16="http://schemas.microsoft.com/office/drawing/2014/main" id="{48148833-9244-48EC-A897-3648352A2DDF}"/>
                </a:ext>
              </a:extLst>
            </p:cNvPr>
            <p:cNvCxnSpPr>
              <a:cxnSpLocks/>
            </p:cNvCxnSpPr>
            <p:nvPr/>
          </p:nvCxnSpPr>
          <p:spPr>
            <a:xfrm>
              <a:off x="7202272" y="3160439"/>
              <a:ext cx="0" cy="101305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ttle Hand8">
              <a:extLst>
                <a:ext uri="{FF2B5EF4-FFF2-40B4-BE49-F238E27FC236}">
                  <a16:creationId xmlns:a16="http://schemas.microsoft.com/office/drawing/2014/main" id="{28D553E4-FE9D-407E-8A71-D1B41E0281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2272" y="2549110"/>
              <a:ext cx="228641" cy="61132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C3F77EA6-47C0-43E9-AB6E-2C3282494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What Time Is It?</a:t>
            </a:r>
          </a:p>
        </p:txBody>
      </p:sp>
      <p:sp>
        <p:nvSpPr>
          <p:cNvPr id="20482" name="1 o'clock">
            <a:extLst>
              <a:ext uri="{FF2B5EF4-FFF2-40B4-BE49-F238E27FC236}">
                <a16:creationId xmlns:a16="http://schemas.microsoft.com/office/drawing/2014/main" id="{59ACF29B-A31E-4225-ABD1-694A8971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5" y="1473200"/>
            <a:ext cx="340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clock shows half past 6?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BFFC91-5FE4-4B9C-8889-5F36E8EE3C3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009775"/>
            <a:ext cx="2344738" cy="2343150"/>
            <a:chOff x="755650" y="2009236"/>
            <a:chExt cx="2345155" cy="2343689"/>
          </a:xfrm>
        </p:grpSpPr>
        <p:pic>
          <p:nvPicPr>
            <p:cNvPr id="20495" name="Picture 2">
              <a:extLst>
                <a:ext uri="{FF2B5EF4-FFF2-40B4-BE49-F238E27FC236}">
                  <a16:creationId xmlns:a16="http://schemas.microsoft.com/office/drawing/2014/main" id="{7335DF9D-15FF-4ACC-9B97-CD46F15A6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009236"/>
              <a:ext cx="2345155" cy="234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Big Hand1">
              <a:extLst>
                <a:ext uri="{FF2B5EF4-FFF2-40B4-BE49-F238E27FC236}">
                  <a16:creationId xmlns:a16="http://schemas.microsoft.com/office/drawing/2014/main" id="{78EEBBAE-EB9C-40E8-8F83-F9D54185AC80}"/>
                </a:ext>
              </a:extLst>
            </p:cNvPr>
            <p:cNvCxnSpPr>
              <a:cxnSpLocks/>
            </p:cNvCxnSpPr>
            <p:nvPr/>
          </p:nvCxnSpPr>
          <p:spPr>
            <a:xfrm>
              <a:off x="1929022" y="3187432"/>
              <a:ext cx="0" cy="95907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ttle Hand8">
              <a:extLst>
                <a:ext uri="{FF2B5EF4-FFF2-40B4-BE49-F238E27FC236}">
                  <a16:creationId xmlns:a16="http://schemas.microsoft.com/office/drawing/2014/main" id="{AE71A726-A74A-46F1-B50F-AD6C7200C9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5969" y="3160439"/>
              <a:ext cx="643052" cy="26834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17A8CF-9C91-493B-9DB1-98FB894D3488}"/>
              </a:ext>
            </a:extLst>
          </p:cNvPr>
          <p:cNvGrpSpPr>
            <a:grpSpLocks/>
          </p:cNvGrpSpPr>
          <p:nvPr/>
        </p:nvGrpSpPr>
        <p:grpSpPr bwMode="auto">
          <a:xfrm>
            <a:off x="3394075" y="2009775"/>
            <a:ext cx="2346325" cy="2343150"/>
            <a:chOff x="3394657" y="2009236"/>
            <a:chExt cx="2345155" cy="2343689"/>
          </a:xfrm>
        </p:grpSpPr>
        <p:pic>
          <p:nvPicPr>
            <p:cNvPr id="20492" name="Picture 3">
              <a:extLst>
                <a:ext uri="{FF2B5EF4-FFF2-40B4-BE49-F238E27FC236}">
                  <a16:creationId xmlns:a16="http://schemas.microsoft.com/office/drawing/2014/main" id="{383FA261-B2CB-44F4-894A-3452C65BC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657" y="2009236"/>
              <a:ext cx="2345155" cy="234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Big Hand1">
              <a:extLst>
                <a:ext uri="{FF2B5EF4-FFF2-40B4-BE49-F238E27FC236}">
                  <a16:creationId xmlns:a16="http://schemas.microsoft.com/office/drawing/2014/main" id="{0DF9BB4E-1E9C-4E82-8A28-CE6D360CF733}"/>
                </a:ext>
              </a:extLst>
            </p:cNvPr>
            <p:cNvCxnSpPr>
              <a:cxnSpLocks/>
            </p:cNvCxnSpPr>
            <p:nvPr/>
          </p:nvCxnSpPr>
          <p:spPr>
            <a:xfrm>
              <a:off x="4567235" y="3187432"/>
              <a:ext cx="0" cy="81775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ttle Hand8">
              <a:extLst>
                <a:ext uri="{FF2B5EF4-FFF2-40B4-BE49-F238E27FC236}">
                  <a16:creationId xmlns:a16="http://schemas.microsoft.com/office/drawing/2014/main" id="{B35D0194-BA5A-43E3-8FCC-A128FB6070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91110" y="3160439"/>
              <a:ext cx="147564" cy="50652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427619-C241-48AF-BD76-6986A436B5B4}"/>
              </a:ext>
            </a:extLst>
          </p:cNvPr>
          <p:cNvGrpSpPr>
            <a:grpSpLocks/>
          </p:cNvGrpSpPr>
          <p:nvPr/>
        </p:nvGrpSpPr>
        <p:grpSpPr bwMode="auto">
          <a:xfrm>
            <a:off x="6034088" y="2009775"/>
            <a:ext cx="2344737" cy="2343150"/>
            <a:chOff x="6033664" y="2009236"/>
            <a:chExt cx="2345155" cy="2343689"/>
          </a:xfrm>
        </p:grpSpPr>
        <p:pic>
          <p:nvPicPr>
            <p:cNvPr id="20489" name="Picture 4">
              <a:extLst>
                <a:ext uri="{FF2B5EF4-FFF2-40B4-BE49-F238E27FC236}">
                  <a16:creationId xmlns:a16="http://schemas.microsoft.com/office/drawing/2014/main" id="{E02B2E1C-4955-4083-A02F-DE4D4C7AB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664" y="2009236"/>
              <a:ext cx="2345155" cy="234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Big Hand1">
              <a:extLst>
                <a:ext uri="{FF2B5EF4-FFF2-40B4-BE49-F238E27FC236}">
                  <a16:creationId xmlns:a16="http://schemas.microsoft.com/office/drawing/2014/main" id="{070CFD3C-CF95-44A3-AF99-55FFDDB7A17B}"/>
                </a:ext>
              </a:extLst>
            </p:cNvPr>
            <p:cNvCxnSpPr>
              <a:cxnSpLocks/>
            </p:cNvCxnSpPr>
            <p:nvPr/>
          </p:nvCxnSpPr>
          <p:spPr>
            <a:xfrm>
              <a:off x="7207035" y="3187432"/>
              <a:ext cx="0" cy="95907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ttle Hand8">
              <a:extLst>
                <a:ext uri="{FF2B5EF4-FFF2-40B4-BE49-F238E27FC236}">
                  <a16:creationId xmlns:a16="http://schemas.microsoft.com/office/drawing/2014/main" id="{97D8F89D-2B36-4377-ADA0-0CB83AAF6F56}"/>
                </a:ext>
              </a:extLst>
            </p:cNvPr>
            <p:cNvCxnSpPr>
              <a:cxnSpLocks/>
            </p:cNvCxnSpPr>
            <p:nvPr/>
          </p:nvCxnSpPr>
          <p:spPr>
            <a:xfrm>
              <a:off x="7192746" y="3168378"/>
              <a:ext cx="250870" cy="68278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F31CF23C-D857-472A-9717-41281C4F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4513263"/>
            <a:ext cx="14541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985934E-0054-4459-AD92-591E1B9B8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511675"/>
            <a:ext cx="11969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BBC219A-60D0-42AF-8005-E736C050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4513263"/>
            <a:ext cx="14541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B604FEEE-D5DA-49B2-8C7E-7732AD8C4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Hours and Minutes</a:t>
            </a:r>
          </a:p>
        </p:txBody>
      </p:sp>
      <p:pic>
        <p:nvPicPr>
          <p:cNvPr id="9218" name="Picture 3">
            <a:extLst>
              <a:ext uri="{FF2B5EF4-FFF2-40B4-BE49-F238E27FC236}">
                <a16:creationId xmlns:a16="http://schemas.microsoft.com/office/drawing/2014/main" id="{5AF48E81-EAF6-4888-BA11-731DD6F1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489200"/>
            <a:ext cx="36068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9AED2-2DE5-4B90-BE1F-841EE6A1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1473200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</a:t>
            </a:r>
            <a:r>
              <a:rPr lang="en-GB" altLang="en-US" b="1">
                <a:solidFill>
                  <a:schemeClr val="tx1"/>
                </a:solidFill>
              </a:rPr>
              <a:t>hour</a:t>
            </a:r>
            <a:r>
              <a:rPr lang="en-GB" altLang="en-US">
                <a:solidFill>
                  <a:schemeClr val="tx1"/>
                </a:solidFill>
              </a:rPr>
              <a:t> hand.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the shortest hand on the clock.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F0FBF-214B-4F44-8C54-C28C6D672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1462088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</a:t>
            </a:r>
            <a:r>
              <a:rPr lang="en-GB" altLang="en-US" b="1">
                <a:solidFill>
                  <a:schemeClr val="tx1"/>
                </a:solidFill>
              </a:rPr>
              <a:t>minute</a:t>
            </a:r>
            <a:r>
              <a:rPr lang="en-GB" altLang="en-US">
                <a:solidFill>
                  <a:schemeClr val="tx1"/>
                </a:solidFill>
              </a:rPr>
              <a:t> hand.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longer than the hour hand.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A5EAFD-E578-4CA5-A379-4216D9D11C6B}"/>
              </a:ext>
            </a:extLst>
          </p:cNvPr>
          <p:cNvCxnSpPr>
            <a:cxnSpLocks/>
          </p:cNvCxnSpPr>
          <p:nvPr/>
        </p:nvCxnSpPr>
        <p:spPr>
          <a:xfrm flipH="1">
            <a:off x="3722688" y="4292600"/>
            <a:ext cx="849312" cy="330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43A034-DD08-451D-B6E2-DCA27A8D6DAC}"/>
              </a:ext>
            </a:extLst>
          </p:cNvPr>
          <p:cNvCxnSpPr>
            <a:cxnSpLocks/>
          </p:cNvCxnSpPr>
          <p:nvPr/>
        </p:nvCxnSpPr>
        <p:spPr>
          <a:xfrm>
            <a:off x="4564063" y="4291013"/>
            <a:ext cx="3175" cy="14779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EF2D01-A08F-4B88-85CD-9E849D82E40E}"/>
              </a:ext>
            </a:extLst>
          </p:cNvPr>
          <p:cNvCxnSpPr>
            <a:cxnSpLocks/>
          </p:cNvCxnSpPr>
          <p:nvPr/>
        </p:nvCxnSpPr>
        <p:spPr>
          <a:xfrm>
            <a:off x="2870200" y="2397125"/>
            <a:ext cx="1143000" cy="2063750"/>
          </a:xfrm>
          <a:prstGeom prst="straightConnector1">
            <a:avLst/>
          </a:prstGeom>
          <a:ln w="19050">
            <a:solidFill>
              <a:srgbClr val="1C1C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3E86C4-5B07-4D5F-B61C-30F490850ED8}"/>
              </a:ext>
            </a:extLst>
          </p:cNvPr>
          <p:cNvCxnSpPr>
            <a:cxnSpLocks/>
          </p:cNvCxnSpPr>
          <p:nvPr/>
        </p:nvCxnSpPr>
        <p:spPr>
          <a:xfrm flipH="1">
            <a:off x="4672013" y="2386013"/>
            <a:ext cx="1130300" cy="1411287"/>
          </a:xfrm>
          <a:prstGeom prst="straightConnector1">
            <a:avLst/>
          </a:prstGeom>
          <a:ln w="19050">
            <a:solidFill>
              <a:srgbClr val="1C1C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D8FEEF4E-CB2F-48FB-A31B-294CC45E6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Hours and Minutes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id="{B136B43E-ED7D-4739-9979-B5309035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489200"/>
            <a:ext cx="3605212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>
            <a:extLst>
              <a:ext uri="{FF2B5EF4-FFF2-40B4-BE49-F238E27FC236}">
                <a16:creationId xmlns:a16="http://schemas.microsoft.com/office/drawing/2014/main" id="{C50DA5CF-0037-44B7-9C31-97013701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1473200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When the minute hand is pointing to 6, it is showing half past the hour. We call this time ‘</a:t>
            </a:r>
            <a:r>
              <a:rPr lang="en-GB" altLang="en-US" b="1">
                <a:solidFill>
                  <a:schemeClr val="tx1"/>
                </a:solidFill>
              </a:rPr>
              <a:t>half past</a:t>
            </a:r>
            <a:r>
              <a:rPr lang="en-GB" altLang="en-US">
                <a:solidFill>
                  <a:schemeClr val="tx1"/>
                </a:solidFill>
              </a:rPr>
              <a:t>’.</a:t>
            </a:r>
          </a:p>
        </p:txBody>
      </p:sp>
      <p:sp>
        <p:nvSpPr>
          <p:cNvPr id="10244" name="TextBox 5">
            <a:extLst>
              <a:ext uri="{FF2B5EF4-FFF2-40B4-BE49-F238E27FC236}">
                <a16:creationId xmlns:a16="http://schemas.microsoft.com/office/drawing/2014/main" id="{4062969A-6268-410B-B150-D7DD94D3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2489200"/>
            <a:ext cx="38163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this clock, the hour hand is in between the number 8 and 9. The minute hand is pointing to the 6.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clock is showing that the time is </a:t>
            </a:r>
            <a:r>
              <a:rPr lang="en-GB" altLang="en-US" b="1">
                <a:solidFill>
                  <a:schemeClr val="tx1"/>
                </a:solidFill>
              </a:rPr>
              <a:t>half past 8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9669FB-B631-4638-AB31-0143922EE3B9}"/>
              </a:ext>
            </a:extLst>
          </p:cNvPr>
          <p:cNvCxnSpPr>
            <a:cxnSpLocks/>
          </p:cNvCxnSpPr>
          <p:nvPr/>
        </p:nvCxnSpPr>
        <p:spPr>
          <a:xfrm flipH="1">
            <a:off x="1738313" y="4243388"/>
            <a:ext cx="1031875" cy="3667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978C7D-22C2-4414-8565-F2C916F5756C}"/>
              </a:ext>
            </a:extLst>
          </p:cNvPr>
          <p:cNvCxnSpPr>
            <a:cxnSpLocks/>
          </p:cNvCxnSpPr>
          <p:nvPr/>
        </p:nvCxnSpPr>
        <p:spPr>
          <a:xfrm>
            <a:off x="2782888" y="4264025"/>
            <a:ext cx="0" cy="15954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6906CD40-6D2A-4A01-8B68-187670B0D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What Time Is It?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84A3377-5282-4A3E-B344-2ED7F30A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600200"/>
            <a:ext cx="36068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Big Hand7">
            <a:extLst>
              <a:ext uri="{FF2B5EF4-FFF2-40B4-BE49-F238E27FC236}">
                <a16:creationId xmlns:a16="http://schemas.microsoft.com/office/drawing/2014/main" id="{30FE2021-5D09-4A42-8F11-AA5DDF8F070D}"/>
              </a:ext>
            </a:extLst>
          </p:cNvPr>
          <p:cNvCxnSpPr>
            <a:cxnSpLocks/>
          </p:cNvCxnSpPr>
          <p:nvPr/>
        </p:nvCxnSpPr>
        <p:spPr>
          <a:xfrm>
            <a:off x="4579938" y="3400425"/>
            <a:ext cx="0" cy="15700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ttle Hand7">
            <a:extLst>
              <a:ext uri="{FF2B5EF4-FFF2-40B4-BE49-F238E27FC236}">
                <a16:creationId xmlns:a16="http://schemas.microsoft.com/office/drawing/2014/main" id="{A929BEF6-A863-49AE-9D6E-1A787103099A}"/>
              </a:ext>
            </a:extLst>
          </p:cNvPr>
          <p:cNvCxnSpPr>
            <a:cxnSpLocks/>
          </p:cNvCxnSpPr>
          <p:nvPr/>
        </p:nvCxnSpPr>
        <p:spPr>
          <a:xfrm flipH="1">
            <a:off x="3811588" y="3373438"/>
            <a:ext cx="769937" cy="7858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o'clock">
            <a:extLst>
              <a:ext uri="{FF2B5EF4-FFF2-40B4-BE49-F238E27FC236}">
                <a16:creationId xmlns:a16="http://schemas.microsoft.com/office/drawing/2014/main" id="{8B1DCE5E-2459-4FC4-8E45-87ED23979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1655763"/>
            <a:ext cx="2163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Where is the big hand pointing?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1 o'clock">
            <a:extLst>
              <a:ext uri="{FF2B5EF4-FFF2-40B4-BE49-F238E27FC236}">
                <a16:creationId xmlns:a16="http://schemas.microsoft.com/office/drawing/2014/main" id="{B6786E3F-D440-467E-B653-80B126052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2133600"/>
            <a:ext cx="2301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Where is the small hand pointing?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Half way between the number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7 and 8.</a:t>
            </a:r>
          </a:p>
        </p:txBody>
      </p:sp>
      <p:sp>
        <p:nvSpPr>
          <p:cNvPr id="12" name="1 o'clock">
            <a:extLst>
              <a:ext uri="{FF2B5EF4-FFF2-40B4-BE49-F238E27FC236}">
                <a16:creationId xmlns:a16="http://schemas.microsoft.com/office/drawing/2014/main" id="{B23B1A83-6907-431F-B1EE-7B9D2D4E9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5434013"/>
            <a:ext cx="204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It is half past 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7869D3F-E0E9-445B-A4B9-DA725F06D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What Time Is It?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5FBA085-17D8-4802-B2F3-ED47B6705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600200"/>
            <a:ext cx="36068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Big Hand7">
            <a:extLst>
              <a:ext uri="{FF2B5EF4-FFF2-40B4-BE49-F238E27FC236}">
                <a16:creationId xmlns:a16="http://schemas.microsoft.com/office/drawing/2014/main" id="{97C498BF-4570-4965-A135-115681263E86}"/>
              </a:ext>
            </a:extLst>
          </p:cNvPr>
          <p:cNvCxnSpPr>
            <a:cxnSpLocks/>
          </p:cNvCxnSpPr>
          <p:nvPr/>
        </p:nvCxnSpPr>
        <p:spPr>
          <a:xfrm>
            <a:off x="4572000" y="3429000"/>
            <a:ext cx="0" cy="1528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ttle Hand3">
            <a:extLst>
              <a:ext uri="{FF2B5EF4-FFF2-40B4-BE49-F238E27FC236}">
                <a16:creationId xmlns:a16="http://schemas.microsoft.com/office/drawing/2014/main" id="{C761B018-E902-4511-83F4-6DA2EBBAC6BF}"/>
              </a:ext>
            </a:extLst>
          </p:cNvPr>
          <p:cNvCxnSpPr>
            <a:cxnSpLocks/>
          </p:cNvCxnSpPr>
          <p:nvPr/>
        </p:nvCxnSpPr>
        <p:spPr>
          <a:xfrm>
            <a:off x="4551363" y="3395663"/>
            <a:ext cx="1038225" cy="22383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o'clock">
            <a:extLst>
              <a:ext uri="{FF2B5EF4-FFF2-40B4-BE49-F238E27FC236}">
                <a16:creationId xmlns:a16="http://schemas.microsoft.com/office/drawing/2014/main" id="{F38E94FD-A95C-40C5-885E-1D4B95470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1655763"/>
            <a:ext cx="2163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Where is the big hand pointing?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1 o'clock">
            <a:extLst>
              <a:ext uri="{FF2B5EF4-FFF2-40B4-BE49-F238E27FC236}">
                <a16:creationId xmlns:a16="http://schemas.microsoft.com/office/drawing/2014/main" id="{8795BFBF-6EA9-402B-AF0C-19E5326E9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2133600"/>
            <a:ext cx="2301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Where is the small hand pointing?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Half way between the number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3 and 4.</a:t>
            </a:r>
          </a:p>
        </p:txBody>
      </p:sp>
      <p:sp>
        <p:nvSpPr>
          <p:cNvPr id="18" name="1 o'clock">
            <a:extLst>
              <a:ext uri="{FF2B5EF4-FFF2-40B4-BE49-F238E27FC236}">
                <a16:creationId xmlns:a16="http://schemas.microsoft.com/office/drawing/2014/main" id="{10C55BCA-0C8A-45D2-94FA-AB922C4E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5434013"/>
            <a:ext cx="204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It is half past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CFF8233F-D24F-45D0-A7A5-7CA7AB463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What Time Is It?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DDF03DD-9EF1-4E00-86FA-01027C3E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600200"/>
            <a:ext cx="36068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Big Hand7">
            <a:extLst>
              <a:ext uri="{FF2B5EF4-FFF2-40B4-BE49-F238E27FC236}">
                <a16:creationId xmlns:a16="http://schemas.microsoft.com/office/drawing/2014/main" id="{02A5EED8-2BF8-4500-A725-47E3BD83E317}"/>
              </a:ext>
            </a:extLst>
          </p:cNvPr>
          <p:cNvCxnSpPr>
            <a:cxnSpLocks/>
          </p:cNvCxnSpPr>
          <p:nvPr/>
        </p:nvCxnSpPr>
        <p:spPr>
          <a:xfrm>
            <a:off x="4567238" y="3416300"/>
            <a:ext cx="0" cy="12366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ttle Hand11">
            <a:extLst>
              <a:ext uri="{FF2B5EF4-FFF2-40B4-BE49-F238E27FC236}">
                <a16:creationId xmlns:a16="http://schemas.microsoft.com/office/drawing/2014/main" id="{1BD8259B-2F81-43F5-B829-289FEEC2B241}"/>
              </a:ext>
            </a:extLst>
          </p:cNvPr>
          <p:cNvCxnSpPr>
            <a:cxnSpLocks/>
          </p:cNvCxnSpPr>
          <p:nvPr/>
        </p:nvCxnSpPr>
        <p:spPr>
          <a:xfrm flipH="1" flipV="1">
            <a:off x="4275138" y="2433638"/>
            <a:ext cx="309562" cy="98266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 o'clock">
            <a:extLst>
              <a:ext uri="{FF2B5EF4-FFF2-40B4-BE49-F238E27FC236}">
                <a16:creationId xmlns:a16="http://schemas.microsoft.com/office/drawing/2014/main" id="{DD7E9D61-4E08-4014-92F9-5EC34E3E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1655763"/>
            <a:ext cx="2163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Where is the big hand pointing?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 o'clock">
            <a:extLst>
              <a:ext uri="{FF2B5EF4-FFF2-40B4-BE49-F238E27FC236}">
                <a16:creationId xmlns:a16="http://schemas.microsoft.com/office/drawing/2014/main" id="{35C66426-425A-4866-999A-21E2C6F3B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2133600"/>
            <a:ext cx="2301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Where is the small hand pointing?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Half way between the number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11 and 12.</a:t>
            </a:r>
          </a:p>
        </p:txBody>
      </p:sp>
      <p:sp>
        <p:nvSpPr>
          <p:cNvPr id="14" name="1 o'clock">
            <a:extLst>
              <a:ext uri="{FF2B5EF4-FFF2-40B4-BE49-F238E27FC236}">
                <a16:creationId xmlns:a16="http://schemas.microsoft.com/office/drawing/2014/main" id="{8DA7EF83-C28C-43DB-90D9-B44E7258B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5434013"/>
            <a:ext cx="204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It is half past 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012317D4-84F2-4EEA-94E9-7881F4BD5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What Time Is It?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5481BA8-21AF-4D65-9712-DE66C2722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600200"/>
            <a:ext cx="36068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Big Hand7">
            <a:extLst>
              <a:ext uri="{FF2B5EF4-FFF2-40B4-BE49-F238E27FC236}">
                <a16:creationId xmlns:a16="http://schemas.microsoft.com/office/drawing/2014/main" id="{343568E1-317E-4AD5-9D8C-6BB180BBE3D6}"/>
              </a:ext>
            </a:extLst>
          </p:cNvPr>
          <p:cNvCxnSpPr>
            <a:cxnSpLocks/>
          </p:cNvCxnSpPr>
          <p:nvPr/>
        </p:nvCxnSpPr>
        <p:spPr>
          <a:xfrm>
            <a:off x="4579938" y="3400425"/>
            <a:ext cx="0" cy="15446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ttle Hand6">
            <a:extLst>
              <a:ext uri="{FF2B5EF4-FFF2-40B4-BE49-F238E27FC236}">
                <a16:creationId xmlns:a16="http://schemas.microsoft.com/office/drawing/2014/main" id="{29092F84-0331-4150-AB2C-1DC0FB3BC9D6}"/>
              </a:ext>
            </a:extLst>
          </p:cNvPr>
          <p:cNvCxnSpPr>
            <a:cxnSpLocks/>
          </p:cNvCxnSpPr>
          <p:nvPr/>
        </p:nvCxnSpPr>
        <p:spPr>
          <a:xfrm flipH="1">
            <a:off x="4352925" y="3371850"/>
            <a:ext cx="227013" cy="9810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o'clock">
            <a:extLst>
              <a:ext uri="{FF2B5EF4-FFF2-40B4-BE49-F238E27FC236}">
                <a16:creationId xmlns:a16="http://schemas.microsoft.com/office/drawing/2014/main" id="{129F6AC6-C1A4-4894-AFB1-74209484C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1655763"/>
            <a:ext cx="2163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Where is the big hand pointing?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1 o'clock">
            <a:extLst>
              <a:ext uri="{FF2B5EF4-FFF2-40B4-BE49-F238E27FC236}">
                <a16:creationId xmlns:a16="http://schemas.microsoft.com/office/drawing/2014/main" id="{CB9D6425-A291-4F7B-B517-FE8F848E2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2133600"/>
            <a:ext cx="2301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Where is the small hand pointing?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Half way between the number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6 and 7.</a:t>
            </a:r>
          </a:p>
        </p:txBody>
      </p:sp>
      <p:sp>
        <p:nvSpPr>
          <p:cNvPr id="11" name="1 o'clock">
            <a:extLst>
              <a:ext uri="{FF2B5EF4-FFF2-40B4-BE49-F238E27FC236}">
                <a16:creationId xmlns:a16="http://schemas.microsoft.com/office/drawing/2014/main" id="{2C404EBC-07B2-4502-8E89-825AA617F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5434013"/>
            <a:ext cx="204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It is half past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7730F20-18E4-4075-BEF9-90ABD88C8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What Time Is It?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C016E35C-E29D-48D1-B5CA-BF75201A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600200"/>
            <a:ext cx="36068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Big Hand7">
            <a:extLst>
              <a:ext uri="{FF2B5EF4-FFF2-40B4-BE49-F238E27FC236}">
                <a16:creationId xmlns:a16="http://schemas.microsoft.com/office/drawing/2014/main" id="{F16AF636-9D19-44F3-9876-986BD5CCC15B}"/>
              </a:ext>
            </a:extLst>
          </p:cNvPr>
          <p:cNvCxnSpPr>
            <a:cxnSpLocks/>
          </p:cNvCxnSpPr>
          <p:nvPr/>
        </p:nvCxnSpPr>
        <p:spPr>
          <a:xfrm flipH="1">
            <a:off x="4567238" y="3400425"/>
            <a:ext cx="12700" cy="1454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o'clock">
            <a:extLst>
              <a:ext uri="{FF2B5EF4-FFF2-40B4-BE49-F238E27FC236}">
                <a16:creationId xmlns:a16="http://schemas.microsoft.com/office/drawing/2014/main" id="{5CB84B36-B0EC-438A-AD05-379AC5059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5434013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It is half past 9.</a:t>
            </a:r>
          </a:p>
        </p:txBody>
      </p:sp>
      <p:cxnSp>
        <p:nvCxnSpPr>
          <p:cNvPr id="7" name="Little Hand9">
            <a:extLst>
              <a:ext uri="{FF2B5EF4-FFF2-40B4-BE49-F238E27FC236}">
                <a16:creationId xmlns:a16="http://schemas.microsoft.com/office/drawing/2014/main" id="{5A1810F2-47E4-4A58-AB08-AB9C05D38E29}"/>
              </a:ext>
            </a:extLst>
          </p:cNvPr>
          <p:cNvCxnSpPr>
            <a:cxnSpLocks/>
          </p:cNvCxnSpPr>
          <p:nvPr/>
        </p:nvCxnSpPr>
        <p:spPr>
          <a:xfrm flipH="1" flipV="1">
            <a:off x="3670300" y="3181350"/>
            <a:ext cx="908050" cy="21431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52E6EC24-F3BF-4C5D-B026-01D292D1B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What Time Is It?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B098AEA-2F28-4589-B8F6-6D4EF7A65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600200"/>
            <a:ext cx="36068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Big Hand7">
            <a:extLst>
              <a:ext uri="{FF2B5EF4-FFF2-40B4-BE49-F238E27FC236}">
                <a16:creationId xmlns:a16="http://schemas.microsoft.com/office/drawing/2014/main" id="{3F15D2CF-B712-4A88-9594-7BDF652A7F07}"/>
              </a:ext>
            </a:extLst>
          </p:cNvPr>
          <p:cNvCxnSpPr>
            <a:cxnSpLocks/>
          </p:cNvCxnSpPr>
          <p:nvPr/>
        </p:nvCxnSpPr>
        <p:spPr>
          <a:xfrm>
            <a:off x="4572000" y="3429000"/>
            <a:ext cx="0" cy="14779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o'clock">
            <a:extLst>
              <a:ext uri="{FF2B5EF4-FFF2-40B4-BE49-F238E27FC236}">
                <a16:creationId xmlns:a16="http://schemas.microsoft.com/office/drawing/2014/main" id="{BBC76489-3EFF-48F9-AA6A-1835C4AEA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5434013"/>
            <a:ext cx="202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It is half past 12.</a:t>
            </a:r>
          </a:p>
        </p:txBody>
      </p:sp>
      <p:cxnSp>
        <p:nvCxnSpPr>
          <p:cNvPr id="8" name="Little Hand12">
            <a:extLst>
              <a:ext uri="{FF2B5EF4-FFF2-40B4-BE49-F238E27FC236}">
                <a16:creationId xmlns:a16="http://schemas.microsoft.com/office/drawing/2014/main" id="{421CB862-2FA8-4233-8DDB-ECF6E786EDEF}"/>
              </a:ext>
            </a:extLst>
          </p:cNvPr>
          <p:cNvCxnSpPr>
            <a:cxnSpLocks/>
          </p:cNvCxnSpPr>
          <p:nvPr/>
        </p:nvCxnSpPr>
        <p:spPr>
          <a:xfrm flipV="1">
            <a:off x="4576763" y="2395538"/>
            <a:ext cx="277812" cy="100488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128</TotalTime>
  <Words>310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Hours and Minutes</vt:lpstr>
      <vt:lpstr>Hours and Minutes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Holmes</dc:creator>
  <cp:lastModifiedBy>Ina Milner</cp:lastModifiedBy>
  <cp:revision>21</cp:revision>
  <dcterms:created xsi:type="dcterms:W3CDTF">2018-10-22T10:35:17Z</dcterms:created>
  <dcterms:modified xsi:type="dcterms:W3CDTF">2020-05-14T16:24:17Z</dcterms:modified>
</cp:coreProperties>
</file>