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2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1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1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5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1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DF10-3D86-4D5B-899E-3BC9D81AB6D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4627-2A85-4866-A34F-FA450460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2" y="293312"/>
            <a:ext cx="8543108" cy="63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370185"/>
            <a:ext cx="8491036" cy="62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207745"/>
            <a:ext cx="8569234" cy="63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95001"/>
            <a:ext cx="8804365" cy="63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1" y="245909"/>
            <a:ext cx="8604517" cy="63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244866"/>
            <a:ext cx="8611345" cy="64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1" y="81189"/>
            <a:ext cx="8961120" cy="66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69447"/>
            <a:ext cx="8895806" cy="66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84" y="272356"/>
            <a:ext cx="8466418" cy="62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8223"/>
            <a:ext cx="8869680" cy="63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222856"/>
            <a:ext cx="8477793" cy="62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107561"/>
            <a:ext cx="9274628" cy="65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78923"/>
            <a:ext cx="8762017" cy="64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7" y="483326"/>
            <a:ext cx="9542693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428607"/>
            <a:ext cx="9476616" cy="6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Marron</dc:creator>
  <cp:lastModifiedBy>Anthony Marron</cp:lastModifiedBy>
  <cp:revision>2</cp:revision>
  <dcterms:created xsi:type="dcterms:W3CDTF">2021-02-07T15:11:03Z</dcterms:created>
  <dcterms:modified xsi:type="dcterms:W3CDTF">2022-02-07T14:47:39Z</dcterms:modified>
</cp:coreProperties>
</file>