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F8DE9-F014-458E-BEBC-FE976F83E6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3A5514-E240-420F-A517-73502E93A9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D628B-5017-4369-87FC-6CA89B97D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B6C6E-51D7-41D0-A307-4FD36F4273D8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838A63-8709-4951-9679-18A650C46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437996-EDC0-47BD-81EC-1C55D05EE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FC20-5163-4BE9-8475-BDD2146B3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545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7B2E8-9C66-4D4E-9103-E1FC45964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CC42A1-097F-444D-8939-B8EC6D687D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14D5D8-2F94-4B06-8EC8-638E915AA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B6C6E-51D7-41D0-A307-4FD36F4273D8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81D83-D642-4130-A558-9C7DE8468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1FCC3-649A-4924-839D-764268346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FC20-5163-4BE9-8475-BDD2146B3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175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55A47D-CDFF-419D-9AC6-9AFD32C497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78DAB9-BF36-4AF7-9686-40FC9BA9B3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6BD526-2684-4239-A66C-FDD6BF69B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B6C6E-51D7-41D0-A307-4FD36F4273D8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72025-6A4A-40F9-B950-33361F9D7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BC2A59-BAC0-487E-8844-5DCA89A40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FC20-5163-4BE9-8475-BDD2146B3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715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7FEBF-C99A-499F-BFF3-8175B85AC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174C3-6254-4F9E-A32E-05DD456A8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4CA47-3C4D-456B-8DDA-974949DC4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B6C6E-51D7-41D0-A307-4FD36F4273D8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DCFB5-48EB-4D03-BA6F-A74CF3B7C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32D972-BCA0-4786-8735-9B8F8FE94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FC20-5163-4BE9-8475-BDD2146B3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629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8C67A-FED6-40ED-8739-5495550ED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3175B0-AF02-4064-9BC3-A51F68F9B9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8164A-C6DB-4FD2-9078-91DEA89CA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B6C6E-51D7-41D0-A307-4FD36F4273D8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CFF123-BD3D-4036-8419-24E83DF6C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6F9177-0E90-4961-8AE1-BD1E034F6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FC20-5163-4BE9-8475-BDD2146B3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660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1CD80-E7CB-40AF-B878-1D0CF3E28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8E2FB-95EF-40A6-8CCC-BBD6531B24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9E2D9F-F7E6-4474-980B-AD1CBF86EF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A96C02-FDD4-4255-B8BB-BD38DDB07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B6C6E-51D7-41D0-A307-4FD36F4273D8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E31BA9-C80C-458E-AF83-01A5C15C6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079190-E383-47BE-A6B6-07FCCECD2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FC20-5163-4BE9-8475-BDD2146B3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99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FC0CC-97E3-48C0-8B2A-C71379A4C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024A71-9427-4E74-A66E-8DE624AC06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056572-9CD7-481F-A18F-0C785BB078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75056C-97B7-4013-9126-A3CB30ABB3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30F7D-8F5A-4784-AB54-388DE82BC1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82FC50-D9A5-4B95-8F03-D5369F731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B6C6E-51D7-41D0-A307-4FD36F4273D8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E21F14-3861-4E04-B194-6D4EE4226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5CB71D-AFF7-483E-A002-BA8EFD15A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FC20-5163-4BE9-8475-BDD2146B3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56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BFD7-E670-44AE-9EEC-28C348021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D4E75E-352D-4C18-B66C-0C813F39B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B6C6E-51D7-41D0-A307-4FD36F4273D8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C8333F-664C-49D6-B7CB-79D586E33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721B14-9F00-4124-B32A-260105BB6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FC20-5163-4BE9-8475-BDD2146B3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144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EEC434-7A9E-4AED-BD5B-9540E15DD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B6C6E-51D7-41D0-A307-4FD36F4273D8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90E0B6-6588-4C83-90E3-8027E7B15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309AA6-41DD-4E4E-955A-C0D149B7A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FC20-5163-4BE9-8475-BDD2146B3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78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EDDDE-2584-4F70-92A4-9CDAF15BE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471E4-3C2B-4138-A6D8-775F3EBEF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3A8242-B171-4C96-B964-D4C2F84E78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4236F5-85DC-43E8-B1E2-E8DF022DB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B6C6E-51D7-41D0-A307-4FD36F4273D8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2E51CF-FA6E-4914-BDE4-592062B8E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7799E0-0CC0-404C-98D9-BE15CC19C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FC20-5163-4BE9-8475-BDD2146B3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078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48F2E-202E-46E5-AAF5-57BA2EB66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EF858C-3EF3-49AB-A58E-437FE17159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0B0A2-1558-4636-ADA3-2B65B9D528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BA10C1-5F04-4C13-8535-BCE10BD2B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B6C6E-51D7-41D0-A307-4FD36F4273D8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2B974C-59EE-4447-8437-6BEF0C51D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76A634-B906-4FB4-BEAA-FB6A98568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FC20-5163-4BE9-8475-BDD2146B3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251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EB72A0-E916-4C04-B4FE-25B1999ED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C50734-49B4-4106-80A6-96D40FE5D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A3D44-858B-42B6-A4A8-22B1A92B67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B6C6E-51D7-41D0-A307-4FD36F4273D8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E32E-C8E2-447A-8CE7-64D7AD2985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F6A43D-3850-4E12-B46A-DF93FB6FE5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FFC20-5163-4BE9-8475-BDD2146B3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460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168E7B-6D42-4B3A-B7A1-17D4C49EC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8A030C2-9F23-4593-9F99-7B73C232A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FD66B2A-4518-4DE0-9EC4-68C746FD7C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6432" y="1741337"/>
            <a:ext cx="6739136" cy="2387918"/>
          </a:xfrm>
        </p:spPr>
        <p:txBody>
          <a:bodyPr anchor="b">
            <a:normAutofit/>
          </a:bodyPr>
          <a:lstStyle/>
          <a:p>
            <a:r>
              <a:rPr lang="en-GB" sz="6600">
                <a:solidFill>
                  <a:srgbClr val="FFFFFF"/>
                </a:solidFill>
              </a:rPr>
              <a:t>Seaside –Role </a:t>
            </a:r>
            <a:r>
              <a:rPr lang="en-GB" sz="6600" dirty="0">
                <a:solidFill>
                  <a:srgbClr val="FFFFFF"/>
                </a:solidFill>
              </a:rPr>
              <a:t>play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C3BD8A-F7B0-4777-8C69-A247B1C9D9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29559" y="4200522"/>
            <a:ext cx="6740685" cy="682079"/>
          </a:xfrm>
        </p:spPr>
        <p:txBody>
          <a:bodyPr>
            <a:normAutofit/>
          </a:bodyPr>
          <a:lstStyle/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041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0478A1-3B9B-4042-AE3C-B364F0AA6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388" y="826680"/>
            <a:ext cx="10198386" cy="1359308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FFFFFF"/>
                </a:solidFill>
              </a:rPr>
              <a:t>At the Seaside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794E0-9459-4D95-9A8A-380CFA06E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1" y="2753935"/>
            <a:ext cx="11331574" cy="3618289"/>
          </a:xfrm>
        </p:spPr>
        <p:txBody>
          <a:bodyPr>
            <a:normAutofit lnSpcReduction="10000"/>
          </a:bodyPr>
          <a:lstStyle/>
          <a:p>
            <a:r>
              <a:rPr lang="en-GB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Today we are going to pretend we are out at the seaside; we are walking along the promenade and we see some shops and stalls. Think of anything they might be selling….</a:t>
            </a:r>
          </a:p>
          <a:p>
            <a:r>
              <a:rPr lang="en-GB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Fish and chips</a:t>
            </a:r>
          </a:p>
          <a:p>
            <a:r>
              <a:rPr lang="en-GB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Candy floss </a:t>
            </a:r>
          </a:p>
          <a:p>
            <a:r>
              <a:rPr lang="en-GB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Toys </a:t>
            </a:r>
          </a:p>
          <a:p>
            <a:r>
              <a:rPr lang="en-GB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Ice cream </a:t>
            </a:r>
          </a:p>
          <a:p>
            <a:r>
              <a:rPr lang="en-GB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Drinks </a:t>
            </a:r>
          </a:p>
          <a:p>
            <a:r>
              <a:rPr lang="en-GB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Ice Lollies </a:t>
            </a:r>
          </a:p>
          <a:p>
            <a:endParaRPr lang="en-GB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918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outdoor, parked, truck, man&#10;&#10;Description automatically generated">
            <a:extLst>
              <a:ext uri="{FF2B5EF4-FFF2-40B4-BE49-F238E27FC236}">
                <a16:creationId xmlns:a16="http://schemas.microsoft.com/office/drawing/2014/main" id="{A4C2243B-43CB-4E03-8591-107EBFB59E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34" b="1477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564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5341D4B7-8A53-4C37-8E33-372EAB5776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2434" y="253548"/>
            <a:ext cx="5608934" cy="6102802"/>
          </a:xfrm>
          <a:prstGeom prst="rect">
            <a:avLst/>
          </a:prstGeom>
          <a:solidFill>
            <a:srgbClr val="AFABAB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207CD7-0A3F-417F-9DD2-633994743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5283" y="420017"/>
            <a:ext cx="5069305" cy="5769864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5400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630B15B-CFE8-4FE5-8F6E-666207C945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024" y="253548"/>
            <a:ext cx="5851795" cy="6102802"/>
          </a:xfrm>
          <a:prstGeom prst="rect">
            <a:avLst/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B51AAA3-DDFE-48DE-AF38-BE32846EC4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2848" y="420017"/>
            <a:ext cx="5532146" cy="5769864"/>
          </a:xfrm>
          <a:prstGeom prst="rect">
            <a:avLst/>
          </a:prstGeom>
          <a:noFill/>
          <a:ln w="6350" cap="sq" cmpd="sng" algn="ctr">
            <a:solidFill>
              <a:srgbClr val="404040"/>
            </a:solidFill>
            <a:prstDash val="solid"/>
            <a:miter lim="800000"/>
          </a:ln>
          <a:effectLst/>
        </p:spPr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E677C76F-DE41-46AB-B35D-CE525E7C48E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9" b="5928"/>
          <a:stretch/>
        </p:blipFill>
        <p:spPr bwMode="auto">
          <a:xfrm>
            <a:off x="402848" y="577736"/>
            <a:ext cx="5532146" cy="5454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bedroom, food, room&#10;&#10;Description automatically generated">
            <a:extLst>
              <a:ext uri="{FF2B5EF4-FFF2-40B4-BE49-F238E27FC236}">
                <a16:creationId xmlns:a16="http://schemas.microsoft.com/office/drawing/2014/main" id="{4055A577-DC68-422C-BF27-72BD20465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1520" y="420017"/>
            <a:ext cx="4974909" cy="5527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70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341D4B7-8A53-4C37-8E33-372EAB5776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2434" y="253548"/>
            <a:ext cx="5608934" cy="6102802"/>
          </a:xfrm>
          <a:prstGeom prst="rect">
            <a:avLst/>
          </a:prstGeom>
          <a:solidFill>
            <a:srgbClr val="AFABAB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A3551C-2422-42B8-95A0-A03C1A11E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5283" y="420017"/>
            <a:ext cx="5069305" cy="5769864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5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630B15B-CFE8-4FE5-8F6E-666207C945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024" y="253548"/>
            <a:ext cx="5851795" cy="6102802"/>
          </a:xfrm>
          <a:prstGeom prst="rect">
            <a:avLst/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B51AAA3-DDFE-48DE-AF38-BE32846EC4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2848" y="420017"/>
            <a:ext cx="5532146" cy="5769864"/>
          </a:xfrm>
          <a:prstGeom prst="rect">
            <a:avLst/>
          </a:prstGeom>
          <a:noFill/>
          <a:ln w="6350" cap="sq" cmpd="sng" algn="ctr">
            <a:solidFill>
              <a:srgbClr val="404040"/>
            </a:solidFill>
            <a:prstDash val="solid"/>
            <a:miter lim="800000"/>
          </a:ln>
          <a:effectLst/>
        </p:spPr>
      </p:sp>
      <p:pic>
        <p:nvPicPr>
          <p:cNvPr id="5" name="Content Placeholder 4" descr="A picture containing food&#10;&#10;Description automatically generated">
            <a:extLst>
              <a:ext uri="{FF2B5EF4-FFF2-40B4-BE49-F238E27FC236}">
                <a16:creationId xmlns:a16="http://schemas.microsoft.com/office/drawing/2014/main" id="{9D5D8510-94D7-4834-81FB-E20BA500FD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1" r="2259" b="-4"/>
          <a:stretch/>
        </p:blipFill>
        <p:spPr>
          <a:xfrm>
            <a:off x="725707" y="740057"/>
            <a:ext cx="4886429" cy="5129784"/>
          </a:xfrm>
          <a:prstGeom prst="rect">
            <a:avLst/>
          </a:prstGeom>
        </p:spPr>
      </p:pic>
      <p:pic>
        <p:nvPicPr>
          <p:cNvPr id="7" name="Picture 6" descr="A picture containing indoor, toy, table, small&#10;&#10;Description automatically generated">
            <a:extLst>
              <a:ext uri="{FF2B5EF4-FFF2-40B4-BE49-F238E27FC236}">
                <a16:creationId xmlns:a16="http://schemas.microsoft.com/office/drawing/2014/main" id="{2B322C38-A510-446D-B2C8-6B5FA45CA9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031" y="1129473"/>
            <a:ext cx="4957262" cy="4350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79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E3C159-BB91-4BF4-B9E0-0274BA044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FFFFFF"/>
                </a:solidFill>
                <a:latin typeface="Comic Sans MS" panose="030F0702030302020204" pitchFamily="66" charset="0"/>
              </a:rPr>
              <a:t>Create your own seaside stall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370A0-3177-4B1D-89CF-EB4976C6F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1" y="2573867"/>
            <a:ext cx="10301574" cy="3928533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</a:rPr>
              <a:t>First decide what your stall will sell </a:t>
            </a:r>
          </a:p>
          <a:p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</a:rPr>
              <a:t>Design your stall, maybe you could draw a picture of what it might look like, you could maybe set up a mini role play area at home</a:t>
            </a:r>
          </a:p>
          <a:p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</a:rPr>
              <a:t>Create a menu or a price list for your stall </a:t>
            </a:r>
          </a:p>
          <a:p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</a:rPr>
              <a:t>Maybe you could make some ‘products’ to sell </a:t>
            </a:r>
          </a:p>
          <a:p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</a:rPr>
              <a:t>Have fun acting out your stall</a:t>
            </a:r>
          </a:p>
          <a:p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</a:rPr>
              <a:t>Remember you need to make sure you have the price of your products or a menu for your customers </a:t>
            </a:r>
          </a:p>
          <a:p>
            <a:endParaRPr lang="en-GB" sz="2000" dirty="0">
              <a:solidFill>
                <a:srgbClr val="000000"/>
              </a:solidFill>
            </a:endParaRPr>
          </a:p>
          <a:p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093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139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Office Theme</vt:lpstr>
      <vt:lpstr>Seaside –Role play  </vt:lpstr>
      <vt:lpstr>At the Seaside </vt:lpstr>
      <vt:lpstr>PowerPoint Presentation</vt:lpstr>
      <vt:lpstr>PowerPoint Presentation</vt:lpstr>
      <vt:lpstr>PowerPoint Presentation</vt:lpstr>
      <vt:lpstr>Create your own seaside stall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Seaside – Writing </dc:title>
  <dc:creator>gordon mcnair</dc:creator>
  <cp:lastModifiedBy>gordon mcnair</cp:lastModifiedBy>
  <cp:revision>4</cp:revision>
  <dcterms:created xsi:type="dcterms:W3CDTF">2020-05-04T11:35:00Z</dcterms:created>
  <dcterms:modified xsi:type="dcterms:W3CDTF">2020-06-01T08:50:50Z</dcterms:modified>
</cp:coreProperties>
</file>