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7B67D-8E04-4710-8873-866DCFD7F7B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93A0AA-74AB-4684-80F6-EA31DD9FC9A7}">
      <dgm:prSet/>
      <dgm:spPr/>
      <dgm:t>
        <a:bodyPr/>
        <a:lstStyle/>
        <a:p>
          <a:r>
            <a:rPr lang="en-GB"/>
            <a:t>What does the beach look like?</a:t>
          </a:r>
          <a:endParaRPr lang="en-US"/>
        </a:p>
      </dgm:t>
    </dgm:pt>
    <dgm:pt modelId="{630240EB-F22C-4F23-AB47-A43DF7B9DC36}" type="parTrans" cxnId="{75CAF96E-CD11-4428-A64C-EBBB36B2FE22}">
      <dgm:prSet/>
      <dgm:spPr/>
      <dgm:t>
        <a:bodyPr/>
        <a:lstStyle/>
        <a:p>
          <a:endParaRPr lang="en-US"/>
        </a:p>
      </dgm:t>
    </dgm:pt>
    <dgm:pt modelId="{3F27D8BD-5491-4328-B8A1-839774093EF7}" type="sibTrans" cxnId="{75CAF96E-CD11-4428-A64C-EBBB36B2FE22}">
      <dgm:prSet/>
      <dgm:spPr/>
      <dgm:t>
        <a:bodyPr/>
        <a:lstStyle/>
        <a:p>
          <a:endParaRPr lang="en-US"/>
        </a:p>
      </dgm:t>
    </dgm:pt>
    <dgm:pt modelId="{37E763A1-E5FF-4CD6-A6A9-D59B6A38BCE5}">
      <dgm:prSet/>
      <dgm:spPr/>
      <dgm:t>
        <a:bodyPr/>
        <a:lstStyle/>
        <a:p>
          <a:r>
            <a:rPr lang="en-GB"/>
            <a:t>What can you hear? </a:t>
          </a:r>
          <a:endParaRPr lang="en-US"/>
        </a:p>
      </dgm:t>
    </dgm:pt>
    <dgm:pt modelId="{CDD20F8E-8D6D-48BA-9543-7AC0E1552725}" type="parTrans" cxnId="{45B25BC8-769B-407A-98FA-6E03B0723BFC}">
      <dgm:prSet/>
      <dgm:spPr/>
      <dgm:t>
        <a:bodyPr/>
        <a:lstStyle/>
        <a:p>
          <a:endParaRPr lang="en-US"/>
        </a:p>
      </dgm:t>
    </dgm:pt>
    <dgm:pt modelId="{C557E52D-0F77-483B-896B-FFDF4B08FE9A}" type="sibTrans" cxnId="{45B25BC8-769B-407A-98FA-6E03B0723BFC}">
      <dgm:prSet/>
      <dgm:spPr/>
      <dgm:t>
        <a:bodyPr/>
        <a:lstStyle/>
        <a:p>
          <a:endParaRPr lang="en-US"/>
        </a:p>
      </dgm:t>
    </dgm:pt>
    <dgm:pt modelId="{5C6BFB4E-D1EC-4B0E-8BEC-F709250BF14F}">
      <dgm:prSet/>
      <dgm:spPr/>
      <dgm:t>
        <a:bodyPr/>
        <a:lstStyle/>
        <a:p>
          <a:r>
            <a:rPr lang="en-GB"/>
            <a:t>What can you see? </a:t>
          </a:r>
          <a:endParaRPr lang="en-US"/>
        </a:p>
      </dgm:t>
    </dgm:pt>
    <dgm:pt modelId="{42F60513-CD8A-4C71-A0E4-0B55C281D431}" type="parTrans" cxnId="{6004D0E2-CC1C-471C-8A1C-FAD567DA094F}">
      <dgm:prSet/>
      <dgm:spPr/>
      <dgm:t>
        <a:bodyPr/>
        <a:lstStyle/>
        <a:p>
          <a:endParaRPr lang="en-US"/>
        </a:p>
      </dgm:t>
    </dgm:pt>
    <dgm:pt modelId="{32967318-A7A0-4D9F-B5E0-28598268B578}" type="sibTrans" cxnId="{6004D0E2-CC1C-471C-8A1C-FAD567DA094F}">
      <dgm:prSet/>
      <dgm:spPr/>
      <dgm:t>
        <a:bodyPr/>
        <a:lstStyle/>
        <a:p>
          <a:endParaRPr lang="en-US"/>
        </a:p>
      </dgm:t>
    </dgm:pt>
    <dgm:pt modelId="{83154C68-4D47-4FC4-85F5-1A04BF5FE99C}">
      <dgm:prSet/>
      <dgm:spPr/>
      <dgm:t>
        <a:bodyPr/>
        <a:lstStyle/>
        <a:p>
          <a:r>
            <a:rPr lang="en-GB"/>
            <a:t>Do you think all beaches look the same? </a:t>
          </a:r>
          <a:endParaRPr lang="en-US"/>
        </a:p>
      </dgm:t>
    </dgm:pt>
    <dgm:pt modelId="{F55C65B9-172A-4FC2-8106-30ACA61A8713}" type="parTrans" cxnId="{C93C4EDA-4838-45D9-B4A0-A95C28E60A24}">
      <dgm:prSet/>
      <dgm:spPr/>
      <dgm:t>
        <a:bodyPr/>
        <a:lstStyle/>
        <a:p>
          <a:endParaRPr lang="en-US"/>
        </a:p>
      </dgm:t>
    </dgm:pt>
    <dgm:pt modelId="{43BA6736-6661-4D8B-ABD1-9722B86E1160}" type="sibTrans" cxnId="{C93C4EDA-4838-45D9-B4A0-A95C28E60A24}">
      <dgm:prSet/>
      <dgm:spPr/>
      <dgm:t>
        <a:bodyPr/>
        <a:lstStyle/>
        <a:p>
          <a:endParaRPr lang="en-US"/>
        </a:p>
      </dgm:t>
    </dgm:pt>
    <dgm:pt modelId="{E5F71E9D-8B19-4EAD-A836-E619166A871A}" type="pres">
      <dgm:prSet presAssocID="{1157B67D-8E04-4710-8873-866DCFD7F7BE}" presName="vert0" presStyleCnt="0">
        <dgm:presLayoutVars>
          <dgm:dir/>
          <dgm:animOne val="branch"/>
          <dgm:animLvl val="lvl"/>
        </dgm:presLayoutVars>
      </dgm:prSet>
      <dgm:spPr/>
    </dgm:pt>
    <dgm:pt modelId="{8A999191-1C09-4349-82E5-258491725043}" type="pres">
      <dgm:prSet presAssocID="{F993A0AA-74AB-4684-80F6-EA31DD9FC9A7}" presName="thickLine" presStyleLbl="alignNode1" presStyleIdx="0" presStyleCnt="4"/>
      <dgm:spPr/>
    </dgm:pt>
    <dgm:pt modelId="{0BC54848-27FF-4CA2-9D94-0124DDF6CC08}" type="pres">
      <dgm:prSet presAssocID="{F993A0AA-74AB-4684-80F6-EA31DD9FC9A7}" presName="horz1" presStyleCnt="0"/>
      <dgm:spPr/>
    </dgm:pt>
    <dgm:pt modelId="{4050D712-C8A7-4815-BBD0-2F24B640B5B5}" type="pres">
      <dgm:prSet presAssocID="{F993A0AA-74AB-4684-80F6-EA31DD9FC9A7}" presName="tx1" presStyleLbl="revTx" presStyleIdx="0" presStyleCnt="4"/>
      <dgm:spPr/>
    </dgm:pt>
    <dgm:pt modelId="{D6B88FF1-337B-4C5E-8525-72256F83DFC8}" type="pres">
      <dgm:prSet presAssocID="{F993A0AA-74AB-4684-80F6-EA31DD9FC9A7}" presName="vert1" presStyleCnt="0"/>
      <dgm:spPr/>
    </dgm:pt>
    <dgm:pt modelId="{8E28FAF2-B459-4AF4-A7E2-4135E29A4A4C}" type="pres">
      <dgm:prSet presAssocID="{37E763A1-E5FF-4CD6-A6A9-D59B6A38BCE5}" presName="thickLine" presStyleLbl="alignNode1" presStyleIdx="1" presStyleCnt="4"/>
      <dgm:spPr/>
    </dgm:pt>
    <dgm:pt modelId="{CF8AC2EA-347A-473C-ABBC-7C7B63F0DBC7}" type="pres">
      <dgm:prSet presAssocID="{37E763A1-E5FF-4CD6-A6A9-D59B6A38BCE5}" presName="horz1" presStyleCnt="0"/>
      <dgm:spPr/>
    </dgm:pt>
    <dgm:pt modelId="{B7508868-61DA-48AF-9EFD-5ED2300C4ED3}" type="pres">
      <dgm:prSet presAssocID="{37E763A1-E5FF-4CD6-A6A9-D59B6A38BCE5}" presName="tx1" presStyleLbl="revTx" presStyleIdx="1" presStyleCnt="4"/>
      <dgm:spPr/>
    </dgm:pt>
    <dgm:pt modelId="{B80ED2AE-B162-4479-873B-BA5AB8D793CE}" type="pres">
      <dgm:prSet presAssocID="{37E763A1-E5FF-4CD6-A6A9-D59B6A38BCE5}" presName="vert1" presStyleCnt="0"/>
      <dgm:spPr/>
    </dgm:pt>
    <dgm:pt modelId="{80FF5036-847B-4891-A7A2-9AED3D5F8DB7}" type="pres">
      <dgm:prSet presAssocID="{5C6BFB4E-D1EC-4B0E-8BEC-F709250BF14F}" presName="thickLine" presStyleLbl="alignNode1" presStyleIdx="2" presStyleCnt="4"/>
      <dgm:spPr/>
    </dgm:pt>
    <dgm:pt modelId="{04F472B3-8AB3-411F-83EC-5B72D16C7B3E}" type="pres">
      <dgm:prSet presAssocID="{5C6BFB4E-D1EC-4B0E-8BEC-F709250BF14F}" presName="horz1" presStyleCnt="0"/>
      <dgm:spPr/>
    </dgm:pt>
    <dgm:pt modelId="{53EA3F56-B008-4390-AAF1-975434E46EF3}" type="pres">
      <dgm:prSet presAssocID="{5C6BFB4E-D1EC-4B0E-8BEC-F709250BF14F}" presName="tx1" presStyleLbl="revTx" presStyleIdx="2" presStyleCnt="4"/>
      <dgm:spPr/>
    </dgm:pt>
    <dgm:pt modelId="{6DD2BEBE-84BB-4D35-BB26-39CC3F622195}" type="pres">
      <dgm:prSet presAssocID="{5C6BFB4E-D1EC-4B0E-8BEC-F709250BF14F}" presName="vert1" presStyleCnt="0"/>
      <dgm:spPr/>
    </dgm:pt>
    <dgm:pt modelId="{07DC35CF-2891-4A76-9FEF-51B3EA8FF367}" type="pres">
      <dgm:prSet presAssocID="{83154C68-4D47-4FC4-85F5-1A04BF5FE99C}" presName="thickLine" presStyleLbl="alignNode1" presStyleIdx="3" presStyleCnt="4"/>
      <dgm:spPr/>
    </dgm:pt>
    <dgm:pt modelId="{B4E474A8-2C23-494A-BDDF-AA8266616FDD}" type="pres">
      <dgm:prSet presAssocID="{83154C68-4D47-4FC4-85F5-1A04BF5FE99C}" presName="horz1" presStyleCnt="0"/>
      <dgm:spPr/>
    </dgm:pt>
    <dgm:pt modelId="{1D8214C3-0501-4B08-A6C1-2A2D4EDF0635}" type="pres">
      <dgm:prSet presAssocID="{83154C68-4D47-4FC4-85F5-1A04BF5FE99C}" presName="tx1" presStyleLbl="revTx" presStyleIdx="3" presStyleCnt="4"/>
      <dgm:spPr/>
    </dgm:pt>
    <dgm:pt modelId="{6EBDD793-9BFF-496C-874E-19D92F311B03}" type="pres">
      <dgm:prSet presAssocID="{83154C68-4D47-4FC4-85F5-1A04BF5FE99C}" presName="vert1" presStyleCnt="0"/>
      <dgm:spPr/>
    </dgm:pt>
  </dgm:ptLst>
  <dgm:cxnLst>
    <dgm:cxn modelId="{7A1BE80D-885B-45FF-8B7F-F9E985A53A99}" type="presOf" srcId="{83154C68-4D47-4FC4-85F5-1A04BF5FE99C}" destId="{1D8214C3-0501-4B08-A6C1-2A2D4EDF0635}" srcOrd="0" destOrd="0" presId="urn:microsoft.com/office/officeart/2008/layout/LinedList"/>
    <dgm:cxn modelId="{67157149-DE73-473F-BC79-F6D205C0F8FB}" type="presOf" srcId="{F993A0AA-74AB-4684-80F6-EA31DD9FC9A7}" destId="{4050D712-C8A7-4815-BBD0-2F24B640B5B5}" srcOrd="0" destOrd="0" presId="urn:microsoft.com/office/officeart/2008/layout/LinedList"/>
    <dgm:cxn modelId="{75CAF96E-CD11-4428-A64C-EBBB36B2FE22}" srcId="{1157B67D-8E04-4710-8873-866DCFD7F7BE}" destId="{F993A0AA-74AB-4684-80F6-EA31DD9FC9A7}" srcOrd="0" destOrd="0" parTransId="{630240EB-F22C-4F23-AB47-A43DF7B9DC36}" sibTransId="{3F27D8BD-5491-4328-B8A1-839774093EF7}"/>
    <dgm:cxn modelId="{A701FC87-6E0D-4AAC-BC07-D1B918A97DB5}" type="presOf" srcId="{37E763A1-E5FF-4CD6-A6A9-D59B6A38BCE5}" destId="{B7508868-61DA-48AF-9EFD-5ED2300C4ED3}" srcOrd="0" destOrd="0" presId="urn:microsoft.com/office/officeart/2008/layout/LinedList"/>
    <dgm:cxn modelId="{16F513A2-FBB1-4C76-BCCC-EE6F7086FB0E}" type="presOf" srcId="{5C6BFB4E-D1EC-4B0E-8BEC-F709250BF14F}" destId="{53EA3F56-B008-4390-AAF1-975434E46EF3}" srcOrd="0" destOrd="0" presId="urn:microsoft.com/office/officeart/2008/layout/LinedList"/>
    <dgm:cxn modelId="{A6468CAF-8EF0-4B86-AD3A-3BF8BDC44083}" type="presOf" srcId="{1157B67D-8E04-4710-8873-866DCFD7F7BE}" destId="{E5F71E9D-8B19-4EAD-A836-E619166A871A}" srcOrd="0" destOrd="0" presId="urn:microsoft.com/office/officeart/2008/layout/LinedList"/>
    <dgm:cxn modelId="{45B25BC8-769B-407A-98FA-6E03B0723BFC}" srcId="{1157B67D-8E04-4710-8873-866DCFD7F7BE}" destId="{37E763A1-E5FF-4CD6-A6A9-D59B6A38BCE5}" srcOrd="1" destOrd="0" parTransId="{CDD20F8E-8D6D-48BA-9543-7AC0E1552725}" sibTransId="{C557E52D-0F77-483B-896B-FFDF4B08FE9A}"/>
    <dgm:cxn modelId="{C93C4EDA-4838-45D9-B4A0-A95C28E60A24}" srcId="{1157B67D-8E04-4710-8873-866DCFD7F7BE}" destId="{83154C68-4D47-4FC4-85F5-1A04BF5FE99C}" srcOrd="3" destOrd="0" parTransId="{F55C65B9-172A-4FC2-8106-30ACA61A8713}" sibTransId="{43BA6736-6661-4D8B-ABD1-9722B86E1160}"/>
    <dgm:cxn modelId="{6004D0E2-CC1C-471C-8A1C-FAD567DA094F}" srcId="{1157B67D-8E04-4710-8873-866DCFD7F7BE}" destId="{5C6BFB4E-D1EC-4B0E-8BEC-F709250BF14F}" srcOrd="2" destOrd="0" parTransId="{42F60513-CD8A-4C71-A0E4-0B55C281D431}" sibTransId="{32967318-A7A0-4D9F-B5E0-28598268B578}"/>
    <dgm:cxn modelId="{EC43F049-9323-4253-BBA6-C3B0F309CDD1}" type="presParOf" srcId="{E5F71E9D-8B19-4EAD-A836-E619166A871A}" destId="{8A999191-1C09-4349-82E5-258491725043}" srcOrd="0" destOrd="0" presId="urn:microsoft.com/office/officeart/2008/layout/LinedList"/>
    <dgm:cxn modelId="{E63D1A8E-9474-4D6E-93BD-1A9607C574BF}" type="presParOf" srcId="{E5F71E9D-8B19-4EAD-A836-E619166A871A}" destId="{0BC54848-27FF-4CA2-9D94-0124DDF6CC08}" srcOrd="1" destOrd="0" presId="urn:microsoft.com/office/officeart/2008/layout/LinedList"/>
    <dgm:cxn modelId="{16866B07-7400-42F0-9628-0E4B3ADD1E69}" type="presParOf" srcId="{0BC54848-27FF-4CA2-9D94-0124DDF6CC08}" destId="{4050D712-C8A7-4815-BBD0-2F24B640B5B5}" srcOrd="0" destOrd="0" presId="urn:microsoft.com/office/officeart/2008/layout/LinedList"/>
    <dgm:cxn modelId="{4BCF4BED-DC64-40C8-9E77-5880412F5158}" type="presParOf" srcId="{0BC54848-27FF-4CA2-9D94-0124DDF6CC08}" destId="{D6B88FF1-337B-4C5E-8525-72256F83DFC8}" srcOrd="1" destOrd="0" presId="urn:microsoft.com/office/officeart/2008/layout/LinedList"/>
    <dgm:cxn modelId="{C7C17ED9-8B3D-406F-8C4F-B1D14D13ED7C}" type="presParOf" srcId="{E5F71E9D-8B19-4EAD-A836-E619166A871A}" destId="{8E28FAF2-B459-4AF4-A7E2-4135E29A4A4C}" srcOrd="2" destOrd="0" presId="urn:microsoft.com/office/officeart/2008/layout/LinedList"/>
    <dgm:cxn modelId="{35BAB455-5FD3-4559-88EA-07B3154D4FFC}" type="presParOf" srcId="{E5F71E9D-8B19-4EAD-A836-E619166A871A}" destId="{CF8AC2EA-347A-473C-ABBC-7C7B63F0DBC7}" srcOrd="3" destOrd="0" presId="urn:microsoft.com/office/officeart/2008/layout/LinedList"/>
    <dgm:cxn modelId="{3278F150-E6C7-4B63-8A55-75C8B4E536B5}" type="presParOf" srcId="{CF8AC2EA-347A-473C-ABBC-7C7B63F0DBC7}" destId="{B7508868-61DA-48AF-9EFD-5ED2300C4ED3}" srcOrd="0" destOrd="0" presId="urn:microsoft.com/office/officeart/2008/layout/LinedList"/>
    <dgm:cxn modelId="{5F96F9C5-4429-46B6-8030-63E83ACF9970}" type="presParOf" srcId="{CF8AC2EA-347A-473C-ABBC-7C7B63F0DBC7}" destId="{B80ED2AE-B162-4479-873B-BA5AB8D793CE}" srcOrd="1" destOrd="0" presId="urn:microsoft.com/office/officeart/2008/layout/LinedList"/>
    <dgm:cxn modelId="{E2546764-24C2-40BA-A4AD-CA56D5F9219B}" type="presParOf" srcId="{E5F71E9D-8B19-4EAD-A836-E619166A871A}" destId="{80FF5036-847B-4891-A7A2-9AED3D5F8DB7}" srcOrd="4" destOrd="0" presId="urn:microsoft.com/office/officeart/2008/layout/LinedList"/>
    <dgm:cxn modelId="{2E5C4588-E589-4E6D-96C0-7F78E65C7C48}" type="presParOf" srcId="{E5F71E9D-8B19-4EAD-A836-E619166A871A}" destId="{04F472B3-8AB3-411F-83EC-5B72D16C7B3E}" srcOrd="5" destOrd="0" presId="urn:microsoft.com/office/officeart/2008/layout/LinedList"/>
    <dgm:cxn modelId="{4DE66ED9-4CFA-4F90-92CF-DF55B378564D}" type="presParOf" srcId="{04F472B3-8AB3-411F-83EC-5B72D16C7B3E}" destId="{53EA3F56-B008-4390-AAF1-975434E46EF3}" srcOrd="0" destOrd="0" presId="urn:microsoft.com/office/officeart/2008/layout/LinedList"/>
    <dgm:cxn modelId="{D959039F-A31A-4BAE-BDCD-E3139FD2D4B7}" type="presParOf" srcId="{04F472B3-8AB3-411F-83EC-5B72D16C7B3E}" destId="{6DD2BEBE-84BB-4D35-BB26-39CC3F622195}" srcOrd="1" destOrd="0" presId="urn:microsoft.com/office/officeart/2008/layout/LinedList"/>
    <dgm:cxn modelId="{993330F1-1AFB-457F-90EE-64FECB88C98A}" type="presParOf" srcId="{E5F71E9D-8B19-4EAD-A836-E619166A871A}" destId="{07DC35CF-2891-4A76-9FEF-51B3EA8FF367}" srcOrd="6" destOrd="0" presId="urn:microsoft.com/office/officeart/2008/layout/LinedList"/>
    <dgm:cxn modelId="{FA975C4C-5F39-46C4-BA38-00FF5B0D26F4}" type="presParOf" srcId="{E5F71E9D-8B19-4EAD-A836-E619166A871A}" destId="{B4E474A8-2C23-494A-BDDF-AA8266616FDD}" srcOrd="7" destOrd="0" presId="urn:microsoft.com/office/officeart/2008/layout/LinedList"/>
    <dgm:cxn modelId="{A83031E8-2DA5-45E4-8A5B-D83ECDA982E6}" type="presParOf" srcId="{B4E474A8-2C23-494A-BDDF-AA8266616FDD}" destId="{1D8214C3-0501-4B08-A6C1-2A2D4EDF0635}" srcOrd="0" destOrd="0" presId="urn:microsoft.com/office/officeart/2008/layout/LinedList"/>
    <dgm:cxn modelId="{72DA474D-62BE-4DAE-A5A3-D8AD63EEE3E3}" type="presParOf" srcId="{B4E474A8-2C23-494A-BDDF-AA8266616FDD}" destId="{6EBDD793-9BFF-496C-874E-19D92F311B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99191-1C09-4349-82E5-258491725043}">
      <dsp:nvSpPr>
        <dsp:cNvPr id="0" name=""/>
        <dsp:cNvSpPr/>
      </dsp:nvSpPr>
      <dsp:spPr>
        <a:xfrm>
          <a:off x="0" y="0"/>
          <a:ext cx="58032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0D712-C8A7-4815-BBD0-2F24B640B5B5}">
      <dsp:nvSpPr>
        <dsp:cNvPr id="0" name=""/>
        <dsp:cNvSpPr/>
      </dsp:nvSpPr>
      <dsp:spPr>
        <a:xfrm>
          <a:off x="0" y="0"/>
          <a:ext cx="5803231" cy="1373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What does the beach look like?</a:t>
          </a:r>
          <a:endParaRPr lang="en-US" sz="3600" kern="1200"/>
        </a:p>
      </dsp:txBody>
      <dsp:txXfrm>
        <a:off x="0" y="0"/>
        <a:ext cx="5803231" cy="1373745"/>
      </dsp:txXfrm>
    </dsp:sp>
    <dsp:sp modelId="{8E28FAF2-B459-4AF4-A7E2-4135E29A4A4C}">
      <dsp:nvSpPr>
        <dsp:cNvPr id="0" name=""/>
        <dsp:cNvSpPr/>
      </dsp:nvSpPr>
      <dsp:spPr>
        <a:xfrm>
          <a:off x="0" y="1373745"/>
          <a:ext cx="5803231" cy="0"/>
        </a:xfrm>
        <a:prstGeom prst="line">
          <a:avLst/>
        </a:prstGeom>
        <a:solidFill>
          <a:schemeClr val="accent2">
            <a:hueOff val="506378"/>
            <a:satOff val="-107"/>
            <a:lumOff val="2288"/>
            <a:alphaOff val="0"/>
          </a:schemeClr>
        </a:solidFill>
        <a:ln w="12700" cap="flat" cmpd="sng" algn="ctr">
          <a:solidFill>
            <a:schemeClr val="accent2">
              <a:hueOff val="506378"/>
              <a:satOff val="-107"/>
              <a:lumOff val="22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08868-61DA-48AF-9EFD-5ED2300C4ED3}">
      <dsp:nvSpPr>
        <dsp:cNvPr id="0" name=""/>
        <dsp:cNvSpPr/>
      </dsp:nvSpPr>
      <dsp:spPr>
        <a:xfrm>
          <a:off x="0" y="1373745"/>
          <a:ext cx="5803231" cy="1373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What can you hear? </a:t>
          </a:r>
          <a:endParaRPr lang="en-US" sz="3600" kern="1200"/>
        </a:p>
      </dsp:txBody>
      <dsp:txXfrm>
        <a:off x="0" y="1373745"/>
        <a:ext cx="5803231" cy="1373745"/>
      </dsp:txXfrm>
    </dsp:sp>
    <dsp:sp modelId="{80FF5036-847B-4891-A7A2-9AED3D5F8DB7}">
      <dsp:nvSpPr>
        <dsp:cNvPr id="0" name=""/>
        <dsp:cNvSpPr/>
      </dsp:nvSpPr>
      <dsp:spPr>
        <a:xfrm>
          <a:off x="0" y="2747491"/>
          <a:ext cx="5803231" cy="0"/>
        </a:xfrm>
        <a:prstGeom prst="line">
          <a:avLst/>
        </a:prstGeom>
        <a:solidFill>
          <a:schemeClr val="accent2">
            <a:hueOff val="1012756"/>
            <a:satOff val="-213"/>
            <a:lumOff val="4575"/>
            <a:alphaOff val="0"/>
          </a:schemeClr>
        </a:solidFill>
        <a:ln w="12700" cap="flat" cmpd="sng" algn="ctr">
          <a:solidFill>
            <a:schemeClr val="accent2">
              <a:hueOff val="1012756"/>
              <a:satOff val="-213"/>
              <a:lumOff val="4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A3F56-B008-4390-AAF1-975434E46EF3}">
      <dsp:nvSpPr>
        <dsp:cNvPr id="0" name=""/>
        <dsp:cNvSpPr/>
      </dsp:nvSpPr>
      <dsp:spPr>
        <a:xfrm>
          <a:off x="0" y="2747491"/>
          <a:ext cx="5803231" cy="1373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What can you see? </a:t>
          </a:r>
          <a:endParaRPr lang="en-US" sz="3600" kern="1200"/>
        </a:p>
      </dsp:txBody>
      <dsp:txXfrm>
        <a:off x="0" y="2747491"/>
        <a:ext cx="5803231" cy="1373745"/>
      </dsp:txXfrm>
    </dsp:sp>
    <dsp:sp modelId="{07DC35CF-2891-4A76-9FEF-51B3EA8FF367}">
      <dsp:nvSpPr>
        <dsp:cNvPr id="0" name=""/>
        <dsp:cNvSpPr/>
      </dsp:nvSpPr>
      <dsp:spPr>
        <a:xfrm>
          <a:off x="0" y="4121237"/>
          <a:ext cx="5803231" cy="0"/>
        </a:xfrm>
        <a:prstGeom prst="line">
          <a:avLst/>
        </a:prstGeom>
        <a:solidFill>
          <a:schemeClr val="accent2">
            <a:hueOff val="1519135"/>
            <a:satOff val="-320"/>
            <a:lumOff val="6863"/>
            <a:alphaOff val="0"/>
          </a:schemeClr>
        </a:solidFill>
        <a:ln w="12700" cap="flat" cmpd="sng" algn="ctr">
          <a:solidFill>
            <a:schemeClr val="accent2">
              <a:hueOff val="1519135"/>
              <a:satOff val="-320"/>
              <a:lumOff val="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214C3-0501-4B08-A6C1-2A2D4EDF0635}">
      <dsp:nvSpPr>
        <dsp:cNvPr id="0" name=""/>
        <dsp:cNvSpPr/>
      </dsp:nvSpPr>
      <dsp:spPr>
        <a:xfrm>
          <a:off x="0" y="4121237"/>
          <a:ext cx="5803231" cy="1373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Do you think all beaches look the same? </a:t>
          </a:r>
          <a:endParaRPr lang="en-US" sz="3600" kern="1200"/>
        </a:p>
      </dsp:txBody>
      <dsp:txXfrm>
        <a:off x="0" y="4121237"/>
        <a:ext cx="5803231" cy="1373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3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9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8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5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2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1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4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1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8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21051-1A14-4520-98A3-C295D89B8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6" b="13625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9713AF-15D6-4913-9BAC-C589A3009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en-GB" sz="4400"/>
              <a:t>The Seaside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3BB57-A77F-40AF-980F-641A1777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r>
              <a:rPr lang="en-GB" sz="2000"/>
              <a:t>Do all beaches look the same? </a:t>
            </a:r>
          </a:p>
        </p:txBody>
      </p:sp>
    </p:spTree>
    <p:extLst>
      <p:ext uri="{BB962C8B-B14F-4D97-AF65-F5344CB8AC3E}">
        <p14:creationId xmlns:p14="http://schemas.microsoft.com/office/powerpoint/2010/main" val="428186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1C78D6-FC55-4C2E-9A7C-F85EEA28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rgbClr val="8DA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2A941-0117-4407-AAFB-92A61F18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Imagine you are at the Seaside….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B7B753-EA24-4C9A-9E99-B0E1AA4A2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277227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915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1FD6-EA54-4B35-B6CF-1B385FCC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 are some pictures of different beaches…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8C815-60AB-4DFD-93F3-41EA8C8AC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Have a look at them and think… </a:t>
            </a:r>
          </a:p>
          <a:p>
            <a:endParaRPr lang="en-GB" dirty="0"/>
          </a:p>
          <a:p>
            <a:r>
              <a:rPr lang="en-GB" dirty="0"/>
              <a:t>Do they look the same? </a:t>
            </a:r>
          </a:p>
          <a:p>
            <a:endParaRPr lang="en-GB" dirty="0"/>
          </a:p>
          <a:p>
            <a:r>
              <a:rPr lang="en-GB" dirty="0"/>
              <a:t>Is there anything which is different?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5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91B7-FFA3-480E-93A8-60C83F6E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E0C2FD50-7E8C-4B55-ABDC-05DF75D85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1" y="272726"/>
            <a:ext cx="9472612" cy="6312548"/>
          </a:xfrm>
        </p:spPr>
      </p:pic>
    </p:spTree>
    <p:extLst>
      <p:ext uri="{BB962C8B-B14F-4D97-AF65-F5344CB8AC3E}">
        <p14:creationId xmlns:p14="http://schemas.microsoft.com/office/powerpoint/2010/main" val="305535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B8E37-5DB0-4FD1-8EFE-5814A37F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andy beach next to the ocean&#10;&#10;Description automatically generated">
            <a:extLst>
              <a:ext uri="{FF2B5EF4-FFF2-40B4-BE49-F238E27FC236}">
                <a16:creationId xmlns:a16="http://schemas.microsoft.com/office/drawing/2014/main" id="{44528003-2BDB-4D96-84F7-5AF6F355F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" y="365125"/>
            <a:ext cx="10353060" cy="5943424"/>
          </a:xfrm>
        </p:spPr>
      </p:pic>
    </p:spTree>
    <p:extLst>
      <p:ext uri="{BB962C8B-B14F-4D97-AF65-F5344CB8AC3E}">
        <p14:creationId xmlns:p14="http://schemas.microsoft.com/office/powerpoint/2010/main" val="416347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198D-B23B-4E99-9A15-26B8955C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183B523C-9044-4DA0-A338-34861F995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7" y="0"/>
            <a:ext cx="9158286" cy="6873555"/>
          </a:xfrm>
        </p:spPr>
      </p:pic>
    </p:spTree>
    <p:extLst>
      <p:ext uri="{BB962C8B-B14F-4D97-AF65-F5344CB8AC3E}">
        <p14:creationId xmlns:p14="http://schemas.microsoft.com/office/powerpoint/2010/main" val="412450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251E-8595-49A5-96A2-6AB5CE94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body of water&#10;&#10;Description automatically generated">
            <a:extLst>
              <a:ext uri="{FF2B5EF4-FFF2-40B4-BE49-F238E27FC236}">
                <a16:creationId xmlns:a16="http://schemas.microsoft.com/office/drawing/2014/main" id="{559CDF44-C23A-4295-B830-94862D6DA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28922"/>
            <a:ext cx="9591297" cy="5989502"/>
          </a:xfrm>
        </p:spPr>
      </p:pic>
    </p:spTree>
    <p:extLst>
      <p:ext uri="{BB962C8B-B14F-4D97-AF65-F5344CB8AC3E}">
        <p14:creationId xmlns:p14="http://schemas.microsoft.com/office/powerpoint/2010/main" val="106286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0B47-8F13-4E84-A1CD-46F4C423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andy beach&#10;&#10;Description automatically generated">
            <a:extLst>
              <a:ext uri="{FF2B5EF4-FFF2-40B4-BE49-F238E27FC236}">
                <a16:creationId xmlns:a16="http://schemas.microsoft.com/office/drawing/2014/main" id="{328EDE1C-D978-475C-8D93-0B129FF3A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8" y="157162"/>
            <a:ext cx="8934450" cy="6700838"/>
          </a:xfrm>
        </p:spPr>
      </p:pic>
    </p:spTree>
    <p:extLst>
      <p:ext uri="{BB962C8B-B14F-4D97-AF65-F5344CB8AC3E}">
        <p14:creationId xmlns:p14="http://schemas.microsoft.com/office/powerpoint/2010/main" val="360258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6C25-897B-4B15-865C-50EEFBA4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rocky beach next to a body of water&#10;&#10;Description automatically generated">
            <a:extLst>
              <a:ext uri="{FF2B5EF4-FFF2-40B4-BE49-F238E27FC236}">
                <a16:creationId xmlns:a16="http://schemas.microsoft.com/office/drawing/2014/main" id="{B84A60B3-4FCE-457E-95E5-76234D3F1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220662"/>
            <a:ext cx="8362951" cy="6272214"/>
          </a:xfrm>
        </p:spPr>
      </p:pic>
    </p:spTree>
    <p:extLst>
      <p:ext uri="{BB962C8B-B14F-4D97-AF65-F5344CB8AC3E}">
        <p14:creationId xmlns:p14="http://schemas.microsoft.com/office/powerpoint/2010/main" val="18165266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243841"/>
      </a:dk2>
      <a:lt2>
        <a:srgbClr val="E8E5E2"/>
      </a:lt2>
      <a:accent1>
        <a:srgbClr val="8DA6C1"/>
      </a:accent1>
      <a:accent2>
        <a:srgbClr val="7F83BA"/>
      </a:accent2>
      <a:accent3>
        <a:srgbClr val="A796C6"/>
      </a:accent3>
      <a:accent4>
        <a:srgbClr val="AC7FBA"/>
      </a:accent4>
      <a:accent5>
        <a:srgbClr val="C493BB"/>
      </a:accent5>
      <a:accent6>
        <a:srgbClr val="BA7F96"/>
      </a:accent6>
      <a:hlink>
        <a:srgbClr val="9B7E5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71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Elephant</vt:lpstr>
      <vt:lpstr>BrushVTI</vt:lpstr>
      <vt:lpstr>The Seaside </vt:lpstr>
      <vt:lpstr>Imagine you are at the Seaside…. </vt:lpstr>
      <vt:lpstr>Here are some pictures of different beaches…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Seaside </dc:title>
  <dc:creator>gordon mcnair</dc:creator>
  <cp:lastModifiedBy>gordon mcnair</cp:lastModifiedBy>
  <cp:revision>4</cp:revision>
  <dcterms:created xsi:type="dcterms:W3CDTF">2020-05-04T08:58:35Z</dcterms:created>
  <dcterms:modified xsi:type="dcterms:W3CDTF">2020-05-04T09:21:48Z</dcterms:modified>
</cp:coreProperties>
</file>