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5/4/2020</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65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5/4/2020</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05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5/4/2020</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000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5/4/2020</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45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5/4/2020</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98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5/4/2020</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05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5/4/2020</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16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5/4/2020</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364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5/4/2020</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493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5/4/2020</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479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5/4/2020</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72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5/4/2020</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193281561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0" r:id="rId6"/>
    <p:sldLayoutId id="2147483716" r:id="rId7"/>
    <p:sldLayoutId id="2147483717" r:id="rId8"/>
    <p:sldLayoutId id="2147483718" r:id="rId9"/>
    <p:sldLayoutId id="2147483719"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7EB15FE-3C00-4861-8E6B-69B3B07FB0B9}"/>
              </a:ext>
            </a:extLst>
          </p:cNvPr>
          <p:cNvPicPr>
            <a:picLocks noChangeAspect="1"/>
          </p:cNvPicPr>
          <p:nvPr/>
        </p:nvPicPr>
        <p:blipFill rotWithShape="1">
          <a:blip r:embed="rId2">
            <a:alphaModFix amt="55000"/>
          </a:blip>
          <a:srcRect t="7977" b="7754"/>
          <a:stretch/>
        </p:blipFill>
        <p:spPr>
          <a:xfrm>
            <a:off x="20" y="10"/>
            <a:ext cx="12191980" cy="6857990"/>
          </a:xfrm>
          <a:prstGeom prst="rect">
            <a:avLst/>
          </a:prstGeom>
        </p:spPr>
      </p:pic>
      <p:sp>
        <p:nvSpPr>
          <p:cNvPr id="22" name="Oval 21">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52D1D4-039A-4010-801B-7BF900A65147}"/>
              </a:ext>
            </a:extLst>
          </p:cNvPr>
          <p:cNvSpPr>
            <a:spLocks noGrp="1"/>
          </p:cNvSpPr>
          <p:nvPr>
            <p:ph type="ctrTitle"/>
          </p:nvPr>
        </p:nvSpPr>
        <p:spPr>
          <a:xfrm>
            <a:off x="3577192" y="1032483"/>
            <a:ext cx="5037616" cy="2982360"/>
          </a:xfrm>
        </p:spPr>
        <p:txBody>
          <a:bodyPr>
            <a:normAutofit/>
          </a:bodyPr>
          <a:lstStyle/>
          <a:p>
            <a:r>
              <a:rPr lang="en-GB"/>
              <a:t>Seaside – Beach Scene Art Activity </a:t>
            </a:r>
          </a:p>
        </p:txBody>
      </p:sp>
      <p:sp>
        <p:nvSpPr>
          <p:cNvPr id="3" name="Subtitle 2">
            <a:extLst>
              <a:ext uri="{FF2B5EF4-FFF2-40B4-BE49-F238E27FC236}">
                <a16:creationId xmlns:a16="http://schemas.microsoft.com/office/drawing/2014/main" id="{C2FF9629-B60F-4966-883A-85D664524D71}"/>
              </a:ext>
            </a:extLst>
          </p:cNvPr>
          <p:cNvSpPr>
            <a:spLocks noGrp="1"/>
          </p:cNvSpPr>
          <p:nvPr>
            <p:ph type="subTitle" idx="1"/>
          </p:nvPr>
        </p:nvSpPr>
        <p:spPr>
          <a:xfrm>
            <a:off x="3577192" y="4106918"/>
            <a:ext cx="5037616" cy="1655762"/>
          </a:xfrm>
        </p:spPr>
        <p:txBody>
          <a:bodyPr>
            <a:normAutofit/>
          </a:bodyPr>
          <a:lstStyle/>
          <a:p>
            <a:endParaRPr lang="en-GB"/>
          </a:p>
        </p:txBody>
      </p:sp>
      <p:sp>
        <p:nvSpPr>
          <p:cNvPr id="24" name="Arc 23">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895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3B09-2F20-483C-A262-48729C55BC05}"/>
              </a:ext>
            </a:extLst>
          </p:cNvPr>
          <p:cNvSpPr>
            <a:spLocks noGrp="1"/>
          </p:cNvSpPr>
          <p:nvPr>
            <p:ph type="title"/>
          </p:nvPr>
        </p:nvSpPr>
        <p:spPr/>
        <p:txBody>
          <a:bodyPr/>
          <a:lstStyle/>
          <a:p>
            <a:r>
              <a:rPr lang="en-GB" dirty="0"/>
              <a:t>Beach Scene </a:t>
            </a:r>
          </a:p>
        </p:txBody>
      </p:sp>
      <p:sp>
        <p:nvSpPr>
          <p:cNvPr id="3" name="Content Placeholder 2">
            <a:extLst>
              <a:ext uri="{FF2B5EF4-FFF2-40B4-BE49-F238E27FC236}">
                <a16:creationId xmlns:a16="http://schemas.microsoft.com/office/drawing/2014/main" id="{DDA614BC-1000-46F3-B389-21C2151F1C81}"/>
              </a:ext>
            </a:extLst>
          </p:cNvPr>
          <p:cNvSpPr>
            <a:spLocks noGrp="1"/>
          </p:cNvSpPr>
          <p:nvPr>
            <p:ph idx="1"/>
          </p:nvPr>
        </p:nvSpPr>
        <p:spPr>
          <a:xfrm>
            <a:off x="576775" y="1825624"/>
            <a:ext cx="10777025" cy="4321957"/>
          </a:xfrm>
        </p:spPr>
        <p:txBody>
          <a:bodyPr/>
          <a:lstStyle/>
          <a:p>
            <a:pPr marL="0" indent="0">
              <a:lnSpc>
                <a:spcPct val="100000"/>
              </a:lnSpc>
              <a:buNone/>
            </a:pPr>
            <a:r>
              <a:rPr lang="en-GB" dirty="0"/>
              <a:t>This week we have been looking at different kinds of beaches and seaside scenes. </a:t>
            </a:r>
          </a:p>
          <a:p>
            <a:pPr marL="0" indent="0">
              <a:lnSpc>
                <a:spcPct val="100000"/>
              </a:lnSpc>
              <a:buNone/>
            </a:pPr>
            <a:r>
              <a:rPr lang="en-GB" dirty="0"/>
              <a:t>Let’s try and make our own beach scene. </a:t>
            </a:r>
          </a:p>
          <a:p>
            <a:pPr marL="0" indent="0">
              <a:lnSpc>
                <a:spcPct val="100000"/>
              </a:lnSpc>
              <a:buNone/>
            </a:pPr>
            <a:r>
              <a:rPr lang="en-GB" dirty="0"/>
              <a:t>I have got lots of ideas you can use or think of how you would like to create your own beach scene.</a:t>
            </a:r>
          </a:p>
          <a:p>
            <a:pPr marL="0" indent="0">
              <a:lnSpc>
                <a:spcPct val="100000"/>
              </a:lnSpc>
              <a:buNone/>
            </a:pPr>
            <a:r>
              <a:rPr lang="en-GB" dirty="0"/>
              <a:t> </a:t>
            </a:r>
          </a:p>
        </p:txBody>
      </p:sp>
    </p:spTree>
    <p:extLst>
      <p:ext uri="{BB962C8B-B14F-4D97-AF65-F5344CB8AC3E}">
        <p14:creationId xmlns:p14="http://schemas.microsoft.com/office/powerpoint/2010/main" val="4152147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9370A-4E6F-4E80-BE8D-3E23A4F3B1F1}"/>
              </a:ext>
            </a:extLst>
          </p:cNvPr>
          <p:cNvSpPr>
            <a:spLocks noGrp="1"/>
          </p:cNvSpPr>
          <p:nvPr>
            <p:ph type="title"/>
          </p:nvPr>
        </p:nvSpPr>
        <p:spPr/>
        <p:txBody>
          <a:bodyPr/>
          <a:lstStyle/>
          <a:p>
            <a:r>
              <a:rPr lang="en-GB" dirty="0"/>
              <a:t>Beach Scene</a:t>
            </a:r>
          </a:p>
        </p:txBody>
      </p:sp>
      <p:sp>
        <p:nvSpPr>
          <p:cNvPr id="3" name="Content Placeholder 2">
            <a:extLst>
              <a:ext uri="{FF2B5EF4-FFF2-40B4-BE49-F238E27FC236}">
                <a16:creationId xmlns:a16="http://schemas.microsoft.com/office/drawing/2014/main" id="{86AD77D4-63BF-48B0-A3E5-4639DB450FBD}"/>
              </a:ext>
            </a:extLst>
          </p:cNvPr>
          <p:cNvSpPr>
            <a:spLocks noGrp="1"/>
          </p:cNvSpPr>
          <p:nvPr>
            <p:ph idx="1"/>
          </p:nvPr>
        </p:nvSpPr>
        <p:spPr>
          <a:xfrm>
            <a:off x="498764" y="1825624"/>
            <a:ext cx="10855036" cy="4503923"/>
          </a:xfrm>
        </p:spPr>
        <p:txBody>
          <a:bodyPr/>
          <a:lstStyle/>
          <a:p>
            <a:r>
              <a:rPr lang="en-GB" dirty="0"/>
              <a:t>You can draw or paint your beach, I would love to see all your neat drawings, and think about what you might see at the beach. </a:t>
            </a:r>
          </a:p>
          <a:p>
            <a:r>
              <a:rPr lang="en-GB" dirty="0"/>
              <a:t>Or perhaps you might use different items from your house to represent sand and water. Such as cereal, or yellow petals for the sand, blue paper, or cling film and paint to be the sea. </a:t>
            </a:r>
          </a:p>
          <a:p>
            <a:r>
              <a:rPr lang="en-GB" dirty="0"/>
              <a:t>You would also use some junk or paper plates to create your scene on instead of paper. </a:t>
            </a:r>
          </a:p>
          <a:p>
            <a:r>
              <a:rPr lang="en-GB" dirty="0"/>
              <a:t>Remember use what you have, see how inventive you can be! </a:t>
            </a:r>
          </a:p>
          <a:p>
            <a:endParaRPr lang="en-GB" dirty="0"/>
          </a:p>
        </p:txBody>
      </p:sp>
    </p:spTree>
    <p:extLst>
      <p:ext uri="{BB962C8B-B14F-4D97-AF65-F5344CB8AC3E}">
        <p14:creationId xmlns:p14="http://schemas.microsoft.com/office/powerpoint/2010/main" val="11278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F27B26-2068-4206-91E7-056D7259C017}"/>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endParaRPr lang="en-US" sz="6000" kern="1200">
              <a:solidFill>
                <a:srgbClr val="FFFFFF"/>
              </a:solidFill>
              <a:latin typeface="+mj-lt"/>
              <a:ea typeface="+mj-ea"/>
              <a:cs typeface="+mj-cs"/>
            </a:endParaRPr>
          </a:p>
        </p:txBody>
      </p:sp>
      <p:sp>
        <p:nvSpPr>
          <p:cNvPr id="19" name="Oval 18">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table, indoor, small, cake&#10;&#10;Description automatically generated">
            <a:extLst>
              <a:ext uri="{FF2B5EF4-FFF2-40B4-BE49-F238E27FC236}">
                <a16:creationId xmlns:a16="http://schemas.microsoft.com/office/drawing/2014/main" id="{3E02753C-DB33-467D-A85F-E43A5839B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2930312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A5ED585-FEBB-4DAD-84C0-97BEE6C36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8933" y="4841194"/>
            <a:ext cx="1737401" cy="959536"/>
          </a:xfrm>
          <a:custGeom>
            <a:avLst/>
            <a:gdLst/>
            <a:ahLst/>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F6AC352-A720-4DB3-87CA-A33B0607C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DCEEEAA2-4E1D-4CB3-88FF-B503F7457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D146823-4E43-4344-8BBA-F267A7E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9916"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descr="A picture containing different, bowl, colorful, holding&#10;&#10;Description automatically generated">
            <a:extLst>
              <a:ext uri="{FF2B5EF4-FFF2-40B4-BE49-F238E27FC236}">
                <a16:creationId xmlns:a16="http://schemas.microsoft.com/office/drawing/2014/main" id="{66FCC883-5D32-4A2C-9C00-5366D897F1A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2"/>
          <a:stretch/>
        </p:blipFill>
        <p:spPr>
          <a:xfrm>
            <a:off x="3050047" y="383047"/>
            <a:ext cx="6091906" cy="6091907"/>
          </a:xfrm>
          <a:custGeom>
            <a:avLst/>
            <a:gdLst/>
            <a:ahLst/>
            <a:cxnLst/>
            <a:rect l="l" t="t" r="r" b="b"/>
            <a:pathLst>
              <a:path w="6315571" h="6315572">
                <a:moveTo>
                  <a:pt x="3157785" y="0"/>
                </a:moveTo>
                <a:cubicBezTo>
                  <a:pt x="4901782" y="0"/>
                  <a:pt x="6315571" y="1413789"/>
                  <a:pt x="6315571" y="3157786"/>
                </a:cubicBezTo>
                <a:cubicBezTo>
                  <a:pt x="6315571" y="4901783"/>
                  <a:pt x="4901782" y="6315572"/>
                  <a:pt x="3157785" y="6315572"/>
                </a:cubicBezTo>
                <a:cubicBezTo>
                  <a:pt x="1413788" y="6315572"/>
                  <a:pt x="0" y="4901783"/>
                  <a:pt x="0" y="3157786"/>
                </a:cubicBezTo>
                <a:cubicBezTo>
                  <a:pt x="0" y="1413789"/>
                  <a:pt x="1413788" y="0"/>
                  <a:pt x="3157785" y="0"/>
                </a:cubicBezTo>
                <a:close/>
              </a:path>
            </a:pathLst>
          </a:custGeom>
        </p:spPr>
      </p:pic>
      <p:sp>
        <p:nvSpPr>
          <p:cNvPr id="18" name="Rectangle 17">
            <a:extLst>
              <a:ext uri="{FF2B5EF4-FFF2-40B4-BE49-F238E27FC236}">
                <a16:creationId xmlns:a16="http://schemas.microsoft.com/office/drawing/2014/main" id="{21F16121-7EEB-4D00-BAC4-DCB0C2109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047"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82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5D0E6F-D3BA-4D33-84B7-48F8071AD2B0}"/>
              </a:ext>
            </a:extLst>
          </p:cNvPr>
          <p:cNvSpPr>
            <a:spLocks noGrp="1"/>
          </p:cNvSpPr>
          <p:nvPr>
            <p:ph type="title"/>
          </p:nvPr>
        </p:nvSpPr>
        <p:spPr>
          <a:xfrm>
            <a:off x="6417732" y="957715"/>
            <a:ext cx="5130798" cy="2750419"/>
          </a:xfrm>
        </p:spPr>
        <p:txBody>
          <a:bodyPr vert="horz" lIns="91440" tIns="45720" rIns="91440" bIns="45720" rtlCol="0" anchor="b">
            <a:normAutofit/>
          </a:bodyPr>
          <a:lstStyle/>
          <a:p>
            <a:pPr algn="ctr"/>
            <a:endParaRPr lang="en-US" sz="6000" kern="1200">
              <a:solidFill>
                <a:srgbClr val="FFFFFF"/>
              </a:solidFill>
              <a:latin typeface="+mj-lt"/>
              <a:ea typeface="+mj-ea"/>
              <a:cs typeface="+mj-cs"/>
            </a:endParaRPr>
          </a:p>
        </p:txBody>
      </p:sp>
      <p:pic>
        <p:nvPicPr>
          <p:cNvPr id="5" name="Content Placeholder 4" descr="A picture containing sitting, small, table, birthday&#10;&#10;Description automatically generated">
            <a:extLst>
              <a:ext uri="{FF2B5EF4-FFF2-40B4-BE49-F238E27FC236}">
                <a16:creationId xmlns:a16="http://schemas.microsoft.com/office/drawing/2014/main" id="{564363C0-D2D9-48C5-A5CA-00ED423E70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9174" y="0"/>
            <a:ext cx="4714493" cy="7036558"/>
          </a:xfrm>
          <a:custGeom>
            <a:avLst/>
            <a:gdLst/>
            <a:ahLst/>
            <a:cxnLst/>
            <a:rect l="l" t="t" r="r" b="b"/>
            <a:pathLst>
              <a:path w="5227983" h="3454842">
                <a:moveTo>
                  <a:pt x="102712" y="0"/>
                </a:moveTo>
                <a:lnTo>
                  <a:pt x="5125271" y="0"/>
                </a:lnTo>
                <a:cubicBezTo>
                  <a:pt x="5181997" y="0"/>
                  <a:pt x="5227983" y="45986"/>
                  <a:pt x="5227983" y="102712"/>
                </a:cubicBezTo>
                <a:lnTo>
                  <a:pt x="5227983" y="3352130"/>
                </a:lnTo>
                <a:cubicBezTo>
                  <a:pt x="5227983" y="3408856"/>
                  <a:pt x="5181997" y="3454842"/>
                  <a:pt x="5125271" y="3454842"/>
                </a:cubicBezTo>
                <a:lnTo>
                  <a:pt x="102712" y="3454842"/>
                </a:lnTo>
                <a:cubicBezTo>
                  <a:pt x="45986" y="3454842"/>
                  <a:pt x="0" y="3408856"/>
                  <a:pt x="0" y="3352130"/>
                </a:cubicBezTo>
                <a:lnTo>
                  <a:pt x="0" y="102712"/>
                </a:lnTo>
                <a:cubicBezTo>
                  <a:pt x="0" y="45986"/>
                  <a:pt x="45986" y="0"/>
                  <a:pt x="102712" y="0"/>
                </a:cubicBezTo>
                <a:close/>
              </a:path>
            </a:pathLst>
          </a:custGeom>
        </p:spPr>
      </p:pic>
    </p:spTree>
    <p:extLst>
      <p:ext uri="{BB962C8B-B14F-4D97-AF65-F5344CB8AC3E}">
        <p14:creationId xmlns:p14="http://schemas.microsoft.com/office/powerpoint/2010/main" val="3337318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A5ED585-FEBB-4DAD-84C0-97BEE6C36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8933" y="4841194"/>
            <a:ext cx="1737401" cy="959536"/>
          </a:xfrm>
          <a:custGeom>
            <a:avLst/>
            <a:gdLst/>
            <a:ahLst/>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F6AC352-A720-4DB3-87CA-A33B0607C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DCEEEAA2-4E1D-4CB3-88FF-B503F7457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D146823-4E43-4344-8BBA-F267A7E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9916"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descr="A close up of an animal&#10;&#10;Description automatically generated">
            <a:extLst>
              <a:ext uri="{FF2B5EF4-FFF2-40B4-BE49-F238E27FC236}">
                <a16:creationId xmlns:a16="http://schemas.microsoft.com/office/drawing/2014/main" id="{24CB45FE-FB39-4F2A-A320-1AD238B1474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13751"/>
          <a:stretch/>
        </p:blipFill>
        <p:spPr>
          <a:xfrm>
            <a:off x="3050047" y="383047"/>
            <a:ext cx="6091906" cy="6091907"/>
          </a:xfrm>
          <a:custGeom>
            <a:avLst/>
            <a:gdLst/>
            <a:ahLst/>
            <a:cxnLst/>
            <a:rect l="l" t="t" r="r" b="b"/>
            <a:pathLst>
              <a:path w="6315571" h="6315572">
                <a:moveTo>
                  <a:pt x="3157785" y="0"/>
                </a:moveTo>
                <a:cubicBezTo>
                  <a:pt x="4901782" y="0"/>
                  <a:pt x="6315571" y="1413789"/>
                  <a:pt x="6315571" y="3157786"/>
                </a:cubicBezTo>
                <a:cubicBezTo>
                  <a:pt x="6315571" y="4901783"/>
                  <a:pt x="4901782" y="6315572"/>
                  <a:pt x="3157785" y="6315572"/>
                </a:cubicBezTo>
                <a:cubicBezTo>
                  <a:pt x="1413788" y="6315572"/>
                  <a:pt x="0" y="4901783"/>
                  <a:pt x="0" y="3157786"/>
                </a:cubicBezTo>
                <a:cubicBezTo>
                  <a:pt x="0" y="1413789"/>
                  <a:pt x="1413788" y="0"/>
                  <a:pt x="3157785" y="0"/>
                </a:cubicBezTo>
                <a:close/>
              </a:path>
            </a:pathLst>
          </a:custGeom>
        </p:spPr>
      </p:pic>
      <p:sp>
        <p:nvSpPr>
          <p:cNvPr id="18" name="Rectangle 17">
            <a:extLst>
              <a:ext uri="{FF2B5EF4-FFF2-40B4-BE49-F238E27FC236}">
                <a16:creationId xmlns:a16="http://schemas.microsoft.com/office/drawing/2014/main" id="{21F16121-7EEB-4D00-BAC4-DCB0C2109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047"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72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42EC69-277A-4D89-A957-1D1EAED55F74}"/>
              </a:ext>
            </a:extLst>
          </p:cNvPr>
          <p:cNvSpPr>
            <a:spLocks noGrp="1"/>
          </p:cNvSpPr>
          <p:nvPr>
            <p:ph type="title"/>
          </p:nvPr>
        </p:nvSpPr>
        <p:spPr>
          <a:xfrm>
            <a:off x="6417732" y="957715"/>
            <a:ext cx="5130798" cy="2750419"/>
          </a:xfrm>
        </p:spPr>
        <p:txBody>
          <a:bodyPr vert="horz" lIns="91440" tIns="45720" rIns="91440" bIns="45720" rtlCol="0" anchor="b">
            <a:normAutofit/>
          </a:bodyPr>
          <a:lstStyle/>
          <a:p>
            <a:pPr algn="ctr"/>
            <a:endParaRPr lang="en-US" sz="6000" kern="1200">
              <a:solidFill>
                <a:srgbClr val="FFFFFF"/>
              </a:solidFill>
              <a:latin typeface="+mj-lt"/>
              <a:ea typeface="+mj-ea"/>
              <a:cs typeface="+mj-cs"/>
            </a:endParaRPr>
          </a:p>
        </p:txBody>
      </p:sp>
      <p:pic>
        <p:nvPicPr>
          <p:cNvPr id="5" name="Content Placeholder 4" descr="A close up of a sign&#10;&#10;Description automatically generated">
            <a:extLst>
              <a:ext uri="{FF2B5EF4-FFF2-40B4-BE49-F238E27FC236}">
                <a16:creationId xmlns:a16="http://schemas.microsoft.com/office/drawing/2014/main" id="{0052EA22-20F1-4638-9BD6-F86FBBA38C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8069" y="0"/>
            <a:ext cx="5220738" cy="6587682"/>
          </a:xfrm>
          <a:custGeom>
            <a:avLst/>
            <a:gdLst/>
            <a:ahLst/>
            <a:cxnLst/>
            <a:rect l="l" t="t" r="r" b="b"/>
            <a:pathLst>
              <a:path w="5227983" h="3454842">
                <a:moveTo>
                  <a:pt x="102712" y="0"/>
                </a:moveTo>
                <a:lnTo>
                  <a:pt x="5125271" y="0"/>
                </a:lnTo>
                <a:cubicBezTo>
                  <a:pt x="5181997" y="0"/>
                  <a:pt x="5227983" y="45986"/>
                  <a:pt x="5227983" y="102712"/>
                </a:cubicBezTo>
                <a:lnTo>
                  <a:pt x="5227983" y="3352130"/>
                </a:lnTo>
                <a:cubicBezTo>
                  <a:pt x="5227983" y="3408856"/>
                  <a:pt x="5181997" y="3454842"/>
                  <a:pt x="5125271" y="3454842"/>
                </a:cubicBezTo>
                <a:lnTo>
                  <a:pt x="102712" y="3454842"/>
                </a:lnTo>
                <a:cubicBezTo>
                  <a:pt x="45986" y="3454842"/>
                  <a:pt x="0" y="3408856"/>
                  <a:pt x="0" y="3352130"/>
                </a:cubicBezTo>
                <a:lnTo>
                  <a:pt x="0" y="102712"/>
                </a:lnTo>
                <a:cubicBezTo>
                  <a:pt x="0" y="45986"/>
                  <a:pt x="45986" y="0"/>
                  <a:pt x="102712" y="0"/>
                </a:cubicBezTo>
                <a:close/>
              </a:path>
            </a:pathLst>
          </a:custGeom>
        </p:spPr>
      </p:pic>
    </p:spTree>
    <p:extLst>
      <p:ext uri="{BB962C8B-B14F-4D97-AF65-F5344CB8AC3E}">
        <p14:creationId xmlns:p14="http://schemas.microsoft.com/office/powerpoint/2010/main" val="894579104"/>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0</TotalTime>
  <Words>158</Words>
  <Application>Microsoft Office PowerPoint</Application>
  <PresentationFormat>Widescreen</PresentationFormat>
  <Paragraphs>11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 Next LT Pro</vt:lpstr>
      <vt:lpstr>Calibri</vt:lpstr>
      <vt:lpstr>Tw Cen MT</vt:lpstr>
      <vt:lpstr>ShapesVTI</vt:lpstr>
      <vt:lpstr>Seaside – Beach Scene Art Activity </vt:lpstr>
      <vt:lpstr>Beach Scene </vt:lpstr>
      <vt:lpstr>Beach Scene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Seaside – Beach Scene Art Activity </dc:title>
  <dc:creator>gordon mcnair</dc:creator>
  <cp:lastModifiedBy>gordon mcnair</cp:lastModifiedBy>
  <cp:revision>1</cp:revision>
  <dcterms:created xsi:type="dcterms:W3CDTF">2020-05-04T11:26:56Z</dcterms:created>
  <dcterms:modified xsi:type="dcterms:W3CDTF">2020-05-04T11:27:09Z</dcterms:modified>
</cp:coreProperties>
</file>