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2"/>
  </p:notesMasterIdLst>
  <p:handoutMasterIdLst>
    <p:handoutMasterId r:id="rId33"/>
  </p:handoutMasterIdLst>
  <p:sldIdLst>
    <p:sldId id="258" r:id="rId2"/>
    <p:sldId id="263" r:id="rId3"/>
    <p:sldId id="264" r:id="rId4"/>
    <p:sldId id="294" r:id="rId5"/>
    <p:sldId id="289" r:id="rId6"/>
    <p:sldId id="295" r:id="rId7"/>
    <p:sldId id="308" r:id="rId8"/>
    <p:sldId id="290" r:id="rId9"/>
    <p:sldId id="296" r:id="rId10"/>
    <p:sldId id="309" r:id="rId11"/>
    <p:sldId id="310" r:id="rId12"/>
    <p:sldId id="311" r:id="rId13"/>
    <p:sldId id="312" r:id="rId14"/>
    <p:sldId id="313" r:id="rId15"/>
    <p:sldId id="319" r:id="rId16"/>
    <p:sldId id="314" r:id="rId17"/>
    <p:sldId id="315" r:id="rId18"/>
    <p:sldId id="318" r:id="rId19"/>
    <p:sldId id="317" r:id="rId20"/>
    <p:sldId id="320" r:id="rId21"/>
    <p:sldId id="321" r:id="rId22"/>
    <p:sldId id="322" r:id="rId23"/>
    <p:sldId id="306" r:id="rId24"/>
    <p:sldId id="291" r:id="rId25"/>
    <p:sldId id="297" r:id="rId26"/>
    <p:sldId id="292" r:id="rId27"/>
    <p:sldId id="298" r:id="rId28"/>
    <p:sldId id="293" r:id="rId29"/>
    <p:sldId id="326" r:id="rId30"/>
    <p:sldId id="324" r:id="rId31"/>
  </p:sldIdLst>
  <p:sldSz cx="9144000" cy="6858000" type="screen4x3"/>
  <p:notesSz cx="6858000" cy="9144000"/>
  <p:embeddedFontLst>
    <p:embeddedFont>
      <p:font typeface="Tuffy-TTF" charset="0"/>
      <p:regular r:id="rId34"/>
      <p:bold r:id="rId35"/>
      <p:italic r:id="rId36"/>
      <p:boldItalic r:id="rId37"/>
    </p:embeddedFont>
    <p:embeddedFont>
      <p:font typeface="Twinkl SemiBold" pitchFamily="2" charset="0"/>
      <p:bold r:id="rId38"/>
    </p:embeddedFont>
    <p:embeddedFont>
      <p:font typeface="Sassoon Infant Rg" charset="0"/>
      <p:regular r:id="rId39"/>
      <p:bold r:id="rId40"/>
    </p:embeddedFont>
    <p:embeddedFont>
      <p:font typeface="Twinkl" pitchFamily="2" charset="0"/>
      <p:regular r:id="rId41"/>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0"/>
    <a:srgbClr val="736BB0"/>
    <a:srgbClr val="FFFFFF"/>
    <a:srgbClr val="7868AC"/>
    <a:srgbClr val="CC4794"/>
    <a:srgbClr val="11743A"/>
    <a:srgbClr val="65186A"/>
    <a:srgbClr val="643C90"/>
    <a:srgbClr val="9F9ED0"/>
    <a:srgbClr val="4834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C0AB6-7897-4DB3-986B-074186212B37}" v="27" dt="2020-04-17T13:50:52.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p:scale>
          <a:sx n="81" d="100"/>
          <a:sy n="81" d="100"/>
        </p:scale>
        <p:origin x="-1038" y="210"/>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Pinkney" userId="1ddaab68b962244b" providerId="LiveId" clId="{51AC0AB6-7897-4DB3-986B-074186212B37}"/>
    <pc:docChg chg="custSel modSld">
      <pc:chgData name="Karen Pinkney" userId="1ddaab68b962244b" providerId="LiveId" clId="{51AC0AB6-7897-4DB3-986B-074186212B37}" dt="2020-04-17T13:51:10.474" v="54" actId="1036"/>
      <pc:docMkLst>
        <pc:docMk/>
      </pc:docMkLst>
      <pc:sldChg chg="modSp">
        <pc:chgData name="Karen Pinkney" userId="1ddaab68b962244b" providerId="LiveId" clId="{51AC0AB6-7897-4DB3-986B-074186212B37}" dt="2020-04-14T11:27:23.215" v="18"/>
        <pc:sldMkLst>
          <pc:docMk/>
          <pc:sldMk cId="44728588" sldId="263"/>
        </pc:sldMkLst>
        <pc:spChg chg="mod">
          <ac:chgData name="Karen Pinkney" userId="1ddaab68b962244b" providerId="LiveId" clId="{51AC0AB6-7897-4DB3-986B-074186212B37}" dt="2020-04-14T11:27:23.215" v="18"/>
          <ac:spMkLst>
            <pc:docMk/>
            <pc:sldMk cId="44728588" sldId="263"/>
            <ac:spMk id="16" creationId="{00000000-0000-0000-0000-000000000000}"/>
          </ac:spMkLst>
        </pc:spChg>
      </pc:sldChg>
      <pc:sldChg chg="addSp delSp modSp mod delAnim modAnim">
        <pc:chgData name="Karen Pinkney" userId="1ddaab68b962244b" providerId="LiveId" clId="{51AC0AB6-7897-4DB3-986B-074186212B37}" dt="2020-04-17T13:51:10.474" v="54" actId="1036"/>
        <pc:sldMkLst>
          <pc:docMk/>
          <pc:sldMk cId="938810630" sldId="297"/>
        </pc:sldMkLst>
        <pc:spChg chg="add mod">
          <ac:chgData name="Karen Pinkney" userId="1ddaab68b962244b" providerId="LiveId" clId="{51AC0AB6-7897-4DB3-986B-074186212B37}" dt="2020-04-17T13:50:30.078" v="42" actId="164"/>
          <ac:spMkLst>
            <pc:docMk/>
            <pc:sldMk cId="938810630" sldId="297"/>
            <ac:spMk id="3" creationId="{616433A7-BD1A-4DDA-9F79-200B718EE885}"/>
          </ac:spMkLst>
        </pc:spChg>
        <pc:grpChg chg="add mod">
          <ac:chgData name="Karen Pinkney" userId="1ddaab68b962244b" providerId="LiveId" clId="{51AC0AB6-7897-4DB3-986B-074186212B37}" dt="2020-04-17T13:51:10.474" v="54" actId="1036"/>
          <ac:grpSpMkLst>
            <pc:docMk/>
            <pc:sldMk cId="938810630" sldId="297"/>
            <ac:grpSpMk id="8" creationId="{C40A1E8F-4505-41AB-A1C0-93911B2358BB}"/>
          </ac:grpSpMkLst>
        </pc:grpChg>
        <pc:picChg chg="del">
          <ac:chgData name="Karen Pinkney" userId="1ddaab68b962244b" providerId="LiveId" clId="{51AC0AB6-7897-4DB3-986B-074186212B37}" dt="2020-04-17T13:51:03.681" v="45" actId="478"/>
          <ac:picMkLst>
            <pc:docMk/>
            <pc:sldMk cId="938810630" sldId="297"/>
            <ac:picMk id="4" creationId="{FD51CAAB-02FB-4BC3-905B-714744FE150E}"/>
          </ac:picMkLst>
        </pc:picChg>
        <pc:picChg chg="add mod">
          <ac:chgData name="Karen Pinkney" userId="1ddaab68b962244b" providerId="LiveId" clId="{51AC0AB6-7897-4DB3-986B-074186212B37}" dt="2020-04-17T13:50:30.078" v="42" actId="164"/>
          <ac:picMkLst>
            <pc:docMk/>
            <pc:sldMk cId="938810630" sldId="297"/>
            <ac:picMk id="7" creationId="{05C1A369-3417-489F-ABD5-F57A5E13B555}"/>
          </ac:picMkLst>
        </pc:picChg>
      </pc:sldChg>
      <pc:sldChg chg="modSp">
        <pc:chgData name="Karen Pinkney" userId="1ddaab68b962244b" providerId="LiveId" clId="{51AC0AB6-7897-4DB3-986B-074186212B37}" dt="2020-04-14T11:26:00.209" v="16" actId="20577"/>
        <pc:sldMkLst>
          <pc:docMk/>
          <pc:sldMk cId="4053220522" sldId="298"/>
        </pc:sldMkLst>
        <pc:spChg chg="mod">
          <ac:chgData name="Karen Pinkney" userId="1ddaab68b962244b" providerId="LiveId" clId="{51AC0AB6-7897-4DB3-986B-074186212B37}" dt="2020-04-14T11:26:00.209" v="16" actId="20577"/>
          <ac:spMkLst>
            <pc:docMk/>
            <pc:sldMk cId="4053220522" sldId="298"/>
            <ac:spMk id="3" creationId="{392714D9-ED0E-4CAA-B73E-F33AF0AA03D6}"/>
          </ac:spMkLst>
        </pc:spChg>
      </pc:sldChg>
      <pc:sldChg chg="modSp">
        <pc:chgData name="Karen Pinkney" userId="1ddaab68b962244b" providerId="LiveId" clId="{51AC0AB6-7897-4DB3-986B-074186212B37}" dt="2020-04-17T12:59:51.225" v="19" actId="20577"/>
        <pc:sldMkLst>
          <pc:docMk/>
          <pc:sldMk cId="134692390" sldId="314"/>
        </pc:sldMkLst>
        <pc:spChg chg="mod">
          <ac:chgData name="Karen Pinkney" userId="1ddaab68b962244b" providerId="LiveId" clId="{51AC0AB6-7897-4DB3-986B-074186212B37}" dt="2020-04-17T12:59:51.225" v="19" actId="20577"/>
          <ac:spMkLst>
            <pc:docMk/>
            <pc:sldMk cId="134692390" sldId="314"/>
            <ac:spMk id="10" creationId="{996D8726-260D-45B7-9236-0200A4E82C7B}"/>
          </ac:spMkLst>
        </pc:spChg>
      </pc:sldChg>
      <pc:sldChg chg="addSp modSp mod modAnim">
        <pc:chgData name="Karen Pinkney" userId="1ddaab68b962244b" providerId="LiveId" clId="{51AC0AB6-7897-4DB3-986B-074186212B37}" dt="2020-04-17T13:49:30.072" v="36" actId="1035"/>
        <pc:sldMkLst>
          <pc:docMk/>
          <pc:sldMk cId="1931327400" sldId="322"/>
        </pc:sldMkLst>
        <pc:spChg chg="add mod">
          <ac:chgData name="Karen Pinkney" userId="1ddaab68b962244b" providerId="LiveId" clId="{51AC0AB6-7897-4DB3-986B-074186212B37}" dt="2020-04-17T13:49:20.600" v="28" actId="164"/>
          <ac:spMkLst>
            <pc:docMk/>
            <pc:sldMk cId="1931327400" sldId="322"/>
            <ac:spMk id="2" creationId="{C29501F3-E264-4369-B8EA-BA31D55BC69C}"/>
          </ac:spMkLst>
        </pc:spChg>
        <pc:spChg chg="mod">
          <ac:chgData name="Karen Pinkney" userId="1ddaab68b962244b" providerId="LiveId" clId="{51AC0AB6-7897-4DB3-986B-074186212B37}" dt="2020-04-14T11:23:01.407" v="12" actId="555"/>
          <ac:spMkLst>
            <pc:docMk/>
            <pc:sldMk cId="1931327400" sldId="322"/>
            <ac:spMk id="11" creationId="{793F2944-682D-4273-8537-18CCD328FAB1}"/>
          </ac:spMkLst>
        </pc:spChg>
        <pc:spChg chg="mod">
          <ac:chgData name="Karen Pinkney" userId="1ddaab68b962244b" providerId="LiveId" clId="{51AC0AB6-7897-4DB3-986B-074186212B37}" dt="2020-04-14T11:22:36.337" v="11" actId="12788"/>
          <ac:spMkLst>
            <pc:docMk/>
            <pc:sldMk cId="1931327400" sldId="322"/>
            <ac:spMk id="15" creationId="{84C743F3-B8E3-4BD7-9B0B-3B54477DDBD2}"/>
          </ac:spMkLst>
        </pc:spChg>
        <pc:spChg chg="mod">
          <ac:chgData name="Karen Pinkney" userId="1ddaab68b962244b" providerId="LiveId" clId="{51AC0AB6-7897-4DB3-986B-074186212B37}" dt="2020-04-14T11:22:13.999" v="9" actId="555"/>
          <ac:spMkLst>
            <pc:docMk/>
            <pc:sldMk cId="1931327400" sldId="322"/>
            <ac:spMk id="17" creationId="{4D3F53EB-7F3A-4D52-8CB5-548822024B6A}"/>
          </ac:spMkLst>
        </pc:spChg>
        <pc:spChg chg="mod">
          <ac:chgData name="Karen Pinkney" userId="1ddaab68b962244b" providerId="LiveId" clId="{51AC0AB6-7897-4DB3-986B-074186212B37}" dt="2020-04-14T11:23:39.777" v="14" actId="555"/>
          <ac:spMkLst>
            <pc:docMk/>
            <pc:sldMk cId="1931327400" sldId="322"/>
            <ac:spMk id="21" creationId="{6BEB3121-1021-412B-852F-000F8094DB91}"/>
          </ac:spMkLst>
        </pc:spChg>
        <pc:spChg chg="mod">
          <ac:chgData name="Karen Pinkney" userId="1ddaab68b962244b" providerId="LiveId" clId="{51AC0AB6-7897-4DB3-986B-074186212B37}" dt="2020-04-14T11:21:59.584" v="7" actId="555"/>
          <ac:spMkLst>
            <pc:docMk/>
            <pc:sldMk cId="1931327400" sldId="322"/>
            <ac:spMk id="25" creationId="{748FF517-489E-4C11-B73B-28B2B6531819}"/>
          </ac:spMkLst>
        </pc:spChg>
        <pc:spChg chg="mod">
          <ac:chgData name="Karen Pinkney" userId="1ddaab68b962244b" providerId="LiveId" clId="{51AC0AB6-7897-4DB3-986B-074186212B37}" dt="2020-04-14T11:21:19.569" v="4" actId="555"/>
          <ac:spMkLst>
            <pc:docMk/>
            <pc:sldMk cId="1931327400" sldId="322"/>
            <ac:spMk id="27" creationId="{CFE279B9-A1C4-4667-A619-4566A5770838}"/>
          </ac:spMkLst>
        </pc:spChg>
        <pc:spChg chg="mod">
          <ac:chgData name="Karen Pinkney" userId="1ddaab68b962244b" providerId="LiveId" clId="{51AC0AB6-7897-4DB3-986B-074186212B37}" dt="2020-04-14T11:23:58.137" v="15" actId="555"/>
          <ac:spMkLst>
            <pc:docMk/>
            <pc:sldMk cId="1931327400" sldId="322"/>
            <ac:spMk id="29" creationId="{47A3CCC3-8669-48A9-9B08-5752B388F2A9}"/>
          </ac:spMkLst>
        </pc:spChg>
        <pc:spChg chg="mod">
          <ac:chgData name="Karen Pinkney" userId="1ddaab68b962244b" providerId="LiveId" clId="{51AC0AB6-7897-4DB3-986B-074186212B37}" dt="2020-04-14T11:20:57.556" v="1" actId="555"/>
          <ac:spMkLst>
            <pc:docMk/>
            <pc:sldMk cId="1931327400" sldId="322"/>
            <ac:spMk id="31" creationId="{988AC384-BA29-4303-A033-67D97E473B23}"/>
          </ac:spMkLst>
        </pc:spChg>
        <pc:spChg chg="mod">
          <ac:chgData name="Karen Pinkney" userId="1ddaab68b962244b" providerId="LiveId" clId="{51AC0AB6-7897-4DB3-986B-074186212B37}" dt="2020-04-14T11:23:23.368" v="13" actId="555"/>
          <ac:spMkLst>
            <pc:docMk/>
            <pc:sldMk cId="1931327400" sldId="322"/>
            <ac:spMk id="33" creationId="{5F0B5592-3FA6-4829-8F42-3F06835CBC8A}"/>
          </ac:spMkLst>
        </pc:spChg>
        <pc:spChg chg="mod">
          <ac:chgData name="Karen Pinkney" userId="1ddaab68b962244b" providerId="LiveId" clId="{51AC0AB6-7897-4DB3-986B-074186212B37}" dt="2020-04-14T11:22:06.295" v="8" actId="555"/>
          <ac:spMkLst>
            <pc:docMk/>
            <pc:sldMk cId="1931327400" sldId="322"/>
            <ac:spMk id="35" creationId="{92659885-D0ED-40B9-B2E1-DE418921BE40}"/>
          </ac:spMkLst>
        </pc:spChg>
        <pc:spChg chg="mod">
          <ac:chgData name="Karen Pinkney" userId="1ddaab68b962244b" providerId="LiveId" clId="{51AC0AB6-7897-4DB3-986B-074186212B37}" dt="2020-04-14T11:21:11.056" v="3" actId="555"/>
          <ac:spMkLst>
            <pc:docMk/>
            <pc:sldMk cId="1931327400" sldId="322"/>
            <ac:spMk id="37" creationId="{4967F977-51CC-43CC-B737-D553FE9D1F5F}"/>
          </ac:spMkLst>
        </pc:spChg>
        <pc:spChg chg="mod">
          <ac:chgData name="Karen Pinkney" userId="1ddaab68b962244b" providerId="LiveId" clId="{51AC0AB6-7897-4DB3-986B-074186212B37}" dt="2020-04-14T11:21:04.744" v="2" actId="555"/>
          <ac:spMkLst>
            <pc:docMk/>
            <pc:sldMk cId="1931327400" sldId="322"/>
            <ac:spMk id="39" creationId="{41621DA0-9A3C-4457-B4E2-5F2ADC1EDF0F}"/>
          </ac:spMkLst>
        </pc:spChg>
        <pc:grpChg chg="add mod ord">
          <ac:chgData name="Karen Pinkney" userId="1ddaab68b962244b" providerId="LiveId" clId="{51AC0AB6-7897-4DB3-986B-074186212B37}" dt="2020-04-17T13:49:30.072" v="36" actId="1035"/>
          <ac:grpSpMkLst>
            <pc:docMk/>
            <pc:sldMk cId="1931327400" sldId="322"/>
            <ac:grpSpMk id="3" creationId="{224467A0-9CB1-4F8A-A756-F489AA76AF2B}"/>
          </ac:grpSpMkLst>
        </pc:grpChg>
        <pc:picChg chg="mod">
          <ac:chgData name="Karen Pinkney" userId="1ddaab68b962244b" providerId="LiveId" clId="{51AC0AB6-7897-4DB3-986B-074186212B37}" dt="2020-04-17T13:49:20.600" v="28" actId="164"/>
          <ac:picMkLst>
            <pc:docMk/>
            <pc:sldMk cId="1931327400" sldId="322"/>
            <ac:picMk id="7" creationId="{360A0403-8ED6-482E-B8D1-122E64587BB0}"/>
          </ac:picMkLst>
        </pc:picChg>
      </pc:sldChg>
      <pc:sldChg chg="modSp">
        <pc:chgData name="Karen Pinkney" userId="1ddaab68b962244b" providerId="LiveId" clId="{51AC0AB6-7897-4DB3-986B-074186212B37}" dt="2020-04-14T11:27:05.494" v="17"/>
        <pc:sldMkLst>
          <pc:docMk/>
          <pc:sldMk cId="4078371062" sldId="324"/>
        </pc:sldMkLst>
        <pc:spChg chg="mod">
          <ac:chgData name="Karen Pinkney" userId="1ddaab68b962244b" providerId="LiveId" clId="{51AC0AB6-7897-4DB3-986B-074186212B37}" dt="2020-04-14T11:27:05.494" v="17"/>
          <ac:spMkLst>
            <pc:docMk/>
            <pc:sldMk cId="4078371062" sldId="324"/>
            <ac:spMk id="16" creationId="{00000000-0000-0000-0000-000000000000}"/>
          </ac:spMkLst>
        </pc:spChg>
      </pc:sldChg>
      <pc:sldChg chg="modSp mod">
        <pc:chgData name="Karen Pinkney" userId="1ddaab68b962244b" providerId="LiveId" clId="{51AC0AB6-7897-4DB3-986B-074186212B37}" dt="2020-04-17T13:00:32.522" v="22" actId="14100"/>
        <pc:sldMkLst>
          <pc:docMk/>
          <pc:sldMk cId="863062670" sldId="326"/>
        </pc:sldMkLst>
        <pc:spChg chg="mod">
          <ac:chgData name="Karen Pinkney" userId="1ddaab68b962244b" providerId="LiveId" clId="{51AC0AB6-7897-4DB3-986B-074186212B37}" dt="2020-04-17T13:00:32.522" v="22" actId="14100"/>
          <ac:spMkLst>
            <pc:docMk/>
            <pc:sldMk cId="863062670" sldId="326"/>
            <ac:spMk id="8" creationId="{45A8DF91-D30E-4F5C-8C19-A4B020873A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Tuffy-TTF" panose="020B0603060100000000"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Tuffy-TTF" panose="020B0603060100000000" pitchFamily="34" charset="0"/>
              </a:rPr>
              <a:t>17/05/2020</a:t>
            </a:fld>
            <a:endParaRPr lang="en-GB" dirty="0">
              <a:latin typeface="Tuffy-TTF" panose="020B0603060100000000"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Tuffy-TTF" panose="020B0603060100000000"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Tuffy-TTF" panose="020B0603060100000000" pitchFamily="34" charset="0"/>
              </a:rPr>
              <a:t>‹#›</a:t>
            </a:fld>
            <a:endParaRPr lang="en-GB" dirty="0">
              <a:latin typeface="Tuffy-TTF" panose="020B0603060100000000" pitchFamily="34"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uffy-TTF" panose="020B0603060100000000"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uffy-TTF" panose="020B0603060100000000" pitchFamily="34" charset="0"/>
              </a:defRPr>
            </a:lvl1pPr>
          </a:lstStyle>
          <a:p>
            <a:fld id="{3D02C5D1-7818-41B5-ABAD-5E4B38A5388F}" type="datetimeFigureOut">
              <a:rPr lang="en-GB" smtClean="0"/>
              <a:pPr/>
              <a:t>17/05/2020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uffy-TTF" panose="020B0603060100000000"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uffy-TTF" panose="020B0603060100000000" pitchFamily="34"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uffy-TTF" panose="020B0603060100000000" pitchFamily="34" charset="0"/>
        <a:ea typeface="+mn-ea"/>
        <a:cs typeface="+mn-cs"/>
      </a:defRPr>
    </a:lvl1pPr>
    <a:lvl2pPr marL="457200" algn="l" defTabSz="914400" rtl="0" eaLnBrk="1" latinLnBrk="0" hangingPunct="1">
      <a:defRPr sz="1200" kern="1200">
        <a:solidFill>
          <a:schemeClr val="tx1"/>
        </a:solidFill>
        <a:latin typeface="Tuffy-TTF" panose="020B0603060100000000" pitchFamily="34" charset="0"/>
        <a:ea typeface="+mn-ea"/>
        <a:cs typeface="+mn-cs"/>
      </a:defRPr>
    </a:lvl2pPr>
    <a:lvl3pPr marL="914400" algn="l" defTabSz="914400" rtl="0" eaLnBrk="1" latinLnBrk="0" hangingPunct="1">
      <a:defRPr sz="1200" kern="1200">
        <a:solidFill>
          <a:schemeClr val="tx1"/>
        </a:solidFill>
        <a:latin typeface="Tuffy-TTF" panose="020B0603060100000000" pitchFamily="34" charset="0"/>
        <a:ea typeface="+mn-ea"/>
        <a:cs typeface="+mn-cs"/>
      </a:defRPr>
    </a:lvl3pPr>
    <a:lvl4pPr marL="1371600" algn="l" defTabSz="914400" rtl="0" eaLnBrk="1" latinLnBrk="0" hangingPunct="1">
      <a:defRPr sz="1200" kern="1200">
        <a:solidFill>
          <a:schemeClr val="tx1"/>
        </a:solidFill>
        <a:latin typeface="Tuffy-TTF" panose="020B0603060100000000" pitchFamily="34" charset="0"/>
        <a:ea typeface="+mn-ea"/>
        <a:cs typeface="+mn-cs"/>
      </a:defRPr>
    </a:lvl4pPr>
    <a:lvl5pPr marL="1828800" algn="l" defTabSz="914400" rtl="0" eaLnBrk="1" latinLnBrk="0" hangingPunct="1">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a:extLst>
              <a:ext uri="{FF2B5EF4-FFF2-40B4-BE49-F238E27FC236}">
                <a16:creationId xmlns:a16="http://schemas.microsoft.com/office/drawing/2014/main" xmlns="" id="{3F69EAA3-E98D-4BB9-8481-40758AA46D08}"/>
              </a:ext>
            </a:extLst>
          </p:cNvPr>
          <p:cNvSpPr/>
          <p:nvPr userDrawn="1"/>
        </p:nvSpPr>
        <p:spPr>
          <a:xfrm>
            <a:off x="4139952" y="5589239"/>
            <a:ext cx="8640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a:extLst>
              <a:ext uri="{FF2B5EF4-FFF2-40B4-BE49-F238E27FC236}">
                <a16:creationId xmlns:a16="http://schemas.microsoft.com/office/drawing/2014/main" xmlns="" id="{D3A0E88A-6E84-46B4-B3CC-2D7275FAFFB4}"/>
              </a:ext>
            </a:extLst>
          </p:cNvPr>
          <p:cNvSpPr/>
          <p:nvPr userDrawn="1"/>
        </p:nvSpPr>
        <p:spPr>
          <a:xfrm>
            <a:off x="4139952" y="3176971"/>
            <a:ext cx="8640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9"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uffy-TTF" panose="020B06030601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uffy-TTF" panose="020B0603060100000000"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slide" Target="slide26.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05A35D-6E6F-4709-9E29-A78BFF0E916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2149" y="933871"/>
            <a:ext cx="8326315" cy="5591473"/>
          </a:xfrm>
          <a:prstGeom prst="rect">
            <a:avLst/>
          </a:prstGeom>
        </p:spPr>
      </p:pic>
      <p:sp>
        <p:nvSpPr>
          <p:cNvPr id="7" name="Rectangle 6">
            <a:extLst>
              <a:ext uri="{FF2B5EF4-FFF2-40B4-BE49-F238E27FC236}">
                <a16:creationId xmlns:a16="http://schemas.microsoft.com/office/drawing/2014/main" xmlns="" id="{557469CB-C1AE-4F29-BDF7-C2C26FB572DE}"/>
              </a:ext>
            </a:extLst>
          </p:cNvPr>
          <p:cNvSpPr/>
          <p:nvPr/>
        </p:nvSpPr>
        <p:spPr>
          <a:xfrm>
            <a:off x="35496" y="332655"/>
            <a:ext cx="8927975" cy="1140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order">
            <a:extLst>
              <a:ext uri="{FF2B5EF4-FFF2-40B4-BE49-F238E27FC236}">
                <a16:creationId xmlns:a16="http://schemas.microsoft.com/office/drawing/2014/main" xmlns="" id="{D68869A7-76CC-4802-BC14-235DA3CD9A8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8" name="Title 1">
            <a:extLst>
              <a:ext uri="{FF2B5EF4-FFF2-40B4-BE49-F238E27FC236}">
                <a16:creationId xmlns:a16="http://schemas.microsoft.com/office/drawing/2014/main" xmlns="" id="{DDE202F8-DEAE-4913-AED1-ED3A90D3D521}"/>
              </a:ext>
            </a:extLst>
          </p:cNvPr>
          <p:cNvSpPr txBox="1">
            <a:spLocks/>
          </p:cNvSpPr>
          <p:nvPr/>
        </p:nvSpPr>
        <p:spPr>
          <a:xfrm>
            <a:off x="461961" y="476672"/>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dirty="0">
                <a:ln w="19050">
                  <a:noFill/>
                </a:ln>
                <a:solidFill>
                  <a:schemeClr val="tx1"/>
                </a:solidFill>
                <a:latin typeface="Twinkl" pitchFamily="2" charset="0"/>
              </a:rPr>
              <a:t>Our Beautiful Earth</a:t>
            </a:r>
          </a:p>
        </p:txBody>
      </p:sp>
    </p:spTree>
    <p:extLst>
      <p:ext uri="{BB962C8B-B14F-4D97-AF65-F5344CB8AC3E}">
        <p14:creationId xmlns:p14="http://schemas.microsoft.com/office/powerpoint/2010/main" val="350232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05A35D-6E6F-4709-9E29-A78BFF0E916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5536" y="1233487"/>
            <a:ext cx="8385596" cy="5579889"/>
          </a:xfrm>
          <a:prstGeom prst="rect">
            <a:avLst/>
          </a:prstGeom>
        </p:spPr>
      </p:pic>
      <p:sp>
        <p:nvSpPr>
          <p:cNvPr id="7" name="Rectangle 6">
            <a:extLst>
              <a:ext uri="{FF2B5EF4-FFF2-40B4-BE49-F238E27FC236}">
                <a16:creationId xmlns:a16="http://schemas.microsoft.com/office/drawing/2014/main" xmlns="" id="{95F7E933-D5AD-49AC-B4F8-136864A72091}"/>
              </a:ext>
            </a:extLst>
          </p:cNvPr>
          <p:cNvSpPr/>
          <p:nvPr/>
        </p:nvSpPr>
        <p:spPr>
          <a:xfrm>
            <a:off x="35496" y="332655"/>
            <a:ext cx="8927975" cy="1140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order">
            <a:extLst>
              <a:ext uri="{FF2B5EF4-FFF2-40B4-BE49-F238E27FC236}">
                <a16:creationId xmlns:a16="http://schemas.microsoft.com/office/drawing/2014/main" xmlns="" id="{D68869A7-76CC-4802-BC14-235DA3CD9A8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9" name="Title 1">
            <a:extLst>
              <a:ext uri="{FF2B5EF4-FFF2-40B4-BE49-F238E27FC236}">
                <a16:creationId xmlns:a16="http://schemas.microsoft.com/office/drawing/2014/main" xmlns="" id="{5C355B69-C4E3-486C-98D0-F6FAE3BE197F}"/>
              </a:ext>
            </a:extLst>
          </p:cNvPr>
          <p:cNvSpPr>
            <a:spLocks noGrp="1"/>
          </p:cNvSpPr>
          <p:nvPr>
            <p:ph type="title"/>
          </p:nvPr>
        </p:nvSpPr>
        <p:spPr>
          <a:xfrm>
            <a:off x="467544" y="478895"/>
            <a:ext cx="8220075" cy="994306"/>
          </a:xfrm>
        </p:spPr>
        <p:txBody>
          <a:bodyPr/>
          <a:lstStyle/>
          <a:p>
            <a:r>
              <a:rPr lang="en-GB" dirty="0">
                <a:ln w="19050">
                  <a:noFill/>
                </a:ln>
                <a:solidFill>
                  <a:schemeClr val="tx1"/>
                </a:solidFill>
                <a:latin typeface="Twinkl" pitchFamily="2" charset="0"/>
              </a:rPr>
              <a:t>Our Beautiful Earth</a:t>
            </a:r>
          </a:p>
        </p:txBody>
      </p:sp>
    </p:spTree>
    <p:extLst>
      <p:ext uri="{BB962C8B-B14F-4D97-AF65-F5344CB8AC3E}">
        <p14:creationId xmlns:p14="http://schemas.microsoft.com/office/powerpoint/2010/main" val="125721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05A35D-6E6F-4709-9E29-A78BFF0E916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6382" y="980728"/>
            <a:ext cx="8242972" cy="5496271"/>
          </a:xfrm>
          <a:prstGeom prst="rect">
            <a:avLst/>
          </a:prstGeom>
        </p:spPr>
      </p:pic>
      <p:sp>
        <p:nvSpPr>
          <p:cNvPr id="7" name="Rectangle 6">
            <a:extLst>
              <a:ext uri="{FF2B5EF4-FFF2-40B4-BE49-F238E27FC236}">
                <a16:creationId xmlns:a16="http://schemas.microsoft.com/office/drawing/2014/main" xmlns="" id="{06F56B92-411B-418F-BF35-C3EF61237F9C}"/>
              </a:ext>
            </a:extLst>
          </p:cNvPr>
          <p:cNvSpPr/>
          <p:nvPr/>
        </p:nvSpPr>
        <p:spPr>
          <a:xfrm>
            <a:off x="35496" y="332655"/>
            <a:ext cx="8927975" cy="1140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order">
            <a:extLst>
              <a:ext uri="{FF2B5EF4-FFF2-40B4-BE49-F238E27FC236}">
                <a16:creationId xmlns:a16="http://schemas.microsoft.com/office/drawing/2014/main" xmlns="" id="{D68869A7-76CC-4802-BC14-235DA3CD9A8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9" name="Title 1">
            <a:extLst>
              <a:ext uri="{FF2B5EF4-FFF2-40B4-BE49-F238E27FC236}">
                <a16:creationId xmlns:a16="http://schemas.microsoft.com/office/drawing/2014/main" xmlns="" id="{27A2DE9E-A173-44BF-93E5-FB3E5105DA3B}"/>
              </a:ext>
            </a:extLst>
          </p:cNvPr>
          <p:cNvSpPr>
            <a:spLocks noGrp="1"/>
          </p:cNvSpPr>
          <p:nvPr>
            <p:ph type="title"/>
          </p:nvPr>
        </p:nvSpPr>
        <p:spPr>
          <a:xfrm>
            <a:off x="467544" y="478895"/>
            <a:ext cx="8220075" cy="994306"/>
          </a:xfrm>
        </p:spPr>
        <p:txBody>
          <a:bodyPr/>
          <a:lstStyle/>
          <a:p>
            <a:r>
              <a:rPr lang="en-GB" dirty="0">
                <a:ln w="19050">
                  <a:noFill/>
                </a:ln>
                <a:solidFill>
                  <a:schemeClr val="tx1"/>
                </a:solidFill>
                <a:latin typeface="Twinkl" pitchFamily="2" charset="0"/>
              </a:rPr>
              <a:t>Our Beautiful Earth</a:t>
            </a:r>
          </a:p>
        </p:txBody>
      </p:sp>
    </p:spTree>
    <p:extLst>
      <p:ext uri="{BB962C8B-B14F-4D97-AF65-F5344CB8AC3E}">
        <p14:creationId xmlns:p14="http://schemas.microsoft.com/office/powerpoint/2010/main" val="314881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05A35D-6E6F-4709-9E29-A78BFF0E91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6382" y="692696"/>
            <a:ext cx="8207810" cy="5760169"/>
          </a:xfrm>
          <a:prstGeom prst="rect">
            <a:avLst/>
          </a:prstGeom>
        </p:spPr>
      </p:pic>
      <p:sp>
        <p:nvSpPr>
          <p:cNvPr id="7" name="Rectangle 6">
            <a:extLst>
              <a:ext uri="{FF2B5EF4-FFF2-40B4-BE49-F238E27FC236}">
                <a16:creationId xmlns:a16="http://schemas.microsoft.com/office/drawing/2014/main" xmlns="" id="{225A192D-52DA-439E-B319-83277C5BCAF1}"/>
              </a:ext>
            </a:extLst>
          </p:cNvPr>
          <p:cNvSpPr/>
          <p:nvPr/>
        </p:nvSpPr>
        <p:spPr>
          <a:xfrm>
            <a:off x="35496" y="332655"/>
            <a:ext cx="8927975" cy="1140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order">
            <a:extLst>
              <a:ext uri="{FF2B5EF4-FFF2-40B4-BE49-F238E27FC236}">
                <a16:creationId xmlns:a16="http://schemas.microsoft.com/office/drawing/2014/main" xmlns="" id="{D68869A7-76CC-4802-BC14-235DA3CD9A8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9" name="Title 1">
            <a:extLst>
              <a:ext uri="{FF2B5EF4-FFF2-40B4-BE49-F238E27FC236}">
                <a16:creationId xmlns:a16="http://schemas.microsoft.com/office/drawing/2014/main" xmlns="" id="{A7852912-2F39-493B-8E8D-FD854710F36D}"/>
              </a:ext>
            </a:extLst>
          </p:cNvPr>
          <p:cNvSpPr>
            <a:spLocks noGrp="1"/>
          </p:cNvSpPr>
          <p:nvPr>
            <p:ph type="title"/>
          </p:nvPr>
        </p:nvSpPr>
        <p:spPr>
          <a:xfrm>
            <a:off x="467544" y="478895"/>
            <a:ext cx="8220075" cy="994306"/>
          </a:xfrm>
        </p:spPr>
        <p:txBody>
          <a:bodyPr/>
          <a:lstStyle/>
          <a:p>
            <a:r>
              <a:rPr lang="en-GB" dirty="0">
                <a:ln w="19050">
                  <a:noFill/>
                </a:ln>
                <a:solidFill>
                  <a:schemeClr val="tx1"/>
                </a:solidFill>
                <a:latin typeface="Twinkl" pitchFamily="2" charset="0"/>
              </a:rPr>
              <a:t>Our Beautiful Earth</a:t>
            </a:r>
          </a:p>
        </p:txBody>
      </p:sp>
    </p:spTree>
    <p:extLst>
      <p:ext uri="{BB962C8B-B14F-4D97-AF65-F5344CB8AC3E}">
        <p14:creationId xmlns:p14="http://schemas.microsoft.com/office/powerpoint/2010/main" val="114933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05A35D-6E6F-4709-9E29-A78BFF0E916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32345" y="692696"/>
            <a:ext cx="8568444" cy="5712296"/>
          </a:xfrm>
          <a:prstGeom prst="rect">
            <a:avLst/>
          </a:prstGeom>
        </p:spPr>
      </p:pic>
      <p:sp>
        <p:nvSpPr>
          <p:cNvPr id="8" name="Rectangle 7">
            <a:extLst>
              <a:ext uri="{FF2B5EF4-FFF2-40B4-BE49-F238E27FC236}">
                <a16:creationId xmlns:a16="http://schemas.microsoft.com/office/drawing/2014/main" xmlns="" id="{B15C058B-A1C1-45C5-A047-1D8B334AC652}"/>
              </a:ext>
            </a:extLst>
          </p:cNvPr>
          <p:cNvSpPr/>
          <p:nvPr/>
        </p:nvSpPr>
        <p:spPr>
          <a:xfrm>
            <a:off x="35496" y="332655"/>
            <a:ext cx="8927975" cy="1140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order">
            <a:extLst>
              <a:ext uri="{FF2B5EF4-FFF2-40B4-BE49-F238E27FC236}">
                <a16:creationId xmlns:a16="http://schemas.microsoft.com/office/drawing/2014/main" xmlns="" id="{D68869A7-76CC-4802-BC14-235DA3CD9A8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6" name="Rectangle: Rounded Corners 5">
            <a:extLst>
              <a:ext uri="{FF2B5EF4-FFF2-40B4-BE49-F238E27FC236}">
                <a16:creationId xmlns:a16="http://schemas.microsoft.com/office/drawing/2014/main" xmlns="" id="{FA04DFDE-EF28-4258-A49F-228A52F54D5A}"/>
              </a:ext>
            </a:extLst>
          </p:cNvPr>
          <p:cNvSpPr/>
          <p:nvPr/>
        </p:nvSpPr>
        <p:spPr>
          <a:xfrm>
            <a:off x="755650" y="5098990"/>
            <a:ext cx="7632700" cy="994306"/>
          </a:xfrm>
          <a:prstGeom prst="roundRect">
            <a:avLst/>
          </a:prstGeom>
          <a:solidFill>
            <a:srgbClr val="CC4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Our world is such a beautiful place. There are so many fantastic things around us. What have you noticed about our beautiful world today?</a:t>
            </a:r>
          </a:p>
        </p:txBody>
      </p:sp>
      <p:sp>
        <p:nvSpPr>
          <p:cNvPr id="9" name="Title 1">
            <a:extLst>
              <a:ext uri="{FF2B5EF4-FFF2-40B4-BE49-F238E27FC236}">
                <a16:creationId xmlns:a16="http://schemas.microsoft.com/office/drawing/2014/main" xmlns="" id="{8E19B4C9-135A-43AE-9B1E-1124D68CB995}"/>
              </a:ext>
            </a:extLst>
          </p:cNvPr>
          <p:cNvSpPr>
            <a:spLocks noGrp="1"/>
          </p:cNvSpPr>
          <p:nvPr>
            <p:ph type="title"/>
          </p:nvPr>
        </p:nvSpPr>
        <p:spPr>
          <a:xfrm>
            <a:off x="467544" y="478895"/>
            <a:ext cx="8220075" cy="994306"/>
          </a:xfrm>
        </p:spPr>
        <p:txBody>
          <a:bodyPr/>
          <a:lstStyle/>
          <a:p>
            <a:r>
              <a:rPr lang="en-GB" dirty="0">
                <a:ln w="19050">
                  <a:noFill/>
                </a:ln>
                <a:solidFill>
                  <a:schemeClr val="tx1"/>
                </a:solidFill>
                <a:latin typeface="Twinkl" pitchFamily="2" charset="0"/>
              </a:rPr>
              <a:t>Our Beautiful Earth</a:t>
            </a:r>
          </a:p>
        </p:txBody>
      </p:sp>
    </p:spTree>
    <p:extLst>
      <p:ext uri="{BB962C8B-B14F-4D97-AF65-F5344CB8AC3E}">
        <p14:creationId xmlns:p14="http://schemas.microsoft.com/office/powerpoint/2010/main" val="143512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05A35D-6E6F-4709-9E29-A78BFF0E916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21044614">
            <a:off x="5388154" y="3352002"/>
            <a:ext cx="2793535" cy="2095151"/>
          </a:xfrm>
          <a:prstGeom prst="roundRect">
            <a:avLst/>
          </a:prstGeom>
          <a:ln w="28575">
            <a:solidFill>
              <a:schemeClr val="bg1"/>
            </a:solidFill>
          </a:ln>
          <a:effectLst>
            <a:outerShdw blurRad="50800" dist="38100" dir="2700000" algn="tl" rotWithShape="0">
              <a:prstClr val="black">
                <a:alpha val="40000"/>
              </a:prstClr>
            </a:outerShdw>
          </a:effectLst>
        </p:spPr>
      </p:pic>
      <p:pic>
        <p:nvPicPr>
          <p:cNvPr id="5" name="Border" hidden="1">
            <a:extLst>
              <a:ext uri="{FF2B5EF4-FFF2-40B4-BE49-F238E27FC236}">
                <a16:creationId xmlns:a16="http://schemas.microsoft.com/office/drawing/2014/main" xmlns="" id="{D68869A7-76CC-4802-BC14-235DA3CD9A8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2" name="Title 1"/>
          <p:cNvSpPr>
            <a:spLocks noGrp="1"/>
          </p:cNvSpPr>
          <p:nvPr>
            <p:ph type="title"/>
          </p:nvPr>
        </p:nvSpPr>
        <p:spPr/>
        <p:txBody>
          <a:bodyPr/>
          <a:lstStyle/>
          <a:p>
            <a:r>
              <a:rPr lang="en-GB" dirty="0">
                <a:ln w="19050">
                  <a:noFill/>
                </a:ln>
                <a:solidFill>
                  <a:schemeClr val="tx1"/>
                </a:solidFill>
                <a:latin typeface="Twinkl" pitchFamily="2" charset="0"/>
              </a:rPr>
              <a:t>What’s the Problem?</a:t>
            </a:r>
          </a:p>
        </p:txBody>
      </p:sp>
      <p:pic>
        <p:nvPicPr>
          <p:cNvPr id="8" name="Picture 7">
            <a:extLst>
              <a:ext uri="{FF2B5EF4-FFF2-40B4-BE49-F238E27FC236}">
                <a16:creationId xmlns:a16="http://schemas.microsoft.com/office/drawing/2014/main" xmlns="" id="{E5BB8A19-18D7-4A29-88E2-F15BB968BAA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327471">
            <a:off x="1840576" y="3579123"/>
            <a:ext cx="2793535" cy="1855407"/>
          </a:xfrm>
          <a:prstGeom prst="roundRect">
            <a:avLst/>
          </a:prstGeom>
          <a:ln w="28575">
            <a:solidFill>
              <a:schemeClr val="bg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9EBA4439-6A63-46B5-9D31-EBE63994ABE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20688741">
            <a:off x="1007043" y="1602139"/>
            <a:ext cx="2793536" cy="1863811"/>
          </a:xfrm>
          <a:prstGeom prst="roundRect">
            <a:avLst/>
          </a:prstGeom>
          <a:ln w="28575">
            <a:solidFill>
              <a:schemeClr val="bg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xmlns="" id="{9F4017E5-4C0F-4748-AEA1-6B75C5382E2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450841">
            <a:off x="4477668" y="1614662"/>
            <a:ext cx="2793535" cy="1852171"/>
          </a:xfrm>
          <a:prstGeom prst="roundRect">
            <a:avLst/>
          </a:prstGeom>
          <a:ln w="28575">
            <a:solidFill>
              <a:schemeClr val="bg1"/>
            </a:solidFill>
          </a:ln>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xmlns="" id="{9080CB92-EE81-4B09-AEDD-5E3353CD43CB}"/>
              </a:ext>
            </a:extLst>
          </p:cNvPr>
          <p:cNvSpPr/>
          <p:nvPr/>
        </p:nvSpPr>
        <p:spPr>
          <a:xfrm>
            <a:off x="750885" y="5337446"/>
            <a:ext cx="7632700" cy="647601"/>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50" dirty="0"/>
              <a:t>Although our world is a beautiful place, it is facing a lot of problems. What do you think these pictures might show?</a:t>
            </a:r>
            <a:endParaRPr lang="en-US" sz="1650" dirty="0"/>
          </a:p>
        </p:txBody>
      </p:sp>
    </p:spTree>
    <p:extLst>
      <p:ext uri="{BB962C8B-B14F-4D97-AF65-F5344CB8AC3E}">
        <p14:creationId xmlns:p14="http://schemas.microsoft.com/office/powerpoint/2010/main" val="187131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05A35D-6E6F-4709-9E29-A78BFF0E916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7198" y="980728"/>
            <a:ext cx="8237972" cy="5496272"/>
          </a:xfrm>
          <a:prstGeom prst="rect">
            <a:avLst/>
          </a:prstGeom>
        </p:spPr>
      </p:pic>
      <p:sp>
        <p:nvSpPr>
          <p:cNvPr id="9" name="Rectangle 8">
            <a:extLst>
              <a:ext uri="{FF2B5EF4-FFF2-40B4-BE49-F238E27FC236}">
                <a16:creationId xmlns:a16="http://schemas.microsoft.com/office/drawing/2014/main" xmlns="" id="{7649F9BB-81E7-485C-A36B-7AE12B052EC5}"/>
              </a:ext>
            </a:extLst>
          </p:cNvPr>
          <p:cNvSpPr/>
          <p:nvPr/>
        </p:nvSpPr>
        <p:spPr>
          <a:xfrm>
            <a:off x="35496" y="332655"/>
            <a:ext cx="8927975" cy="1140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order">
            <a:extLst>
              <a:ext uri="{FF2B5EF4-FFF2-40B4-BE49-F238E27FC236}">
                <a16:creationId xmlns:a16="http://schemas.microsoft.com/office/drawing/2014/main" xmlns="" id="{D68869A7-76CC-4802-BC14-235DA3CD9A8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2" name="Title 1"/>
          <p:cNvSpPr>
            <a:spLocks noGrp="1"/>
          </p:cNvSpPr>
          <p:nvPr>
            <p:ph type="title"/>
          </p:nvPr>
        </p:nvSpPr>
        <p:spPr/>
        <p:txBody>
          <a:bodyPr/>
          <a:lstStyle/>
          <a:p>
            <a:r>
              <a:rPr lang="en-GB" dirty="0">
                <a:ln w="19050">
                  <a:noFill/>
                </a:ln>
                <a:solidFill>
                  <a:schemeClr val="tx1"/>
                </a:solidFill>
                <a:latin typeface="Twinkl" pitchFamily="2" charset="0"/>
              </a:rPr>
              <a:t>What’s the Problem?</a:t>
            </a:r>
          </a:p>
        </p:txBody>
      </p:sp>
      <p:sp>
        <p:nvSpPr>
          <p:cNvPr id="8" name="Rectangle: Rounded Corners 7">
            <a:extLst>
              <a:ext uri="{FF2B5EF4-FFF2-40B4-BE49-F238E27FC236}">
                <a16:creationId xmlns:a16="http://schemas.microsoft.com/office/drawing/2014/main" xmlns="" id="{B5D41398-D3B5-46C8-AF67-442D450CFE7A}"/>
              </a:ext>
            </a:extLst>
          </p:cNvPr>
          <p:cNvSpPr/>
          <p:nvPr/>
        </p:nvSpPr>
        <p:spPr>
          <a:xfrm>
            <a:off x="2767072" y="4869160"/>
            <a:ext cx="3600326" cy="359568"/>
          </a:xfrm>
          <a:prstGeom prst="roundRect">
            <a:avLst/>
          </a:prstGeom>
          <a:solidFill>
            <a:srgbClr val="F35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t>Lots of forests are being cut down. </a:t>
            </a:r>
          </a:p>
        </p:txBody>
      </p:sp>
      <p:sp>
        <p:nvSpPr>
          <p:cNvPr id="10" name="Rectangle: Rounded Corners 9">
            <a:extLst>
              <a:ext uri="{FF2B5EF4-FFF2-40B4-BE49-F238E27FC236}">
                <a16:creationId xmlns:a16="http://schemas.microsoft.com/office/drawing/2014/main" xmlns="" id="{996D8726-260D-45B7-9236-0200A4E82C7B}"/>
              </a:ext>
            </a:extLst>
          </p:cNvPr>
          <p:cNvSpPr/>
          <p:nvPr/>
        </p:nvSpPr>
        <p:spPr>
          <a:xfrm>
            <a:off x="4860032" y="1764904"/>
            <a:ext cx="3456384" cy="4112368"/>
          </a:xfrm>
          <a:prstGeom prst="roundRect">
            <a:avLst/>
          </a:prstGeom>
          <a:solidFill>
            <a:srgbClr val="F3571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sz="1650" dirty="0"/>
              <a:t>This is a problem because: </a:t>
            </a:r>
          </a:p>
          <a:p>
            <a:pPr marL="285750" indent="-285750">
              <a:buFont typeface="Arial" panose="020B0604020202020204" pitchFamily="34" charset="0"/>
              <a:buChar char="•"/>
            </a:pPr>
            <a:r>
              <a:rPr lang="en-US" sz="1650" dirty="0"/>
              <a:t>Trees help the Earth clean the air of pollution. </a:t>
            </a:r>
          </a:p>
          <a:p>
            <a:pPr marL="285750" indent="-285750">
              <a:buFont typeface="Arial" panose="020B0604020202020204" pitchFamily="34" charset="0"/>
              <a:buChar char="•"/>
            </a:pPr>
            <a:r>
              <a:rPr lang="en-US" sz="1650" dirty="0"/>
              <a:t>If large amounts of forest areas are cut down, the trees that help clean the air are removed. </a:t>
            </a:r>
          </a:p>
          <a:p>
            <a:pPr marL="285750" indent="-285750">
              <a:buFont typeface="Arial" panose="020B0604020202020204" pitchFamily="34" charset="0"/>
              <a:buChar char="•"/>
            </a:pPr>
            <a:r>
              <a:rPr lang="en-US" sz="1650" dirty="0"/>
              <a:t>About half of the world's tropical forests have been cleared already. </a:t>
            </a:r>
          </a:p>
          <a:p>
            <a:pPr marL="285750" indent="-285750">
              <a:buFont typeface="Arial" panose="020B0604020202020204" pitchFamily="34" charset="0"/>
              <a:buChar char="•"/>
            </a:pPr>
            <a:r>
              <a:rPr lang="en-US" sz="1650" dirty="0"/>
              <a:t>The Earth loses space that is equal to 27 football fields in cut-down forests every minute, according to the World Wildlife Fund.</a:t>
            </a:r>
          </a:p>
        </p:txBody>
      </p:sp>
    </p:spTree>
    <p:extLst>
      <p:ext uri="{BB962C8B-B14F-4D97-AF65-F5344CB8AC3E}">
        <p14:creationId xmlns:p14="http://schemas.microsoft.com/office/powerpoint/2010/main" val="1346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bg/>
                                          </p:spTgt>
                                        </p:tgtEl>
                                        <p:attrNameLst>
                                          <p:attrName>style.visibility</p:attrName>
                                        </p:attrNameLst>
                                      </p:cBhvr>
                                      <p:to>
                                        <p:strVal val="visible"/>
                                      </p:to>
                                    </p:set>
                                    <p:animEffect transition="in" filter="fade">
                                      <p:cBhvr>
                                        <p:cTn id="16" dur="500"/>
                                        <p:tgtEl>
                                          <p:spTgt spid="10">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500"/>
                                        <p:tgtEl>
                                          <p:spTgt spid="1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fade">
                                      <p:cBhvr>
                                        <p:cTn id="3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05A35D-6E6F-4709-9E29-A78BFF0E91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537" y="394744"/>
            <a:ext cx="8352928" cy="6068512"/>
          </a:xfrm>
          <a:prstGeom prst="rect">
            <a:avLst/>
          </a:prstGeom>
        </p:spPr>
      </p:pic>
      <p:sp>
        <p:nvSpPr>
          <p:cNvPr id="20" name="Rectangle 19">
            <a:extLst>
              <a:ext uri="{FF2B5EF4-FFF2-40B4-BE49-F238E27FC236}">
                <a16:creationId xmlns:a16="http://schemas.microsoft.com/office/drawing/2014/main" xmlns="" id="{1866F784-8462-4033-B973-A8C450348987}"/>
              </a:ext>
            </a:extLst>
          </p:cNvPr>
          <p:cNvSpPr/>
          <p:nvPr/>
        </p:nvSpPr>
        <p:spPr>
          <a:xfrm>
            <a:off x="35496" y="332655"/>
            <a:ext cx="8927975" cy="1140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order">
            <a:extLst>
              <a:ext uri="{FF2B5EF4-FFF2-40B4-BE49-F238E27FC236}">
                <a16:creationId xmlns:a16="http://schemas.microsoft.com/office/drawing/2014/main" xmlns="" id="{D68869A7-76CC-4802-BC14-235DA3CD9A8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2" name="Title 1"/>
          <p:cNvSpPr>
            <a:spLocks noGrp="1"/>
          </p:cNvSpPr>
          <p:nvPr>
            <p:ph type="title"/>
          </p:nvPr>
        </p:nvSpPr>
        <p:spPr/>
        <p:txBody>
          <a:bodyPr/>
          <a:lstStyle/>
          <a:p>
            <a:r>
              <a:rPr lang="en-GB" dirty="0">
                <a:ln w="19050">
                  <a:noFill/>
                </a:ln>
                <a:solidFill>
                  <a:schemeClr val="tx1"/>
                </a:solidFill>
                <a:latin typeface="Twinkl" pitchFamily="2" charset="0"/>
              </a:rPr>
              <a:t>What’s the Problem?</a:t>
            </a:r>
          </a:p>
        </p:txBody>
      </p:sp>
      <p:sp>
        <p:nvSpPr>
          <p:cNvPr id="12" name="Rectangle: Rounded Corners 11">
            <a:extLst>
              <a:ext uri="{FF2B5EF4-FFF2-40B4-BE49-F238E27FC236}">
                <a16:creationId xmlns:a16="http://schemas.microsoft.com/office/drawing/2014/main" xmlns="" id="{B62C326D-3E35-4D57-9835-1F72DEDDB6F5}"/>
              </a:ext>
            </a:extLst>
          </p:cNvPr>
          <p:cNvSpPr/>
          <p:nvPr/>
        </p:nvSpPr>
        <p:spPr>
          <a:xfrm>
            <a:off x="755650" y="4149080"/>
            <a:ext cx="7632700" cy="1153863"/>
          </a:xfrm>
          <a:prstGeom prst="roundRect">
            <a:avLst/>
          </a:prstGeom>
          <a:solidFill>
            <a:srgbClr val="003F1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r>
              <a:rPr lang="en-US" dirty="0"/>
              <a:t>The temperature of the Earth has been rising steadily. One reason this happens is because of the harmful gases that come from vehicles, such as cars or trucks, as well as factories. </a:t>
            </a:r>
            <a:endParaRPr lang="en-GB" dirty="0"/>
          </a:p>
        </p:txBody>
      </p:sp>
      <p:grpSp>
        <p:nvGrpSpPr>
          <p:cNvPr id="11" name="Group 10">
            <a:extLst>
              <a:ext uri="{FF2B5EF4-FFF2-40B4-BE49-F238E27FC236}">
                <a16:creationId xmlns:a16="http://schemas.microsoft.com/office/drawing/2014/main" xmlns="" id="{55B0FD8F-499C-47E5-9F7A-1D00F0827D34}"/>
              </a:ext>
            </a:extLst>
          </p:cNvPr>
          <p:cNvGrpSpPr/>
          <p:nvPr/>
        </p:nvGrpSpPr>
        <p:grpSpPr>
          <a:xfrm>
            <a:off x="9144000" y="3434486"/>
            <a:ext cx="3995936" cy="1868457"/>
            <a:chOff x="899592" y="3790080"/>
            <a:chExt cx="3995936" cy="1868457"/>
          </a:xfrm>
        </p:grpSpPr>
        <p:pic>
          <p:nvPicPr>
            <p:cNvPr id="10" name="Picture 9">
              <a:extLst>
                <a:ext uri="{FF2B5EF4-FFF2-40B4-BE49-F238E27FC236}">
                  <a16:creationId xmlns:a16="http://schemas.microsoft.com/office/drawing/2014/main" xmlns="" id="{2DA936FD-5CCD-45DC-BAFA-5709CC76BA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9592" y="3790080"/>
              <a:ext cx="1152128" cy="1799160"/>
            </a:xfrm>
            <a:prstGeom prst="rect">
              <a:avLst/>
            </a:prstGeom>
          </p:spPr>
        </p:pic>
        <p:pic>
          <p:nvPicPr>
            <p:cNvPr id="8" name="Picture 7">
              <a:extLst>
                <a:ext uri="{FF2B5EF4-FFF2-40B4-BE49-F238E27FC236}">
                  <a16:creationId xmlns:a16="http://schemas.microsoft.com/office/drawing/2014/main" xmlns="" id="{9F19BA42-6E14-45ED-A485-A6550E9CE8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7704" y="4221088"/>
              <a:ext cx="2987824" cy="1437449"/>
            </a:xfrm>
            <a:prstGeom prst="rect">
              <a:avLst/>
            </a:prstGeom>
          </p:spPr>
        </p:pic>
      </p:grpSp>
      <p:grpSp>
        <p:nvGrpSpPr>
          <p:cNvPr id="14" name="Group 13">
            <a:extLst>
              <a:ext uri="{FF2B5EF4-FFF2-40B4-BE49-F238E27FC236}">
                <a16:creationId xmlns:a16="http://schemas.microsoft.com/office/drawing/2014/main" xmlns="" id="{1C4F04F5-E72B-48D1-91DE-6E27444ED707}"/>
              </a:ext>
            </a:extLst>
          </p:cNvPr>
          <p:cNvGrpSpPr/>
          <p:nvPr/>
        </p:nvGrpSpPr>
        <p:grpSpPr>
          <a:xfrm flipH="1">
            <a:off x="5417963" y="4368714"/>
            <a:ext cx="3995936" cy="1868457"/>
            <a:chOff x="899592" y="3790080"/>
            <a:chExt cx="3995936" cy="1868457"/>
          </a:xfrm>
        </p:grpSpPr>
        <p:pic>
          <p:nvPicPr>
            <p:cNvPr id="15" name="Picture 14">
              <a:extLst>
                <a:ext uri="{FF2B5EF4-FFF2-40B4-BE49-F238E27FC236}">
                  <a16:creationId xmlns:a16="http://schemas.microsoft.com/office/drawing/2014/main" xmlns="" id="{EDC372EB-41E7-483E-8533-B77FF05300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9592" y="3790080"/>
              <a:ext cx="1152128" cy="1799160"/>
            </a:xfrm>
            <a:prstGeom prst="rect">
              <a:avLst/>
            </a:prstGeom>
          </p:spPr>
        </p:pic>
        <p:pic>
          <p:nvPicPr>
            <p:cNvPr id="16" name="Picture 15">
              <a:extLst>
                <a:ext uri="{FF2B5EF4-FFF2-40B4-BE49-F238E27FC236}">
                  <a16:creationId xmlns:a16="http://schemas.microsoft.com/office/drawing/2014/main" xmlns="" id="{1CBB24C5-3D6E-45B2-9729-4769BBFA0F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7704" y="4221088"/>
              <a:ext cx="2987824" cy="1437449"/>
            </a:xfrm>
            <a:prstGeom prst="rect">
              <a:avLst/>
            </a:prstGeom>
          </p:spPr>
        </p:pic>
      </p:grpSp>
      <p:sp>
        <p:nvSpPr>
          <p:cNvPr id="17" name="Rectangle: Rounded Corners 16">
            <a:extLst>
              <a:ext uri="{FF2B5EF4-FFF2-40B4-BE49-F238E27FC236}">
                <a16:creationId xmlns:a16="http://schemas.microsoft.com/office/drawing/2014/main" xmlns="" id="{5ACAF5B2-858D-4039-8D26-01D5D4E32FAC}"/>
              </a:ext>
            </a:extLst>
          </p:cNvPr>
          <p:cNvSpPr/>
          <p:nvPr/>
        </p:nvSpPr>
        <p:spPr>
          <a:xfrm>
            <a:off x="755650" y="3789040"/>
            <a:ext cx="6408638" cy="1512745"/>
          </a:xfrm>
          <a:prstGeom prst="roundRect">
            <a:avLst/>
          </a:prstGeom>
          <a:solidFill>
            <a:srgbClr val="003F1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756000" rtlCol="0" anchor="ctr"/>
          <a:lstStyle/>
          <a:p>
            <a:pPr algn="ctr"/>
            <a:r>
              <a:rPr lang="en-US" dirty="0"/>
              <a:t>When these harmful gases go in to the air, they get trapped in the layer protecting the Earth from the Sun. The Sun’s heat, received by the Earth, can then not escape from the atmosphere and is therefore trapped, causing the Earth’s temperature to rise. </a:t>
            </a:r>
          </a:p>
        </p:txBody>
      </p:sp>
      <p:pic>
        <p:nvPicPr>
          <p:cNvPr id="21" name="Picture 20">
            <a:extLst>
              <a:ext uri="{FF2B5EF4-FFF2-40B4-BE49-F238E27FC236}">
                <a16:creationId xmlns:a16="http://schemas.microsoft.com/office/drawing/2014/main" xmlns="" id="{2028919E-35EB-49F5-996D-D69D479CAD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2699" y="3629209"/>
            <a:ext cx="1669701" cy="1777230"/>
          </a:xfrm>
          <a:prstGeom prst="rect">
            <a:avLst/>
          </a:prstGeom>
        </p:spPr>
      </p:pic>
      <p:pic>
        <p:nvPicPr>
          <p:cNvPr id="19" name="Picture 18">
            <a:extLst>
              <a:ext uri="{FF2B5EF4-FFF2-40B4-BE49-F238E27FC236}">
                <a16:creationId xmlns:a16="http://schemas.microsoft.com/office/drawing/2014/main" xmlns="" id="{E4AFC9B9-C49D-4C56-850A-EA30E22A53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2744" y="3618244"/>
            <a:ext cx="2713582" cy="1799160"/>
          </a:xfrm>
          <a:prstGeom prst="rect">
            <a:avLst/>
          </a:prstGeom>
        </p:spPr>
      </p:pic>
    </p:spTree>
    <p:extLst>
      <p:ext uri="{BB962C8B-B14F-4D97-AF65-F5344CB8AC3E}">
        <p14:creationId xmlns:p14="http://schemas.microsoft.com/office/powerpoint/2010/main" val="231618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750" fill="hold"/>
                                        <p:tgtEl>
                                          <p:spTgt spid="11"/>
                                        </p:tgtEl>
                                        <p:attrNameLst>
                                          <p:attrName>ppt_x</p:attrName>
                                        </p:attrNameLst>
                                      </p:cBhvr>
                                      <p:tavLst>
                                        <p:tav tm="0">
                                          <p:val>
                                            <p:strVal val="0-#ppt_w/2"/>
                                          </p:val>
                                        </p:tav>
                                        <p:tav tm="100000">
                                          <p:val>
                                            <p:strVal val="#ppt_x"/>
                                          </p:val>
                                        </p:tav>
                                      </p:tavLst>
                                    </p:anim>
                                    <p:anim calcmode="lin" valueType="num">
                                      <p:cBhvr additive="base">
                                        <p:cTn id="8" dur="175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250"/>
                                        <p:tgtEl>
                                          <p:spTgt spid="12"/>
                                        </p:tgtEl>
                                      </p:cBhvr>
                                    </p:animEffect>
                                  </p:childTnLst>
                                </p:cTn>
                              </p:par>
                            </p:childTnLst>
                          </p:cTn>
                        </p:par>
                        <p:par>
                          <p:cTn id="12" fill="hold">
                            <p:stCondLst>
                              <p:cond delay="1750"/>
                            </p:stCondLst>
                            <p:childTnLst>
                              <p:par>
                                <p:cTn id="13" presetID="2" presetClass="entr" presetSubtype="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1+#ppt_w/2"/>
                                          </p:val>
                                        </p:tav>
                                        <p:tav tm="100000">
                                          <p:val>
                                            <p:strVal val="#ppt_x"/>
                                          </p:val>
                                        </p:tav>
                                      </p:tavLst>
                                    </p:anim>
                                    <p:anim calcmode="lin" valueType="num">
                                      <p:cBhvr additive="base">
                                        <p:cTn id="16"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10" presetClass="exit" presetSubtype="0" fill="hold"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xit" presetSubtype="0" fill="hold" nodeType="withEffect">
                                  <p:stCondLst>
                                    <p:cond delay="0"/>
                                  </p:stCondLst>
                                  <p:childTnLst>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05A35D-6E6F-4709-9E29-A78BFF0E91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457198" y="980728"/>
            <a:ext cx="8228019" cy="5477236"/>
          </a:xfrm>
          <a:prstGeom prst="rect">
            <a:avLst/>
          </a:prstGeom>
        </p:spPr>
      </p:pic>
      <p:sp>
        <p:nvSpPr>
          <p:cNvPr id="8" name="Rectangle 7">
            <a:extLst>
              <a:ext uri="{FF2B5EF4-FFF2-40B4-BE49-F238E27FC236}">
                <a16:creationId xmlns:a16="http://schemas.microsoft.com/office/drawing/2014/main" xmlns="" id="{774A6EED-4C27-48E6-80E0-EE9E1E22B9ED}"/>
              </a:ext>
            </a:extLst>
          </p:cNvPr>
          <p:cNvSpPr/>
          <p:nvPr/>
        </p:nvSpPr>
        <p:spPr>
          <a:xfrm>
            <a:off x="35496" y="332655"/>
            <a:ext cx="8927975" cy="1140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order">
            <a:extLst>
              <a:ext uri="{FF2B5EF4-FFF2-40B4-BE49-F238E27FC236}">
                <a16:creationId xmlns:a16="http://schemas.microsoft.com/office/drawing/2014/main" xmlns="" id="{D68869A7-76CC-4802-BC14-235DA3CD9A8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2" name="Title 1"/>
          <p:cNvSpPr>
            <a:spLocks noGrp="1"/>
          </p:cNvSpPr>
          <p:nvPr>
            <p:ph type="title"/>
          </p:nvPr>
        </p:nvSpPr>
        <p:spPr/>
        <p:txBody>
          <a:bodyPr/>
          <a:lstStyle/>
          <a:p>
            <a:r>
              <a:rPr lang="en-GB" dirty="0">
                <a:ln w="19050">
                  <a:noFill/>
                </a:ln>
                <a:solidFill>
                  <a:schemeClr val="tx1"/>
                </a:solidFill>
                <a:latin typeface="Twinkl" pitchFamily="2" charset="0"/>
              </a:rPr>
              <a:t>What’s the Problem?</a:t>
            </a:r>
          </a:p>
        </p:txBody>
      </p:sp>
      <p:sp>
        <p:nvSpPr>
          <p:cNvPr id="7" name="Rectangle: Rounded Corners 6">
            <a:extLst>
              <a:ext uri="{FF2B5EF4-FFF2-40B4-BE49-F238E27FC236}">
                <a16:creationId xmlns:a16="http://schemas.microsoft.com/office/drawing/2014/main" xmlns="" id="{B05A24D8-7C22-42C1-8CF1-D1670A5AE376}"/>
              </a:ext>
            </a:extLst>
          </p:cNvPr>
          <p:cNvSpPr/>
          <p:nvPr/>
        </p:nvSpPr>
        <p:spPr>
          <a:xfrm>
            <a:off x="755650" y="4356249"/>
            <a:ext cx="7632700" cy="1736576"/>
          </a:xfrm>
          <a:prstGeom prst="roundRect">
            <a:avLst/>
          </a:prstGeom>
          <a:solidFill>
            <a:srgbClr val="651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50" dirty="0"/>
              <a:t>As the temperature of the Earth rises, ice around the world melts. </a:t>
            </a:r>
          </a:p>
          <a:p>
            <a:r>
              <a:rPr lang="en-US" sz="1650" dirty="0"/>
              <a:t>This can cause many problems, including:</a:t>
            </a:r>
          </a:p>
          <a:p>
            <a:pPr marL="285750" indent="-285750">
              <a:buFont typeface="Arial" panose="020B0604020202020204" pitchFamily="34" charset="0"/>
              <a:buChar char="•"/>
            </a:pPr>
            <a:r>
              <a:rPr lang="en-US" sz="1650" dirty="0"/>
              <a:t>The habitats of certain animals getting smaller which makes it harder for them to live there.</a:t>
            </a:r>
          </a:p>
          <a:p>
            <a:pPr marL="285750" indent="-285750">
              <a:buFont typeface="Arial" panose="020B0604020202020204" pitchFamily="34" charset="0"/>
              <a:buChar char="•"/>
            </a:pPr>
            <a:r>
              <a:rPr lang="en-GB" dirty="0"/>
              <a:t>The sea levels rising which may cause flooding</a:t>
            </a:r>
            <a:r>
              <a:rPr lang="en-US" sz="1650" dirty="0"/>
              <a:t>.</a:t>
            </a:r>
          </a:p>
        </p:txBody>
      </p:sp>
    </p:spTree>
    <p:extLst>
      <p:ext uri="{BB962C8B-B14F-4D97-AF65-F5344CB8AC3E}">
        <p14:creationId xmlns:p14="http://schemas.microsoft.com/office/powerpoint/2010/main" val="238231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05A35D-6E6F-4709-9E29-A78BFF0E91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397"/>
          <a:stretch/>
        </p:blipFill>
        <p:spPr>
          <a:xfrm>
            <a:off x="203516" y="525016"/>
            <a:ext cx="8480490" cy="6144344"/>
          </a:xfrm>
          <a:prstGeom prst="rect">
            <a:avLst/>
          </a:prstGeom>
        </p:spPr>
      </p:pic>
      <p:sp>
        <p:nvSpPr>
          <p:cNvPr id="9" name="Rectangle 8">
            <a:extLst>
              <a:ext uri="{FF2B5EF4-FFF2-40B4-BE49-F238E27FC236}">
                <a16:creationId xmlns:a16="http://schemas.microsoft.com/office/drawing/2014/main" xmlns="" id="{8C5973AD-B18B-4606-85F5-5551E229C702}"/>
              </a:ext>
            </a:extLst>
          </p:cNvPr>
          <p:cNvSpPr/>
          <p:nvPr/>
        </p:nvSpPr>
        <p:spPr>
          <a:xfrm>
            <a:off x="35496" y="332655"/>
            <a:ext cx="8927975" cy="1140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order">
            <a:extLst>
              <a:ext uri="{FF2B5EF4-FFF2-40B4-BE49-F238E27FC236}">
                <a16:creationId xmlns:a16="http://schemas.microsoft.com/office/drawing/2014/main" xmlns="" id="{D68869A7-76CC-4802-BC14-235DA3CD9A8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2" name="Title 1"/>
          <p:cNvSpPr>
            <a:spLocks noGrp="1"/>
          </p:cNvSpPr>
          <p:nvPr>
            <p:ph type="title"/>
          </p:nvPr>
        </p:nvSpPr>
        <p:spPr/>
        <p:txBody>
          <a:bodyPr/>
          <a:lstStyle/>
          <a:p>
            <a:r>
              <a:rPr lang="en-GB" dirty="0">
                <a:ln w="19050">
                  <a:noFill/>
                </a:ln>
                <a:solidFill>
                  <a:schemeClr val="tx1"/>
                </a:solidFill>
                <a:latin typeface="Twinkl" pitchFamily="2" charset="0"/>
              </a:rPr>
              <a:t>What’s the Problem?</a:t>
            </a:r>
          </a:p>
        </p:txBody>
      </p:sp>
      <p:sp>
        <p:nvSpPr>
          <p:cNvPr id="11" name="Rectangle: Rounded Corners 10">
            <a:extLst>
              <a:ext uri="{FF2B5EF4-FFF2-40B4-BE49-F238E27FC236}">
                <a16:creationId xmlns:a16="http://schemas.microsoft.com/office/drawing/2014/main" xmlns="" id="{B5E37DD1-F913-43A2-801B-3863DB6A34EF}"/>
              </a:ext>
            </a:extLst>
          </p:cNvPr>
          <p:cNvSpPr/>
          <p:nvPr/>
        </p:nvSpPr>
        <p:spPr>
          <a:xfrm>
            <a:off x="5652120" y="2714947"/>
            <a:ext cx="1931259" cy="1146101"/>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t>Lots of plastic is getting in to the seas and oceans. </a:t>
            </a:r>
          </a:p>
        </p:txBody>
      </p:sp>
      <p:sp>
        <p:nvSpPr>
          <p:cNvPr id="10" name="Rectangle: Rounded Corners 9" hidden="1">
            <a:extLst>
              <a:ext uri="{FF2B5EF4-FFF2-40B4-BE49-F238E27FC236}">
                <a16:creationId xmlns:a16="http://schemas.microsoft.com/office/drawing/2014/main" xmlns="" id="{90738818-838E-4D65-BAE1-49A3E61EC83E}"/>
              </a:ext>
            </a:extLst>
          </p:cNvPr>
          <p:cNvSpPr/>
          <p:nvPr/>
        </p:nvSpPr>
        <p:spPr>
          <a:xfrm>
            <a:off x="4860032" y="1629271"/>
            <a:ext cx="3528318" cy="3167881"/>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08000" bIns="108000" rtlCol="0" anchor="ctr"/>
          <a:lstStyle/>
          <a:p>
            <a:r>
              <a:rPr lang="en-US" sz="1650" dirty="0"/>
              <a:t>This can cause big problems for the creatures that live there. For example:</a:t>
            </a:r>
          </a:p>
          <a:p>
            <a:pPr marL="285750" indent="-285750">
              <a:buFont typeface="Arial" panose="020B0604020202020204" pitchFamily="34" charset="0"/>
              <a:buChar char="•"/>
            </a:pPr>
            <a:r>
              <a:rPr lang="en-US" sz="1650" dirty="0"/>
              <a:t>Sea creatures could eat the plastic or they could get trapped in it.</a:t>
            </a:r>
          </a:p>
          <a:p>
            <a:pPr marL="285750" indent="-285750">
              <a:buFont typeface="Arial" panose="020B0604020202020204" pitchFamily="34" charset="0"/>
              <a:buChar char="•"/>
            </a:pPr>
            <a:r>
              <a:rPr lang="en-US" sz="1650" dirty="0"/>
              <a:t>Plastics take a very long time to rot away, so when they are in the seas and oceans, they will be there for a very long time!</a:t>
            </a:r>
          </a:p>
        </p:txBody>
      </p:sp>
    </p:spTree>
    <p:extLst>
      <p:ext uri="{BB962C8B-B14F-4D97-AF65-F5344CB8AC3E}">
        <p14:creationId xmlns:p14="http://schemas.microsoft.com/office/powerpoint/2010/main" val="85127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500"/>
                                        <p:tgtEl>
                                          <p:spTgt spid="10">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What challenges does our environment face?</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rPr>
              <a:t>I can talk about environments around the world.</a:t>
            </a:r>
          </a:p>
          <a:p>
            <a:r>
              <a:rPr lang="en-GB" dirty="0">
                <a:latin typeface="+mn-lt"/>
              </a:rPr>
              <a:t>I can understand environmental problems that exist.</a:t>
            </a:r>
          </a:p>
          <a:p>
            <a:r>
              <a:rPr lang="en-GB" dirty="0">
                <a:latin typeface="+mn-lt"/>
              </a:rPr>
              <a:t>I can identify positive steps I might take to help our environment.</a:t>
            </a:r>
          </a:p>
        </p:txBody>
      </p:sp>
      <p:sp>
        <p:nvSpPr>
          <p:cNvPr id="9" name="TextBox 21"/>
          <p:cNvSpPr txBox="1">
            <a:spLocks noChangeArrowheads="1"/>
          </p:cNvSpPr>
          <p:nvPr/>
        </p:nvSpPr>
        <p:spPr bwMode="auto">
          <a:xfrm>
            <a:off x="2627784" y="6245477"/>
            <a:ext cx="3888432"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Tuffy-TTF" panose="020B0603060100000000" pitchFamily="34"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Tuffy-TTF" panose="020B0603060100000000" pitchFamily="34" charset="0"/>
                <a:cs typeface="Arial" panose="020B0604020202020204" pitchFamily="34" charset="0"/>
                <a:hlinkClick r:id="rId2"/>
              </a:rPr>
              <a:t>Programme of Study</a:t>
            </a:r>
            <a:r>
              <a:rPr lang="en-GB" sz="800" baseline="30000" dirty="0">
                <a:latin typeface="Tuffy-TTF" panose="020B0603060100000000" pitchFamily="34" charset="0"/>
                <a:cs typeface="Arial" panose="020B0604020202020204" pitchFamily="34" charset="0"/>
              </a:rPr>
              <a:t>.</a:t>
            </a:r>
          </a:p>
        </p:txBody>
      </p:sp>
    </p:spTree>
    <p:extLst>
      <p:ext uri="{BB962C8B-B14F-4D97-AF65-F5344CB8AC3E}">
        <p14:creationId xmlns:p14="http://schemas.microsoft.com/office/powerpoint/2010/main" val="44728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order">
            <a:extLst>
              <a:ext uri="{FF2B5EF4-FFF2-40B4-BE49-F238E27FC236}">
                <a16:creationId xmlns:a16="http://schemas.microsoft.com/office/drawing/2014/main" xmlns="" id="{D68869A7-76CC-4802-BC14-235DA3CD9A8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2" name="Title 1"/>
          <p:cNvSpPr>
            <a:spLocks noGrp="1"/>
          </p:cNvSpPr>
          <p:nvPr>
            <p:ph type="title"/>
          </p:nvPr>
        </p:nvSpPr>
        <p:spPr/>
        <p:txBody>
          <a:bodyPr/>
          <a:lstStyle/>
          <a:p>
            <a:r>
              <a:rPr lang="en-GB" dirty="0">
                <a:ln w="19050">
                  <a:noFill/>
                </a:ln>
                <a:solidFill>
                  <a:schemeClr val="tx1"/>
                </a:solidFill>
                <a:latin typeface="Twinkl" pitchFamily="2" charset="0"/>
              </a:rPr>
              <a:t>What Can We Do?</a:t>
            </a:r>
          </a:p>
        </p:txBody>
      </p:sp>
      <p:pic>
        <p:nvPicPr>
          <p:cNvPr id="9" name="Picture 8">
            <a:extLst>
              <a:ext uri="{FF2B5EF4-FFF2-40B4-BE49-F238E27FC236}">
                <a16:creationId xmlns:a16="http://schemas.microsoft.com/office/drawing/2014/main" xmlns="" id="{CBB0745E-99A4-41A1-B0E7-D81AAC3E04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390850">
            <a:off x="910149" y="2276854"/>
            <a:ext cx="1550052" cy="1666306"/>
          </a:xfrm>
          <a:prstGeom prst="round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xmlns="" id="{2EDA1459-9804-42D3-81A7-C70F3F08793C}"/>
              </a:ext>
            </a:extLst>
          </p:cNvPr>
          <p:cNvSpPr txBox="1"/>
          <p:nvPr/>
        </p:nvSpPr>
        <p:spPr>
          <a:xfrm>
            <a:off x="755650" y="1340768"/>
            <a:ext cx="7632700" cy="646331"/>
          </a:xfrm>
          <a:prstGeom prst="rect">
            <a:avLst/>
          </a:prstGeom>
          <a:noFill/>
        </p:spPr>
        <p:txBody>
          <a:bodyPr wrap="square" rtlCol="0">
            <a:spAutoFit/>
          </a:bodyPr>
          <a:lstStyle/>
          <a:p>
            <a:pPr algn="ctr"/>
            <a:r>
              <a:rPr lang="en-GB" altLang="en-US" dirty="0"/>
              <a:t>Although there are many challenges faced by our environment, this actually provides lots of opportunities for us to get involved and help. </a:t>
            </a:r>
          </a:p>
        </p:txBody>
      </p:sp>
      <p:pic>
        <p:nvPicPr>
          <p:cNvPr id="14" name="Picture 13">
            <a:extLst>
              <a:ext uri="{FF2B5EF4-FFF2-40B4-BE49-F238E27FC236}">
                <a16:creationId xmlns:a16="http://schemas.microsoft.com/office/drawing/2014/main" xmlns="" id="{08CA6BD6-CA13-4EEA-85C6-F63CEA41A1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252703">
            <a:off x="6499719" y="2136915"/>
            <a:ext cx="1592715" cy="1666306"/>
          </a:xfrm>
          <a:prstGeom prst="round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xmlns="" id="{672EB026-6B6F-4F60-BAAD-0EF1BBEE293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486422">
            <a:off x="1224283" y="4397136"/>
            <a:ext cx="1592715" cy="1653974"/>
          </a:xfrm>
          <a:prstGeom prst="round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xmlns="" id="{4456FDE4-97AB-454D-9BB2-FE12FF906F8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01187">
            <a:off x="6195780" y="4401111"/>
            <a:ext cx="1607825" cy="1653974"/>
          </a:xfrm>
          <a:prstGeom prst="round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xmlns="" id="{A29B9AB2-6055-4B03-80DE-931CBDCE1C3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171404">
            <a:off x="3880496" y="4527072"/>
            <a:ext cx="1553903" cy="1714726"/>
          </a:xfrm>
          <a:prstGeom prst="roundRect">
            <a:avLst/>
          </a:prstGeom>
          <a:effectLst>
            <a:outerShdw blurRad="50800" dist="38100" dir="2700000" algn="tl" rotWithShape="0">
              <a:prstClr val="black">
                <a:alpha val="40000"/>
              </a:prstClr>
            </a:outerShdw>
          </a:effectLst>
        </p:spPr>
      </p:pic>
      <p:sp>
        <p:nvSpPr>
          <p:cNvPr id="13" name="Rectangle: Rounded Corners 12">
            <a:extLst>
              <a:ext uri="{FF2B5EF4-FFF2-40B4-BE49-F238E27FC236}">
                <a16:creationId xmlns:a16="http://schemas.microsoft.com/office/drawing/2014/main" xmlns="" id="{3D594FFE-ACAF-4115-A0C4-880CBCCEFB4B}"/>
              </a:ext>
            </a:extLst>
          </p:cNvPr>
          <p:cNvSpPr/>
          <p:nvPr/>
        </p:nvSpPr>
        <p:spPr>
          <a:xfrm>
            <a:off x="2447764" y="2406789"/>
            <a:ext cx="4248472" cy="2390363"/>
          </a:xfrm>
          <a:prstGeom prst="roundRect">
            <a:avLst/>
          </a:prstGeom>
          <a:solidFill>
            <a:srgbClr val="643C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Around the room there are some </a:t>
            </a:r>
            <a:r>
              <a:rPr lang="en-US" b="1" dirty="0"/>
              <a:t>Environmental Problem Stations</a:t>
            </a:r>
            <a:r>
              <a:rPr lang="en-US" dirty="0"/>
              <a:t>. Working with your small group, you will now receive one of the </a:t>
            </a:r>
            <a:r>
              <a:rPr lang="en-US" b="1" dirty="0"/>
              <a:t>Climate Action Cards</a:t>
            </a:r>
            <a:r>
              <a:rPr lang="en-US" dirty="0"/>
              <a:t>. Working as a group, decide which </a:t>
            </a:r>
            <a:r>
              <a:rPr lang="en-US" b="1" dirty="0"/>
              <a:t>Environmental Problem Station</a:t>
            </a:r>
            <a:r>
              <a:rPr lang="en-US" dirty="0"/>
              <a:t> your environmental action can help.</a:t>
            </a:r>
          </a:p>
        </p:txBody>
      </p:sp>
    </p:spTree>
    <p:extLst>
      <p:ext uri="{BB962C8B-B14F-4D97-AF65-F5344CB8AC3E}">
        <p14:creationId xmlns:p14="http://schemas.microsoft.com/office/powerpoint/2010/main" val="56681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order">
            <a:extLst>
              <a:ext uri="{FF2B5EF4-FFF2-40B4-BE49-F238E27FC236}">
                <a16:creationId xmlns:a16="http://schemas.microsoft.com/office/drawing/2014/main" xmlns="" id="{D68869A7-76CC-4802-BC14-235DA3CD9A8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2" name="Title 1"/>
          <p:cNvSpPr>
            <a:spLocks noGrp="1"/>
          </p:cNvSpPr>
          <p:nvPr>
            <p:ph type="title"/>
          </p:nvPr>
        </p:nvSpPr>
        <p:spPr/>
        <p:txBody>
          <a:bodyPr/>
          <a:lstStyle/>
          <a:p>
            <a:r>
              <a:rPr lang="en-GB" dirty="0">
                <a:ln w="19050">
                  <a:noFill/>
                </a:ln>
                <a:solidFill>
                  <a:schemeClr val="tx1"/>
                </a:solidFill>
                <a:latin typeface="Twinkl" pitchFamily="2" charset="0"/>
              </a:rPr>
              <a:t>What Can We Do?</a:t>
            </a:r>
          </a:p>
        </p:txBody>
      </p:sp>
      <p:pic>
        <p:nvPicPr>
          <p:cNvPr id="4" name="kids">
            <a:extLst>
              <a:ext uri="{FF2B5EF4-FFF2-40B4-BE49-F238E27FC236}">
                <a16:creationId xmlns:a16="http://schemas.microsoft.com/office/drawing/2014/main" xmlns="" id="{0DA0212E-15F0-4086-B168-0DBD241A80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696" y="2434037"/>
            <a:ext cx="5302394" cy="3659259"/>
          </a:xfrm>
          <a:prstGeom prst="rect">
            <a:avLst/>
          </a:prstGeom>
        </p:spPr>
      </p:pic>
      <p:sp>
        <p:nvSpPr>
          <p:cNvPr id="6" name="TextBox 5">
            <a:extLst>
              <a:ext uri="{FF2B5EF4-FFF2-40B4-BE49-F238E27FC236}">
                <a16:creationId xmlns:a16="http://schemas.microsoft.com/office/drawing/2014/main" xmlns="" id="{A209F1B5-2A0A-4263-AD1C-D34383227631}"/>
              </a:ext>
            </a:extLst>
          </p:cNvPr>
          <p:cNvSpPr txBox="1"/>
          <p:nvPr/>
        </p:nvSpPr>
        <p:spPr>
          <a:xfrm>
            <a:off x="755650" y="1412776"/>
            <a:ext cx="7632700" cy="923330"/>
          </a:xfrm>
          <a:prstGeom prst="rect">
            <a:avLst/>
          </a:prstGeom>
          <a:noFill/>
        </p:spPr>
        <p:txBody>
          <a:bodyPr wrap="square" rtlCol="0">
            <a:spAutoFit/>
          </a:bodyPr>
          <a:lstStyle/>
          <a:p>
            <a:pPr algn="ctr"/>
            <a:r>
              <a:rPr lang="en-US" dirty="0"/>
              <a:t>Now let’s see what we thought. Choose one person from your </a:t>
            </a:r>
            <a:r>
              <a:rPr lang="en-US" b="1" dirty="0"/>
              <a:t>Environmental Problem Station </a:t>
            </a:r>
            <a:r>
              <a:rPr lang="en-US" dirty="0"/>
              <a:t>to talk about the actions you think will help this environmental issue. Let’s record it on here:</a:t>
            </a:r>
          </a:p>
        </p:txBody>
      </p:sp>
    </p:spTree>
    <p:extLst>
      <p:ext uri="{BB962C8B-B14F-4D97-AF65-F5344CB8AC3E}">
        <p14:creationId xmlns:p14="http://schemas.microsoft.com/office/powerpoint/2010/main" val="340295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224467A0-9CB1-4F8A-A756-F489AA76AF2B}"/>
              </a:ext>
            </a:extLst>
          </p:cNvPr>
          <p:cNvGrpSpPr/>
          <p:nvPr/>
        </p:nvGrpSpPr>
        <p:grpSpPr>
          <a:xfrm>
            <a:off x="668997" y="764704"/>
            <a:ext cx="7806005" cy="5256584"/>
            <a:chOff x="668997" y="1268760"/>
            <a:chExt cx="7806005" cy="5256584"/>
          </a:xfrm>
        </p:grpSpPr>
        <p:pic>
          <p:nvPicPr>
            <p:cNvPr id="7" name="Picture 6">
              <a:extLst>
                <a:ext uri="{FF2B5EF4-FFF2-40B4-BE49-F238E27FC236}">
                  <a16:creationId xmlns:a16="http://schemas.microsoft.com/office/drawing/2014/main" xmlns="" id="{360A0403-8ED6-482E-B8D1-122E64587B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8997" y="1268760"/>
              <a:ext cx="7806005" cy="5256584"/>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xmlns="" id="{C29501F3-E264-4369-B8EA-BA31D55BC69C}"/>
                </a:ext>
              </a:extLst>
            </p:cNvPr>
            <p:cNvSpPr/>
            <p:nvPr/>
          </p:nvSpPr>
          <p:spPr>
            <a:xfrm>
              <a:off x="1331640" y="6271155"/>
              <a:ext cx="1584176" cy="144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Border" hidden="1">
            <a:extLst>
              <a:ext uri="{FF2B5EF4-FFF2-40B4-BE49-F238E27FC236}">
                <a16:creationId xmlns:a16="http://schemas.microsoft.com/office/drawing/2014/main" xmlns="" id="{D68869A7-76CC-4802-BC14-235DA3CD9A8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pic>
        <p:nvPicPr>
          <p:cNvPr id="10" name="Picture 9">
            <a:extLst>
              <a:ext uri="{FF2B5EF4-FFF2-40B4-BE49-F238E27FC236}">
                <a16:creationId xmlns:a16="http://schemas.microsoft.com/office/drawing/2014/main" xmlns="" id="{7FFB18B0-CA30-41DA-9E3C-646E43F1E8D1}"/>
              </a:ext>
            </a:extLst>
          </p:cNvPr>
          <p:cNvPicPr>
            <a:picLocks noChangeAspect="1"/>
          </p:cNvPicPr>
          <p:nvPr/>
        </p:nvPicPr>
        <p:blipFill rotWithShape="1">
          <a:blip r:embed="rId4">
            <a:extLst>
              <a:ext uri="{28A0092B-C50C-407E-A947-70E740481C1C}">
                <a14:useLocalDpi xmlns:a14="http://schemas.microsoft.com/office/drawing/2010/main" val="0"/>
              </a:ext>
            </a:extLst>
          </a:blip>
          <a:srcRect r="67455" b="51575"/>
          <a:stretch/>
        </p:blipFill>
        <p:spPr>
          <a:xfrm>
            <a:off x="3203848" y="2498516"/>
            <a:ext cx="2664296" cy="2802584"/>
          </a:xfrm>
          <a:prstGeom prst="rect">
            <a:avLst/>
          </a:prstGeom>
          <a:effectLst>
            <a:outerShdw blurRad="50800" dist="381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xmlns="" id="{793F2944-682D-4273-8537-18CCD328FAB1}"/>
              </a:ext>
            </a:extLst>
          </p:cNvPr>
          <p:cNvSpPr/>
          <p:nvPr/>
        </p:nvSpPr>
        <p:spPr>
          <a:xfrm>
            <a:off x="755576" y="5231139"/>
            <a:ext cx="7632700" cy="823992"/>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Pick up litter. This avoids plastics getting in to the ecosystem and helps make sure waste that can be recycled goes to the right place.</a:t>
            </a:r>
          </a:p>
        </p:txBody>
      </p:sp>
      <p:pic>
        <p:nvPicPr>
          <p:cNvPr id="14" name="Picture 13">
            <a:extLst>
              <a:ext uri="{FF2B5EF4-FFF2-40B4-BE49-F238E27FC236}">
                <a16:creationId xmlns:a16="http://schemas.microsoft.com/office/drawing/2014/main" xmlns="" id="{45AFFC02-426E-43EE-8629-247F6562A2BC}"/>
              </a:ext>
            </a:extLst>
          </p:cNvPr>
          <p:cNvPicPr>
            <a:picLocks noChangeAspect="1"/>
          </p:cNvPicPr>
          <p:nvPr/>
        </p:nvPicPr>
        <p:blipFill rotWithShape="1">
          <a:blip r:embed="rId4">
            <a:extLst>
              <a:ext uri="{28A0092B-C50C-407E-A947-70E740481C1C}">
                <a14:useLocalDpi xmlns:a14="http://schemas.microsoft.com/office/drawing/2010/main" val="0"/>
              </a:ext>
            </a:extLst>
          </a:blip>
          <a:srcRect l="33539" r="34036" b="51370"/>
          <a:stretch/>
        </p:blipFill>
        <p:spPr>
          <a:xfrm>
            <a:off x="3203848" y="2462115"/>
            <a:ext cx="2640456" cy="2799561"/>
          </a:xfrm>
          <a:prstGeom prst="rect">
            <a:avLst/>
          </a:prstGeom>
          <a:effectLst>
            <a:outerShdw blurRad="50800" dist="38100" dir="2700000" algn="tl" rotWithShape="0">
              <a:prstClr val="black">
                <a:alpha val="40000"/>
              </a:prstClr>
            </a:outerShdw>
          </a:effectLst>
        </p:spPr>
      </p:pic>
      <p:sp>
        <p:nvSpPr>
          <p:cNvPr id="15" name="Rectangle: Rounded Corners 14">
            <a:extLst>
              <a:ext uri="{FF2B5EF4-FFF2-40B4-BE49-F238E27FC236}">
                <a16:creationId xmlns:a16="http://schemas.microsoft.com/office/drawing/2014/main" xmlns="" id="{84C743F3-B8E3-4BD7-9B0B-3B54477DDBD2}"/>
              </a:ext>
            </a:extLst>
          </p:cNvPr>
          <p:cNvSpPr/>
          <p:nvPr/>
        </p:nvSpPr>
        <p:spPr>
          <a:xfrm>
            <a:off x="750884" y="5231139"/>
            <a:ext cx="7632700" cy="823992"/>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Don’t use straws or plastic bottles. This means there is less plastic available to cause environmental issues. </a:t>
            </a:r>
          </a:p>
        </p:txBody>
      </p:sp>
      <p:pic>
        <p:nvPicPr>
          <p:cNvPr id="16" name="Picture 15">
            <a:extLst>
              <a:ext uri="{FF2B5EF4-FFF2-40B4-BE49-F238E27FC236}">
                <a16:creationId xmlns:a16="http://schemas.microsoft.com/office/drawing/2014/main" xmlns="" id="{171699B9-7DC4-4904-8ED1-6D063997728B}"/>
              </a:ext>
            </a:extLst>
          </p:cNvPr>
          <p:cNvPicPr>
            <a:picLocks noChangeAspect="1"/>
          </p:cNvPicPr>
          <p:nvPr/>
        </p:nvPicPr>
        <p:blipFill rotWithShape="1">
          <a:blip r:embed="rId4">
            <a:extLst>
              <a:ext uri="{28A0092B-C50C-407E-A947-70E740481C1C}">
                <a14:useLocalDpi xmlns:a14="http://schemas.microsoft.com/office/drawing/2010/main" val="0"/>
              </a:ext>
            </a:extLst>
          </a:blip>
          <a:srcRect l="67449" b="51137"/>
          <a:stretch/>
        </p:blipFill>
        <p:spPr>
          <a:xfrm>
            <a:off x="3208426" y="2420888"/>
            <a:ext cx="2731726" cy="2899001"/>
          </a:xfrm>
          <a:prstGeom prst="rect">
            <a:avLst/>
          </a:prstGeom>
          <a:effectLst>
            <a:outerShdw blurRad="50800" dist="38100" dir="2700000" algn="tl" rotWithShape="0">
              <a:prstClr val="black">
                <a:alpha val="40000"/>
              </a:prstClr>
            </a:outerShdw>
          </a:effectLst>
        </p:spPr>
      </p:pic>
      <p:sp>
        <p:nvSpPr>
          <p:cNvPr id="17" name="Rectangle: Rounded Corners 16">
            <a:extLst>
              <a:ext uri="{FF2B5EF4-FFF2-40B4-BE49-F238E27FC236}">
                <a16:creationId xmlns:a16="http://schemas.microsoft.com/office/drawing/2014/main" xmlns="" id="{4D3F53EB-7F3A-4D52-8CB5-548822024B6A}"/>
              </a:ext>
            </a:extLst>
          </p:cNvPr>
          <p:cNvSpPr/>
          <p:nvPr/>
        </p:nvSpPr>
        <p:spPr>
          <a:xfrm>
            <a:off x="755724" y="5119497"/>
            <a:ext cx="7632700" cy="935634"/>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Take your own reusable bags with you when you are out shopping. This reduces unnecessary plastic consumption and avoids the process of manufacturing plastic too. </a:t>
            </a:r>
          </a:p>
        </p:txBody>
      </p:sp>
      <p:pic>
        <p:nvPicPr>
          <p:cNvPr id="20" name="Picture 19">
            <a:extLst>
              <a:ext uri="{FF2B5EF4-FFF2-40B4-BE49-F238E27FC236}">
                <a16:creationId xmlns:a16="http://schemas.microsoft.com/office/drawing/2014/main" xmlns="" id="{E4CFD7AB-23ED-4248-9014-2ED6E64E2683}"/>
              </a:ext>
            </a:extLst>
          </p:cNvPr>
          <p:cNvPicPr>
            <a:picLocks noChangeAspect="1"/>
          </p:cNvPicPr>
          <p:nvPr/>
        </p:nvPicPr>
        <p:blipFill rotWithShape="1">
          <a:blip r:embed="rId4">
            <a:extLst>
              <a:ext uri="{28A0092B-C50C-407E-A947-70E740481C1C}">
                <a14:useLocalDpi xmlns:a14="http://schemas.microsoft.com/office/drawing/2010/main" val="0"/>
              </a:ext>
            </a:extLst>
          </a:blip>
          <a:srcRect t="52218" r="67648" b="926"/>
          <a:stretch/>
        </p:blipFill>
        <p:spPr>
          <a:xfrm>
            <a:off x="3203848" y="2577572"/>
            <a:ext cx="2640382" cy="2703509"/>
          </a:xfrm>
          <a:prstGeom prst="rect">
            <a:avLst/>
          </a:prstGeom>
          <a:effectLst>
            <a:outerShdw blurRad="50800" dist="38100" dir="2700000" algn="tl" rotWithShape="0">
              <a:prstClr val="black">
                <a:alpha val="40000"/>
              </a:prstClr>
            </a:outerShdw>
          </a:effectLst>
        </p:spPr>
      </p:pic>
      <p:sp>
        <p:nvSpPr>
          <p:cNvPr id="21" name="Rectangle: Rounded Corners 20">
            <a:extLst>
              <a:ext uri="{FF2B5EF4-FFF2-40B4-BE49-F238E27FC236}">
                <a16:creationId xmlns:a16="http://schemas.microsoft.com/office/drawing/2014/main" xmlns="" id="{6BEB3121-1021-412B-852F-000F8094DB91}"/>
              </a:ext>
            </a:extLst>
          </p:cNvPr>
          <p:cNvSpPr/>
          <p:nvPr/>
        </p:nvSpPr>
        <p:spPr>
          <a:xfrm>
            <a:off x="755576" y="5342780"/>
            <a:ext cx="7632700" cy="712351"/>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Don’t waste paper. </a:t>
            </a:r>
            <a:r>
              <a:rPr lang="en-GB" dirty="0"/>
              <a:t>This avoids deforestation, as fewer trees will need to be cut down to produce new resources, if paper products are recycled.</a:t>
            </a:r>
            <a:endParaRPr lang="en-US" dirty="0"/>
          </a:p>
        </p:txBody>
      </p:sp>
      <p:pic>
        <p:nvPicPr>
          <p:cNvPr id="24" name="Picture 23">
            <a:extLst>
              <a:ext uri="{FF2B5EF4-FFF2-40B4-BE49-F238E27FC236}">
                <a16:creationId xmlns:a16="http://schemas.microsoft.com/office/drawing/2014/main" xmlns="" id="{E9B64523-7910-48DB-AECE-057750F729CC}"/>
              </a:ext>
            </a:extLst>
          </p:cNvPr>
          <p:cNvPicPr>
            <a:picLocks noChangeAspect="1"/>
          </p:cNvPicPr>
          <p:nvPr/>
        </p:nvPicPr>
        <p:blipFill rotWithShape="1">
          <a:blip r:embed="rId4">
            <a:extLst>
              <a:ext uri="{28A0092B-C50C-407E-A947-70E740481C1C}">
                <a14:useLocalDpi xmlns:a14="http://schemas.microsoft.com/office/drawing/2010/main" val="0"/>
              </a:ext>
            </a:extLst>
          </a:blip>
          <a:srcRect l="34224" t="51852" r="34355"/>
          <a:stretch/>
        </p:blipFill>
        <p:spPr>
          <a:xfrm>
            <a:off x="3272112" y="2503923"/>
            <a:ext cx="2596031" cy="2812368"/>
          </a:xfrm>
          <a:prstGeom prst="rect">
            <a:avLst/>
          </a:prstGeom>
          <a:effectLst>
            <a:outerShdw blurRad="50800" dist="38100" dir="2700000" algn="tl" rotWithShape="0">
              <a:prstClr val="black">
                <a:alpha val="40000"/>
              </a:prstClr>
            </a:outerShdw>
          </a:effectLst>
        </p:spPr>
      </p:pic>
      <p:sp>
        <p:nvSpPr>
          <p:cNvPr id="25" name="Rectangle: Rounded Corners 24">
            <a:extLst>
              <a:ext uri="{FF2B5EF4-FFF2-40B4-BE49-F238E27FC236}">
                <a16:creationId xmlns:a16="http://schemas.microsoft.com/office/drawing/2014/main" xmlns="" id="{748FF517-489E-4C11-B73B-28B2B6531819}"/>
              </a:ext>
            </a:extLst>
          </p:cNvPr>
          <p:cNvSpPr/>
          <p:nvPr/>
        </p:nvSpPr>
        <p:spPr>
          <a:xfrm>
            <a:off x="755576" y="5119498"/>
            <a:ext cx="7632700" cy="935633"/>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Avoid using the car when you don’t need to and walk with a trusted adult when you are going on a short journey. This avoids unnecessary air pollution from harmful gases.</a:t>
            </a:r>
          </a:p>
        </p:txBody>
      </p:sp>
      <p:pic>
        <p:nvPicPr>
          <p:cNvPr id="26" name="Picture 25">
            <a:extLst>
              <a:ext uri="{FF2B5EF4-FFF2-40B4-BE49-F238E27FC236}">
                <a16:creationId xmlns:a16="http://schemas.microsoft.com/office/drawing/2014/main" xmlns="" id="{0495BE4B-80A9-439B-88BD-4BA51AE32F4D}"/>
              </a:ext>
            </a:extLst>
          </p:cNvPr>
          <p:cNvPicPr>
            <a:picLocks noChangeAspect="1"/>
          </p:cNvPicPr>
          <p:nvPr/>
        </p:nvPicPr>
        <p:blipFill rotWithShape="1">
          <a:blip r:embed="rId4">
            <a:extLst>
              <a:ext uri="{28A0092B-C50C-407E-A947-70E740481C1C}">
                <a14:useLocalDpi xmlns:a14="http://schemas.microsoft.com/office/drawing/2010/main" val="0"/>
              </a:ext>
            </a:extLst>
          </a:blip>
          <a:srcRect l="66562" t="52192"/>
          <a:stretch/>
        </p:blipFill>
        <p:spPr>
          <a:xfrm>
            <a:off x="3184828" y="2524052"/>
            <a:ext cx="2774343" cy="2804230"/>
          </a:xfrm>
          <a:prstGeom prst="rect">
            <a:avLst/>
          </a:prstGeom>
          <a:effectLst>
            <a:outerShdw blurRad="50800" dist="38100" dir="2700000" algn="tl" rotWithShape="0">
              <a:prstClr val="black">
                <a:alpha val="40000"/>
              </a:prstClr>
            </a:outerShdw>
          </a:effectLst>
        </p:spPr>
      </p:pic>
      <p:sp>
        <p:nvSpPr>
          <p:cNvPr id="27" name="Rectangle: Rounded Corners 26">
            <a:extLst>
              <a:ext uri="{FF2B5EF4-FFF2-40B4-BE49-F238E27FC236}">
                <a16:creationId xmlns:a16="http://schemas.microsoft.com/office/drawing/2014/main" xmlns="" id="{CFE279B9-A1C4-4667-A619-4566A5770838}"/>
              </a:ext>
            </a:extLst>
          </p:cNvPr>
          <p:cNvSpPr/>
          <p:nvPr/>
        </p:nvSpPr>
        <p:spPr>
          <a:xfrm>
            <a:off x="755576" y="5119498"/>
            <a:ext cx="7632700" cy="935633"/>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you need to make a longer journey, take public transport when possible to avoid unnecessary fumes from more vehicles. This avoids unnecessary air pollution from harmful gases. </a:t>
            </a:r>
          </a:p>
        </p:txBody>
      </p:sp>
      <p:pic>
        <p:nvPicPr>
          <p:cNvPr id="28" name="Picture 27">
            <a:extLst>
              <a:ext uri="{FF2B5EF4-FFF2-40B4-BE49-F238E27FC236}">
                <a16:creationId xmlns:a16="http://schemas.microsoft.com/office/drawing/2014/main" xmlns="" id="{0884649F-A8B9-466B-BC9E-E7CE6A2BB810}"/>
              </a:ext>
            </a:extLst>
          </p:cNvPr>
          <p:cNvPicPr>
            <a:picLocks noChangeAspect="1"/>
          </p:cNvPicPr>
          <p:nvPr/>
        </p:nvPicPr>
        <p:blipFill rotWithShape="1">
          <a:blip r:embed="rId5">
            <a:extLst>
              <a:ext uri="{28A0092B-C50C-407E-A947-70E740481C1C}">
                <a14:useLocalDpi xmlns:a14="http://schemas.microsoft.com/office/drawing/2010/main" val="0"/>
              </a:ext>
            </a:extLst>
          </a:blip>
          <a:srcRect r="67198" b="51883"/>
          <a:stretch/>
        </p:blipFill>
        <p:spPr>
          <a:xfrm>
            <a:off x="3203848" y="2420888"/>
            <a:ext cx="2736304" cy="2837647"/>
          </a:xfrm>
          <a:prstGeom prst="rect">
            <a:avLst/>
          </a:prstGeom>
          <a:effectLst>
            <a:outerShdw blurRad="50800" dist="38100" dir="2700000" algn="tl" rotWithShape="0">
              <a:prstClr val="black">
                <a:alpha val="40000"/>
              </a:prstClr>
            </a:outerShdw>
          </a:effectLst>
        </p:spPr>
      </p:pic>
      <p:sp>
        <p:nvSpPr>
          <p:cNvPr id="29" name="Rectangle: Rounded Corners 28">
            <a:extLst>
              <a:ext uri="{FF2B5EF4-FFF2-40B4-BE49-F238E27FC236}">
                <a16:creationId xmlns:a16="http://schemas.microsoft.com/office/drawing/2014/main" xmlns="" id="{47A3CCC3-8669-48A9-9B08-5752B388F2A9}"/>
              </a:ext>
            </a:extLst>
          </p:cNvPr>
          <p:cNvSpPr/>
          <p:nvPr/>
        </p:nvSpPr>
        <p:spPr>
          <a:xfrm>
            <a:off x="755576" y="5342779"/>
            <a:ext cx="7632700" cy="712352"/>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Recycle as much as you can. This avoids rubbish becoming landfill and ensures as many current products are recycled as possible. </a:t>
            </a:r>
          </a:p>
        </p:txBody>
      </p:sp>
      <p:pic>
        <p:nvPicPr>
          <p:cNvPr id="30" name="Picture 29">
            <a:extLst>
              <a:ext uri="{FF2B5EF4-FFF2-40B4-BE49-F238E27FC236}">
                <a16:creationId xmlns:a16="http://schemas.microsoft.com/office/drawing/2014/main" xmlns="" id="{DEFD9A6B-201F-43FE-B0C8-32991B789286}"/>
              </a:ext>
            </a:extLst>
          </p:cNvPr>
          <p:cNvPicPr>
            <a:picLocks noChangeAspect="1"/>
          </p:cNvPicPr>
          <p:nvPr/>
        </p:nvPicPr>
        <p:blipFill rotWithShape="1">
          <a:blip r:embed="rId5">
            <a:extLst>
              <a:ext uri="{28A0092B-C50C-407E-A947-70E740481C1C}">
                <a14:useLocalDpi xmlns:a14="http://schemas.microsoft.com/office/drawing/2010/main" val="0"/>
              </a:ext>
            </a:extLst>
          </a:blip>
          <a:srcRect l="34886" t="1818" r="34265" b="50909"/>
          <a:stretch/>
        </p:blipFill>
        <p:spPr>
          <a:xfrm>
            <a:off x="3326473" y="2515268"/>
            <a:ext cx="2562402" cy="2775936"/>
          </a:xfrm>
          <a:prstGeom prst="rect">
            <a:avLst/>
          </a:prstGeom>
          <a:effectLst>
            <a:outerShdw blurRad="50800" dist="38100" dir="2700000" algn="tl" rotWithShape="0">
              <a:prstClr val="black">
                <a:alpha val="40000"/>
              </a:prstClr>
            </a:outerShdw>
          </a:effectLst>
        </p:spPr>
      </p:pic>
      <p:sp>
        <p:nvSpPr>
          <p:cNvPr id="31" name="Rectangle: Rounded Corners 30">
            <a:extLst>
              <a:ext uri="{FF2B5EF4-FFF2-40B4-BE49-F238E27FC236}">
                <a16:creationId xmlns:a16="http://schemas.microsoft.com/office/drawing/2014/main" xmlns="" id="{988AC384-BA29-4303-A033-67D97E473B23}"/>
              </a:ext>
            </a:extLst>
          </p:cNvPr>
          <p:cNvSpPr/>
          <p:nvPr/>
        </p:nvSpPr>
        <p:spPr>
          <a:xfrm>
            <a:off x="755576" y="4903473"/>
            <a:ext cx="7632700" cy="1151658"/>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Grow your own fruit or vegetables. This reduces the amount of harmful chemicals getting into the water system, ensures no food miles are created and contributes to cleaner air because plants help reduce carbon dioxide and produce oxygen. </a:t>
            </a:r>
          </a:p>
        </p:txBody>
      </p:sp>
      <p:pic>
        <p:nvPicPr>
          <p:cNvPr id="32" name="Picture 31">
            <a:extLst>
              <a:ext uri="{FF2B5EF4-FFF2-40B4-BE49-F238E27FC236}">
                <a16:creationId xmlns:a16="http://schemas.microsoft.com/office/drawing/2014/main" xmlns="" id="{C07969B5-1F1D-40E0-8FC6-F8DFD5FE8AD0}"/>
              </a:ext>
            </a:extLst>
          </p:cNvPr>
          <p:cNvPicPr>
            <a:picLocks noChangeAspect="1"/>
          </p:cNvPicPr>
          <p:nvPr/>
        </p:nvPicPr>
        <p:blipFill rotWithShape="1">
          <a:blip r:embed="rId5">
            <a:extLst>
              <a:ext uri="{28A0092B-C50C-407E-A947-70E740481C1C}">
                <a14:useLocalDpi xmlns:a14="http://schemas.microsoft.com/office/drawing/2010/main" val="0"/>
              </a:ext>
            </a:extLst>
          </a:blip>
          <a:srcRect l="67505" t="972" r="1804" b="51150"/>
          <a:stretch/>
        </p:blipFill>
        <p:spPr>
          <a:xfrm>
            <a:off x="3275856" y="2494808"/>
            <a:ext cx="2544608" cy="2806400"/>
          </a:xfrm>
          <a:prstGeom prst="rect">
            <a:avLst/>
          </a:prstGeom>
          <a:effectLst>
            <a:outerShdw blurRad="50800" dist="38100" dir="2700000" algn="tl" rotWithShape="0">
              <a:prstClr val="black">
                <a:alpha val="40000"/>
              </a:prstClr>
            </a:outerShdw>
          </a:effectLst>
        </p:spPr>
      </p:pic>
      <p:sp>
        <p:nvSpPr>
          <p:cNvPr id="33" name="Rectangle: Rounded Corners 32">
            <a:extLst>
              <a:ext uri="{FF2B5EF4-FFF2-40B4-BE49-F238E27FC236}">
                <a16:creationId xmlns:a16="http://schemas.microsoft.com/office/drawing/2014/main" xmlns="" id="{5F0B5592-3FA6-4829-8F42-3F06835CBC8A}"/>
              </a:ext>
            </a:extLst>
          </p:cNvPr>
          <p:cNvSpPr/>
          <p:nvPr/>
        </p:nvSpPr>
        <p:spPr>
          <a:xfrm>
            <a:off x="755576" y="5447162"/>
            <a:ext cx="7632700" cy="607969"/>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Plant a tree. This produces cleaner air because plants help reduce carbon dioxide and produce oxygen.</a:t>
            </a:r>
          </a:p>
        </p:txBody>
      </p:sp>
      <p:pic>
        <p:nvPicPr>
          <p:cNvPr id="34" name="Picture 33">
            <a:extLst>
              <a:ext uri="{FF2B5EF4-FFF2-40B4-BE49-F238E27FC236}">
                <a16:creationId xmlns:a16="http://schemas.microsoft.com/office/drawing/2014/main" xmlns="" id="{A890DFF8-EDAD-4C29-8081-CC2D75C9DFB6}"/>
              </a:ext>
            </a:extLst>
          </p:cNvPr>
          <p:cNvPicPr>
            <a:picLocks noChangeAspect="1"/>
          </p:cNvPicPr>
          <p:nvPr/>
        </p:nvPicPr>
        <p:blipFill rotWithShape="1">
          <a:blip r:embed="rId5">
            <a:extLst>
              <a:ext uri="{28A0092B-C50C-407E-A947-70E740481C1C}">
                <a14:useLocalDpi xmlns:a14="http://schemas.microsoft.com/office/drawing/2010/main" val="0"/>
              </a:ext>
            </a:extLst>
          </a:blip>
          <a:srcRect l="1388" t="51459" r="68056" b="1390"/>
          <a:stretch/>
        </p:blipFill>
        <p:spPr>
          <a:xfrm>
            <a:off x="3299546" y="2492893"/>
            <a:ext cx="2544609" cy="2775937"/>
          </a:xfrm>
          <a:prstGeom prst="rect">
            <a:avLst/>
          </a:prstGeom>
          <a:effectLst>
            <a:outerShdw blurRad="50800" dist="38100" dir="2700000" algn="tl" rotWithShape="0">
              <a:prstClr val="black">
                <a:alpha val="40000"/>
              </a:prstClr>
            </a:outerShdw>
          </a:effectLst>
        </p:spPr>
      </p:pic>
      <p:sp>
        <p:nvSpPr>
          <p:cNvPr id="35" name="Rectangle: Rounded Corners 34">
            <a:extLst>
              <a:ext uri="{FF2B5EF4-FFF2-40B4-BE49-F238E27FC236}">
                <a16:creationId xmlns:a16="http://schemas.microsoft.com/office/drawing/2014/main" xmlns="" id="{92659885-D0ED-40B9-B2E1-DE418921BE40}"/>
              </a:ext>
            </a:extLst>
          </p:cNvPr>
          <p:cNvSpPr/>
          <p:nvPr/>
        </p:nvSpPr>
        <p:spPr>
          <a:xfrm>
            <a:off x="758027" y="4543434"/>
            <a:ext cx="7632700" cy="1511697"/>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Switch the lights off when you leave a room. This slows down the use of limited energy supplies and cuts down the waste gas produced from the operation of power plants. Renewable energy sources are a much more environmentally sustainable source of energy. These include solar (sun) panels, wind power and hydro-electric (water) power. </a:t>
            </a:r>
          </a:p>
        </p:txBody>
      </p:sp>
      <p:pic>
        <p:nvPicPr>
          <p:cNvPr id="36" name="Picture 35">
            <a:extLst>
              <a:ext uri="{FF2B5EF4-FFF2-40B4-BE49-F238E27FC236}">
                <a16:creationId xmlns:a16="http://schemas.microsoft.com/office/drawing/2014/main" xmlns="" id="{8372E1F2-8EBE-42E1-BDAF-C88019260EC8}"/>
              </a:ext>
            </a:extLst>
          </p:cNvPr>
          <p:cNvPicPr>
            <a:picLocks noChangeAspect="1"/>
          </p:cNvPicPr>
          <p:nvPr/>
        </p:nvPicPr>
        <p:blipFill rotWithShape="1">
          <a:blip r:embed="rId5">
            <a:extLst>
              <a:ext uri="{28A0092B-C50C-407E-A947-70E740481C1C}">
                <a14:useLocalDpi xmlns:a14="http://schemas.microsoft.com/office/drawing/2010/main" val="0"/>
              </a:ext>
            </a:extLst>
          </a:blip>
          <a:srcRect l="34286" t="52092" r="34286" b="1430"/>
          <a:stretch/>
        </p:blipFill>
        <p:spPr>
          <a:xfrm>
            <a:off x="3323535" y="2496919"/>
            <a:ext cx="2544609" cy="2660273"/>
          </a:xfrm>
          <a:prstGeom prst="rect">
            <a:avLst/>
          </a:prstGeom>
          <a:effectLst>
            <a:outerShdw blurRad="50800" dist="38100" dir="2700000" algn="tl" rotWithShape="0">
              <a:prstClr val="black">
                <a:alpha val="40000"/>
              </a:prstClr>
            </a:outerShdw>
          </a:effectLst>
        </p:spPr>
      </p:pic>
      <p:sp>
        <p:nvSpPr>
          <p:cNvPr id="37" name="Rectangle: Rounded Corners 36">
            <a:extLst>
              <a:ext uri="{FF2B5EF4-FFF2-40B4-BE49-F238E27FC236}">
                <a16:creationId xmlns:a16="http://schemas.microsoft.com/office/drawing/2014/main" xmlns="" id="{4967F977-51CC-43CC-B737-D553FE9D1F5F}"/>
              </a:ext>
            </a:extLst>
          </p:cNvPr>
          <p:cNvSpPr/>
          <p:nvPr/>
        </p:nvSpPr>
        <p:spPr>
          <a:xfrm>
            <a:off x="755576" y="5119497"/>
            <a:ext cx="7632700" cy="935634"/>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paper products that have been made from recycled material. This avoids deforestation as fewer trees will need to be cut down to produce new resources if paper products are recycled.</a:t>
            </a:r>
          </a:p>
        </p:txBody>
      </p:sp>
      <p:pic>
        <p:nvPicPr>
          <p:cNvPr id="38" name="Picture 37">
            <a:extLst>
              <a:ext uri="{FF2B5EF4-FFF2-40B4-BE49-F238E27FC236}">
                <a16:creationId xmlns:a16="http://schemas.microsoft.com/office/drawing/2014/main" xmlns="" id="{638A2B94-682B-4112-B3A4-D8AADD00C1D9}"/>
              </a:ext>
            </a:extLst>
          </p:cNvPr>
          <p:cNvPicPr>
            <a:picLocks noChangeAspect="1"/>
          </p:cNvPicPr>
          <p:nvPr/>
        </p:nvPicPr>
        <p:blipFill rotWithShape="1">
          <a:blip r:embed="rId5">
            <a:extLst>
              <a:ext uri="{28A0092B-C50C-407E-A947-70E740481C1C}">
                <a14:useLocalDpi xmlns:a14="http://schemas.microsoft.com/office/drawing/2010/main" val="0"/>
              </a:ext>
            </a:extLst>
          </a:blip>
          <a:srcRect l="67384" t="51791" r="1144" b="1404"/>
          <a:stretch/>
        </p:blipFill>
        <p:spPr>
          <a:xfrm>
            <a:off x="3203775" y="2492896"/>
            <a:ext cx="2640455" cy="2775938"/>
          </a:xfrm>
          <a:prstGeom prst="rect">
            <a:avLst/>
          </a:prstGeom>
          <a:effectLst>
            <a:outerShdw blurRad="50800" dist="38100" dir="2700000" algn="tl" rotWithShape="0">
              <a:prstClr val="black">
                <a:alpha val="40000"/>
              </a:prstClr>
            </a:outerShdw>
          </a:effectLst>
        </p:spPr>
      </p:pic>
      <p:sp>
        <p:nvSpPr>
          <p:cNvPr id="39" name="Rectangle: Rounded Corners 38">
            <a:extLst>
              <a:ext uri="{FF2B5EF4-FFF2-40B4-BE49-F238E27FC236}">
                <a16:creationId xmlns:a16="http://schemas.microsoft.com/office/drawing/2014/main" xmlns="" id="{41621DA0-9A3C-4457-B4E2-5F2ADC1EDF0F}"/>
              </a:ext>
            </a:extLst>
          </p:cNvPr>
          <p:cNvSpPr/>
          <p:nvPr/>
        </p:nvSpPr>
        <p:spPr>
          <a:xfrm>
            <a:off x="755576" y="5119497"/>
            <a:ext cx="7632700" cy="935634"/>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you have finished playing with plastic toys, take them to the charity shop instead of throwing them away. This way they can be used again by others and avoid becoming landfill.</a:t>
            </a:r>
          </a:p>
        </p:txBody>
      </p:sp>
    </p:spTree>
    <p:extLst>
      <p:ext uri="{BB962C8B-B14F-4D97-AF65-F5344CB8AC3E}">
        <p14:creationId xmlns:p14="http://schemas.microsoft.com/office/powerpoint/2010/main" val="193132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7.40741E-7 L 0.30712 -0.04468 " pathEditMode="relative" rAng="0" ptsTypes="AA">
                                      <p:cBhvr>
                                        <p:cTn id="11" dur="2000" fill="hold"/>
                                        <p:tgtEl>
                                          <p:spTgt spid="10"/>
                                        </p:tgtEl>
                                        <p:attrNameLst>
                                          <p:attrName>ppt_x</p:attrName>
                                          <p:attrName>ppt_y</p:attrName>
                                        </p:attrNameLst>
                                      </p:cBhvr>
                                      <p:rCtr x="15347" y="-2245"/>
                                    </p:animMotion>
                                  </p:childTnLst>
                                </p:cTn>
                              </p:par>
                              <p:par>
                                <p:cTn id="12" presetID="6" presetClass="emph" presetSubtype="0" fill="hold" nodeType="withEffect">
                                  <p:stCondLst>
                                    <p:cond delay="0"/>
                                  </p:stCondLst>
                                  <p:childTnLst>
                                    <p:animScale>
                                      <p:cBhvr>
                                        <p:cTn id="13" dur="2000" fill="hold"/>
                                        <p:tgtEl>
                                          <p:spTgt spid="10"/>
                                        </p:tgtEl>
                                      </p:cBhvr>
                                      <p:by x="50000" y="50000"/>
                                    </p:animScale>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xit" presetSubtype="0" fill="hold" grpId="1"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0 -7.40741E-7 L 0.30712 -0.01319 " pathEditMode="relative" rAng="0" ptsTypes="AA">
                                      <p:cBhvr>
                                        <p:cTn id="28" dur="2000" fill="hold"/>
                                        <p:tgtEl>
                                          <p:spTgt spid="14"/>
                                        </p:tgtEl>
                                        <p:attrNameLst>
                                          <p:attrName>ppt_x</p:attrName>
                                          <p:attrName>ppt_y</p:attrName>
                                        </p:attrNameLst>
                                      </p:cBhvr>
                                      <p:rCtr x="15347" y="-671"/>
                                    </p:animMotion>
                                  </p:childTnLst>
                                </p:cTn>
                              </p:par>
                              <p:par>
                                <p:cTn id="29" presetID="6" presetClass="emph" presetSubtype="0" fill="hold" nodeType="withEffect">
                                  <p:stCondLst>
                                    <p:cond delay="0"/>
                                  </p:stCondLst>
                                  <p:childTnLst>
                                    <p:animScale>
                                      <p:cBhvr>
                                        <p:cTn id="30" dur="2000" fill="hold"/>
                                        <p:tgtEl>
                                          <p:spTgt spid="14"/>
                                        </p:tgtEl>
                                      </p:cBhvr>
                                      <p:by x="50000" y="50000"/>
                                    </p:animScale>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xit" presetSubtype="0" fill="hold" grpId="1" nodeType="with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0 -7.40741E-7 L 0.30712 0.01829 " pathEditMode="relative" rAng="0" ptsTypes="AA">
                                      <p:cBhvr>
                                        <p:cTn id="45" dur="2000" fill="hold"/>
                                        <p:tgtEl>
                                          <p:spTgt spid="16"/>
                                        </p:tgtEl>
                                        <p:attrNameLst>
                                          <p:attrName>ppt_x</p:attrName>
                                          <p:attrName>ppt_y</p:attrName>
                                        </p:attrNameLst>
                                      </p:cBhvr>
                                      <p:rCtr x="15347" y="903"/>
                                    </p:animMotion>
                                  </p:childTnLst>
                                </p:cTn>
                              </p:par>
                              <p:par>
                                <p:cTn id="46" presetID="6" presetClass="emph" presetSubtype="0" fill="hold" nodeType="withEffect">
                                  <p:stCondLst>
                                    <p:cond delay="0"/>
                                  </p:stCondLst>
                                  <p:childTnLst>
                                    <p:animScale>
                                      <p:cBhvr>
                                        <p:cTn id="47" dur="2000" fill="hold"/>
                                        <p:tgtEl>
                                          <p:spTgt spid="16"/>
                                        </p:tgtEl>
                                      </p:cBhvr>
                                      <p:by x="50000" y="50000"/>
                                    </p:animScale>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xit" presetSubtype="0" fill="hold" grpId="1" nodeType="with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0 -7.40741E-7 L -0.31493 -0.04468 " pathEditMode="relative" rAng="0" ptsTypes="AA">
                                      <p:cBhvr>
                                        <p:cTn id="62" dur="2000" fill="hold"/>
                                        <p:tgtEl>
                                          <p:spTgt spid="20"/>
                                        </p:tgtEl>
                                        <p:attrNameLst>
                                          <p:attrName>ppt_x</p:attrName>
                                          <p:attrName>ppt_y</p:attrName>
                                        </p:attrNameLst>
                                      </p:cBhvr>
                                      <p:rCtr x="-15747" y="-2245"/>
                                    </p:animMotion>
                                  </p:childTnLst>
                                </p:cTn>
                              </p:par>
                              <p:par>
                                <p:cTn id="63" presetID="6" presetClass="emph" presetSubtype="0" fill="hold" nodeType="withEffect">
                                  <p:stCondLst>
                                    <p:cond delay="0"/>
                                  </p:stCondLst>
                                  <p:childTnLst>
                                    <p:animScale>
                                      <p:cBhvr>
                                        <p:cTn id="64" dur="2000" fill="hold"/>
                                        <p:tgtEl>
                                          <p:spTgt spid="20"/>
                                        </p:tgtEl>
                                      </p:cBhvr>
                                      <p:by x="50000" y="50000"/>
                                    </p:animScale>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xit" presetSubtype="0" fill="hold" grpId="1" nodeType="withEffect">
                                  <p:stCondLst>
                                    <p:cond delay="0"/>
                                  </p:stCondLst>
                                  <p:childTnLst>
                                    <p:animEffect transition="out" filter="fade">
                                      <p:cBhvr>
                                        <p:cTn id="74" dur="500"/>
                                        <p:tgtEl>
                                          <p:spTgt spid="21"/>
                                        </p:tgtEl>
                                      </p:cBhvr>
                                    </p:animEffect>
                                    <p:set>
                                      <p:cBhvr>
                                        <p:cTn id="75" dur="1" fill="hold">
                                          <p:stCondLst>
                                            <p:cond delay="499"/>
                                          </p:stCondLst>
                                        </p:cTn>
                                        <p:tgtEl>
                                          <p:spTgt spid="2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0 -7.40741E-7 L -0.11024 -0.04468 " pathEditMode="relative" rAng="0" ptsTypes="AA">
                                      <p:cBhvr>
                                        <p:cTn id="79" dur="2000" fill="hold"/>
                                        <p:tgtEl>
                                          <p:spTgt spid="24"/>
                                        </p:tgtEl>
                                        <p:attrNameLst>
                                          <p:attrName>ppt_x</p:attrName>
                                          <p:attrName>ppt_y</p:attrName>
                                        </p:attrNameLst>
                                      </p:cBhvr>
                                      <p:rCtr x="-5521" y="-2245"/>
                                    </p:animMotion>
                                  </p:childTnLst>
                                </p:cTn>
                              </p:par>
                              <p:par>
                                <p:cTn id="80" presetID="6" presetClass="emph" presetSubtype="0" fill="hold" nodeType="withEffect">
                                  <p:stCondLst>
                                    <p:cond delay="0"/>
                                  </p:stCondLst>
                                  <p:childTnLst>
                                    <p:animScale>
                                      <p:cBhvr>
                                        <p:cTn id="81" dur="2000" fill="hold"/>
                                        <p:tgtEl>
                                          <p:spTgt spid="24"/>
                                        </p:tgtEl>
                                      </p:cBhvr>
                                      <p:by x="50000" y="50000"/>
                                    </p:animScale>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xit" presetSubtype="0" fill="hold" grpId="1" nodeType="withEffect">
                                  <p:stCondLst>
                                    <p:cond delay="0"/>
                                  </p:stCondLst>
                                  <p:childTnLst>
                                    <p:animEffect transition="out" filter="fade">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0 -7.40741E-7 L -0.11024 -0.01319 " pathEditMode="relative" rAng="0" ptsTypes="AA">
                                      <p:cBhvr>
                                        <p:cTn id="96" dur="2000" fill="hold"/>
                                        <p:tgtEl>
                                          <p:spTgt spid="26"/>
                                        </p:tgtEl>
                                        <p:attrNameLst>
                                          <p:attrName>ppt_x</p:attrName>
                                          <p:attrName>ppt_y</p:attrName>
                                        </p:attrNameLst>
                                      </p:cBhvr>
                                      <p:rCtr x="-5521" y="-671"/>
                                    </p:animMotion>
                                  </p:childTnLst>
                                </p:cTn>
                              </p:par>
                              <p:par>
                                <p:cTn id="97" presetID="6" presetClass="emph" presetSubtype="0" fill="hold" nodeType="withEffect">
                                  <p:stCondLst>
                                    <p:cond delay="0"/>
                                  </p:stCondLst>
                                  <p:childTnLst>
                                    <p:animScale>
                                      <p:cBhvr>
                                        <p:cTn id="98" dur="2000" fill="hold"/>
                                        <p:tgtEl>
                                          <p:spTgt spid="26"/>
                                        </p:tgtEl>
                                      </p:cBhvr>
                                      <p:by x="50000" y="50000"/>
                                    </p:animScale>
                                  </p:childTnLst>
                                </p:cTn>
                              </p:par>
                              <p:par>
                                <p:cTn id="99" presetID="10"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par>
                                <p:cTn id="107" presetID="10" presetClass="exit" presetSubtype="0" fill="hold" grpId="1" nodeType="withEffect">
                                  <p:stCondLst>
                                    <p:cond delay="0"/>
                                  </p:stCondLst>
                                  <p:childTnLst>
                                    <p:animEffect transition="out" filter="fade">
                                      <p:cBhvr>
                                        <p:cTn id="108" dur="500"/>
                                        <p:tgtEl>
                                          <p:spTgt spid="27"/>
                                        </p:tgtEl>
                                      </p:cBhvr>
                                    </p:animEffect>
                                    <p:set>
                                      <p:cBhvr>
                                        <p:cTn id="109" dur="1" fill="hold">
                                          <p:stCondLst>
                                            <p:cond delay="499"/>
                                          </p:stCondLst>
                                        </p:cTn>
                                        <p:tgtEl>
                                          <p:spTgt spid="2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42" presetClass="path" presetSubtype="0" accel="50000" decel="50000" fill="hold" nodeType="clickEffect">
                                  <p:stCondLst>
                                    <p:cond delay="0"/>
                                  </p:stCondLst>
                                  <p:childTnLst>
                                    <p:animMotion origin="layout" path="M 0 -7.40741E-7 L 0.10243 -0.04468 " pathEditMode="relative" rAng="0" ptsTypes="AA">
                                      <p:cBhvr>
                                        <p:cTn id="113" dur="2000" fill="hold"/>
                                        <p:tgtEl>
                                          <p:spTgt spid="28"/>
                                        </p:tgtEl>
                                        <p:attrNameLst>
                                          <p:attrName>ppt_x</p:attrName>
                                          <p:attrName>ppt_y</p:attrName>
                                        </p:attrNameLst>
                                      </p:cBhvr>
                                      <p:rCtr x="5122" y="-2245"/>
                                    </p:animMotion>
                                  </p:childTnLst>
                                </p:cTn>
                              </p:par>
                              <p:par>
                                <p:cTn id="114" presetID="6" presetClass="emph" presetSubtype="0" fill="hold" nodeType="withEffect">
                                  <p:stCondLst>
                                    <p:cond delay="0"/>
                                  </p:stCondLst>
                                  <p:childTnLst>
                                    <p:animScale>
                                      <p:cBhvr>
                                        <p:cTn id="115" dur="2000" fill="hold"/>
                                        <p:tgtEl>
                                          <p:spTgt spid="28"/>
                                        </p:tgtEl>
                                      </p:cBhvr>
                                      <p:by x="50000" y="50000"/>
                                    </p:animScale>
                                  </p:childTnLst>
                                </p:cTn>
                              </p:par>
                              <p:par>
                                <p:cTn id="116" presetID="10" presetClass="entr" presetSubtype="0"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fade">
                                      <p:cBhvr>
                                        <p:cTn id="118" dur="500"/>
                                        <p:tgtEl>
                                          <p:spTgt spid="2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fade">
                                      <p:cBhvr>
                                        <p:cTn id="123" dur="500"/>
                                        <p:tgtEl>
                                          <p:spTgt spid="30"/>
                                        </p:tgtEl>
                                      </p:cBhvr>
                                    </p:animEffect>
                                  </p:childTnLst>
                                </p:cTn>
                              </p:par>
                              <p:par>
                                <p:cTn id="124" presetID="10" presetClass="exit" presetSubtype="0" fill="hold" grpId="1" nodeType="withEffect">
                                  <p:stCondLst>
                                    <p:cond delay="0"/>
                                  </p:stCondLst>
                                  <p:childTnLst>
                                    <p:animEffect transition="out" filter="fade">
                                      <p:cBhvr>
                                        <p:cTn id="125" dur="500"/>
                                        <p:tgtEl>
                                          <p:spTgt spid="29"/>
                                        </p:tgtEl>
                                      </p:cBhvr>
                                    </p:animEffect>
                                    <p:set>
                                      <p:cBhvr>
                                        <p:cTn id="126" dur="1" fill="hold">
                                          <p:stCondLst>
                                            <p:cond delay="499"/>
                                          </p:stCondLst>
                                        </p:cTn>
                                        <p:tgtEl>
                                          <p:spTgt spid="29"/>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nodeType="clickEffect">
                                  <p:stCondLst>
                                    <p:cond delay="0"/>
                                  </p:stCondLst>
                                  <p:childTnLst>
                                    <p:animMotion origin="layout" path="M 0 -7.40741E-7 L 0.10243 -0.01319 " pathEditMode="relative" rAng="0" ptsTypes="AA">
                                      <p:cBhvr>
                                        <p:cTn id="130" dur="2000" fill="hold"/>
                                        <p:tgtEl>
                                          <p:spTgt spid="30"/>
                                        </p:tgtEl>
                                        <p:attrNameLst>
                                          <p:attrName>ppt_x</p:attrName>
                                          <p:attrName>ppt_y</p:attrName>
                                        </p:attrNameLst>
                                      </p:cBhvr>
                                      <p:rCtr x="5122" y="-671"/>
                                    </p:animMotion>
                                  </p:childTnLst>
                                </p:cTn>
                              </p:par>
                              <p:par>
                                <p:cTn id="131" presetID="6" presetClass="emph" presetSubtype="0" fill="hold" nodeType="withEffect">
                                  <p:stCondLst>
                                    <p:cond delay="0"/>
                                  </p:stCondLst>
                                  <p:childTnLst>
                                    <p:animScale>
                                      <p:cBhvr>
                                        <p:cTn id="132" dur="2000" fill="hold"/>
                                        <p:tgtEl>
                                          <p:spTgt spid="30"/>
                                        </p:tgtEl>
                                      </p:cBhvr>
                                      <p:by x="50000" y="50000"/>
                                    </p:animScale>
                                  </p:childTnLst>
                                </p:cTn>
                              </p:par>
                              <p:par>
                                <p:cTn id="133" presetID="10" presetClass="entr" presetSubtype="0" fill="hold" grpId="0" nodeType="with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fade">
                                      <p:cBhvr>
                                        <p:cTn id="135" dur="500"/>
                                        <p:tgtEl>
                                          <p:spTgt spid="31"/>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500"/>
                                        <p:tgtEl>
                                          <p:spTgt spid="32"/>
                                        </p:tgtEl>
                                      </p:cBhvr>
                                    </p:animEffect>
                                  </p:childTnLst>
                                </p:cTn>
                              </p:par>
                              <p:par>
                                <p:cTn id="141" presetID="10" presetClass="exit" presetSubtype="0" fill="hold" grpId="1" nodeType="withEffect">
                                  <p:stCondLst>
                                    <p:cond delay="0"/>
                                  </p:stCondLst>
                                  <p:childTnLst>
                                    <p:animEffect transition="out" filter="fade">
                                      <p:cBhvr>
                                        <p:cTn id="142" dur="500"/>
                                        <p:tgtEl>
                                          <p:spTgt spid="31"/>
                                        </p:tgtEl>
                                      </p:cBhvr>
                                    </p:animEffect>
                                    <p:set>
                                      <p:cBhvr>
                                        <p:cTn id="143" dur="1" fill="hold">
                                          <p:stCondLst>
                                            <p:cond delay="499"/>
                                          </p:stCondLst>
                                        </p:cTn>
                                        <p:tgtEl>
                                          <p:spTgt spid="31"/>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42" presetClass="path" presetSubtype="0" accel="50000" decel="50000" fill="hold" nodeType="clickEffect">
                                  <p:stCondLst>
                                    <p:cond delay="0"/>
                                  </p:stCondLst>
                                  <p:childTnLst>
                                    <p:animMotion origin="layout" path="M 0 -7.40741E-7 L -0.31493 -0.01319 " pathEditMode="relative" rAng="0" ptsTypes="AA">
                                      <p:cBhvr>
                                        <p:cTn id="147" dur="2000" fill="hold"/>
                                        <p:tgtEl>
                                          <p:spTgt spid="32"/>
                                        </p:tgtEl>
                                        <p:attrNameLst>
                                          <p:attrName>ppt_x</p:attrName>
                                          <p:attrName>ppt_y</p:attrName>
                                        </p:attrNameLst>
                                      </p:cBhvr>
                                      <p:rCtr x="-15747" y="-671"/>
                                    </p:animMotion>
                                  </p:childTnLst>
                                </p:cTn>
                              </p:par>
                              <p:par>
                                <p:cTn id="148" presetID="6" presetClass="emph" presetSubtype="0" fill="hold" nodeType="withEffect">
                                  <p:stCondLst>
                                    <p:cond delay="0"/>
                                  </p:stCondLst>
                                  <p:childTnLst>
                                    <p:animScale>
                                      <p:cBhvr>
                                        <p:cTn id="149" dur="2000" fill="hold"/>
                                        <p:tgtEl>
                                          <p:spTgt spid="32"/>
                                        </p:tgtEl>
                                      </p:cBhvr>
                                      <p:by x="50000" y="50000"/>
                                    </p:animScale>
                                  </p:childTnLst>
                                </p:cTn>
                              </p:par>
                              <p:par>
                                <p:cTn id="150" presetID="10" presetClass="entr" presetSubtype="0" fill="hold" grpId="0" nodeType="with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fade">
                                      <p:cBhvr>
                                        <p:cTn id="152" dur="500"/>
                                        <p:tgtEl>
                                          <p:spTgt spid="33"/>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34"/>
                                        </p:tgtEl>
                                        <p:attrNameLst>
                                          <p:attrName>style.visibility</p:attrName>
                                        </p:attrNameLst>
                                      </p:cBhvr>
                                      <p:to>
                                        <p:strVal val="visible"/>
                                      </p:to>
                                    </p:set>
                                    <p:animEffect transition="in" filter="fade">
                                      <p:cBhvr>
                                        <p:cTn id="157" dur="500"/>
                                        <p:tgtEl>
                                          <p:spTgt spid="34"/>
                                        </p:tgtEl>
                                      </p:cBhvr>
                                    </p:animEffect>
                                  </p:childTnLst>
                                </p:cTn>
                              </p:par>
                              <p:par>
                                <p:cTn id="158" presetID="10" presetClass="exit" presetSubtype="0" fill="hold" grpId="1" nodeType="withEffect">
                                  <p:stCondLst>
                                    <p:cond delay="0"/>
                                  </p:stCondLst>
                                  <p:childTnLst>
                                    <p:animEffect transition="out" filter="fade">
                                      <p:cBhvr>
                                        <p:cTn id="159" dur="500"/>
                                        <p:tgtEl>
                                          <p:spTgt spid="33"/>
                                        </p:tgtEl>
                                      </p:cBhvr>
                                    </p:animEffect>
                                    <p:set>
                                      <p:cBhvr>
                                        <p:cTn id="160" dur="1" fill="hold">
                                          <p:stCondLst>
                                            <p:cond delay="499"/>
                                          </p:stCondLst>
                                        </p:cTn>
                                        <p:tgtEl>
                                          <p:spTgt spid="33"/>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42" presetClass="path" presetSubtype="0" accel="50000" decel="50000" fill="hold" nodeType="clickEffect">
                                  <p:stCondLst>
                                    <p:cond delay="0"/>
                                  </p:stCondLst>
                                  <p:childTnLst>
                                    <p:animMotion origin="layout" path="M 0 -7.40741E-7 L 0.10243 0.01829 " pathEditMode="relative" rAng="0" ptsTypes="AA">
                                      <p:cBhvr>
                                        <p:cTn id="164" dur="2000" fill="hold"/>
                                        <p:tgtEl>
                                          <p:spTgt spid="34"/>
                                        </p:tgtEl>
                                        <p:attrNameLst>
                                          <p:attrName>ppt_x</p:attrName>
                                          <p:attrName>ppt_y</p:attrName>
                                        </p:attrNameLst>
                                      </p:cBhvr>
                                      <p:rCtr x="5122" y="903"/>
                                    </p:animMotion>
                                  </p:childTnLst>
                                </p:cTn>
                              </p:par>
                              <p:par>
                                <p:cTn id="165" presetID="6" presetClass="emph" presetSubtype="0" fill="hold" nodeType="withEffect">
                                  <p:stCondLst>
                                    <p:cond delay="0"/>
                                  </p:stCondLst>
                                  <p:childTnLst>
                                    <p:animScale>
                                      <p:cBhvr>
                                        <p:cTn id="166" dur="2000" fill="hold"/>
                                        <p:tgtEl>
                                          <p:spTgt spid="34"/>
                                        </p:tgtEl>
                                      </p:cBhvr>
                                      <p:by x="50000" y="50000"/>
                                    </p:animScale>
                                  </p:childTnLst>
                                </p:cTn>
                              </p:par>
                              <p:par>
                                <p:cTn id="167" presetID="10" presetClass="entr" presetSubtype="0" fill="hold" grpId="0" nodeType="withEffect">
                                  <p:stCondLst>
                                    <p:cond delay="0"/>
                                  </p:stCondLst>
                                  <p:childTnLst>
                                    <p:set>
                                      <p:cBhvr>
                                        <p:cTn id="168" dur="1" fill="hold">
                                          <p:stCondLst>
                                            <p:cond delay="0"/>
                                          </p:stCondLst>
                                        </p:cTn>
                                        <p:tgtEl>
                                          <p:spTgt spid="35"/>
                                        </p:tgtEl>
                                        <p:attrNameLst>
                                          <p:attrName>style.visibility</p:attrName>
                                        </p:attrNameLst>
                                      </p:cBhvr>
                                      <p:to>
                                        <p:strVal val="visible"/>
                                      </p:to>
                                    </p:set>
                                    <p:animEffect transition="in" filter="fade">
                                      <p:cBhvr>
                                        <p:cTn id="169" dur="500"/>
                                        <p:tgtEl>
                                          <p:spTgt spid="35"/>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36"/>
                                        </p:tgtEl>
                                        <p:attrNameLst>
                                          <p:attrName>style.visibility</p:attrName>
                                        </p:attrNameLst>
                                      </p:cBhvr>
                                      <p:to>
                                        <p:strVal val="visible"/>
                                      </p:to>
                                    </p:set>
                                    <p:animEffect transition="in" filter="fade">
                                      <p:cBhvr>
                                        <p:cTn id="174" dur="500"/>
                                        <p:tgtEl>
                                          <p:spTgt spid="36"/>
                                        </p:tgtEl>
                                      </p:cBhvr>
                                    </p:animEffect>
                                  </p:childTnLst>
                                </p:cTn>
                              </p:par>
                              <p:par>
                                <p:cTn id="175" presetID="10" presetClass="exit" presetSubtype="0" fill="hold" grpId="1" nodeType="withEffect">
                                  <p:stCondLst>
                                    <p:cond delay="0"/>
                                  </p:stCondLst>
                                  <p:childTnLst>
                                    <p:animEffect transition="out" filter="fade">
                                      <p:cBhvr>
                                        <p:cTn id="176" dur="500"/>
                                        <p:tgtEl>
                                          <p:spTgt spid="35"/>
                                        </p:tgtEl>
                                      </p:cBhvr>
                                    </p:animEffect>
                                    <p:set>
                                      <p:cBhvr>
                                        <p:cTn id="177" dur="1" fill="hold">
                                          <p:stCondLst>
                                            <p:cond delay="499"/>
                                          </p:stCondLst>
                                        </p:cTn>
                                        <p:tgtEl>
                                          <p:spTgt spid="35"/>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42" presetClass="path" presetSubtype="0" accel="50000" decel="50000" fill="hold" nodeType="clickEffect">
                                  <p:stCondLst>
                                    <p:cond delay="0"/>
                                  </p:stCondLst>
                                  <p:childTnLst>
                                    <p:animMotion origin="layout" path="M 0 -7.40741E-7 L 0.10243 0.04977 " pathEditMode="relative" rAng="0" ptsTypes="AA">
                                      <p:cBhvr>
                                        <p:cTn id="181" dur="2000" fill="hold"/>
                                        <p:tgtEl>
                                          <p:spTgt spid="36"/>
                                        </p:tgtEl>
                                        <p:attrNameLst>
                                          <p:attrName>ppt_x</p:attrName>
                                          <p:attrName>ppt_y</p:attrName>
                                        </p:attrNameLst>
                                      </p:cBhvr>
                                      <p:rCtr x="5122" y="2477"/>
                                    </p:animMotion>
                                  </p:childTnLst>
                                </p:cTn>
                              </p:par>
                              <p:par>
                                <p:cTn id="182" presetID="6" presetClass="emph" presetSubtype="0" fill="hold" nodeType="withEffect">
                                  <p:stCondLst>
                                    <p:cond delay="0"/>
                                  </p:stCondLst>
                                  <p:childTnLst>
                                    <p:animScale>
                                      <p:cBhvr>
                                        <p:cTn id="183" dur="2000" fill="hold"/>
                                        <p:tgtEl>
                                          <p:spTgt spid="36"/>
                                        </p:tgtEl>
                                      </p:cBhvr>
                                      <p:by x="50000" y="50000"/>
                                    </p:animScale>
                                  </p:childTnLst>
                                </p:cTn>
                              </p:par>
                              <p:par>
                                <p:cTn id="184" presetID="10" presetClass="entr" presetSubtype="0" fill="hold" grpId="0" nodeType="withEffect">
                                  <p:stCondLst>
                                    <p:cond delay="0"/>
                                  </p:stCondLst>
                                  <p:childTnLst>
                                    <p:set>
                                      <p:cBhvr>
                                        <p:cTn id="185" dur="1" fill="hold">
                                          <p:stCondLst>
                                            <p:cond delay="0"/>
                                          </p:stCondLst>
                                        </p:cTn>
                                        <p:tgtEl>
                                          <p:spTgt spid="37"/>
                                        </p:tgtEl>
                                        <p:attrNameLst>
                                          <p:attrName>style.visibility</p:attrName>
                                        </p:attrNameLst>
                                      </p:cBhvr>
                                      <p:to>
                                        <p:strVal val="visible"/>
                                      </p:to>
                                    </p:set>
                                    <p:animEffect transition="in" filter="fade">
                                      <p:cBhvr>
                                        <p:cTn id="186" dur="500"/>
                                        <p:tgtEl>
                                          <p:spTgt spid="37"/>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38"/>
                                        </p:tgtEl>
                                        <p:attrNameLst>
                                          <p:attrName>style.visibility</p:attrName>
                                        </p:attrNameLst>
                                      </p:cBhvr>
                                      <p:to>
                                        <p:strVal val="visible"/>
                                      </p:to>
                                    </p:set>
                                    <p:animEffect transition="in" filter="fade">
                                      <p:cBhvr>
                                        <p:cTn id="191" dur="500"/>
                                        <p:tgtEl>
                                          <p:spTgt spid="38"/>
                                        </p:tgtEl>
                                      </p:cBhvr>
                                    </p:animEffect>
                                  </p:childTnLst>
                                </p:cTn>
                              </p:par>
                              <p:par>
                                <p:cTn id="192" presetID="10" presetClass="exit" presetSubtype="0" fill="hold" grpId="1" nodeType="withEffect">
                                  <p:stCondLst>
                                    <p:cond delay="0"/>
                                  </p:stCondLst>
                                  <p:childTnLst>
                                    <p:animEffect transition="out" filter="fade">
                                      <p:cBhvr>
                                        <p:cTn id="193" dur="500"/>
                                        <p:tgtEl>
                                          <p:spTgt spid="37"/>
                                        </p:tgtEl>
                                      </p:cBhvr>
                                    </p:animEffect>
                                    <p:set>
                                      <p:cBhvr>
                                        <p:cTn id="194" dur="1" fill="hold">
                                          <p:stCondLst>
                                            <p:cond delay="499"/>
                                          </p:stCondLst>
                                        </p:cTn>
                                        <p:tgtEl>
                                          <p:spTgt spid="37"/>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42" presetClass="path" presetSubtype="0" accel="50000" decel="50000" fill="hold" nodeType="clickEffect">
                                  <p:stCondLst>
                                    <p:cond delay="0"/>
                                  </p:stCondLst>
                                  <p:childTnLst>
                                    <p:animMotion origin="layout" path="M 0 -7.40741E-7 L 0.30712 0.04977 " pathEditMode="relative" rAng="0" ptsTypes="AA">
                                      <p:cBhvr>
                                        <p:cTn id="198" dur="2000" fill="hold"/>
                                        <p:tgtEl>
                                          <p:spTgt spid="38"/>
                                        </p:tgtEl>
                                        <p:attrNameLst>
                                          <p:attrName>ppt_x</p:attrName>
                                          <p:attrName>ppt_y</p:attrName>
                                        </p:attrNameLst>
                                      </p:cBhvr>
                                      <p:rCtr x="15347" y="2477"/>
                                    </p:animMotion>
                                  </p:childTnLst>
                                </p:cTn>
                              </p:par>
                              <p:par>
                                <p:cTn id="199" presetID="6" presetClass="emph" presetSubtype="0" fill="hold" nodeType="withEffect">
                                  <p:stCondLst>
                                    <p:cond delay="0"/>
                                  </p:stCondLst>
                                  <p:childTnLst>
                                    <p:animScale>
                                      <p:cBhvr>
                                        <p:cTn id="200" dur="2000" fill="hold"/>
                                        <p:tgtEl>
                                          <p:spTgt spid="38"/>
                                        </p:tgtEl>
                                      </p:cBhvr>
                                      <p:by x="50000" y="50000"/>
                                    </p:animScale>
                                  </p:childTnLst>
                                </p:cTn>
                              </p:par>
                              <p:par>
                                <p:cTn id="201" presetID="10" presetClass="entr" presetSubtype="0" fill="hold" grpId="0" nodeType="with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fade">
                                      <p:cBhvr>
                                        <p:cTn id="2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P spid="17" grpId="0" animBg="1"/>
      <p:bldP spid="17" grpId="1" animBg="1"/>
      <p:bldP spid="21" grpId="0" animBg="1"/>
      <p:bldP spid="21" grpId="1" animBg="1"/>
      <p:bldP spid="25" grpId="0" animBg="1"/>
      <p:bldP spid="25" grpId="1" animBg="1"/>
      <p:bldP spid="27" grpId="0" animBg="1"/>
      <p:bldP spid="27" grpId="1" animBg="1"/>
      <p:bldP spid="29" grpId="0" animBg="1"/>
      <p:bldP spid="29" grpId="1" animBg="1"/>
      <p:bldP spid="31" grpId="0" animBg="1"/>
      <p:bldP spid="31" grpId="1" animBg="1"/>
      <p:bldP spid="33" grpId="0" animBg="1"/>
      <p:bldP spid="33" grpId="1" animBg="1"/>
      <p:bldP spid="35" grpId="0" animBg="1"/>
      <p:bldP spid="35" grpId="1" animBg="1"/>
      <p:bldP spid="37" grpId="0" animBg="1"/>
      <p:bldP spid="37" grpId="1"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BDB179C-ECA2-44D7-A08E-1C35123027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7314" y="703074"/>
            <a:ext cx="6364414" cy="5462230"/>
          </a:xfrm>
          <a:prstGeom prst="rect">
            <a:avLst/>
          </a:prstGeom>
        </p:spPr>
      </p:pic>
      <p:grpSp>
        <p:nvGrpSpPr>
          <p:cNvPr id="16" name="Group 15">
            <a:extLst>
              <a:ext uri="{FF2B5EF4-FFF2-40B4-BE49-F238E27FC236}">
                <a16:creationId xmlns:a16="http://schemas.microsoft.com/office/drawing/2014/main" xmlns="" id="{24F1FE28-31E7-46D7-A946-801E14953F96}"/>
              </a:ext>
            </a:extLst>
          </p:cNvPr>
          <p:cNvGrpSpPr/>
          <p:nvPr/>
        </p:nvGrpSpPr>
        <p:grpSpPr>
          <a:xfrm>
            <a:off x="2195736" y="2204864"/>
            <a:ext cx="1995507" cy="1529531"/>
            <a:chOff x="1173201" y="4550830"/>
            <a:chExt cx="1995507" cy="1529531"/>
          </a:xfrm>
        </p:grpSpPr>
        <p:pic>
          <p:nvPicPr>
            <p:cNvPr id="12" name="Picture 11">
              <a:hlinkClick r:id="rId3" action="ppaction://hlinksldjump"/>
              <a:extLst>
                <a:ext uri="{FF2B5EF4-FFF2-40B4-BE49-F238E27FC236}">
                  <a16:creationId xmlns:a16="http://schemas.microsoft.com/office/drawing/2014/main" xmlns="" id="{0CAC042D-D66F-44E8-9A69-201F79D8EF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3201" y="4550830"/>
              <a:ext cx="1995507" cy="1529531"/>
            </a:xfrm>
            <a:prstGeom prst="rect">
              <a:avLst/>
            </a:prstGeom>
          </p:spPr>
        </p:pic>
        <p:sp>
          <p:nvSpPr>
            <p:cNvPr id="5" name="Rectangle 4">
              <a:hlinkClick r:id="rId3" action="ppaction://hlinksldjump"/>
            </p:cNvPr>
            <p:cNvSpPr/>
            <p:nvPr/>
          </p:nvSpPr>
          <p:spPr>
            <a:xfrm>
              <a:off x="1439554" y="5134701"/>
              <a:ext cx="1377631" cy="272415"/>
            </a:xfrm>
            <a:prstGeom prst="roundRect">
              <a:avLst/>
            </a:prstGeom>
          </p:spPr>
          <p:txBody>
            <a:bodyPr wrap="square" lIns="0" tIns="0" rIns="0" bIns="0">
              <a:spAutoFit/>
            </a:bodyPr>
            <a:lstStyle/>
            <a:p>
              <a:pPr algn="ctr"/>
              <a:r>
                <a:rPr lang="en-GB" sz="1600" b="1" dirty="0">
                  <a:solidFill>
                    <a:schemeClr val="bg1"/>
                  </a:solidFill>
                </a:rPr>
                <a:t>Consolidating</a:t>
              </a:r>
            </a:p>
          </p:txBody>
        </p:sp>
      </p:grpSp>
      <p:grpSp>
        <p:nvGrpSpPr>
          <p:cNvPr id="15" name="Group 14">
            <a:extLst>
              <a:ext uri="{FF2B5EF4-FFF2-40B4-BE49-F238E27FC236}">
                <a16:creationId xmlns:a16="http://schemas.microsoft.com/office/drawing/2014/main" xmlns="" id="{122408CE-6405-4A4A-9CC5-990B9760AA35}"/>
              </a:ext>
            </a:extLst>
          </p:cNvPr>
          <p:cNvGrpSpPr/>
          <p:nvPr/>
        </p:nvGrpSpPr>
        <p:grpSpPr>
          <a:xfrm>
            <a:off x="5069112" y="2204864"/>
            <a:ext cx="1995507" cy="1529531"/>
            <a:chOff x="5092799" y="4550829"/>
            <a:chExt cx="1995507" cy="1529531"/>
          </a:xfrm>
        </p:grpSpPr>
        <p:pic>
          <p:nvPicPr>
            <p:cNvPr id="14" name="Picture 13">
              <a:hlinkClick r:id="rId5" action="ppaction://hlinksldjump"/>
              <a:extLst>
                <a:ext uri="{FF2B5EF4-FFF2-40B4-BE49-F238E27FC236}">
                  <a16:creationId xmlns:a16="http://schemas.microsoft.com/office/drawing/2014/main" xmlns="" id="{C72C5F4E-BB8A-4021-AFE6-A1DF78F066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2799" y="4550829"/>
              <a:ext cx="1995507" cy="1529531"/>
            </a:xfrm>
            <a:prstGeom prst="rect">
              <a:avLst/>
            </a:prstGeom>
          </p:spPr>
        </p:pic>
        <p:sp>
          <p:nvSpPr>
            <p:cNvPr id="8" name="Rectangle 7">
              <a:hlinkClick r:id="rId5" action="ppaction://hlinksldjump"/>
            </p:cNvPr>
            <p:cNvSpPr/>
            <p:nvPr/>
          </p:nvSpPr>
          <p:spPr>
            <a:xfrm>
              <a:off x="5485840" y="5134700"/>
              <a:ext cx="1104901" cy="272415"/>
            </a:xfrm>
            <a:prstGeom prst="roundRect">
              <a:avLst/>
            </a:prstGeom>
          </p:spPr>
          <p:txBody>
            <a:bodyPr wrap="square" lIns="0" tIns="0" rIns="0" bIns="0">
              <a:spAutoFit/>
            </a:bodyPr>
            <a:lstStyle/>
            <a:p>
              <a:pPr algn="ctr"/>
              <a:r>
                <a:rPr lang="en-GB" sz="1600" b="1" dirty="0">
                  <a:solidFill>
                    <a:schemeClr val="bg1"/>
                  </a:solidFill>
                </a:rPr>
                <a:t>Reflecting </a:t>
              </a:r>
            </a:p>
          </p:txBody>
        </p:sp>
      </p:grpSp>
    </p:spTree>
    <p:extLst>
      <p:ext uri="{BB962C8B-B14F-4D97-AF65-F5344CB8AC3E}">
        <p14:creationId xmlns:p14="http://schemas.microsoft.com/office/powerpoint/2010/main" val="3349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6"/>
                                        </p:tgtEl>
                                        <p:attrNameLst>
                                          <p:attrName>r</p:attrName>
                                        </p:attrNameLst>
                                      </p:cBhvr>
                                    </p:animRot>
                                    <p:animRot by="-240000">
                                      <p:cBhvr>
                                        <p:cTn id="17" dur="200" fill="hold">
                                          <p:stCondLst>
                                            <p:cond delay="200"/>
                                          </p:stCondLst>
                                        </p:cTn>
                                        <p:tgtEl>
                                          <p:spTgt spid="16"/>
                                        </p:tgtEl>
                                        <p:attrNameLst>
                                          <p:attrName>r</p:attrName>
                                        </p:attrNameLst>
                                      </p:cBhvr>
                                    </p:animRot>
                                    <p:animRot by="240000">
                                      <p:cBhvr>
                                        <p:cTn id="18" dur="200" fill="hold">
                                          <p:stCondLst>
                                            <p:cond delay="400"/>
                                          </p:stCondLst>
                                        </p:cTn>
                                        <p:tgtEl>
                                          <p:spTgt spid="16"/>
                                        </p:tgtEl>
                                        <p:attrNameLst>
                                          <p:attrName>r</p:attrName>
                                        </p:attrNameLst>
                                      </p:cBhvr>
                                    </p:animRot>
                                    <p:animRot by="-240000">
                                      <p:cBhvr>
                                        <p:cTn id="19" dur="200" fill="hold">
                                          <p:stCondLst>
                                            <p:cond delay="600"/>
                                          </p:stCondLst>
                                        </p:cTn>
                                        <p:tgtEl>
                                          <p:spTgt spid="16"/>
                                        </p:tgtEl>
                                        <p:attrNameLst>
                                          <p:attrName>r</p:attrName>
                                        </p:attrNameLst>
                                      </p:cBhvr>
                                    </p:animRot>
                                    <p:animRot by="120000">
                                      <p:cBhvr>
                                        <p:cTn id="20" dur="200" fill="hold">
                                          <p:stCondLst>
                                            <p:cond delay="800"/>
                                          </p:stCondLst>
                                        </p:cTn>
                                        <p:tgtEl>
                                          <p:spTgt spid="16"/>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15"/>
                                        </p:tgtEl>
                                        <p:attrNameLst>
                                          <p:attrName>r</p:attrName>
                                        </p:attrNameLst>
                                      </p:cBhvr>
                                    </p:animRot>
                                    <p:animRot by="-240000">
                                      <p:cBhvr>
                                        <p:cTn id="23" dur="200" fill="hold">
                                          <p:stCondLst>
                                            <p:cond delay="200"/>
                                          </p:stCondLst>
                                        </p:cTn>
                                        <p:tgtEl>
                                          <p:spTgt spid="15"/>
                                        </p:tgtEl>
                                        <p:attrNameLst>
                                          <p:attrName>r</p:attrName>
                                        </p:attrNameLst>
                                      </p:cBhvr>
                                    </p:animRot>
                                    <p:animRot by="240000">
                                      <p:cBhvr>
                                        <p:cTn id="24" dur="200" fill="hold">
                                          <p:stCondLst>
                                            <p:cond delay="400"/>
                                          </p:stCondLst>
                                        </p:cTn>
                                        <p:tgtEl>
                                          <p:spTgt spid="15"/>
                                        </p:tgtEl>
                                        <p:attrNameLst>
                                          <p:attrName>r</p:attrName>
                                        </p:attrNameLst>
                                      </p:cBhvr>
                                    </p:animRot>
                                    <p:animRot by="-240000">
                                      <p:cBhvr>
                                        <p:cTn id="25" dur="200" fill="hold">
                                          <p:stCondLst>
                                            <p:cond delay="600"/>
                                          </p:stCondLst>
                                        </p:cTn>
                                        <p:tgtEl>
                                          <p:spTgt spid="15"/>
                                        </p:tgtEl>
                                        <p:attrNameLst>
                                          <p:attrName>r</p:attrName>
                                        </p:attrNameLst>
                                      </p:cBhvr>
                                    </p:animRot>
                                    <p:animRot by="120000">
                                      <p:cBhvr>
                                        <p:cTn id="26"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Consolidating</a:t>
            </a:r>
          </a:p>
        </p:txBody>
      </p:sp>
    </p:spTree>
    <p:extLst>
      <p:ext uri="{BB962C8B-B14F-4D97-AF65-F5344CB8AC3E}">
        <p14:creationId xmlns:p14="http://schemas.microsoft.com/office/powerpoint/2010/main" val="3978299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latin typeface="Twinkl" pitchFamily="2" charset="0"/>
              </a:rPr>
              <a:t>Small Steps, Big Difference</a:t>
            </a:r>
          </a:p>
        </p:txBody>
      </p:sp>
      <p:sp>
        <p:nvSpPr>
          <p:cNvPr id="6" name="Rectangle: Rounded Corners 5">
            <a:extLst>
              <a:ext uri="{FF2B5EF4-FFF2-40B4-BE49-F238E27FC236}">
                <a16:creationId xmlns:a16="http://schemas.microsoft.com/office/drawing/2014/main" xmlns="" id="{61352BE1-7E37-4F3F-A47B-F3FB1BF3AF01}"/>
              </a:ext>
            </a:extLst>
          </p:cNvPr>
          <p:cNvSpPr/>
          <p:nvPr/>
        </p:nvSpPr>
        <p:spPr>
          <a:xfrm>
            <a:off x="755650" y="3429000"/>
            <a:ext cx="5040486" cy="2420888"/>
          </a:xfrm>
          <a:prstGeom prst="round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0" rtlCol="0" anchor="ctr"/>
          <a:lstStyle/>
          <a:p>
            <a:pPr algn="ctr"/>
            <a:r>
              <a:rPr lang="en-US" dirty="0"/>
              <a:t>Using the </a:t>
            </a:r>
            <a:r>
              <a:rPr lang="en-US" b="1" dirty="0"/>
              <a:t>How I Can Help</a:t>
            </a:r>
            <a:r>
              <a:rPr lang="en-US" dirty="0"/>
              <a:t> sheet, you now need to show yourself doing one thing that will help one of the environmental issues we have discussed today. We have talked about lots of exciting ways we can make small changes to create a big difference, so let’s do it!</a:t>
            </a:r>
          </a:p>
        </p:txBody>
      </p:sp>
      <p:sp>
        <p:nvSpPr>
          <p:cNvPr id="5" name="TextBox 4">
            <a:extLst>
              <a:ext uri="{FF2B5EF4-FFF2-40B4-BE49-F238E27FC236}">
                <a16:creationId xmlns:a16="http://schemas.microsoft.com/office/drawing/2014/main" xmlns="" id="{B88AE60E-24D4-4E2C-83FE-15107D5B3867}"/>
              </a:ext>
            </a:extLst>
          </p:cNvPr>
          <p:cNvSpPr txBox="1"/>
          <p:nvPr/>
        </p:nvSpPr>
        <p:spPr>
          <a:xfrm>
            <a:off x="899592" y="1484784"/>
            <a:ext cx="3888432" cy="1754326"/>
          </a:xfrm>
          <a:prstGeom prst="rect">
            <a:avLst/>
          </a:prstGeom>
          <a:noFill/>
        </p:spPr>
        <p:txBody>
          <a:bodyPr wrap="square" rtlCol="0">
            <a:spAutoFit/>
          </a:bodyPr>
          <a:lstStyle/>
          <a:p>
            <a:pPr algn="ctr"/>
            <a:r>
              <a:rPr lang="en-US" dirty="0"/>
              <a:t>All the actions we have discussed are so exciting! These are small ways we can make a really big impact and help our beautiful world! Let’s spread the word and encourage everyone to do their bit.</a:t>
            </a:r>
          </a:p>
        </p:txBody>
      </p:sp>
      <p:grpSp>
        <p:nvGrpSpPr>
          <p:cNvPr id="8" name="Group 7">
            <a:extLst>
              <a:ext uri="{FF2B5EF4-FFF2-40B4-BE49-F238E27FC236}">
                <a16:creationId xmlns:a16="http://schemas.microsoft.com/office/drawing/2014/main" xmlns="" id="{C40A1E8F-4505-41AB-A1C0-93911B2358BB}"/>
              </a:ext>
            </a:extLst>
          </p:cNvPr>
          <p:cNvGrpSpPr/>
          <p:nvPr/>
        </p:nvGrpSpPr>
        <p:grpSpPr>
          <a:xfrm>
            <a:off x="4932040" y="1584176"/>
            <a:ext cx="3035028" cy="4293096"/>
            <a:chOff x="-208867" y="764704"/>
            <a:chExt cx="3035028" cy="4293096"/>
          </a:xfrm>
        </p:grpSpPr>
        <p:pic>
          <p:nvPicPr>
            <p:cNvPr id="7" name="Picture 6">
              <a:extLst>
                <a:ext uri="{FF2B5EF4-FFF2-40B4-BE49-F238E27FC236}">
                  <a16:creationId xmlns:a16="http://schemas.microsoft.com/office/drawing/2014/main" xmlns="" id="{05C1A369-3417-489F-ABD5-F57A5E13B5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 r="-40"/>
            <a:stretch/>
          </p:blipFill>
          <p:spPr>
            <a:xfrm>
              <a:off x="-208867" y="764704"/>
              <a:ext cx="3035028" cy="4293096"/>
            </a:xfrm>
            <a:prstGeom prst="rect">
              <a:avLst/>
            </a:prstGeom>
            <a:ln w="28575">
              <a:solidFill>
                <a:srgbClr val="7868AC"/>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xmlns="" id="{616433A7-BD1A-4DDA-9F79-200B718EE885}"/>
                </a:ext>
              </a:extLst>
            </p:cNvPr>
            <p:cNvSpPr/>
            <p:nvPr/>
          </p:nvSpPr>
          <p:spPr>
            <a:xfrm>
              <a:off x="251520" y="4797152"/>
              <a:ext cx="72008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388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Reflecting</a:t>
            </a:r>
          </a:p>
        </p:txBody>
      </p:sp>
    </p:spTree>
    <p:extLst>
      <p:ext uri="{BB962C8B-B14F-4D97-AF65-F5344CB8AC3E}">
        <p14:creationId xmlns:p14="http://schemas.microsoft.com/office/powerpoint/2010/main" val="4043001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Our Wonderful World</a:t>
            </a:r>
          </a:p>
        </p:txBody>
      </p:sp>
      <p:sp>
        <p:nvSpPr>
          <p:cNvPr id="3" name="TextBox 2">
            <a:extLst>
              <a:ext uri="{FF2B5EF4-FFF2-40B4-BE49-F238E27FC236}">
                <a16:creationId xmlns:a16="http://schemas.microsoft.com/office/drawing/2014/main" xmlns="" id="{392714D9-ED0E-4CAA-B73E-F33AF0AA03D6}"/>
              </a:ext>
            </a:extLst>
          </p:cNvPr>
          <p:cNvSpPr txBox="1"/>
          <p:nvPr/>
        </p:nvSpPr>
        <p:spPr>
          <a:xfrm>
            <a:off x="755650" y="1484784"/>
            <a:ext cx="7632700" cy="646331"/>
          </a:xfrm>
          <a:prstGeom prst="rect">
            <a:avLst/>
          </a:prstGeom>
          <a:noFill/>
        </p:spPr>
        <p:txBody>
          <a:bodyPr wrap="square" rtlCol="0">
            <a:spAutoFit/>
          </a:bodyPr>
          <a:lstStyle/>
          <a:p>
            <a:pPr algn="ctr"/>
            <a:r>
              <a:rPr lang="en-US" dirty="0"/>
              <a:t>Look at all the fantastic ways we can help the environment by making small changes. </a:t>
            </a:r>
          </a:p>
        </p:txBody>
      </p:sp>
      <p:sp>
        <p:nvSpPr>
          <p:cNvPr id="4" name="TextBox 3">
            <a:extLst>
              <a:ext uri="{FF2B5EF4-FFF2-40B4-BE49-F238E27FC236}">
                <a16:creationId xmlns:a16="http://schemas.microsoft.com/office/drawing/2014/main" xmlns="" id="{223F3A4E-A0D8-42C1-B9CC-E06CBB8C396E}"/>
              </a:ext>
            </a:extLst>
          </p:cNvPr>
          <p:cNvSpPr txBox="1"/>
          <p:nvPr/>
        </p:nvSpPr>
        <p:spPr>
          <a:xfrm>
            <a:off x="750885" y="2204864"/>
            <a:ext cx="7632700" cy="923330"/>
          </a:xfrm>
          <a:prstGeom prst="rect">
            <a:avLst/>
          </a:prstGeom>
          <a:noFill/>
        </p:spPr>
        <p:txBody>
          <a:bodyPr wrap="square" rtlCol="0">
            <a:spAutoFit/>
          </a:bodyPr>
          <a:lstStyle/>
          <a:p>
            <a:pPr algn="ctr"/>
            <a:r>
              <a:rPr lang="en-US" dirty="0"/>
              <a:t>Spend a few quiet minutes thinking about tomorrow and how you can use three of these environmental actions in your day. Remember, small steps can make a big difference!</a:t>
            </a:r>
          </a:p>
        </p:txBody>
      </p:sp>
      <p:pic>
        <p:nvPicPr>
          <p:cNvPr id="6" name="Picture 5">
            <a:extLst>
              <a:ext uri="{FF2B5EF4-FFF2-40B4-BE49-F238E27FC236}">
                <a16:creationId xmlns:a16="http://schemas.microsoft.com/office/drawing/2014/main" xmlns="" id="{F978230C-9214-4F40-835C-F641CE72DE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5729" y="3356992"/>
            <a:ext cx="2712541" cy="2709109"/>
          </a:xfrm>
          <a:prstGeom prst="rect">
            <a:avLst/>
          </a:prstGeom>
        </p:spPr>
      </p:pic>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6" presetClass="emph" presetSubtype="0" repeatCount="indefinite" autoRev="1" fill="hold" nodeType="withEffect">
                                  <p:stCondLst>
                                    <p:cond delay="0"/>
                                  </p:stCondLst>
                                  <p:childTnLst>
                                    <p:animScale>
                                      <p:cBhvr>
                                        <p:cTn id="19" dur="200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F9D2321-B87F-40DF-A855-6A8CB9B218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341"/>
          <a:stretch/>
        </p:blipFill>
        <p:spPr>
          <a:xfrm>
            <a:off x="0" y="419520"/>
            <a:ext cx="9144000" cy="6249840"/>
          </a:xfrm>
          <a:prstGeom prst="rect">
            <a:avLst/>
          </a:prstGeom>
        </p:spPr>
      </p:pic>
      <p:pic>
        <p:nvPicPr>
          <p:cNvPr id="18" name="Border">
            <a:extLst>
              <a:ext uri="{FF2B5EF4-FFF2-40B4-BE49-F238E27FC236}">
                <a16:creationId xmlns:a16="http://schemas.microsoft.com/office/drawing/2014/main" xmlns="" id="{CF443756-0E59-4567-B6EE-6257747F58C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2" name="Title 1"/>
          <p:cNvSpPr>
            <a:spLocks noGrp="1"/>
          </p:cNvSpPr>
          <p:nvPr>
            <p:ph type="title"/>
          </p:nvPr>
        </p:nvSpPr>
        <p:spPr/>
        <p:txBody>
          <a:bodyPr/>
          <a:lstStyle/>
          <a:p>
            <a:r>
              <a:rPr lang="en-GB" dirty="0">
                <a:ln w="19050">
                  <a:noFill/>
                </a:ln>
                <a:solidFill>
                  <a:schemeClr val="tx1"/>
                </a:solidFill>
                <a:latin typeface="Twinkl" pitchFamily="2" charset="0"/>
              </a:rPr>
              <a:t>The Big Questions</a:t>
            </a:r>
          </a:p>
        </p:txBody>
      </p:sp>
      <p:sp>
        <p:nvSpPr>
          <p:cNvPr id="8" name="Cloud 7">
            <a:extLst>
              <a:ext uri="{FF2B5EF4-FFF2-40B4-BE49-F238E27FC236}">
                <a16:creationId xmlns:a16="http://schemas.microsoft.com/office/drawing/2014/main" xmlns="" id="{45A8DF91-D30E-4F5C-8C19-A4B020873A56}"/>
              </a:ext>
            </a:extLst>
          </p:cNvPr>
          <p:cNvSpPr/>
          <p:nvPr/>
        </p:nvSpPr>
        <p:spPr>
          <a:xfrm>
            <a:off x="1619672" y="1492143"/>
            <a:ext cx="3171755" cy="181178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0" bIns="0" rtlCol="0" anchor="ctr"/>
          <a:lstStyle/>
          <a:p>
            <a:pPr algn="ctr"/>
            <a:r>
              <a:rPr lang="en-GB" dirty="0">
                <a:solidFill>
                  <a:schemeClr val="tx1"/>
                </a:solidFill>
              </a:rPr>
              <a:t>What challenges does our environment face?</a:t>
            </a:r>
          </a:p>
        </p:txBody>
      </p:sp>
      <p:sp>
        <p:nvSpPr>
          <p:cNvPr id="9" name="Cloud 8">
            <a:extLst>
              <a:ext uri="{FF2B5EF4-FFF2-40B4-BE49-F238E27FC236}">
                <a16:creationId xmlns:a16="http://schemas.microsoft.com/office/drawing/2014/main" xmlns="" id="{D7D6F98D-D31E-4E4B-A882-4931B7960494}"/>
              </a:ext>
            </a:extLst>
          </p:cNvPr>
          <p:cNvSpPr/>
          <p:nvPr/>
        </p:nvSpPr>
        <p:spPr>
          <a:xfrm>
            <a:off x="5003543" y="1484784"/>
            <a:ext cx="2376769" cy="158417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36000" rtlCol="0" anchor="ctr"/>
          <a:lstStyle/>
          <a:p>
            <a:pPr algn="ctr"/>
            <a:r>
              <a:rPr lang="en-GB" dirty="0">
                <a:solidFill>
                  <a:schemeClr val="tx1"/>
                </a:solidFill>
              </a:rPr>
              <a:t>What can we do to help?</a:t>
            </a:r>
          </a:p>
        </p:txBody>
      </p:sp>
      <p:pic>
        <p:nvPicPr>
          <p:cNvPr id="5" name="Picture 4">
            <a:extLst>
              <a:ext uri="{FF2B5EF4-FFF2-40B4-BE49-F238E27FC236}">
                <a16:creationId xmlns:a16="http://schemas.microsoft.com/office/drawing/2014/main" xmlns="" id="{FFD2CF0B-0EC5-4646-8C81-7429752C9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606" y="2781482"/>
            <a:ext cx="2446250" cy="4664829"/>
          </a:xfrm>
          <a:prstGeom prst="rect">
            <a:avLst/>
          </a:prstGeom>
        </p:spPr>
      </p:pic>
      <p:pic>
        <p:nvPicPr>
          <p:cNvPr id="7" name="Picture 6">
            <a:extLst>
              <a:ext uri="{FF2B5EF4-FFF2-40B4-BE49-F238E27FC236}">
                <a16:creationId xmlns:a16="http://schemas.microsoft.com/office/drawing/2014/main" xmlns="" id="{4B67C90B-472C-4506-B81C-93DCE77CC8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4208" y="2517020"/>
            <a:ext cx="1409655" cy="4944428"/>
          </a:xfrm>
          <a:prstGeom prst="rect">
            <a:avLst/>
          </a:prstGeom>
        </p:spPr>
      </p:pic>
      <p:sp>
        <p:nvSpPr>
          <p:cNvPr id="12" name="Oval 11">
            <a:extLst>
              <a:ext uri="{FF2B5EF4-FFF2-40B4-BE49-F238E27FC236}">
                <a16:creationId xmlns:a16="http://schemas.microsoft.com/office/drawing/2014/main" xmlns="" id="{B259357E-DC90-4B23-A0A1-12D3DA826D5E}"/>
              </a:ext>
            </a:extLst>
          </p:cNvPr>
          <p:cNvSpPr/>
          <p:nvPr/>
        </p:nvSpPr>
        <p:spPr>
          <a:xfrm>
            <a:off x="3491880" y="3284984"/>
            <a:ext cx="288032" cy="28803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xmlns="" id="{6D3277EA-E933-4F04-9AFB-6F46797D28A0}"/>
              </a:ext>
            </a:extLst>
          </p:cNvPr>
          <p:cNvSpPr/>
          <p:nvPr/>
        </p:nvSpPr>
        <p:spPr>
          <a:xfrm>
            <a:off x="3203848" y="3641400"/>
            <a:ext cx="219648" cy="2196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xmlns="" id="{103E5411-BC1B-43E1-97F9-00D29A3412FA}"/>
              </a:ext>
            </a:extLst>
          </p:cNvPr>
          <p:cNvSpPr/>
          <p:nvPr/>
        </p:nvSpPr>
        <p:spPr>
          <a:xfrm>
            <a:off x="2771800" y="3632787"/>
            <a:ext cx="168490" cy="1684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xmlns="" id="{CAEDAE6F-4A11-4D6F-A9C6-3B2747F7B466}"/>
              </a:ext>
            </a:extLst>
          </p:cNvPr>
          <p:cNvSpPr/>
          <p:nvPr/>
        </p:nvSpPr>
        <p:spPr>
          <a:xfrm>
            <a:off x="5580112" y="3140968"/>
            <a:ext cx="288032" cy="28803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xmlns="" id="{DC0F5525-F321-47D2-B437-DFD835F71700}"/>
              </a:ext>
            </a:extLst>
          </p:cNvPr>
          <p:cNvSpPr/>
          <p:nvPr/>
        </p:nvSpPr>
        <p:spPr>
          <a:xfrm>
            <a:off x="5864520" y="3497384"/>
            <a:ext cx="219648" cy="2196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xmlns="" id="{7FC201A2-1C9B-4C12-99BC-8761D04FE019}"/>
              </a:ext>
            </a:extLst>
          </p:cNvPr>
          <p:cNvSpPr/>
          <p:nvPr/>
        </p:nvSpPr>
        <p:spPr>
          <a:xfrm>
            <a:off x="6347726" y="3501008"/>
            <a:ext cx="168490" cy="1684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306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What challenges does our environment face?</a:t>
            </a:r>
            <a:endParaRPr lang="en-GB" dirty="0">
              <a:latin typeface="+mn-lt"/>
            </a:endParaRP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rPr>
              <a:t>I can talk about environments around the world.</a:t>
            </a:r>
          </a:p>
          <a:p>
            <a:r>
              <a:rPr lang="en-GB" dirty="0">
                <a:latin typeface="+mn-lt"/>
              </a:rPr>
              <a:t>I can understand environmental problems that exist.</a:t>
            </a:r>
          </a:p>
          <a:p>
            <a:r>
              <a:rPr lang="en-GB" dirty="0">
                <a:latin typeface="+mn-lt"/>
              </a:rPr>
              <a:t>I can identify positive steps I might take to help our environment.</a:t>
            </a:r>
          </a:p>
        </p:txBody>
      </p:sp>
      <p:sp>
        <p:nvSpPr>
          <p:cNvPr id="9" name="TextBox 21"/>
          <p:cNvSpPr txBox="1">
            <a:spLocks noChangeArrowheads="1"/>
          </p:cNvSpPr>
          <p:nvPr/>
        </p:nvSpPr>
        <p:spPr bwMode="auto">
          <a:xfrm>
            <a:off x="2627784" y="6245477"/>
            <a:ext cx="3888432"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Tuffy-TTF" panose="020B0603060100000000" pitchFamily="34"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Tuffy-TTF" panose="020B0603060100000000" pitchFamily="34" charset="0"/>
                <a:cs typeface="Arial" panose="020B0604020202020204" pitchFamily="34" charset="0"/>
                <a:hlinkClick r:id="rId2"/>
              </a:rPr>
              <a:t>Programme of Study</a:t>
            </a:r>
            <a:r>
              <a:rPr lang="en-GB" sz="800" baseline="30000" dirty="0">
                <a:latin typeface="Tuffy-TTF" panose="020B0603060100000000" pitchFamily="34" charset="0"/>
                <a:cs typeface="Arial" panose="020B0604020202020204" pitchFamily="34" charset="0"/>
              </a:rPr>
              <a:t>.</a:t>
            </a:r>
          </a:p>
        </p:txBody>
      </p:sp>
    </p:spTree>
    <p:extLst>
      <p:ext uri="{BB962C8B-B14F-4D97-AF65-F5344CB8AC3E}">
        <p14:creationId xmlns:p14="http://schemas.microsoft.com/office/powerpoint/2010/main" val="407837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F9D2321-B87F-40DF-A855-6A8CB9B218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341"/>
          <a:stretch/>
        </p:blipFill>
        <p:spPr>
          <a:xfrm>
            <a:off x="0" y="419520"/>
            <a:ext cx="9144000" cy="6249840"/>
          </a:xfrm>
          <a:prstGeom prst="rect">
            <a:avLst/>
          </a:prstGeom>
        </p:spPr>
      </p:pic>
      <p:pic>
        <p:nvPicPr>
          <p:cNvPr id="18" name="Border">
            <a:extLst>
              <a:ext uri="{FF2B5EF4-FFF2-40B4-BE49-F238E27FC236}">
                <a16:creationId xmlns:a16="http://schemas.microsoft.com/office/drawing/2014/main" xmlns="" id="{CF443756-0E59-4567-B6EE-6257747F58C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2" name="Title 1"/>
          <p:cNvSpPr>
            <a:spLocks noGrp="1"/>
          </p:cNvSpPr>
          <p:nvPr>
            <p:ph type="title"/>
          </p:nvPr>
        </p:nvSpPr>
        <p:spPr/>
        <p:txBody>
          <a:bodyPr/>
          <a:lstStyle/>
          <a:p>
            <a:r>
              <a:rPr lang="en-GB" dirty="0">
                <a:ln w="19050">
                  <a:noFill/>
                </a:ln>
                <a:solidFill>
                  <a:schemeClr val="tx1"/>
                </a:solidFill>
                <a:latin typeface="Twinkl" pitchFamily="2" charset="0"/>
              </a:rPr>
              <a:t>The Big Questions</a:t>
            </a:r>
          </a:p>
        </p:txBody>
      </p:sp>
      <p:sp>
        <p:nvSpPr>
          <p:cNvPr id="8" name="Cloud 7">
            <a:extLst>
              <a:ext uri="{FF2B5EF4-FFF2-40B4-BE49-F238E27FC236}">
                <a16:creationId xmlns:a16="http://schemas.microsoft.com/office/drawing/2014/main" xmlns="" id="{45A8DF91-D30E-4F5C-8C19-A4B020873A56}"/>
              </a:ext>
            </a:extLst>
          </p:cNvPr>
          <p:cNvSpPr/>
          <p:nvPr/>
        </p:nvSpPr>
        <p:spPr>
          <a:xfrm>
            <a:off x="1547664" y="1492143"/>
            <a:ext cx="3243763" cy="181178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0" bIns="0" rtlCol="0" anchor="ctr"/>
          <a:lstStyle/>
          <a:p>
            <a:pPr algn="ctr"/>
            <a:r>
              <a:rPr lang="en-GB" dirty="0">
                <a:solidFill>
                  <a:schemeClr val="tx1"/>
                </a:solidFill>
              </a:rPr>
              <a:t>What challenges does our environment face?</a:t>
            </a:r>
          </a:p>
        </p:txBody>
      </p:sp>
      <p:sp>
        <p:nvSpPr>
          <p:cNvPr id="9" name="Cloud 8">
            <a:extLst>
              <a:ext uri="{FF2B5EF4-FFF2-40B4-BE49-F238E27FC236}">
                <a16:creationId xmlns:a16="http://schemas.microsoft.com/office/drawing/2014/main" xmlns="" id="{D7D6F98D-D31E-4E4B-A882-4931B7960494}"/>
              </a:ext>
            </a:extLst>
          </p:cNvPr>
          <p:cNvSpPr/>
          <p:nvPr/>
        </p:nvSpPr>
        <p:spPr>
          <a:xfrm>
            <a:off x="5003543" y="1484784"/>
            <a:ext cx="2376769" cy="158417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36000" rtlCol="0" anchor="ctr"/>
          <a:lstStyle/>
          <a:p>
            <a:pPr algn="ctr"/>
            <a:r>
              <a:rPr lang="en-GB" dirty="0">
                <a:solidFill>
                  <a:schemeClr val="tx1"/>
                </a:solidFill>
              </a:rPr>
              <a:t>What can we do to help?</a:t>
            </a:r>
          </a:p>
        </p:txBody>
      </p:sp>
      <p:pic>
        <p:nvPicPr>
          <p:cNvPr id="5" name="Picture 4">
            <a:extLst>
              <a:ext uri="{FF2B5EF4-FFF2-40B4-BE49-F238E27FC236}">
                <a16:creationId xmlns:a16="http://schemas.microsoft.com/office/drawing/2014/main" xmlns="" id="{FFD2CF0B-0EC5-4646-8C81-7429752C9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606" y="2781482"/>
            <a:ext cx="2446250" cy="4664829"/>
          </a:xfrm>
          <a:prstGeom prst="rect">
            <a:avLst/>
          </a:prstGeom>
        </p:spPr>
      </p:pic>
      <p:pic>
        <p:nvPicPr>
          <p:cNvPr id="7" name="Picture 6">
            <a:extLst>
              <a:ext uri="{FF2B5EF4-FFF2-40B4-BE49-F238E27FC236}">
                <a16:creationId xmlns:a16="http://schemas.microsoft.com/office/drawing/2014/main" xmlns="" id="{4B67C90B-472C-4506-B81C-93DCE77CC8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4208" y="2517020"/>
            <a:ext cx="1409655" cy="4944428"/>
          </a:xfrm>
          <a:prstGeom prst="rect">
            <a:avLst/>
          </a:prstGeom>
        </p:spPr>
      </p:pic>
      <p:sp>
        <p:nvSpPr>
          <p:cNvPr id="12" name="Oval 11">
            <a:extLst>
              <a:ext uri="{FF2B5EF4-FFF2-40B4-BE49-F238E27FC236}">
                <a16:creationId xmlns:a16="http://schemas.microsoft.com/office/drawing/2014/main" xmlns="" id="{B259357E-DC90-4B23-A0A1-12D3DA826D5E}"/>
              </a:ext>
            </a:extLst>
          </p:cNvPr>
          <p:cNvSpPr/>
          <p:nvPr/>
        </p:nvSpPr>
        <p:spPr>
          <a:xfrm>
            <a:off x="3491880" y="3284984"/>
            <a:ext cx="288032" cy="28803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xmlns="" id="{6D3277EA-E933-4F04-9AFB-6F46797D28A0}"/>
              </a:ext>
            </a:extLst>
          </p:cNvPr>
          <p:cNvSpPr/>
          <p:nvPr/>
        </p:nvSpPr>
        <p:spPr>
          <a:xfrm>
            <a:off x="3203848" y="3641400"/>
            <a:ext cx="219648" cy="2196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xmlns="" id="{103E5411-BC1B-43E1-97F9-00D29A3412FA}"/>
              </a:ext>
            </a:extLst>
          </p:cNvPr>
          <p:cNvSpPr/>
          <p:nvPr/>
        </p:nvSpPr>
        <p:spPr>
          <a:xfrm>
            <a:off x="2771800" y="3632787"/>
            <a:ext cx="168490" cy="1684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xmlns="" id="{CAEDAE6F-4A11-4D6F-A9C6-3B2747F7B466}"/>
              </a:ext>
            </a:extLst>
          </p:cNvPr>
          <p:cNvSpPr/>
          <p:nvPr/>
        </p:nvSpPr>
        <p:spPr>
          <a:xfrm>
            <a:off x="5580112" y="3140968"/>
            <a:ext cx="288032" cy="28803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xmlns="" id="{DC0F5525-F321-47D2-B437-DFD835F71700}"/>
              </a:ext>
            </a:extLst>
          </p:cNvPr>
          <p:cNvSpPr/>
          <p:nvPr/>
        </p:nvSpPr>
        <p:spPr>
          <a:xfrm>
            <a:off x="5864520" y="3497384"/>
            <a:ext cx="219648" cy="2196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xmlns="" id="{7FC201A2-1C9B-4C12-99BC-8761D04FE019}"/>
              </a:ext>
            </a:extLst>
          </p:cNvPr>
          <p:cNvSpPr/>
          <p:nvPr/>
        </p:nvSpPr>
        <p:spPr>
          <a:xfrm>
            <a:off x="6347726" y="3501008"/>
            <a:ext cx="168490" cy="1684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7BCE324-2571-435F-BA5D-EB22C36D84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9752" y="372671"/>
            <a:ext cx="8644496" cy="6112657"/>
          </a:xfrm>
          <a:prstGeom prst="rect">
            <a:avLst/>
          </a:prstGeom>
        </p:spPr>
      </p:pic>
      <p:pic>
        <p:nvPicPr>
          <p:cNvPr id="8" name="Border">
            <a:extLst>
              <a:ext uri="{FF2B5EF4-FFF2-40B4-BE49-F238E27FC236}">
                <a16:creationId xmlns:a16="http://schemas.microsoft.com/office/drawing/2014/main" xmlns="" id="{A7C2A58A-E620-4A7C-94EF-6B16F4932D1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2" name="Title 1"/>
          <p:cNvSpPr>
            <a:spLocks noGrp="1"/>
          </p:cNvSpPr>
          <p:nvPr>
            <p:ph type="title"/>
          </p:nvPr>
        </p:nvSpPr>
        <p:spPr>
          <a:ln>
            <a:noFill/>
          </a:ln>
        </p:spPr>
        <p:txBody>
          <a:bodyPr/>
          <a:lstStyle/>
          <a:p>
            <a:r>
              <a:rPr lang="en-GB" dirty="0">
                <a:ln w="19050">
                  <a:noFill/>
                </a:ln>
                <a:solidFill>
                  <a:schemeClr val="tx1"/>
                </a:solidFill>
                <a:latin typeface="Twinkl" pitchFamily="2" charset="0"/>
              </a:rPr>
              <a:t>What is Earth Day?</a:t>
            </a:r>
          </a:p>
        </p:txBody>
      </p:sp>
      <p:sp>
        <p:nvSpPr>
          <p:cNvPr id="11" name="Rectangle: Rounded Corners 10">
            <a:extLst>
              <a:ext uri="{FF2B5EF4-FFF2-40B4-BE49-F238E27FC236}">
                <a16:creationId xmlns:a16="http://schemas.microsoft.com/office/drawing/2014/main" xmlns="" id="{61E6922E-9211-4EBA-A05E-00C38D956B35}"/>
              </a:ext>
            </a:extLst>
          </p:cNvPr>
          <p:cNvSpPr/>
          <p:nvPr/>
        </p:nvSpPr>
        <p:spPr>
          <a:xfrm>
            <a:off x="2411760" y="3176971"/>
            <a:ext cx="5760640" cy="504056"/>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US" dirty="0"/>
              <a:t>Earth Day is celebrated on 22</a:t>
            </a:r>
            <a:r>
              <a:rPr lang="en-US" baseline="30000" dirty="0"/>
              <a:t>nd</a:t>
            </a:r>
            <a:r>
              <a:rPr lang="en-US" dirty="0"/>
              <a:t> April every year.</a:t>
            </a:r>
          </a:p>
        </p:txBody>
      </p:sp>
      <p:pic>
        <p:nvPicPr>
          <p:cNvPr id="10" name="Picture 9">
            <a:extLst>
              <a:ext uri="{FF2B5EF4-FFF2-40B4-BE49-F238E27FC236}">
                <a16:creationId xmlns:a16="http://schemas.microsoft.com/office/drawing/2014/main" xmlns="" id="{C1D6436F-E39D-458C-B467-F7FE9ED741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592" y="2276872"/>
            <a:ext cx="2027486" cy="2110543"/>
          </a:xfrm>
          <a:prstGeom prst="rect">
            <a:avLst/>
          </a:prstGeom>
        </p:spPr>
      </p:pic>
      <p:sp>
        <p:nvSpPr>
          <p:cNvPr id="12" name="Rectangle: Rounded Corners 11">
            <a:extLst>
              <a:ext uri="{FF2B5EF4-FFF2-40B4-BE49-F238E27FC236}">
                <a16:creationId xmlns:a16="http://schemas.microsoft.com/office/drawing/2014/main" xmlns="" id="{D000AAC8-44FB-4F39-A5E3-84B62BA8FAD1}"/>
              </a:ext>
            </a:extLst>
          </p:cNvPr>
          <p:cNvSpPr/>
          <p:nvPr/>
        </p:nvSpPr>
        <p:spPr>
          <a:xfrm>
            <a:off x="755650" y="5013176"/>
            <a:ext cx="7632700" cy="620921"/>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US" dirty="0"/>
              <a:t>It was started in 1970 and encourages people to think about how we can help our environment. </a:t>
            </a:r>
          </a:p>
        </p:txBody>
      </p:sp>
      <p:sp>
        <p:nvSpPr>
          <p:cNvPr id="14" name="Rectangle: Rounded Corners 13" hidden="1">
            <a:extLst>
              <a:ext uri="{FF2B5EF4-FFF2-40B4-BE49-F238E27FC236}">
                <a16:creationId xmlns:a16="http://schemas.microsoft.com/office/drawing/2014/main" xmlns="" id="{5516C5F3-64A7-4829-819F-773223EB8309}"/>
              </a:ext>
            </a:extLst>
          </p:cNvPr>
          <p:cNvSpPr/>
          <p:nvPr/>
        </p:nvSpPr>
        <p:spPr>
          <a:xfrm>
            <a:off x="899592" y="2641419"/>
            <a:ext cx="3528392" cy="1575162"/>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defRPr/>
            </a:pPr>
            <a:r>
              <a:rPr lang="en-GB" altLang="en-US" dirty="0"/>
              <a:t>Our </a:t>
            </a:r>
            <a:r>
              <a:rPr lang="en-GB" altLang="en-US" b="1" dirty="0"/>
              <a:t>environment</a:t>
            </a:r>
            <a:r>
              <a:rPr lang="en-GB" altLang="en-US" dirty="0"/>
              <a:t> is everything around us. It includes: </a:t>
            </a:r>
          </a:p>
          <a:p>
            <a:pPr marL="285750" indent="-285750">
              <a:buFont typeface="Arial" panose="020B0604020202020204" pitchFamily="34" charset="0"/>
              <a:buChar char="•"/>
              <a:defRPr/>
            </a:pPr>
            <a:r>
              <a:rPr lang="en-GB" altLang="en-US" dirty="0"/>
              <a:t>plants</a:t>
            </a:r>
          </a:p>
          <a:p>
            <a:pPr marL="285750" indent="-285750">
              <a:buFont typeface="Arial" panose="020B0604020202020204" pitchFamily="34" charset="0"/>
              <a:buChar char="•"/>
              <a:defRPr/>
            </a:pPr>
            <a:r>
              <a:rPr lang="en-GB" altLang="en-US" dirty="0"/>
              <a:t>humans and other animals</a:t>
            </a:r>
          </a:p>
          <a:p>
            <a:pPr marL="285750" indent="-285750">
              <a:buFont typeface="Arial" panose="020B0604020202020204" pitchFamily="34" charset="0"/>
              <a:buChar char="•"/>
              <a:defRPr/>
            </a:pPr>
            <a:r>
              <a:rPr lang="en-GB" altLang="en-US" dirty="0"/>
              <a:t>the air that we breathe</a:t>
            </a:r>
            <a:endParaRPr lang="en-GB" altLang="en-US" dirty="0">
              <a:solidFill>
                <a:schemeClr val="tx1"/>
              </a:solidFill>
            </a:endParaRPr>
          </a:p>
        </p:txBody>
      </p:sp>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nodeType="clickEffect">
                                  <p:stCondLst>
                                    <p:cond delay="0"/>
                                  </p:stCondLst>
                                  <p:childTnLst>
                                    <p:animEffect transition="out" filter="wipe(left)">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par>
                          <p:cTn id="17" fill="hold">
                            <p:stCondLst>
                              <p:cond delay="500"/>
                            </p:stCondLst>
                            <p:childTnLst>
                              <p:par>
                                <p:cTn id="18" presetID="22" presetClass="exit" presetSubtype="8" fill="hold" grpId="1" nodeType="afterEffect">
                                  <p:stCondLst>
                                    <p:cond delay="0"/>
                                  </p:stCondLst>
                                  <p:childTnLst>
                                    <p:animEffect transition="out" filter="wipe(left)">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7BCE324-2571-435F-BA5D-EB22C36D84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9752" y="372671"/>
            <a:ext cx="8644496" cy="6112657"/>
          </a:xfrm>
          <a:prstGeom prst="rect">
            <a:avLst/>
          </a:prstGeom>
        </p:spPr>
      </p:pic>
      <p:sp>
        <p:nvSpPr>
          <p:cNvPr id="19" name="Rectangle 18">
            <a:extLst>
              <a:ext uri="{FF2B5EF4-FFF2-40B4-BE49-F238E27FC236}">
                <a16:creationId xmlns:a16="http://schemas.microsoft.com/office/drawing/2014/main" xmlns="" id="{0B6F418F-309D-4D63-9D6D-9748619AF1DF}"/>
              </a:ext>
            </a:extLst>
          </p:cNvPr>
          <p:cNvSpPr/>
          <p:nvPr/>
        </p:nvSpPr>
        <p:spPr>
          <a:xfrm>
            <a:off x="395536" y="518911"/>
            <a:ext cx="8424936" cy="6006433"/>
          </a:xfrm>
          <a:prstGeom prst="rect">
            <a:avLst/>
          </a:prstGeom>
          <a:blipFill dpi="0" rotWithShape="1">
            <a:blip r:embed="rId3" cstate="screen">
              <a:alphaModFix amt="44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Border">
            <a:extLst>
              <a:ext uri="{FF2B5EF4-FFF2-40B4-BE49-F238E27FC236}">
                <a16:creationId xmlns:a16="http://schemas.microsoft.com/office/drawing/2014/main" xmlns="" id="{A7C2A58A-E620-4A7C-94EF-6B16F4932D19}"/>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14" name="Rectangle: Rounded Corners 13">
            <a:extLst>
              <a:ext uri="{FF2B5EF4-FFF2-40B4-BE49-F238E27FC236}">
                <a16:creationId xmlns:a16="http://schemas.microsoft.com/office/drawing/2014/main" xmlns="" id="{5516C5F3-64A7-4829-819F-773223EB8309}"/>
              </a:ext>
            </a:extLst>
          </p:cNvPr>
          <p:cNvSpPr/>
          <p:nvPr/>
        </p:nvSpPr>
        <p:spPr>
          <a:xfrm>
            <a:off x="4499992" y="2996952"/>
            <a:ext cx="3240360" cy="1039608"/>
          </a:xfrm>
          <a:prstGeom prst="roundRect">
            <a:avLst/>
          </a:prstGeom>
          <a:solidFill>
            <a:srgbClr val="23B7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defRPr/>
            </a:pPr>
            <a:r>
              <a:rPr lang="en-US" altLang="en-US" dirty="0">
                <a:solidFill>
                  <a:schemeClr val="bg1"/>
                </a:solidFill>
              </a:rPr>
              <a:t>Earth Day 2020 is the 50th anniversary of Earth Day! Let’s make it a good one!</a:t>
            </a:r>
          </a:p>
        </p:txBody>
      </p:sp>
      <p:pic>
        <p:nvPicPr>
          <p:cNvPr id="5" name="Picture 4">
            <a:extLst>
              <a:ext uri="{FF2B5EF4-FFF2-40B4-BE49-F238E27FC236}">
                <a16:creationId xmlns:a16="http://schemas.microsoft.com/office/drawing/2014/main" xmlns="" id="{5FD61D50-8650-4E02-A4BB-5A39E951F8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35696" y="1845872"/>
            <a:ext cx="2156402" cy="4106760"/>
          </a:xfrm>
          <a:prstGeom prst="rect">
            <a:avLst/>
          </a:prstGeom>
        </p:spPr>
      </p:pic>
      <p:pic>
        <p:nvPicPr>
          <p:cNvPr id="7" name="Picture 6">
            <a:extLst>
              <a:ext uri="{FF2B5EF4-FFF2-40B4-BE49-F238E27FC236}">
                <a16:creationId xmlns:a16="http://schemas.microsoft.com/office/drawing/2014/main" xmlns="" id="{87433518-55B8-40DE-A69A-BD323595B8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161689">
            <a:off x="-615113" y="518141"/>
            <a:ext cx="4372608" cy="915811"/>
          </a:xfrm>
          <a:prstGeom prst="rect">
            <a:avLst/>
          </a:prstGeom>
        </p:spPr>
      </p:pic>
      <p:pic>
        <p:nvPicPr>
          <p:cNvPr id="13" name="Picture 12">
            <a:extLst>
              <a:ext uri="{FF2B5EF4-FFF2-40B4-BE49-F238E27FC236}">
                <a16:creationId xmlns:a16="http://schemas.microsoft.com/office/drawing/2014/main" xmlns="" id="{08CEB206-8927-4485-AFBC-A07AE3094B7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438311" flipH="1">
            <a:off x="5386505" y="533356"/>
            <a:ext cx="4372608" cy="915811"/>
          </a:xfrm>
          <a:prstGeom prst="rect">
            <a:avLst/>
          </a:prstGeom>
        </p:spPr>
      </p:pic>
      <p:sp>
        <p:nvSpPr>
          <p:cNvPr id="2" name="Title 1"/>
          <p:cNvSpPr>
            <a:spLocks noGrp="1"/>
          </p:cNvSpPr>
          <p:nvPr>
            <p:ph type="title"/>
          </p:nvPr>
        </p:nvSpPr>
        <p:spPr/>
        <p:txBody>
          <a:bodyPr/>
          <a:lstStyle/>
          <a:p>
            <a:r>
              <a:rPr lang="en-GB" dirty="0">
                <a:ln w="19050">
                  <a:noFill/>
                </a:ln>
                <a:solidFill>
                  <a:schemeClr val="tx1"/>
                </a:solidFill>
                <a:latin typeface="Twinkl" pitchFamily="2" charset="0"/>
              </a:rPr>
              <a:t>What is Earth Day?</a:t>
            </a:r>
          </a:p>
        </p:txBody>
      </p:sp>
    </p:spTree>
    <p:extLst>
      <p:ext uri="{BB962C8B-B14F-4D97-AF65-F5344CB8AC3E}">
        <p14:creationId xmlns:p14="http://schemas.microsoft.com/office/powerpoint/2010/main" val="269195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250"/>
                                  </p:stCondLst>
                                  <p:childTnLst>
                                    <p:animScale>
                                      <p:cBhvr>
                                        <p:cTn id="6" dur="500" fill="hold"/>
                                        <p:tgtEl>
                                          <p:spTgt spid="19"/>
                                        </p:tgtEl>
                                      </p:cBhvr>
                                      <p:by x="105000" y="105000"/>
                                    </p:animScale>
                                  </p:childTnLst>
                                </p:cTn>
                              </p:par>
                              <p:par>
                                <p:cTn id="7" presetID="2" presetClass="entr" presetSubtype="1"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0-#ppt_h/2"/>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05A35D-6E6F-4709-9E29-A78BFF0E91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908720"/>
            <a:ext cx="8352419" cy="5568279"/>
          </a:xfrm>
          <a:prstGeom prst="rect">
            <a:avLst/>
          </a:prstGeom>
        </p:spPr>
      </p:pic>
      <p:sp>
        <p:nvSpPr>
          <p:cNvPr id="3" name="Rectangle 2">
            <a:extLst>
              <a:ext uri="{FF2B5EF4-FFF2-40B4-BE49-F238E27FC236}">
                <a16:creationId xmlns:a16="http://schemas.microsoft.com/office/drawing/2014/main" xmlns="" id="{0E84069D-C51F-49CA-B40A-E5669D8406A0}"/>
              </a:ext>
            </a:extLst>
          </p:cNvPr>
          <p:cNvSpPr/>
          <p:nvPr/>
        </p:nvSpPr>
        <p:spPr>
          <a:xfrm>
            <a:off x="35496" y="332655"/>
            <a:ext cx="8927975" cy="1140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order">
            <a:extLst>
              <a:ext uri="{FF2B5EF4-FFF2-40B4-BE49-F238E27FC236}">
                <a16:creationId xmlns:a16="http://schemas.microsoft.com/office/drawing/2014/main" xmlns="" id="{D68869A7-76CC-4802-BC14-235DA3CD9A8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9143999" cy="6858000"/>
          </a:xfrm>
          <a:prstGeom prst="rect">
            <a:avLst/>
          </a:prstGeom>
          <a:noFill/>
        </p:spPr>
      </p:pic>
      <p:sp>
        <p:nvSpPr>
          <p:cNvPr id="2" name="Title 1"/>
          <p:cNvSpPr>
            <a:spLocks noGrp="1"/>
          </p:cNvSpPr>
          <p:nvPr>
            <p:ph type="title"/>
          </p:nvPr>
        </p:nvSpPr>
        <p:spPr/>
        <p:txBody>
          <a:bodyPr/>
          <a:lstStyle/>
          <a:p>
            <a:r>
              <a:rPr lang="en-GB" dirty="0">
                <a:ln w="19050">
                  <a:noFill/>
                </a:ln>
                <a:solidFill>
                  <a:schemeClr val="tx1"/>
                </a:solidFill>
                <a:latin typeface="Twinkl" pitchFamily="2" charset="0"/>
              </a:rPr>
              <a:t>Our Beautiful Earth</a:t>
            </a:r>
          </a:p>
        </p:txBody>
      </p:sp>
    </p:spTree>
    <p:extLst>
      <p:ext uri="{BB962C8B-B14F-4D97-AF65-F5344CB8AC3E}">
        <p14:creationId xmlns:p14="http://schemas.microsoft.com/office/powerpoint/2010/main" val="3317818749"/>
      </p:ext>
    </p:extLst>
  </p:cSld>
  <p:clrMapOvr>
    <a:masterClrMapping/>
  </p:clrMapOvr>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Lesson Presentation Template V4" id="{BB369500-6563-4633-A901-37D26BFB8F16}" vid="{5732CB1A-E63C-40B1-8651-804584F584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Lesson Presentation Template</Template>
  <TotalTime>2536</TotalTime>
  <Words>1264</Words>
  <Application>Microsoft Office PowerPoint</Application>
  <PresentationFormat>On-screen Show (4:3)</PresentationFormat>
  <Paragraphs>93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Tuffy-TTF</vt:lpstr>
      <vt:lpstr>Twinkl SemiBold</vt:lpstr>
      <vt:lpstr>Sassoon Infant Rg</vt:lpstr>
      <vt:lpstr>Twinkl</vt:lpstr>
      <vt:lpstr>Office Theme</vt:lpstr>
      <vt:lpstr>PowerPoint Presentation</vt:lpstr>
      <vt:lpstr>PowerPoint Presentation</vt:lpstr>
      <vt:lpstr>The Big Questions</vt:lpstr>
      <vt:lpstr>The Big Questions</vt:lpstr>
      <vt:lpstr>Reconnecting</vt:lpstr>
      <vt:lpstr>What is Earth Day?</vt:lpstr>
      <vt:lpstr>What is Earth Day?</vt:lpstr>
      <vt:lpstr>Exploring</vt:lpstr>
      <vt:lpstr>Our Beautiful Earth</vt:lpstr>
      <vt:lpstr>PowerPoint Presentation</vt:lpstr>
      <vt:lpstr>Our Beautiful Earth</vt:lpstr>
      <vt:lpstr>Our Beautiful Earth</vt:lpstr>
      <vt:lpstr>Our Beautiful Earth</vt:lpstr>
      <vt:lpstr>Our Beautiful Earth</vt:lpstr>
      <vt:lpstr>What’s the Problem?</vt:lpstr>
      <vt:lpstr>What’s the Problem?</vt:lpstr>
      <vt:lpstr>What’s the Problem?</vt:lpstr>
      <vt:lpstr>What’s the Problem?</vt:lpstr>
      <vt:lpstr>What’s the Problem?</vt:lpstr>
      <vt:lpstr>What Can We Do?</vt:lpstr>
      <vt:lpstr>What Can We Do?</vt:lpstr>
      <vt:lpstr>PowerPoint Presentation</vt:lpstr>
      <vt:lpstr>PowerPoint Presentation</vt:lpstr>
      <vt:lpstr>Consolidating</vt:lpstr>
      <vt:lpstr>Small Steps, Big Difference</vt:lpstr>
      <vt:lpstr>Reflecting</vt:lpstr>
      <vt:lpstr>Our Wonderful World</vt:lpstr>
      <vt:lpstr>The Big Questions</vt:lpstr>
      <vt:lpstr>The Big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Marine Redon</dc:creator>
  <cp:lastModifiedBy>Ian Galashan</cp:lastModifiedBy>
  <cp:revision>44</cp:revision>
  <dcterms:created xsi:type="dcterms:W3CDTF">2020-03-11T09:35:25Z</dcterms:created>
  <dcterms:modified xsi:type="dcterms:W3CDTF">2020-05-19T08:59:32Z</dcterms:modified>
</cp:coreProperties>
</file>