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CF9B4-996E-4472-9059-821E8E0F71F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E714217-04C0-4365-A44B-B18368CB6E5F}">
      <dgm:prSet custT="1"/>
      <dgm:spPr/>
      <dgm:t>
        <a:bodyPr/>
        <a:lstStyle/>
        <a:p>
          <a:r>
            <a:rPr lang="en-GB" sz="2800" dirty="0"/>
            <a:t>When I am at the seaside I love to get an ice-cream or maybe even fish and chips! </a:t>
          </a:r>
          <a:endParaRPr lang="en-US" sz="2800" dirty="0"/>
        </a:p>
      </dgm:t>
    </dgm:pt>
    <dgm:pt modelId="{966DBDD1-989E-4770-BC1C-D6AC47FC16C9}" type="parTrans" cxnId="{D35F8C92-F2B5-4085-A99E-A1292F71B6CD}">
      <dgm:prSet/>
      <dgm:spPr/>
      <dgm:t>
        <a:bodyPr/>
        <a:lstStyle/>
        <a:p>
          <a:endParaRPr lang="en-US"/>
        </a:p>
      </dgm:t>
    </dgm:pt>
    <dgm:pt modelId="{7645C240-6DD7-4C56-9344-5F43CEAF6AFF}" type="sibTrans" cxnId="{D35F8C92-F2B5-4085-A99E-A1292F71B6CD}">
      <dgm:prSet/>
      <dgm:spPr/>
      <dgm:t>
        <a:bodyPr/>
        <a:lstStyle/>
        <a:p>
          <a:endParaRPr lang="en-US"/>
        </a:p>
      </dgm:t>
    </dgm:pt>
    <dgm:pt modelId="{4F14B9DD-4E92-4D55-863C-EBB14FFBB8FC}">
      <dgm:prSet custT="1"/>
      <dgm:spPr/>
      <dgm:t>
        <a:bodyPr/>
        <a:lstStyle/>
        <a:p>
          <a:r>
            <a:rPr lang="en-GB" sz="2800" dirty="0"/>
            <a:t>Today we are going to try and make our favourite seaside snack… this can be totally up to you in what materials and how you may like to make it. </a:t>
          </a:r>
          <a:endParaRPr lang="en-US" sz="2800" dirty="0"/>
        </a:p>
      </dgm:t>
    </dgm:pt>
    <dgm:pt modelId="{8A9F25D6-124E-422F-90A5-2254057AF1DE}" type="parTrans" cxnId="{BACC6FB3-0104-426D-9278-860E1B882219}">
      <dgm:prSet/>
      <dgm:spPr/>
      <dgm:t>
        <a:bodyPr/>
        <a:lstStyle/>
        <a:p>
          <a:endParaRPr lang="en-US"/>
        </a:p>
      </dgm:t>
    </dgm:pt>
    <dgm:pt modelId="{AD2E1139-6C0B-4DBF-A37F-8C409FD48042}" type="sibTrans" cxnId="{BACC6FB3-0104-426D-9278-860E1B882219}">
      <dgm:prSet/>
      <dgm:spPr/>
      <dgm:t>
        <a:bodyPr/>
        <a:lstStyle/>
        <a:p>
          <a:endParaRPr lang="en-US"/>
        </a:p>
      </dgm:t>
    </dgm:pt>
    <dgm:pt modelId="{1626F9D8-2E9C-47D3-AB55-9CA464C75C3A}">
      <dgm:prSet custT="1"/>
      <dgm:spPr/>
      <dgm:t>
        <a:bodyPr/>
        <a:lstStyle/>
        <a:p>
          <a:r>
            <a:rPr lang="en-GB" sz="2800" dirty="0"/>
            <a:t>I love seeing pictures of all your creations on </a:t>
          </a:r>
          <a:r>
            <a:rPr lang="en-GB" sz="2800" dirty="0" err="1"/>
            <a:t>SeeSaw</a:t>
          </a:r>
          <a:r>
            <a:rPr lang="en-GB" sz="2800" dirty="0"/>
            <a:t> so you could always send me a picture or a video of what you have made! </a:t>
          </a:r>
          <a:endParaRPr lang="en-US" sz="2800" dirty="0"/>
        </a:p>
      </dgm:t>
    </dgm:pt>
    <dgm:pt modelId="{36994B0D-6937-4309-A915-150A4DAAAA4A}" type="parTrans" cxnId="{E081149E-882D-420D-AC7C-F202DCAD3357}">
      <dgm:prSet/>
      <dgm:spPr/>
      <dgm:t>
        <a:bodyPr/>
        <a:lstStyle/>
        <a:p>
          <a:endParaRPr lang="en-US"/>
        </a:p>
      </dgm:t>
    </dgm:pt>
    <dgm:pt modelId="{BEFEE274-4933-4B29-8A3D-DFEE23218F1B}" type="sibTrans" cxnId="{E081149E-882D-420D-AC7C-F202DCAD3357}">
      <dgm:prSet/>
      <dgm:spPr/>
      <dgm:t>
        <a:bodyPr/>
        <a:lstStyle/>
        <a:p>
          <a:endParaRPr lang="en-US"/>
        </a:p>
      </dgm:t>
    </dgm:pt>
    <dgm:pt modelId="{1DB3C33B-8105-4327-BEB4-610B512359DA}" type="pres">
      <dgm:prSet presAssocID="{1CFCF9B4-996E-4472-9059-821E8E0F71FB}" presName="root" presStyleCnt="0">
        <dgm:presLayoutVars>
          <dgm:dir/>
          <dgm:resizeHandles val="exact"/>
        </dgm:presLayoutVars>
      </dgm:prSet>
      <dgm:spPr/>
    </dgm:pt>
    <dgm:pt modelId="{860B875E-BF0E-4794-8A2E-8656F1D870EE}" type="pres">
      <dgm:prSet presAssocID="{FE714217-04C0-4365-A44B-B18368CB6E5F}" presName="compNode" presStyleCnt="0"/>
      <dgm:spPr/>
    </dgm:pt>
    <dgm:pt modelId="{4F58D98B-D10B-443F-AE71-3F493378AE68}" type="pres">
      <dgm:prSet presAssocID="{FE714217-04C0-4365-A44B-B18368CB6E5F}" presName="bgRect" presStyleLbl="bgShp" presStyleIdx="0" presStyleCnt="3"/>
      <dgm:spPr/>
    </dgm:pt>
    <dgm:pt modelId="{F434D167-A274-4BB1-9203-1075866B89D0}" type="pres">
      <dgm:prSet presAssocID="{FE714217-04C0-4365-A44B-B18368CB6E5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house scene"/>
        </a:ext>
      </dgm:extLst>
    </dgm:pt>
    <dgm:pt modelId="{820267C5-9647-4F38-9506-F5F8985B9D76}" type="pres">
      <dgm:prSet presAssocID="{FE714217-04C0-4365-A44B-B18368CB6E5F}" presName="spaceRect" presStyleCnt="0"/>
      <dgm:spPr/>
    </dgm:pt>
    <dgm:pt modelId="{498D5DE0-FE21-4EB9-8DB4-4FAD90D8F9E3}" type="pres">
      <dgm:prSet presAssocID="{FE714217-04C0-4365-A44B-B18368CB6E5F}" presName="parTx" presStyleLbl="revTx" presStyleIdx="0" presStyleCnt="3">
        <dgm:presLayoutVars>
          <dgm:chMax val="0"/>
          <dgm:chPref val="0"/>
        </dgm:presLayoutVars>
      </dgm:prSet>
      <dgm:spPr/>
    </dgm:pt>
    <dgm:pt modelId="{2EF5AB2E-BAC1-4BB9-B730-AA3A2244E1E8}" type="pres">
      <dgm:prSet presAssocID="{7645C240-6DD7-4C56-9344-5F43CEAF6AFF}" presName="sibTrans" presStyleCnt="0"/>
      <dgm:spPr/>
    </dgm:pt>
    <dgm:pt modelId="{EF87C12B-95EC-4540-961A-D65118A1530E}" type="pres">
      <dgm:prSet presAssocID="{4F14B9DD-4E92-4D55-863C-EBB14FFBB8FC}" presName="compNode" presStyleCnt="0"/>
      <dgm:spPr/>
    </dgm:pt>
    <dgm:pt modelId="{C8390412-35A7-48F8-875B-0AEEBB332FD3}" type="pres">
      <dgm:prSet presAssocID="{4F14B9DD-4E92-4D55-863C-EBB14FFBB8FC}" presName="bgRect" presStyleLbl="bgShp" presStyleIdx="1" presStyleCnt="3"/>
      <dgm:spPr/>
    </dgm:pt>
    <dgm:pt modelId="{FCE7F355-6821-4480-A005-03FF10E17D68}" type="pres">
      <dgm:prSet presAssocID="{4F14B9DD-4E92-4D55-863C-EBB14FFBB8F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pcorn"/>
        </a:ext>
      </dgm:extLst>
    </dgm:pt>
    <dgm:pt modelId="{714A954B-B31A-46F0-89BC-0B602D4F8958}" type="pres">
      <dgm:prSet presAssocID="{4F14B9DD-4E92-4D55-863C-EBB14FFBB8FC}" presName="spaceRect" presStyleCnt="0"/>
      <dgm:spPr/>
    </dgm:pt>
    <dgm:pt modelId="{48B6222B-8CC8-478E-BDBC-8187BC934E71}" type="pres">
      <dgm:prSet presAssocID="{4F14B9DD-4E92-4D55-863C-EBB14FFBB8FC}" presName="parTx" presStyleLbl="revTx" presStyleIdx="1" presStyleCnt="3">
        <dgm:presLayoutVars>
          <dgm:chMax val="0"/>
          <dgm:chPref val="0"/>
        </dgm:presLayoutVars>
      </dgm:prSet>
      <dgm:spPr/>
    </dgm:pt>
    <dgm:pt modelId="{A55154CD-AF03-45CC-B876-A5FCBF438FF1}" type="pres">
      <dgm:prSet presAssocID="{AD2E1139-6C0B-4DBF-A37F-8C409FD48042}" presName="sibTrans" presStyleCnt="0"/>
      <dgm:spPr/>
    </dgm:pt>
    <dgm:pt modelId="{B136B38F-5C24-442E-BF50-565FEB34FA39}" type="pres">
      <dgm:prSet presAssocID="{1626F9D8-2E9C-47D3-AB55-9CA464C75C3A}" presName="compNode" presStyleCnt="0"/>
      <dgm:spPr/>
    </dgm:pt>
    <dgm:pt modelId="{61D3C468-B08C-434A-83F0-BD084D2969AD}" type="pres">
      <dgm:prSet presAssocID="{1626F9D8-2E9C-47D3-AB55-9CA464C75C3A}" presName="bgRect" presStyleLbl="bgShp" presStyleIdx="2" presStyleCnt="3"/>
      <dgm:spPr/>
    </dgm:pt>
    <dgm:pt modelId="{997B81C1-B3FC-4AC2-9FBF-398C074B6C7F}" type="pres">
      <dgm:prSet presAssocID="{1626F9D8-2E9C-47D3-AB55-9CA464C75C3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ra"/>
        </a:ext>
      </dgm:extLst>
    </dgm:pt>
    <dgm:pt modelId="{BD3A7A39-10D0-4791-A0C2-A94BE0DDB5FD}" type="pres">
      <dgm:prSet presAssocID="{1626F9D8-2E9C-47D3-AB55-9CA464C75C3A}" presName="spaceRect" presStyleCnt="0"/>
      <dgm:spPr/>
    </dgm:pt>
    <dgm:pt modelId="{91C53832-9362-4547-9327-EF037F6C781C}" type="pres">
      <dgm:prSet presAssocID="{1626F9D8-2E9C-47D3-AB55-9CA464C75C3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2E54C28-01F8-4B50-A5B4-A0F97C9B4F4E}" type="presOf" srcId="{1626F9D8-2E9C-47D3-AB55-9CA464C75C3A}" destId="{91C53832-9362-4547-9327-EF037F6C781C}" srcOrd="0" destOrd="0" presId="urn:microsoft.com/office/officeart/2018/2/layout/IconVerticalSolidList"/>
    <dgm:cxn modelId="{5E0EBE3D-64F9-47B2-8680-D209D2EE3D53}" type="presOf" srcId="{1CFCF9B4-996E-4472-9059-821E8E0F71FB}" destId="{1DB3C33B-8105-4327-BEB4-610B512359DA}" srcOrd="0" destOrd="0" presId="urn:microsoft.com/office/officeart/2018/2/layout/IconVerticalSolidList"/>
    <dgm:cxn modelId="{5307DA5C-E2E7-428F-AE3B-1E561E7636EE}" type="presOf" srcId="{FE714217-04C0-4365-A44B-B18368CB6E5F}" destId="{498D5DE0-FE21-4EB9-8DB4-4FAD90D8F9E3}" srcOrd="0" destOrd="0" presId="urn:microsoft.com/office/officeart/2018/2/layout/IconVerticalSolidList"/>
    <dgm:cxn modelId="{662D7C7F-5345-4A66-89B0-F9DC61BBEF8A}" type="presOf" srcId="{4F14B9DD-4E92-4D55-863C-EBB14FFBB8FC}" destId="{48B6222B-8CC8-478E-BDBC-8187BC934E71}" srcOrd="0" destOrd="0" presId="urn:microsoft.com/office/officeart/2018/2/layout/IconVerticalSolidList"/>
    <dgm:cxn modelId="{D35F8C92-F2B5-4085-A99E-A1292F71B6CD}" srcId="{1CFCF9B4-996E-4472-9059-821E8E0F71FB}" destId="{FE714217-04C0-4365-A44B-B18368CB6E5F}" srcOrd="0" destOrd="0" parTransId="{966DBDD1-989E-4770-BC1C-D6AC47FC16C9}" sibTransId="{7645C240-6DD7-4C56-9344-5F43CEAF6AFF}"/>
    <dgm:cxn modelId="{E081149E-882D-420D-AC7C-F202DCAD3357}" srcId="{1CFCF9B4-996E-4472-9059-821E8E0F71FB}" destId="{1626F9D8-2E9C-47D3-AB55-9CA464C75C3A}" srcOrd="2" destOrd="0" parTransId="{36994B0D-6937-4309-A915-150A4DAAAA4A}" sibTransId="{BEFEE274-4933-4B29-8A3D-DFEE23218F1B}"/>
    <dgm:cxn modelId="{BACC6FB3-0104-426D-9278-860E1B882219}" srcId="{1CFCF9B4-996E-4472-9059-821E8E0F71FB}" destId="{4F14B9DD-4E92-4D55-863C-EBB14FFBB8FC}" srcOrd="1" destOrd="0" parTransId="{8A9F25D6-124E-422F-90A5-2254057AF1DE}" sibTransId="{AD2E1139-6C0B-4DBF-A37F-8C409FD48042}"/>
    <dgm:cxn modelId="{430B37FF-32BE-424F-80C3-B9C343BBB74C}" type="presParOf" srcId="{1DB3C33B-8105-4327-BEB4-610B512359DA}" destId="{860B875E-BF0E-4794-8A2E-8656F1D870EE}" srcOrd="0" destOrd="0" presId="urn:microsoft.com/office/officeart/2018/2/layout/IconVerticalSolidList"/>
    <dgm:cxn modelId="{3BAE40CD-2CC2-41DF-AB74-D29A249C6938}" type="presParOf" srcId="{860B875E-BF0E-4794-8A2E-8656F1D870EE}" destId="{4F58D98B-D10B-443F-AE71-3F493378AE68}" srcOrd="0" destOrd="0" presId="urn:microsoft.com/office/officeart/2018/2/layout/IconVerticalSolidList"/>
    <dgm:cxn modelId="{C22E583D-FC9E-4FFF-99FF-82D12DD06DBE}" type="presParOf" srcId="{860B875E-BF0E-4794-8A2E-8656F1D870EE}" destId="{F434D167-A274-4BB1-9203-1075866B89D0}" srcOrd="1" destOrd="0" presId="urn:microsoft.com/office/officeart/2018/2/layout/IconVerticalSolidList"/>
    <dgm:cxn modelId="{3C6E3D3C-B50A-46B9-9AFA-91AA1BD32BDD}" type="presParOf" srcId="{860B875E-BF0E-4794-8A2E-8656F1D870EE}" destId="{820267C5-9647-4F38-9506-F5F8985B9D76}" srcOrd="2" destOrd="0" presId="urn:microsoft.com/office/officeart/2018/2/layout/IconVerticalSolidList"/>
    <dgm:cxn modelId="{7BE25863-AD46-4114-B697-6741D2EE04FD}" type="presParOf" srcId="{860B875E-BF0E-4794-8A2E-8656F1D870EE}" destId="{498D5DE0-FE21-4EB9-8DB4-4FAD90D8F9E3}" srcOrd="3" destOrd="0" presId="urn:microsoft.com/office/officeart/2018/2/layout/IconVerticalSolidList"/>
    <dgm:cxn modelId="{5F2E3AA8-4016-49B4-885E-DD59D7B857A8}" type="presParOf" srcId="{1DB3C33B-8105-4327-BEB4-610B512359DA}" destId="{2EF5AB2E-BAC1-4BB9-B730-AA3A2244E1E8}" srcOrd="1" destOrd="0" presId="urn:microsoft.com/office/officeart/2018/2/layout/IconVerticalSolidList"/>
    <dgm:cxn modelId="{4938A89B-9055-4B55-9451-29E07BF5074A}" type="presParOf" srcId="{1DB3C33B-8105-4327-BEB4-610B512359DA}" destId="{EF87C12B-95EC-4540-961A-D65118A1530E}" srcOrd="2" destOrd="0" presId="urn:microsoft.com/office/officeart/2018/2/layout/IconVerticalSolidList"/>
    <dgm:cxn modelId="{0D193512-8CCA-4933-A149-61617F869665}" type="presParOf" srcId="{EF87C12B-95EC-4540-961A-D65118A1530E}" destId="{C8390412-35A7-48F8-875B-0AEEBB332FD3}" srcOrd="0" destOrd="0" presId="urn:microsoft.com/office/officeart/2018/2/layout/IconVerticalSolidList"/>
    <dgm:cxn modelId="{AD8908DD-16F4-4E8F-A869-B1588126753D}" type="presParOf" srcId="{EF87C12B-95EC-4540-961A-D65118A1530E}" destId="{FCE7F355-6821-4480-A005-03FF10E17D68}" srcOrd="1" destOrd="0" presId="urn:microsoft.com/office/officeart/2018/2/layout/IconVerticalSolidList"/>
    <dgm:cxn modelId="{DC027226-473D-4A86-A074-BA293A3DB8CD}" type="presParOf" srcId="{EF87C12B-95EC-4540-961A-D65118A1530E}" destId="{714A954B-B31A-46F0-89BC-0B602D4F8958}" srcOrd="2" destOrd="0" presId="urn:microsoft.com/office/officeart/2018/2/layout/IconVerticalSolidList"/>
    <dgm:cxn modelId="{153D886A-EFFE-4178-9C50-3F351A9B1DA9}" type="presParOf" srcId="{EF87C12B-95EC-4540-961A-D65118A1530E}" destId="{48B6222B-8CC8-478E-BDBC-8187BC934E71}" srcOrd="3" destOrd="0" presId="urn:microsoft.com/office/officeart/2018/2/layout/IconVerticalSolidList"/>
    <dgm:cxn modelId="{181B867B-12F7-4E7D-9D33-4794ECEF4D14}" type="presParOf" srcId="{1DB3C33B-8105-4327-BEB4-610B512359DA}" destId="{A55154CD-AF03-45CC-B876-A5FCBF438FF1}" srcOrd="3" destOrd="0" presId="urn:microsoft.com/office/officeart/2018/2/layout/IconVerticalSolidList"/>
    <dgm:cxn modelId="{DF058D3E-B061-4C87-873B-7F77306AD139}" type="presParOf" srcId="{1DB3C33B-8105-4327-BEB4-610B512359DA}" destId="{B136B38F-5C24-442E-BF50-565FEB34FA39}" srcOrd="4" destOrd="0" presId="urn:microsoft.com/office/officeart/2018/2/layout/IconVerticalSolidList"/>
    <dgm:cxn modelId="{7E0AB352-080A-4CA2-9038-A2FAD4670A90}" type="presParOf" srcId="{B136B38F-5C24-442E-BF50-565FEB34FA39}" destId="{61D3C468-B08C-434A-83F0-BD084D2969AD}" srcOrd="0" destOrd="0" presId="urn:microsoft.com/office/officeart/2018/2/layout/IconVerticalSolidList"/>
    <dgm:cxn modelId="{EEAE6F72-4374-4075-92E3-ED47FEBD0D4C}" type="presParOf" srcId="{B136B38F-5C24-442E-BF50-565FEB34FA39}" destId="{997B81C1-B3FC-4AC2-9FBF-398C074B6C7F}" srcOrd="1" destOrd="0" presId="urn:microsoft.com/office/officeart/2018/2/layout/IconVerticalSolidList"/>
    <dgm:cxn modelId="{ED1CFB5C-A10B-4118-9699-670E36E8E7F7}" type="presParOf" srcId="{B136B38F-5C24-442E-BF50-565FEB34FA39}" destId="{BD3A7A39-10D0-4791-A0C2-A94BE0DDB5FD}" srcOrd="2" destOrd="0" presId="urn:microsoft.com/office/officeart/2018/2/layout/IconVerticalSolidList"/>
    <dgm:cxn modelId="{F2F9CBC0-8846-418A-A5A5-39314A442154}" type="presParOf" srcId="{B136B38F-5C24-442E-BF50-565FEB34FA39}" destId="{91C53832-9362-4547-9327-EF037F6C78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8D98B-D10B-443F-AE71-3F493378AE68}">
      <dsp:nvSpPr>
        <dsp:cNvPr id="0" name=""/>
        <dsp:cNvSpPr/>
      </dsp:nvSpPr>
      <dsp:spPr>
        <a:xfrm>
          <a:off x="0" y="2257"/>
          <a:ext cx="10515600" cy="12651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4D167-A274-4BB1-9203-1075866B89D0}">
      <dsp:nvSpPr>
        <dsp:cNvPr id="0" name=""/>
        <dsp:cNvSpPr/>
      </dsp:nvSpPr>
      <dsp:spPr>
        <a:xfrm>
          <a:off x="382711" y="286918"/>
          <a:ext cx="696518" cy="6958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D5DE0-FE21-4EB9-8DB4-4FAD90D8F9E3}">
      <dsp:nvSpPr>
        <dsp:cNvPr id="0" name=""/>
        <dsp:cNvSpPr/>
      </dsp:nvSpPr>
      <dsp:spPr>
        <a:xfrm>
          <a:off x="1461940" y="2257"/>
          <a:ext cx="8918526" cy="126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27" tIns="134027" rIns="134027" bIns="13402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When I am at the seaside I love to get an ice-cream or maybe even fish and chips! </a:t>
          </a:r>
          <a:endParaRPr lang="en-US" sz="2800" kern="1200" dirty="0"/>
        </a:p>
      </dsp:txBody>
      <dsp:txXfrm>
        <a:off x="1461940" y="2257"/>
        <a:ext cx="8918526" cy="1266397"/>
      </dsp:txXfrm>
    </dsp:sp>
    <dsp:sp modelId="{C8390412-35A7-48F8-875B-0AEEBB332FD3}">
      <dsp:nvSpPr>
        <dsp:cNvPr id="0" name=""/>
        <dsp:cNvSpPr/>
      </dsp:nvSpPr>
      <dsp:spPr>
        <a:xfrm>
          <a:off x="0" y="1542470"/>
          <a:ext cx="10515600" cy="12651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7F355-6821-4480-A005-03FF10E17D68}">
      <dsp:nvSpPr>
        <dsp:cNvPr id="0" name=""/>
        <dsp:cNvSpPr/>
      </dsp:nvSpPr>
      <dsp:spPr>
        <a:xfrm>
          <a:off x="382711" y="1827131"/>
          <a:ext cx="696518" cy="6958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6222B-8CC8-478E-BDBC-8187BC934E71}">
      <dsp:nvSpPr>
        <dsp:cNvPr id="0" name=""/>
        <dsp:cNvSpPr/>
      </dsp:nvSpPr>
      <dsp:spPr>
        <a:xfrm>
          <a:off x="1461940" y="1542470"/>
          <a:ext cx="8918526" cy="126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27" tIns="134027" rIns="134027" bIns="13402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Today we are going to try and make our favourite seaside snack… this can be totally up to you in what materials and how you may like to make it. </a:t>
          </a:r>
          <a:endParaRPr lang="en-US" sz="2800" kern="1200" dirty="0"/>
        </a:p>
      </dsp:txBody>
      <dsp:txXfrm>
        <a:off x="1461940" y="1542470"/>
        <a:ext cx="8918526" cy="1266397"/>
      </dsp:txXfrm>
    </dsp:sp>
    <dsp:sp modelId="{61D3C468-B08C-434A-83F0-BD084D2969AD}">
      <dsp:nvSpPr>
        <dsp:cNvPr id="0" name=""/>
        <dsp:cNvSpPr/>
      </dsp:nvSpPr>
      <dsp:spPr>
        <a:xfrm>
          <a:off x="0" y="3082683"/>
          <a:ext cx="10515600" cy="12651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B81C1-B3FC-4AC2-9FBF-398C074B6C7F}">
      <dsp:nvSpPr>
        <dsp:cNvPr id="0" name=""/>
        <dsp:cNvSpPr/>
      </dsp:nvSpPr>
      <dsp:spPr>
        <a:xfrm>
          <a:off x="382711" y="3367344"/>
          <a:ext cx="696518" cy="6958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53832-9362-4547-9327-EF037F6C781C}">
      <dsp:nvSpPr>
        <dsp:cNvPr id="0" name=""/>
        <dsp:cNvSpPr/>
      </dsp:nvSpPr>
      <dsp:spPr>
        <a:xfrm>
          <a:off x="1461940" y="3082683"/>
          <a:ext cx="8918526" cy="126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027" tIns="134027" rIns="134027" bIns="13402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I love seeing pictures of all your creations on </a:t>
          </a:r>
          <a:r>
            <a:rPr lang="en-GB" sz="2800" kern="1200" dirty="0" err="1"/>
            <a:t>SeeSaw</a:t>
          </a:r>
          <a:r>
            <a:rPr lang="en-GB" sz="2800" kern="1200" dirty="0"/>
            <a:t> so you could always send me a picture or a video of what you have made! </a:t>
          </a:r>
          <a:endParaRPr lang="en-US" sz="2800" kern="1200" dirty="0"/>
        </a:p>
      </dsp:txBody>
      <dsp:txXfrm>
        <a:off x="1461940" y="3082683"/>
        <a:ext cx="8918526" cy="1266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2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91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34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95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5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2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00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92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280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57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91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3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EFE6CE-6163-4501-A3E4-3DA571BC2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742" y="1124988"/>
            <a:ext cx="4425962" cy="2387600"/>
          </a:xfrm>
        </p:spPr>
        <p:txBody>
          <a:bodyPr>
            <a:normAutofit/>
          </a:bodyPr>
          <a:lstStyle/>
          <a:p>
            <a:pPr algn="l"/>
            <a:r>
              <a:rPr lang="en-GB"/>
              <a:t>Seaside treats!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07149-2468-47C4-ABBD-9D9817353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742" y="3633691"/>
            <a:ext cx="4425962" cy="1655762"/>
          </a:xfrm>
        </p:spPr>
        <p:txBody>
          <a:bodyPr>
            <a:normAutofit/>
          </a:bodyPr>
          <a:lstStyle/>
          <a:p>
            <a:pPr algn="l"/>
            <a:endParaRPr lang="en-GB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147B96B9-0E14-4390-9D93-925C9E93CF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28" r="18112" b="-2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53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169789-FB35-47F5-A3F1-24E139021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85711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55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6B62F-AF0B-43EA-83CD-9BC65AED5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sz="3200" dirty="0"/>
              <a:t>How about making your favourite ice cream or sundae? You could cut up bits of coloured paper and make a collage like this example? </a:t>
            </a:r>
          </a:p>
          <a:p>
            <a:endParaRPr lang="en-GB" sz="24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4B64BAB2-19B5-4E95-8383-45E100A7DC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" r="10883" b="-1"/>
          <a:stretch/>
        </p:blipFill>
        <p:spPr>
          <a:xfrm>
            <a:off x="7349008" y="1216467"/>
            <a:ext cx="4319228" cy="4319270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40" name="Freeform: Shape 3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2" name="Straight Connector 3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57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9651FA3-B4A1-4E98-9B71-4CF820877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9D2E33-8F9E-4D81-9479-6C5352131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753626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 you could make your creation a bit more 3D or textured?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03994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able, clock&#10;&#10;Description automatically generated">
            <a:extLst>
              <a:ext uri="{FF2B5EF4-FFF2-40B4-BE49-F238E27FC236}">
                <a16:creationId xmlns:a16="http://schemas.microsoft.com/office/drawing/2014/main" id="{56936B08-ADFA-4E07-8E85-E97C02743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0" r="2" b="4063"/>
          <a:stretch/>
        </p:blipFill>
        <p:spPr>
          <a:xfrm>
            <a:off x="6595884" y="57974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13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2">
            <a:extLst>
              <a:ext uri="{FF2B5EF4-FFF2-40B4-BE49-F238E27FC236}">
                <a16:creationId xmlns:a16="http://schemas.microsoft.com/office/drawing/2014/main" id="{1135A26D-9D47-467E-91F1-31149BF0D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4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19333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80791" y="1327365"/>
            <a:ext cx="610857" cy="61085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able, wooden, food, sitting&#10;&#10;Description automatically generated">
            <a:extLst>
              <a:ext uri="{FF2B5EF4-FFF2-40B4-BE49-F238E27FC236}">
                <a16:creationId xmlns:a16="http://schemas.microsoft.com/office/drawing/2014/main" id="{6E734A85-DFA4-495B-A2D8-5E905AAD6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68" y="1353437"/>
            <a:ext cx="2973709" cy="4720174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table, sitting, plate&#10;&#10;Description automatically generated">
            <a:extLst>
              <a:ext uri="{FF2B5EF4-FFF2-40B4-BE49-F238E27FC236}">
                <a16:creationId xmlns:a16="http://schemas.microsoft.com/office/drawing/2014/main" id="{C6A716DC-CAF8-4C78-8F00-4EE330814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815" y="1027906"/>
            <a:ext cx="3126969" cy="4684600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pic>
        <p:nvPicPr>
          <p:cNvPr id="7" name="Picture 6" descr="A picture containing table, sitting, food&#10;&#10;Description automatically generated">
            <a:extLst>
              <a:ext uri="{FF2B5EF4-FFF2-40B4-BE49-F238E27FC236}">
                <a16:creationId xmlns:a16="http://schemas.microsoft.com/office/drawing/2014/main" id="{D1AF0343-0EF9-4076-9D5C-DF0CD4ACC9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43" y="2148142"/>
            <a:ext cx="3544812" cy="2665698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</p:spPr>
      </p:pic>
      <p:sp>
        <p:nvSpPr>
          <p:cNvPr id="41" name="Arc 40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76147" y="553063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9536" y="6066084"/>
            <a:ext cx="1913062" cy="791916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593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1172C-423A-4DA9-987E-CB17695F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933" y="3827844"/>
            <a:ext cx="6766405" cy="11681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6000" kern="1200">
              <a:solidFill>
                <a:srgbClr val="FFFFFE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F4792E-DF83-4D24-9924-01EC30A32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8512"/>
            <a:ext cx="3952259" cy="5932172"/>
          </a:xfrm>
          <a:custGeom>
            <a:avLst/>
            <a:gdLst>
              <a:gd name="connsiteX0" fmla="*/ 986173 w 3952259"/>
              <a:gd name="connsiteY0" fmla="*/ 0 h 5932172"/>
              <a:gd name="connsiteX1" fmla="*/ 3952259 w 3952259"/>
              <a:gd name="connsiteY1" fmla="*/ 2966086 h 5932172"/>
              <a:gd name="connsiteX2" fmla="*/ 986173 w 3952259"/>
              <a:gd name="connsiteY2" fmla="*/ 5932172 h 5932172"/>
              <a:gd name="connsiteX3" fmla="*/ 104150 w 3952259"/>
              <a:gd name="connsiteY3" fmla="*/ 5798823 h 5932172"/>
              <a:gd name="connsiteX4" fmla="*/ 0 w 3952259"/>
              <a:gd name="connsiteY4" fmla="*/ 5760704 h 5932172"/>
              <a:gd name="connsiteX5" fmla="*/ 0 w 3952259"/>
              <a:gd name="connsiteY5" fmla="*/ 171469 h 5932172"/>
              <a:gd name="connsiteX6" fmla="*/ 104150 w 3952259"/>
              <a:gd name="connsiteY6" fmla="*/ 133350 h 5932172"/>
              <a:gd name="connsiteX7" fmla="*/ 986173 w 3952259"/>
              <a:gd name="connsiteY7" fmla="*/ 0 h 593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59" h="5932172">
                <a:moveTo>
                  <a:pt x="986173" y="0"/>
                </a:moveTo>
                <a:cubicBezTo>
                  <a:pt x="2624297" y="0"/>
                  <a:pt x="3952259" y="1327962"/>
                  <a:pt x="3952259" y="2966086"/>
                </a:cubicBezTo>
                <a:cubicBezTo>
                  <a:pt x="3952259" y="4604210"/>
                  <a:pt x="2624297" y="5932172"/>
                  <a:pt x="986173" y="5932172"/>
                </a:cubicBezTo>
                <a:cubicBezTo>
                  <a:pt x="679025" y="5932172"/>
                  <a:pt x="382781" y="5885486"/>
                  <a:pt x="104150" y="5798823"/>
                </a:cubicBezTo>
                <a:lnTo>
                  <a:pt x="0" y="5760704"/>
                </a:lnTo>
                <a:lnTo>
                  <a:pt x="0" y="171469"/>
                </a:lnTo>
                <a:lnTo>
                  <a:pt x="104150" y="133350"/>
                </a:lnTo>
                <a:cubicBezTo>
                  <a:pt x="382781" y="46686"/>
                  <a:pt x="679025" y="0"/>
                  <a:pt x="986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5837328-A57C-47AA-B520-C83F4A6BD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8125" y="0"/>
            <a:ext cx="4475748" cy="3256337"/>
          </a:xfrm>
          <a:custGeom>
            <a:avLst/>
            <a:gdLst>
              <a:gd name="connsiteX0" fmla="*/ 246861 w 4475748"/>
              <a:gd name="connsiteY0" fmla="*/ 0 h 3256337"/>
              <a:gd name="connsiteX1" fmla="*/ 4228888 w 4475748"/>
              <a:gd name="connsiteY1" fmla="*/ 0 h 3256337"/>
              <a:gd name="connsiteX2" fmla="*/ 4299885 w 4475748"/>
              <a:gd name="connsiteY2" fmla="*/ 147382 h 3256337"/>
              <a:gd name="connsiteX3" fmla="*/ 4475748 w 4475748"/>
              <a:gd name="connsiteY3" fmla="*/ 1018463 h 3256337"/>
              <a:gd name="connsiteX4" fmla="*/ 2237874 w 4475748"/>
              <a:gd name="connsiteY4" fmla="*/ 3256337 h 3256337"/>
              <a:gd name="connsiteX5" fmla="*/ 0 w 4475748"/>
              <a:gd name="connsiteY5" fmla="*/ 1018463 h 3256337"/>
              <a:gd name="connsiteX6" fmla="*/ 175863 w 4475748"/>
              <a:gd name="connsiteY6" fmla="*/ 147382 h 325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5748" h="3256337">
                <a:moveTo>
                  <a:pt x="246861" y="0"/>
                </a:moveTo>
                <a:lnTo>
                  <a:pt x="4228888" y="0"/>
                </a:lnTo>
                <a:lnTo>
                  <a:pt x="4299885" y="147382"/>
                </a:lnTo>
                <a:cubicBezTo>
                  <a:pt x="4413128" y="415117"/>
                  <a:pt x="4475748" y="709477"/>
                  <a:pt x="4475748" y="1018463"/>
                </a:cubicBezTo>
                <a:cubicBezTo>
                  <a:pt x="4475748" y="2254407"/>
                  <a:pt x="3473818" y="3256337"/>
                  <a:pt x="2237874" y="3256337"/>
                </a:cubicBezTo>
                <a:cubicBezTo>
                  <a:pt x="1001930" y="3256337"/>
                  <a:pt x="0" y="2254407"/>
                  <a:pt x="0" y="1018463"/>
                </a:cubicBezTo>
                <a:cubicBezTo>
                  <a:pt x="0" y="709477"/>
                  <a:pt x="62621" y="415117"/>
                  <a:pt x="175863" y="14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A03A6A2-7849-4179-B68F-C11DDDB23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1078" y="0"/>
            <a:ext cx="3440922" cy="3674631"/>
          </a:xfrm>
          <a:custGeom>
            <a:avLst/>
            <a:gdLst>
              <a:gd name="connsiteX0" fmla="*/ 523074 w 3440922"/>
              <a:gd name="connsiteY0" fmla="*/ 0 h 3674631"/>
              <a:gd name="connsiteX1" fmla="*/ 3440922 w 3440922"/>
              <a:gd name="connsiteY1" fmla="*/ 0 h 3674631"/>
              <a:gd name="connsiteX2" fmla="*/ 3440922 w 3440922"/>
              <a:gd name="connsiteY2" fmla="*/ 3321701 h 3674631"/>
              <a:gd name="connsiteX3" fmla="*/ 3304578 w 3440922"/>
              <a:gd name="connsiteY3" fmla="*/ 3404532 h 3674631"/>
              <a:gd name="connsiteX4" fmla="*/ 2237874 w 3440922"/>
              <a:gd name="connsiteY4" fmla="*/ 3674631 h 3674631"/>
              <a:gd name="connsiteX5" fmla="*/ 0 w 3440922"/>
              <a:gd name="connsiteY5" fmla="*/ 1436757 h 3674631"/>
              <a:gd name="connsiteX6" fmla="*/ 511022 w 3440922"/>
              <a:gd name="connsiteY6" fmla="*/ 13261 h 36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0922" h="3674631">
                <a:moveTo>
                  <a:pt x="523074" y="0"/>
                </a:moveTo>
                <a:lnTo>
                  <a:pt x="3440922" y="0"/>
                </a:lnTo>
                <a:lnTo>
                  <a:pt x="3440922" y="3321701"/>
                </a:lnTo>
                <a:lnTo>
                  <a:pt x="3304578" y="3404532"/>
                </a:lnTo>
                <a:cubicBezTo>
                  <a:pt x="2987486" y="3576786"/>
                  <a:pt x="2624107" y="3674631"/>
                  <a:pt x="2237874" y="3674631"/>
                </a:cubicBezTo>
                <a:cubicBezTo>
                  <a:pt x="1001930" y="3674631"/>
                  <a:pt x="0" y="2672701"/>
                  <a:pt x="0" y="1436757"/>
                </a:cubicBezTo>
                <a:cubicBezTo>
                  <a:pt x="0" y="896032"/>
                  <a:pt x="191776" y="400098"/>
                  <a:pt x="511022" y="13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580241">
            <a:off x="-1784401" y="613620"/>
            <a:ext cx="6199926" cy="6199926"/>
          </a:xfrm>
          <a:prstGeom prst="arc">
            <a:avLst>
              <a:gd name="adj1" fmla="val 14455503"/>
              <a:gd name="adj2" fmla="val 18389131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table, cup&#10;&#10;Description automatically generated">
            <a:extLst>
              <a:ext uri="{FF2B5EF4-FFF2-40B4-BE49-F238E27FC236}">
                <a16:creationId xmlns:a16="http://schemas.microsoft.com/office/drawing/2014/main" id="{DF1962E0-62C2-4D2D-B670-8AAF1CC3D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45" y="1064828"/>
            <a:ext cx="2778020" cy="3696180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person, grass, holding, young&#10;&#10;Description automatically generated">
            <a:extLst>
              <a:ext uri="{FF2B5EF4-FFF2-40B4-BE49-F238E27FC236}">
                <a16:creationId xmlns:a16="http://schemas.microsoft.com/office/drawing/2014/main" id="{0569F1B8-1A5C-46B9-8BD4-BCABB4AC1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705" y="757092"/>
            <a:ext cx="2722286" cy="4083432"/>
          </a:xfrm>
          <a:custGeom>
            <a:avLst/>
            <a:gdLst/>
            <a:ahLst/>
            <a:cxnLst/>
            <a:rect l="l" t="t" r="r" b="b"/>
            <a:pathLst>
              <a:path w="2487175" h="2487175">
                <a:moveTo>
                  <a:pt x="67328" y="0"/>
                </a:moveTo>
                <a:lnTo>
                  <a:pt x="2419847" y="0"/>
                </a:lnTo>
                <a:cubicBezTo>
                  <a:pt x="2457031" y="0"/>
                  <a:pt x="2487175" y="30144"/>
                  <a:pt x="2487175" y="67328"/>
                </a:cubicBezTo>
                <a:lnTo>
                  <a:pt x="2487175" y="2419847"/>
                </a:lnTo>
                <a:cubicBezTo>
                  <a:pt x="2487175" y="2457031"/>
                  <a:pt x="2457031" y="2487175"/>
                  <a:pt x="2419847" y="2487175"/>
                </a:cubicBezTo>
                <a:lnTo>
                  <a:pt x="67328" y="2487175"/>
                </a:lnTo>
                <a:cubicBezTo>
                  <a:pt x="30144" y="2487175"/>
                  <a:pt x="0" y="2457031"/>
                  <a:pt x="0" y="2419847"/>
                </a:cubicBezTo>
                <a:lnTo>
                  <a:pt x="0" y="67328"/>
                </a:lnTo>
                <a:cubicBezTo>
                  <a:pt x="0" y="30144"/>
                  <a:pt x="30144" y="0"/>
                  <a:pt x="67328" y="0"/>
                </a:cubicBezTo>
                <a:close/>
              </a:path>
            </a:pathLst>
          </a:custGeom>
        </p:spPr>
      </p:pic>
      <p:pic>
        <p:nvPicPr>
          <p:cNvPr id="5" name="Content Placeholder 4" descr="A close up of food&#10;&#10;Description automatically generated">
            <a:extLst>
              <a:ext uri="{FF2B5EF4-FFF2-40B4-BE49-F238E27FC236}">
                <a16:creationId xmlns:a16="http://schemas.microsoft.com/office/drawing/2014/main" id="{4A25C446-A8AB-4D24-B86D-0B01844753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819" y="2612633"/>
            <a:ext cx="2574465" cy="3856877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8122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E9F2A28-69A3-4945-B6B6-C2E4A6C55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046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6601" y="0"/>
            <a:ext cx="842502" cy="354793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DA7DEAB-D3D9-442B-92C1-D585C87B18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0" y="783575"/>
            <a:ext cx="3034098" cy="4551149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table, sitting, pair, holding&#10;&#10;Description automatically generated">
            <a:extLst>
              <a:ext uri="{FF2B5EF4-FFF2-40B4-BE49-F238E27FC236}">
                <a16:creationId xmlns:a16="http://schemas.microsoft.com/office/drawing/2014/main" id="{8F92FB3E-22B4-4E23-8D8C-DC0850966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532" y="1300162"/>
            <a:ext cx="3215072" cy="4822610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37" name="Arc 36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7360" y="3365205"/>
            <a:ext cx="3939038" cy="3939038"/>
          </a:xfrm>
          <a:prstGeom prst="arc">
            <a:avLst>
              <a:gd name="adj1" fmla="val 16200000"/>
              <a:gd name="adj2" fmla="val 2035499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B80E9C-CF8A-440B-B8F5-54BF121BF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058400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table, sitting, photo, food&#10;&#10;Description automatically generated">
            <a:extLst>
              <a:ext uri="{FF2B5EF4-FFF2-40B4-BE49-F238E27FC236}">
                <a16:creationId xmlns:a16="http://schemas.microsoft.com/office/drawing/2014/main" id="{226DD7AE-D70B-4967-8E89-E9472D01F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407" y="736242"/>
            <a:ext cx="2961594" cy="4436847"/>
          </a:xfrm>
          <a:custGeom>
            <a:avLst/>
            <a:gdLst/>
            <a:ahLst/>
            <a:cxnLst/>
            <a:rect l="l" t="t" r="r" b="b"/>
            <a:pathLst>
              <a:path w="3064284" h="3064284">
                <a:moveTo>
                  <a:pt x="166483" y="0"/>
                </a:moveTo>
                <a:lnTo>
                  <a:pt x="2897801" y="0"/>
                </a:lnTo>
                <a:cubicBezTo>
                  <a:pt x="2989747" y="0"/>
                  <a:pt x="3064284" y="74537"/>
                  <a:pt x="3064284" y="166483"/>
                </a:cubicBezTo>
                <a:lnTo>
                  <a:pt x="3064284" y="2897801"/>
                </a:lnTo>
                <a:cubicBezTo>
                  <a:pt x="3064284" y="2989747"/>
                  <a:pt x="2989747" y="3064284"/>
                  <a:pt x="2897801" y="3064284"/>
                </a:cubicBezTo>
                <a:lnTo>
                  <a:pt x="166483" y="3064284"/>
                </a:lnTo>
                <a:cubicBezTo>
                  <a:pt x="74537" y="3064284"/>
                  <a:pt x="0" y="2989747"/>
                  <a:pt x="0" y="2897801"/>
                </a:cubicBezTo>
                <a:lnTo>
                  <a:pt x="0" y="166483"/>
                </a:lnTo>
                <a:cubicBezTo>
                  <a:pt x="0" y="74537"/>
                  <a:pt x="74537" y="0"/>
                  <a:pt x="16648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050664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Tw Cen MT</vt:lpstr>
      <vt:lpstr>ShapesVTI</vt:lpstr>
      <vt:lpstr>Seaside treats! </vt:lpstr>
      <vt:lpstr>PowerPoint Presentation</vt:lpstr>
      <vt:lpstr>PowerPoint Presentation</vt:lpstr>
      <vt:lpstr>Or you could make your creation a bit more 3D or textured?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Seaside treats! </dc:title>
  <dc:creator>gordon mcnair</dc:creator>
  <cp:lastModifiedBy>gordon mcnair</cp:lastModifiedBy>
  <cp:revision>1</cp:revision>
  <dcterms:created xsi:type="dcterms:W3CDTF">2020-05-23T12:17:46Z</dcterms:created>
  <dcterms:modified xsi:type="dcterms:W3CDTF">2020-05-23T12:18:13Z</dcterms:modified>
</cp:coreProperties>
</file>