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65" r:id="rId3"/>
    <p:sldId id="270" r:id="rId4"/>
    <p:sldId id="266" r:id="rId5"/>
    <p:sldId id="271" r:id="rId6"/>
    <p:sldId id="267" r:id="rId7"/>
    <p:sldId id="272" r:id="rId8"/>
    <p:sldId id="268" r:id="rId9"/>
    <p:sldId id="273" r:id="rId10"/>
    <p:sldId id="269" r:id="rId11"/>
    <p:sldId id="274" r:id="rId12"/>
    <p:sldId id="2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35"/>
  </p:normalViewPr>
  <p:slideViewPr>
    <p:cSldViewPr snapToGrid="0" snapToObjects="1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461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26273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92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4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5129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DE5CAD-1F25-7347-A7C3-AAF3ECE78913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11C00C-F04E-9A47-B785-BE8BD1A3EF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772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63858-11F4-0F4E-8AD8-9E017C851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7" y="864911"/>
            <a:ext cx="9031484" cy="3467282"/>
          </a:xfrm>
        </p:spPr>
        <p:txBody>
          <a:bodyPr anchor="b">
            <a:normAutofit/>
          </a:bodyPr>
          <a:lstStyle/>
          <a:p>
            <a:r>
              <a:rPr lang="en-US" sz="4400"/>
              <a:t>Bill’s new Frock</a:t>
            </a:r>
            <a:br>
              <a:rPr lang="en-US" sz="4400"/>
            </a:br>
            <a:br>
              <a:rPr lang="en-US" sz="4400"/>
            </a:br>
            <a:br>
              <a:rPr lang="en-US" sz="4400"/>
            </a:br>
            <a:r>
              <a:rPr lang="en-US" sz="4400"/>
              <a:t>Author </a:t>
            </a:r>
            <a:br>
              <a:rPr lang="en-US" sz="4400"/>
            </a:br>
            <a:r>
              <a:rPr lang="en-US" sz="4400"/>
              <a:t>ANNE Fine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F9F5D-2F7F-6349-9607-4BA44435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rgbClr val="2A1A00"/>
                </a:solidFill>
              </a:rPr>
              <a:t>A Primary 5 Novel Study</a:t>
            </a:r>
          </a:p>
        </p:txBody>
      </p:sp>
    </p:spTree>
    <p:extLst>
      <p:ext uri="{BB962C8B-B14F-4D97-AF65-F5344CB8AC3E}">
        <p14:creationId xmlns:p14="http://schemas.microsoft.com/office/powerpoint/2010/main" val="270598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9090CA-6122-4A48-A4BF-956D67170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080" y="0"/>
            <a:ext cx="533922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CF0A5C-B788-024C-A320-DCE40BD6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0"/>
            <a:ext cx="5789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1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B7F9BD-22F9-C44C-9609-4F474C9BD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78" y="0"/>
            <a:ext cx="598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1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7D9D1E-AC30-844C-926D-9A07140FCAB7}"/>
              </a:ext>
            </a:extLst>
          </p:cNvPr>
          <p:cNvSpPr/>
          <p:nvPr/>
        </p:nvSpPr>
        <p:spPr>
          <a:xfrm>
            <a:off x="1006839" y="1412875"/>
            <a:ext cx="6903272" cy="4466717"/>
          </a:xfrm>
          <a:prstGeom prst="roundRect">
            <a:avLst/>
          </a:prstGeom>
          <a:solidFill>
            <a:srgbClr val="B95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8CF83-033D-6D4D-B426-5FD7AA33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3077435" cy="760615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3B511-824C-9948-8304-6F691291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happened to Bill on Monday?</a:t>
            </a:r>
            <a:endParaRPr lang="en-GB" sz="60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Why was Bill's Dad in a rush?</a:t>
            </a:r>
            <a:endParaRPr lang="en-GB" sz="60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What did he say to Bill as he kissed him on cheek?</a:t>
            </a:r>
            <a:endParaRPr lang="en-GB" sz="60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Who was whistling at Bill?</a:t>
            </a:r>
            <a:endParaRPr lang="en-GB" sz="60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Why did Astrid complain?</a:t>
            </a:r>
            <a:endParaRPr lang="en-GB" sz="60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What was Mrs Collins like about neat work?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EC84550A-2018-CF4B-B236-60BCE33F7503}"/>
              </a:ext>
            </a:extLst>
          </p:cNvPr>
          <p:cNvSpPr/>
          <p:nvPr/>
        </p:nvSpPr>
        <p:spPr>
          <a:xfrm>
            <a:off x="8069626" y="2003171"/>
            <a:ext cx="3605213" cy="3286124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Remember to answer these questions in your exercise book.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>
                <a:solidFill>
                  <a:srgbClr val="00B050"/>
                </a:solidFill>
              </a:rPr>
              <a:t>When we answer comprehension questions, we ALWAYS use full sentences. </a:t>
            </a:r>
          </a:p>
        </p:txBody>
      </p:sp>
    </p:spTree>
    <p:extLst>
      <p:ext uri="{BB962C8B-B14F-4D97-AF65-F5344CB8AC3E}">
        <p14:creationId xmlns:p14="http://schemas.microsoft.com/office/powerpoint/2010/main" val="120137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081B34-C9EC-954E-B81C-65804967C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16980"/>
            <a:ext cx="56483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118F0-2B6A-7341-BA10-8CB759B1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13" y="0"/>
            <a:ext cx="5648325" cy="68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9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5A371B-B88F-414B-AF34-44263FD2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0"/>
            <a:ext cx="5711241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F44324-2336-D34E-9CDB-056F2441A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0362" y="0"/>
            <a:ext cx="569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0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526D78F-EAD0-144A-83FF-FD683E8F5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877" y="0"/>
            <a:ext cx="565399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CE9329-A747-7D4D-8E6B-1C9BDB248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61" y="0"/>
            <a:ext cx="577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2ABBD1-E885-9846-AC73-A486738B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70" y="0"/>
            <a:ext cx="56710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0E71E8-9F77-E547-8168-568E3CF7D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396" y="0"/>
            <a:ext cx="577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5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47699B-46DE-6245-9D3A-B8E7EFAB4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556" y="0"/>
            <a:ext cx="533322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C7E4DC-315D-0E49-87AE-B067CED2B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776" y="0"/>
            <a:ext cx="5684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D65082-4B2F-4B4A-9E40-A1D54E1F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4" y="15874"/>
            <a:ext cx="5682311" cy="6842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CFEA4-E2B3-8D43-B4E2-808D4D63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85" y="0"/>
            <a:ext cx="5424283" cy="68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9E173B-20C7-C045-BD9B-942A185F7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38" y="-1"/>
            <a:ext cx="5338762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EE1A0-406E-BA46-8520-A7BA36D6C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-2"/>
            <a:ext cx="58054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5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CB7CB8-65F9-EC4C-9532-DC6541AF1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37" y="0"/>
            <a:ext cx="547335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BC23C-1427-004D-B75E-5B7E03408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593" y="0"/>
            <a:ext cx="5713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98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87</Words>
  <Application>Microsoft Macintosh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Bill’s new Frock   Author  ANNE Fine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Bill’s new Frock   Author  ANNE Fine</dc:title>
  <dc:creator>Cathy Fitzpatrick</dc:creator>
  <cp:lastModifiedBy>Cathy Fitzpatrick</cp:lastModifiedBy>
  <cp:revision>2</cp:revision>
  <dcterms:created xsi:type="dcterms:W3CDTF">2020-05-02T14:37:30Z</dcterms:created>
  <dcterms:modified xsi:type="dcterms:W3CDTF">2020-05-04T09:26:36Z</dcterms:modified>
</cp:coreProperties>
</file>