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769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618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52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9892" y="6381328"/>
            <a:ext cx="1944216" cy="3464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154157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6627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76758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1431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711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17012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2855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539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4624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8569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8445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1460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1132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419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16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0701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60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411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98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259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4A8D4-2033-4E37-9CAF-A1285DEFEB19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26/01/2021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F5984-DCF6-4DEA-B343-A78470375F0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7170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/3.0/" TargetMode="External"/><Relationship Id="rId2" Type="http://schemas.openxmlformats.org/officeDocument/2006/relationships/hyperlink" Target="https://vimeo.com/39639342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3139" y="188640"/>
            <a:ext cx="9144000" cy="221599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38100" cmpd="sng">
                  <a:solidFill>
                    <a:prstClr val="black"/>
                  </a:solidFill>
                  <a:prstDash val="solid"/>
                </a:ln>
                <a:gradFill flip="none" rotWithShape="1">
                  <a:gsLst>
                    <a:gs pos="0">
                      <a:srgbClr val="EEECE1">
                        <a:shade val="30000"/>
                        <a:satMod val="115000"/>
                      </a:srgbClr>
                    </a:gs>
                    <a:gs pos="50000">
                      <a:srgbClr val="EEECE1">
                        <a:shade val="67500"/>
                        <a:satMod val="115000"/>
                      </a:srgbClr>
                    </a:gs>
                    <a:gs pos="100000">
                      <a:srgbClr val="EEECE1">
                        <a:shade val="100000"/>
                        <a:satMod val="115000"/>
                      </a:srgbClr>
                    </a:gs>
                  </a:gsLst>
                  <a:lin ang="10800000" scaled="1"/>
                  <a:tileRect/>
                </a:gradFill>
                <a:effectLst>
                  <a:glow rad="63500">
                    <a:prstClr val="black">
                      <a:alpha val="40000"/>
                    </a:prstClr>
                  </a:glow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  <a:latin typeface="+mj-lt"/>
              </a:rPr>
              <a:t>TITANIC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2708920"/>
            <a:ext cx="2575775" cy="36474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4221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37028" y="404664"/>
            <a:ext cx="697543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What was the Titanic?</a:t>
            </a:r>
          </a:p>
        </p:txBody>
      </p:sp>
      <p:sp>
        <p:nvSpPr>
          <p:cNvPr id="8" name="Cloud"/>
          <p:cNvSpPr>
            <a:spLocks noChangeAspect="1" noEditPoints="1" noChangeArrowheads="1"/>
          </p:cNvSpPr>
          <p:nvPr/>
        </p:nvSpPr>
        <p:spPr bwMode="auto">
          <a:xfrm>
            <a:off x="373496" y="1327994"/>
            <a:ext cx="8102499" cy="5060473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chemeClr val="bg1"/>
          </a:solidFill>
          <a:ln w="9525">
            <a:solidFill>
              <a:schemeClr val="tx2">
                <a:lumMod val="75000"/>
              </a:schemeClr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17918" y="1834406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prstClr val="black"/>
                </a:solidFill>
              </a:rPr>
              <a:t>What do you already know about </a:t>
            </a:r>
          </a:p>
          <a:p>
            <a:pPr algn="ctr"/>
            <a:r>
              <a:rPr lang="en-GB" dirty="0">
                <a:solidFill>
                  <a:prstClr val="black"/>
                </a:solidFill>
              </a:rPr>
              <a:t>the Titanic?</a:t>
            </a:r>
          </a:p>
        </p:txBody>
      </p:sp>
    </p:spTree>
    <p:extLst>
      <p:ext uri="{BB962C8B-B14F-4D97-AF65-F5344CB8AC3E}">
        <p14:creationId xmlns:p14="http://schemas.microsoft.com/office/powerpoint/2010/main" val="384647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03098" y="404664"/>
            <a:ext cx="244329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Titanic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Titanic was a famous ship that was built around a hundred years ago.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00808"/>
            <a:ext cx="2967413" cy="3016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683568" y="2996952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It was known at the time as the largest, most luxurious passenger liner in the world.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3568" y="4150821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ship had three different sections: First Class, Second Class and Third Class. </a:t>
            </a:r>
          </a:p>
          <a:p>
            <a:r>
              <a:rPr lang="en-GB" dirty="0">
                <a:solidFill>
                  <a:prstClr val="black"/>
                </a:solidFill>
              </a:rPr>
              <a:t>What do you think these were for?</a:t>
            </a:r>
          </a:p>
        </p:txBody>
      </p:sp>
    </p:spTree>
    <p:extLst>
      <p:ext uri="{BB962C8B-B14F-4D97-AF65-F5344CB8AC3E}">
        <p14:creationId xmlns:p14="http://schemas.microsoft.com/office/powerpoint/2010/main" val="1455808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81937" y="404664"/>
            <a:ext cx="3685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The 1900s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1900s were a time when many things were being invented. People trusted the new technology.</a:t>
            </a:r>
          </a:p>
          <a:p>
            <a:endParaRPr lang="en-GB" dirty="0">
              <a:solidFill>
                <a:prstClr val="black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1700808"/>
            <a:ext cx="2967413" cy="3016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TextBox 9"/>
          <p:cNvSpPr txBox="1"/>
          <p:nvPr/>
        </p:nvSpPr>
        <p:spPr>
          <a:xfrm>
            <a:off x="683568" y="3140968"/>
            <a:ext cx="44644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Many people wanted to travel to America, either to work there or to visit friends and relatives.</a:t>
            </a:r>
          </a:p>
          <a:p>
            <a:r>
              <a:rPr lang="en-GB" dirty="0">
                <a:solidFill>
                  <a:prstClr val="black"/>
                </a:solidFill>
              </a:rPr>
              <a:t>The only way to do this was to cross the Atlantic Ocean in a ship. </a:t>
            </a:r>
          </a:p>
          <a:p>
            <a:r>
              <a:rPr lang="en-GB" dirty="0">
                <a:solidFill>
                  <a:prstClr val="black"/>
                </a:solidFill>
              </a:rPr>
              <a:t>This journey would take 5 or 6 days. </a:t>
            </a:r>
          </a:p>
          <a:p>
            <a:r>
              <a:rPr lang="en-GB" dirty="0">
                <a:solidFill>
                  <a:prstClr val="black"/>
                </a:solidFill>
              </a:rPr>
              <a:t>How long would it take today by plane?</a:t>
            </a:r>
          </a:p>
        </p:txBody>
      </p:sp>
    </p:spTree>
    <p:extLst>
      <p:ext uri="{BB962C8B-B14F-4D97-AF65-F5344CB8AC3E}">
        <p14:creationId xmlns:p14="http://schemas.microsoft.com/office/powerpoint/2010/main" val="13965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66166" y="404664"/>
            <a:ext cx="771717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Titanic’s maiden voyage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184482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In the early 1900s, there were many shipping companies in competition with each other.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7" y="5385990"/>
            <a:ext cx="76163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Her final destination was New York city but she never arrived. </a:t>
            </a:r>
          </a:p>
          <a:p>
            <a:r>
              <a:rPr lang="en-GB" dirty="0">
                <a:solidFill>
                  <a:prstClr val="black"/>
                </a:solidFill>
              </a:rPr>
              <a:t>Do you know why?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3568" y="2998693"/>
            <a:ext cx="44644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White Star Line, - a shipping company in Belfast - designed the Titanic to beat the competition and advertised the ship as ‘unsinkable’.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605253"/>
            <a:ext cx="2575775" cy="364749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83568" y="4366845"/>
            <a:ext cx="44644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</a:rPr>
              <a:t>The Titanic set off from Southampton on April 10</a:t>
            </a:r>
            <a:r>
              <a:rPr lang="en-GB" baseline="30000" dirty="0">
                <a:solidFill>
                  <a:prstClr val="black"/>
                </a:solidFill>
              </a:rPr>
              <a:t>th</a:t>
            </a:r>
            <a:r>
              <a:rPr lang="en-GB" dirty="0">
                <a:solidFill>
                  <a:prstClr val="black"/>
                </a:solidFill>
              </a:rPr>
              <a:t> 1912.</a:t>
            </a:r>
          </a:p>
        </p:txBody>
      </p:sp>
    </p:spTree>
    <p:extLst>
      <p:ext uri="{BB962C8B-B14F-4D97-AF65-F5344CB8AC3E}">
        <p14:creationId xmlns:p14="http://schemas.microsoft.com/office/powerpoint/2010/main" val="313658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8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ounded Rectangle 2"/>
          <p:cNvSpPr/>
          <p:nvPr/>
        </p:nvSpPr>
        <p:spPr>
          <a:xfrm>
            <a:off x="179512" y="188640"/>
            <a:ext cx="8784976" cy="6552728"/>
          </a:xfrm>
          <a:prstGeom prst="roundRect">
            <a:avLst/>
          </a:prstGeom>
          <a:solidFill>
            <a:schemeClr val="accent1">
              <a:lumMod val="20000"/>
              <a:lumOff val="80000"/>
              <a:alpha val="89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480948" y="404664"/>
            <a:ext cx="38876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18415" cmpd="sng">
                  <a:solidFill>
                    <a:prstClr val="black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Online links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7" y="1854364"/>
            <a:ext cx="4464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hlinkClick r:id="rId2"/>
              </a:rPr>
              <a:t>Titanic – for BBC history</a:t>
            </a:r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9544" y="6093296"/>
            <a:ext cx="72104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>
                <a:solidFill>
                  <a:prstClr val="white"/>
                </a:solidFill>
              </a:rPr>
              <a:t>All acknowledged images used published under a </a:t>
            </a:r>
            <a:r>
              <a:rPr lang="en-GB" sz="1100" dirty="0">
                <a:solidFill>
                  <a:prstClr val="white"/>
                </a:solidFill>
                <a:hlinkClick r:id="rId3"/>
              </a:rPr>
              <a:t>Creative Commons Licence</a:t>
            </a:r>
            <a:endParaRPr lang="en-GB" sz="1100" dirty="0">
              <a:solidFill>
                <a:prstClr val="white"/>
              </a:solidFill>
            </a:endParaRPr>
          </a:p>
          <a:p>
            <a:r>
              <a:rPr lang="en-GB" sz="1100" dirty="0">
                <a:solidFill>
                  <a:prstClr val="white"/>
                </a:solidFill>
              </a:rPr>
              <a:t>All other images in the 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077710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244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1_Office Theme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Primary Teaching Tools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Jacqui Bannister</dc:creator>
  <cp:lastModifiedBy>torneymichele@outlook.com</cp:lastModifiedBy>
  <cp:revision>8</cp:revision>
  <dcterms:created xsi:type="dcterms:W3CDTF">2011-01-12T13:58:06Z</dcterms:created>
  <dcterms:modified xsi:type="dcterms:W3CDTF">2021-01-26T12:14:19Z</dcterms:modified>
</cp:coreProperties>
</file>