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6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61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2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92" y="6381328"/>
            <a:ext cx="1944216" cy="346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5415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6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675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43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11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01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85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3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24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69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44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6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1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6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70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0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1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9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59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A8D4-2033-4E37-9CAF-A1285DEFEB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26/01/2021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F5984-DCF6-4DEA-B343-A78470375F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7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3.0/" TargetMode="External"/><Relationship Id="rId2" Type="http://schemas.openxmlformats.org/officeDocument/2006/relationships/hyperlink" Target="https://vimeo.com/39639342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139" y="188640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38100" cmpd="sng">
                  <a:solidFill>
                    <a:prstClr val="black"/>
                  </a:solidFill>
                  <a:prstDash val="solid"/>
                </a:ln>
                <a:gradFill flip="none" rotWithShape="1">
                  <a:gsLst>
                    <a:gs pos="0">
                      <a:srgbClr val="EEECE1">
                        <a:shade val="30000"/>
                        <a:satMod val="115000"/>
                      </a:srgbClr>
                    </a:gs>
                    <a:gs pos="50000">
                      <a:srgbClr val="EEECE1">
                        <a:shade val="67500"/>
                        <a:satMod val="115000"/>
                      </a:srgbClr>
                    </a:gs>
                    <a:gs pos="100000">
                      <a:srgbClr val="EEECE1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effectLst>
                  <a:glow rad="63500">
                    <a:prstClr val="black">
                      <a:alpha val="40000"/>
                    </a:prst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TITANIC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708920"/>
            <a:ext cx="2575775" cy="3647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2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88640"/>
            <a:ext cx="8784976" cy="655272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89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7028" y="404664"/>
            <a:ext cx="6975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was the Titanic?</a:t>
            </a:r>
          </a:p>
        </p:txBody>
      </p:sp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373496" y="1327994"/>
            <a:ext cx="8102499" cy="506047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7918" y="183440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What do you already know about 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the Titanic?</a:t>
            </a:r>
          </a:p>
        </p:txBody>
      </p:sp>
    </p:spTree>
    <p:extLst>
      <p:ext uri="{BB962C8B-B14F-4D97-AF65-F5344CB8AC3E}">
        <p14:creationId xmlns:p14="http://schemas.microsoft.com/office/powerpoint/2010/main" val="384647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88640"/>
            <a:ext cx="8784976" cy="655272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89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098" y="404664"/>
            <a:ext cx="2443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Titanic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844825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The Titanic was a famous ship that was built around a hundred years ago.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00808"/>
            <a:ext cx="2967413" cy="3016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83568" y="299695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It was known at the time as the largest, most luxurious passenger liner in the world.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4150821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The ship had three different sections: First Class, Second Class and Third Class. </a:t>
            </a:r>
          </a:p>
          <a:p>
            <a:r>
              <a:rPr lang="en-GB" dirty="0">
                <a:solidFill>
                  <a:prstClr val="black"/>
                </a:solidFill>
              </a:rPr>
              <a:t>What do you think these were for?</a:t>
            </a:r>
          </a:p>
        </p:txBody>
      </p:sp>
    </p:spTree>
    <p:extLst>
      <p:ext uri="{BB962C8B-B14F-4D97-AF65-F5344CB8AC3E}">
        <p14:creationId xmlns:p14="http://schemas.microsoft.com/office/powerpoint/2010/main" val="145580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88640"/>
            <a:ext cx="8784976" cy="655272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89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1937" y="404664"/>
            <a:ext cx="3685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1900s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844825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The 1900s were a time when many things were being invented. People trusted the new technology.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00808"/>
            <a:ext cx="2967413" cy="3016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683568" y="3140968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Many people wanted to travel to America, either to work there or to visit friends and relatives.</a:t>
            </a:r>
          </a:p>
          <a:p>
            <a:r>
              <a:rPr lang="en-GB" dirty="0">
                <a:solidFill>
                  <a:prstClr val="black"/>
                </a:solidFill>
              </a:rPr>
              <a:t>The only way to do this was to cross the Atlantic Ocean in a ship. </a:t>
            </a:r>
          </a:p>
          <a:p>
            <a:r>
              <a:rPr lang="en-GB" dirty="0">
                <a:solidFill>
                  <a:prstClr val="black"/>
                </a:solidFill>
              </a:rPr>
              <a:t>This journey would take 5 or 6 days. </a:t>
            </a:r>
          </a:p>
          <a:p>
            <a:r>
              <a:rPr lang="en-GB" dirty="0">
                <a:solidFill>
                  <a:prstClr val="black"/>
                </a:solidFill>
              </a:rPr>
              <a:t>How long would it take today by plane?</a:t>
            </a:r>
          </a:p>
        </p:txBody>
      </p:sp>
    </p:spTree>
    <p:extLst>
      <p:ext uri="{BB962C8B-B14F-4D97-AF65-F5344CB8AC3E}">
        <p14:creationId xmlns:p14="http://schemas.microsoft.com/office/powerpoint/2010/main" val="1396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88640"/>
            <a:ext cx="8784976" cy="655272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89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6166" y="404664"/>
            <a:ext cx="7717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Titanic’s maiden voyage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844825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In the early 1900s, there were many shipping companies in competition with each other.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7" y="5385990"/>
            <a:ext cx="7616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Her final destination was New York city but she never arrived. </a:t>
            </a:r>
          </a:p>
          <a:p>
            <a:r>
              <a:rPr lang="en-GB" dirty="0">
                <a:solidFill>
                  <a:prstClr val="black"/>
                </a:solidFill>
              </a:rPr>
              <a:t>Do you know why?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2998693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The White Star Line, - a shipping company in Belfast - designed the Titanic to beat the competition and advertised the ship as ‘unsinkable’.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05253"/>
            <a:ext cx="2575775" cy="364749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3568" y="4366845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The Titanic set off from Southampton on April 10</a:t>
            </a:r>
            <a:r>
              <a:rPr lang="en-GB" baseline="30000" dirty="0">
                <a:solidFill>
                  <a:prstClr val="black"/>
                </a:solidFill>
              </a:rPr>
              <a:t>th</a:t>
            </a:r>
            <a:r>
              <a:rPr lang="en-GB" dirty="0">
                <a:solidFill>
                  <a:prstClr val="black"/>
                </a:solidFill>
              </a:rPr>
              <a:t> 1912.</a:t>
            </a:r>
          </a:p>
        </p:txBody>
      </p:sp>
    </p:spTree>
    <p:extLst>
      <p:ext uri="{BB962C8B-B14F-4D97-AF65-F5344CB8AC3E}">
        <p14:creationId xmlns:p14="http://schemas.microsoft.com/office/powerpoint/2010/main" val="313658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9512" y="188640"/>
            <a:ext cx="8784976" cy="655272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89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0948" y="404664"/>
            <a:ext cx="3887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Online links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7" y="185436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hlinkClick r:id="rId2"/>
              </a:rPr>
              <a:t>Titanic – for BBC history</a:t>
            </a:r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544" y="6093296"/>
            <a:ext cx="7210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prstClr val="white"/>
                </a:solidFill>
              </a:rPr>
              <a:t>All acknowledged images used published under a </a:t>
            </a:r>
            <a:r>
              <a:rPr lang="en-GB" sz="1100" dirty="0">
                <a:solidFill>
                  <a:prstClr val="white"/>
                </a:solidFill>
                <a:hlinkClick r:id="rId3"/>
              </a:rPr>
              <a:t>Creative Commons Licence</a:t>
            </a:r>
            <a:endParaRPr lang="en-GB" sz="1100" dirty="0">
              <a:solidFill>
                <a:prstClr val="white"/>
              </a:solidFill>
            </a:endParaRPr>
          </a:p>
          <a:p>
            <a:r>
              <a:rPr lang="en-GB" sz="1100" dirty="0">
                <a:solidFill>
                  <a:prstClr val="white"/>
                </a:solidFill>
              </a:rPr>
              <a:t>All other images in the 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077710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Primary Teaching Tools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 Bannister</dc:creator>
  <cp:lastModifiedBy>torneymichele@outlook.com</cp:lastModifiedBy>
  <cp:revision>8</cp:revision>
  <dcterms:created xsi:type="dcterms:W3CDTF">2011-01-12T13:58:06Z</dcterms:created>
  <dcterms:modified xsi:type="dcterms:W3CDTF">2021-01-26T12:14:19Z</dcterms:modified>
</cp:coreProperties>
</file>