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04D602C-CD7D-7ADE-2D3E-93DAA92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5" y="151002"/>
            <a:ext cx="9906000" cy="694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95839" y="2629635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Savoury </a:t>
            </a:r>
          </a:p>
          <a:p>
            <a:r>
              <a:rPr lang="en-GB" sz="1000" b="1" dirty="0"/>
              <a:t>Mince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Chicken &amp; ham pasta bake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521798" y="269826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Roast Chicken </a:t>
            </a:r>
            <a:r>
              <a:rPr lang="en-US" sz="1000" b="1" dirty="0"/>
              <a:t>Stuffing &amp; Gravy </a:t>
            </a:r>
            <a:endParaRPr lang="en-GB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508533" y="2615246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Classic Margherita </a:t>
            </a:r>
          </a:p>
          <a:p>
            <a:r>
              <a:rPr lang="en-GB" sz="1000" b="1" dirty="0"/>
              <a:t>Pizza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Fish fingers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248926" y="2570347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Lunch Bunch Chicken Curry &amp; Naan Bread</a:t>
            </a:r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Chicken &amp; Cheese Panini</a:t>
            </a:r>
          </a:p>
          <a:p>
            <a:endParaRPr lang="en-GB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412362" y="2593658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Hot Dog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Crispy Cod Fishcakes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495839" y="4035959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Mash &amp; Baton Carrots </a:t>
            </a:r>
          </a:p>
          <a:p>
            <a:endParaRPr lang="en-GB" sz="1000" b="1" dirty="0"/>
          </a:p>
          <a:p>
            <a:r>
              <a:rPr lang="en-GB" sz="1000" b="1" dirty="0"/>
              <a:t>Garlic bread &amp; Peas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401771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Chipped Potatoes &amp; salad 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Mash &amp; Baked Beans</a:t>
            </a:r>
          </a:p>
          <a:p>
            <a:endParaRPr lang="en-GB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354942" y="4112903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Steamed Rice &amp; peas </a:t>
            </a:r>
          </a:p>
          <a:p>
            <a:endParaRPr lang="en-GB" sz="1000" b="1" dirty="0"/>
          </a:p>
          <a:p>
            <a:r>
              <a:rPr lang="en-GB" sz="1000" b="1" dirty="0"/>
              <a:t>Oven Baked Wedges &amp; sweetcorn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446103" y="403595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Carrots &amp; Broccoli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35959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Tomato Ketchup</a:t>
            </a:r>
          </a:p>
          <a:p>
            <a:endParaRPr lang="en-GB" sz="1000" b="1" dirty="0"/>
          </a:p>
          <a:p>
            <a:r>
              <a:rPr lang="en-GB" sz="1000" b="1" dirty="0"/>
              <a:t>Chipped Potatoes/Baked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495839" y="564564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Toffee or strawberry yoghurt &amp; Fresh fruit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460960" y="5612318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Fresh fruit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7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&amp; Fresh Fruit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399516" y="564564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Chocolate brownie &amp; Custard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Ice cream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F8C007A-8C64-84AD-3270-EE135A60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" y="135668"/>
            <a:ext cx="9906000" cy="690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Sausage Roll</a:t>
            </a:r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Sweet and Sour Chicken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220818" y="2495391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Gammon with Stuffing &amp; Gravy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Pepperoni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192078" y="2464613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Ish fingers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Burger in a Bap with Tomato Ketchup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 Chicken &amp; Rice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5" y="4082126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 &amp; Garden Peas</a:t>
            </a:r>
          </a:p>
          <a:p>
            <a:endParaRPr lang="en-US" sz="1000" b="1" dirty="0"/>
          </a:p>
          <a:p>
            <a:r>
              <a:rPr lang="en-US" sz="1000" b="1" dirty="0"/>
              <a:t>Chipped Potatoes/Rice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92643" y="4205054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359181" y="418851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Diced potatoes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386467" y="4078813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or Broccoli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Roasted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82126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Sweetcorn/Salad</a:t>
            </a:r>
          </a:p>
          <a:p>
            <a:endParaRPr lang="en-US" sz="1000" b="1" dirty="0"/>
          </a:p>
          <a:p>
            <a:r>
              <a:rPr lang="en-US" sz="1000" b="1" dirty="0"/>
              <a:t>Chipped Potatoes/Rice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62269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&amp; Fruit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465199" y="5776580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Yoghurt &amp; Fruit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425147" y="5776580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sprinkle cake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282108" y="5776580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</a:t>
            </a:r>
          </a:p>
          <a:p>
            <a:r>
              <a:rPr lang="en-US" sz="1000" b="1" dirty="0"/>
              <a:t>Muffin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27806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&amp; Fruit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CBD4A101-AB9C-079F-C159-B6149BC5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4" y="7209"/>
            <a:ext cx="9906001" cy="685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247321" y="2572338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 Stuffing &amp; Gravy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38181" y="2572338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Goujons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247230" y="2371256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in a Bap &amp; Cheese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8" y="2387671"/>
            <a:ext cx="134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with Tomato Ketchup/Gravy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Salt N </a:t>
            </a:r>
            <a:r>
              <a:rPr lang="en-US" sz="1000" b="1" dirty="0" err="1"/>
              <a:t>Chilli</a:t>
            </a:r>
            <a:r>
              <a:rPr lang="en-US" sz="1000" b="1" dirty="0"/>
              <a:t> Chicken Wrap with Garlic Mayo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46577" y="3959015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Chipped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</a:t>
            </a:r>
          </a:p>
          <a:p>
            <a:endParaRPr lang="en-US" sz="1000" b="1" dirty="0"/>
          </a:p>
          <a:p>
            <a:r>
              <a:rPr lang="en-US" sz="1000" b="1" dirty="0"/>
              <a:t> Diced Potatoes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378638" y="4066737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r>
              <a:rPr lang="en-US" sz="1000" b="1" dirty="0"/>
              <a:t>Salad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17609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 /Cauliflower Cheese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</a:t>
            </a:r>
          </a:p>
          <a:p>
            <a:endParaRPr lang="en-US" sz="1000" b="1" dirty="0"/>
          </a:p>
          <a:p>
            <a:r>
              <a:rPr lang="en-US" sz="1000" b="1" dirty="0"/>
              <a:t>Mini Corn on the Cob</a:t>
            </a:r>
          </a:p>
          <a:p>
            <a:endParaRPr lang="en-US" sz="1000" b="1" dirty="0"/>
          </a:p>
          <a:p>
            <a:r>
              <a:rPr lang="en-US" sz="1000" b="1" dirty="0"/>
              <a:t>Chipped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&amp; fruit</a:t>
            </a:r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335116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Old School Cake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&amp; fruit </a:t>
            </a: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DCB6850-7839-6FF4-26D1-7B6CAA6D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53" y="-152182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Cod Fishcakes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035287" y="235178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Gammon Stuffing &amp; Gravy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059202" y="2351782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Pepperoni pizza </a:t>
            </a:r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&amp; broccoli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5926350" y="2351782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Wrap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Goujons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Sweet </a:t>
            </a:r>
            <a:r>
              <a:rPr lang="en-US" sz="1000" b="1" dirty="0" err="1"/>
              <a:t>Chilli</a:t>
            </a:r>
            <a:r>
              <a:rPr lang="en-US" sz="1000" b="1" dirty="0"/>
              <a:t> Chicken Panini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2353" y="3956088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Chipped Potatoes</a:t>
            </a:r>
          </a:p>
          <a:p>
            <a:endParaRPr lang="en-US" sz="1000" b="1" dirty="0"/>
          </a:p>
          <a:p>
            <a:r>
              <a:rPr lang="en-US" sz="1000" b="1" dirty="0"/>
              <a:t>Sweetcorn</a:t>
            </a:r>
          </a:p>
          <a:p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069498" y="395807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Peas </a:t>
            </a:r>
          </a:p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r>
              <a:rPr lang="en-US" sz="1000" b="1" dirty="0"/>
              <a:t>Wedges </a:t>
            </a:r>
          </a:p>
          <a:p>
            <a:endParaRPr lang="en-US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3975657" y="3956088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Broccoli/ Carrots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</a:t>
            </a:r>
          </a:p>
          <a:p>
            <a:endParaRPr lang="en-US" sz="1000" b="1" dirty="0"/>
          </a:p>
          <a:p>
            <a:r>
              <a:rPr lang="en-US" sz="1000" b="1" dirty="0"/>
              <a:t>Chipped Potatoes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493695" y="5340929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Yoghurt &amp; fruit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22683" y="537647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Tart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271422" y="5357350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173944" y="533626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 &amp; Milkshake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m &amp; fruit 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5958</TotalTime>
  <Words>393</Words>
  <Application>Microsoft Office PowerPoint</Application>
  <PresentationFormat>A4 Paper (210x297 mm)</PresentationFormat>
  <Paragraphs>171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G McKeown</cp:lastModifiedBy>
  <cp:revision>21</cp:revision>
  <cp:lastPrinted>2023-06-22T07:53:31Z</cp:lastPrinted>
  <dcterms:created xsi:type="dcterms:W3CDTF">2023-05-25T09:12:29Z</dcterms:created>
  <dcterms:modified xsi:type="dcterms:W3CDTF">2023-11-24T08:28:13Z</dcterms:modified>
</cp:coreProperties>
</file>