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90" r:id="rId5"/>
    <p:sldId id="261" r:id="rId6"/>
    <p:sldId id="262" r:id="rId7"/>
    <p:sldId id="26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B4E2B-E6AA-40D6-844E-2D921649C607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D17D-45C0-4F77-84D2-67BDD3C58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37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6D17D-45C0-4F77-84D2-67BDD3C580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6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8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1214-A3D1-FA42-B20D-1CFF7BC85029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EBB5-202A-CD4C-813B-B04667F5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827" y="94361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SassoonPrimaryInfant" pitchFamily="2" charset="0"/>
                <a:cs typeface="Sassoon Infant Regular"/>
              </a:rPr>
              <a:t>Welcome to Old Warren Primary School</a:t>
            </a:r>
            <a:endParaRPr lang="en-US" sz="6000" dirty="0">
              <a:latin typeface="SassoonPrimaryInfant" pitchFamily="2" charset="0"/>
              <a:cs typeface="Sassoon Infant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805" y="3195991"/>
            <a:ext cx="4522859" cy="11562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Mr</a:t>
            </a:r>
            <a:r>
              <a:rPr lang="en-US" dirty="0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 Campbell (Principal) 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Mrs</a:t>
            </a:r>
            <a:r>
              <a:rPr lang="en-US" dirty="0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 Jolly (Nursery Teacher)</a:t>
            </a:r>
            <a:endParaRPr lang="en-US" dirty="0">
              <a:solidFill>
                <a:schemeClr val="tx1"/>
              </a:solidFill>
              <a:latin typeface="SassoonPrimaryInfant" pitchFamily="2" charset="0"/>
              <a:cs typeface="Sassoon Infant Regular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Mrs</a:t>
            </a:r>
            <a:r>
              <a:rPr lang="en-US" dirty="0" smtClean="0">
                <a:solidFill>
                  <a:schemeClr val="tx1"/>
                </a:solidFill>
                <a:latin typeface="SassoonPrimaryInfant" pitchFamily="2" charset="0"/>
                <a:cs typeface="Sassoon Infant Regular"/>
              </a:rPr>
              <a:t> Evans (Nursery Teacher-Fridays)</a:t>
            </a:r>
            <a:endParaRPr lang="en-US" dirty="0">
              <a:solidFill>
                <a:schemeClr val="tx1"/>
              </a:solidFill>
              <a:latin typeface="SassoonPrimaryInfant" pitchFamily="2" charset="0"/>
              <a:cs typeface="Sassoon Infant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9" y="2670372"/>
            <a:ext cx="1520196" cy="18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978" y="164955"/>
            <a:ext cx="5492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SassoonPrimaryInfant" pitchFamily="2" charset="0"/>
                <a:cs typeface="Sassoon Infant Regular"/>
              </a:rPr>
              <a:t>Our </a:t>
            </a:r>
            <a:r>
              <a:rPr lang="en-US" sz="5400" dirty="0">
                <a:latin typeface="SassoonPrimaryInfant" pitchFamily="2" charset="0"/>
                <a:cs typeface="Sassoon Infant Regular"/>
              </a:rPr>
              <a:t>Ethos</a:t>
            </a:r>
            <a:br>
              <a:rPr lang="en-US" sz="5400" dirty="0">
                <a:latin typeface="SassoonPrimaryInfant" pitchFamily="2" charset="0"/>
                <a:cs typeface="Sassoon Infant Regular"/>
              </a:rPr>
            </a:br>
            <a:r>
              <a:rPr lang="en-US" sz="5400" dirty="0">
                <a:latin typeface="SassoonPrimaryInfant" pitchFamily="2" charset="0"/>
                <a:cs typeface="Sassoon Infant Regular"/>
              </a:rPr>
              <a:t/>
            </a:r>
            <a:br>
              <a:rPr lang="en-US" sz="5400" dirty="0">
                <a:latin typeface="SassoonPrimaryInfant" pitchFamily="2" charset="0"/>
                <a:cs typeface="Sassoon Infant Regular"/>
              </a:rPr>
            </a:br>
            <a:r>
              <a:rPr lang="en-US" dirty="0">
                <a:latin typeface="SassoonPrimaryInfant" pitchFamily="2" charset="0"/>
                <a:cs typeface="Sassoon Infant Regular"/>
              </a:rPr>
              <a:t/>
            </a:r>
            <a:br>
              <a:rPr lang="en-US" dirty="0">
                <a:latin typeface="SassoonPrimaryInfant" pitchFamily="2" charset="0"/>
                <a:cs typeface="Sassoon Infant Regular"/>
              </a:rPr>
            </a:br>
            <a:endParaRPr lang="en-US" dirty="0">
              <a:latin typeface="SassoonPrimaryInfa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953" y="1468099"/>
            <a:ext cx="475034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assoonPrimaryInfant" pitchFamily="2" charset="0"/>
                <a:cs typeface="Sassoon Infant Regular"/>
              </a:rPr>
              <a:t>We aspire for all our children to become confident, happy and caring individuals who achieve personal success and develop a love of learning and of life. </a:t>
            </a:r>
            <a:br>
              <a:rPr lang="en-US" sz="3600" dirty="0">
                <a:latin typeface="SassoonPrimaryInfant" pitchFamily="2" charset="0"/>
                <a:cs typeface="Sassoon Infant Regular"/>
              </a:rPr>
            </a:br>
            <a:endParaRPr lang="en-US" sz="3600" dirty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49" y="1293091"/>
            <a:ext cx="3452676" cy="33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32316"/>
            <a:ext cx="7772400" cy="1100164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SassoonPrimaryInfant" pitchFamily="2" charset="0"/>
                <a:cs typeface="Sassoon Infant Regular"/>
              </a:rPr>
              <a:t>Our Nursery Offers:</a:t>
            </a:r>
            <a:endParaRPr lang="en-US" sz="5400" dirty="0">
              <a:latin typeface="SassoonPrimaryInfant" pitchFamily="2" charset="0"/>
              <a:cs typeface="Sassoon Infant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7587" y="17563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SassoonPrimaryInfant" pitchFamily="2" charset="0"/>
              <a:cs typeface="Sassoon Infant Regula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SassoonPrimaryInfant" pitchFamily="2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32480"/>
            <a:ext cx="7918450" cy="38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Dedicated approachable staff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A full time place – 8.55am – 1.25pm, including lunch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Incredible Years parenting programme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Book and toy lending and up to date advice from the Getting Ready to Learn team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L</a:t>
            </a: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inks with external agencies </a:t>
            </a:r>
            <a:r>
              <a:rPr lang="en-GB" dirty="0" err="1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eg</a:t>
            </a: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 speech therapy, educational psychology</a:t>
            </a:r>
          </a:p>
          <a:p>
            <a:pPr marL="457200" indent="-457200" algn="l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A smooth transition programme with Sure Start and then on to our P1class</a:t>
            </a:r>
          </a:p>
          <a:p>
            <a:pPr marL="457200" indent="-457200" algn="l"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62478"/>
            <a:ext cx="2558473" cy="17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Application Procedure for September 2022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EA Nursery online portal opens on Monday 10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January 2022 at 12 noon. </a:t>
            </a:r>
          </a:p>
          <a:p>
            <a:r>
              <a:rPr lang="en-GB" sz="2800" dirty="0" smtClean="0"/>
              <a:t>The portal closes on Monday 28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January at 12 noon</a:t>
            </a:r>
          </a:p>
          <a:p>
            <a:r>
              <a:rPr lang="en-GB" sz="2800" dirty="0" smtClean="0"/>
              <a:t>Birth certificates, proof of identity and benefits must be downloaded via the portal by Friday 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February 2022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34" y="4053055"/>
            <a:ext cx="3277498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32316"/>
            <a:ext cx="7772400" cy="1100164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SassoonPrimaryInfant" pitchFamily="2" charset="0"/>
                <a:cs typeface="Sassoon Infant Regular"/>
              </a:rPr>
              <a:t>Our Nursery Unit</a:t>
            </a:r>
            <a:endParaRPr lang="en-US" sz="5400" dirty="0">
              <a:latin typeface="SassoonPrimaryInfant" pitchFamily="2" charset="0"/>
              <a:cs typeface="Sassoon Infant Regula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32480"/>
            <a:ext cx="7918450" cy="38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rgbClr val="000000"/>
              </a:solidFill>
              <a:latin typeface="Sassoon Infant Regular"/>
              <a:cs typeface="Sassoon Infant 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05667" y="1456307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Mrs Jolly and Mrs Evans are the Nursery teachers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Mrs </a:t>
            </a:r>
            <a:r>
              <a:rPr lang="en-GB" sz="2800" dirty="0" err="1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McAleenon</a:t>
            </a: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 and Nathan Spratt are the Nursery assistants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There </a:t>
            </a:r>
            <a:r>
              <a:rPr lang="en-GB" sz="2800" dirty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are </a:t>
            </a: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26 pupils in Nursery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We have a well resourced classroom and safe enclosed outdoor area</a:t>
            </a:r>
          </a:p>
          <a:p>
            <a:pPr marL="457200" indent="-457200" algn="l">
              <a:buFont typeface="Arial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The children develop and learn through their play both indoors and outdoors</a:t>
            </a:r>
          </a:p>
          <a:p>
            <a:pPr marL="457200" indent="-457200" algn="l">
              <a:buFont typeface="Arial"/>
              <a:buChar char="•"/>
            </a:pPr>
            <a:endParaRPr lang="en-GB" sz="2800" dirty="0" smtClean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GB" sz="2800" dirty="0" smtClean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GB" sz="2800" dirty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GB" sz="2800" dirty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6" t="1530" r="2100" b="1423"/>
          <a:stretch/>
        </p:blipFill>
        <p:spPr>
          <a:xfrm>
            <a:off x="120073" y="4996873"/>
            <a:ext cx="2442644" cy="17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32316"/>
            <a:ext cx="7772400" cy="1100164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assoonPrimaryInfant" pitchFamily="2" charset="0"/>
                <a:cs typeface="Sassoon Infant Regular"/>
              </a:rPr>
              <a:t>We Are Proud of Our School!</a:t>
            </a:r>
            <a:endParaRPr lang="en-US" sz="4800" dirty="0">
              <a:latin typeface="SassoonPrimaryInfant" pitchFamily="2" charset="0"/>
              <a:cs typeface="Sassoon Infant Regular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Comic Sans MS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32480"/>
            <a:ext cx="7918450" cy="38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rgbClr val="000000"/>
              </a:solidFill>
              <a:latin typeface="Sassoon Infant Regular"/>
              <a:cs typeface="Sassoon Infant 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05667" y="1456307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In our school every child matters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Pupils are supported by hardworking and caring staff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C</a:t>
            </a: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reative </a:t>
            </a:r>
            <a:r>
              <a:rPr lang="en-GB" dirty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curriculum is used to inspire and </a:t>
            </a: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enthuse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Modern facilities and extensive grounds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latin typeface="SassoonPrimaryInfant" pitchFamily="2" charset="0"/>
                <a:cs typeface="Sassoon Infant Regular"/>
              </a:rPr>
              <a:t>Small class sizes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GB" dirty="0" smtClean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  <a:p>
            <a:pPr marL="457200" indent="-457200" algn="l">
              <a:buFont typeface="Arial"/>
              <a:buChar char="•"/>
            </a:pPr>
            <a:endParaRPr lang="en-GB" dirty="0">
              <a:solidFill>
                <a:srgbClr val="000000"/>
              </a:solidFill>
              <a:latin typeface="SassoonPrimaryInfant" pitchFamily="2" charset="0"/>
              <a:cs typeface="Sassoon Infan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992" y="1883839"/>
            <a:ext cx="1352008" cy="202880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5" y="5089766"/>
            <a:ext cx="1111937" cy="162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8945"/>
            <a:ext cx="8229600" cy="1143000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  <a:cs typeface="Sassoon Infant Regular"/>
              </a:rPr>
              <a:t>Links with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50" y="1144739"/>
            <a:ext cx="8560169" cy="3671888"/>
          </a:xfrm>
        </p:spPr>
        <p:txBody>
          <a:bodyPr>
            <a:noAutofit/>
          </a:bodyPr>
          <a:lstStyle/>
          <a:p>
            <a:r>
              <a:rPr lang="en-GB" sz="2400" dirty="0">
                <a:latin typeface="SassoonPrimaryInfant" pitchFamily="2" charset="0"/>
                <a:cs typeface="Sassoon Infant Regular"/>
              </a:rPr>
              <a:t>The </a:t>
            </a:r>
            <a:r>
              <a:rPr lang="en-GB" sz="2400" dirty="0" smtClean="0">
                <a:latin typeface="SassoonPrimaryInfant" pitchFamily="2" charset="0"/>
                <a:cs typeface="Sassoon Infant Regular"/>
              </a:rPr>
              <a:t>Nursery strives to 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build close relationships with </a:t>
            </a:r>
            <a:r>
              <a:rPr lang="en-GB" sz="2400" dirty="0" smtClean="0">
                <a:latin typeface="SassoonPrimaryInfant" pitchFamily="2" charset="0"/>
                <a:cs typeface="Sassoon Infant Regular"/>
              </a:rPr>
              <a:t>parents</a:t>
            </a:r>
          </a:p>
          <a:p>
            <a:r>
              <a:rPr lang="en-GB" sz="2400" dirty="0" smtClean="0">
                <a:latin typeface="SassoonPrimaryInfant" pitchFamily="2" charset="0"/>
                <a:cs typeface="Sassoon Infant Regular"/>
              </a:rPr>
              <a:t>We offer home visits before your child starts nursery</a:t>
            </a:r>
            <a:endParaRPr lang="en-GB" sz="2400" dirty="0">
              <a:latin typeface="SassoonPrimaryInfant" pitchFamily="2" charset="0"/>
              <a:cs typeface="Sassoon Infant Regular"/>
            </a:endParaRPr>
          </a:p>
          <a:p>
            <a:r>
              <a:rPr lang="en-GB" sz="2400" dirty="0">
                <a:latin typeface="SassoonPrimaryInfant" pitchFamily="2" charset="0"/>
                <a:cs typeface="Sassoon Infant Regular"/>
              </a:rPr>
              <a:t>There are three </a:t>
            </a:r>
            <a:r>
              <a:rPr lang="ja-JP" altLang="en-GB" sz="2400" dirty="0">
                <a:latin typeface="SassoonPrimaryInfant" pitchFamily="2" charset="0"/>
                <a:cs typeface="Sassoon Infant Regular"/>
              </a:rPr>
              <a:t>‘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Parent Consultation Meetings</a:t>
            </a:r>
            <a:r>
              <a:rPr lang="ja-JP" altLang="en-GB" sz="2400" dirty="0">
                <a:latin typeface="SassoonPrimaryInfant" pitchFamily="2" charset="0"/>
                <a:cs typeface="Sassoon Infant Regular"/>
              </a:rPr>
              <a:t>’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 throughout the year</a:t>
            </a:r>
          </a:p>
          <a:p>
            <a:r>
              <a:rPr lang="en-GB" sz="2400" dirty="0" smtClean="0">
                <a:latin typeface="SassoonPrimaryInfant" pitchFamily="2" charset="0"/>
                <a:cs typeface="Sassoon Infant Regular"/>
              </a:rPr>
              <a:t>We regularly share information on how to build on your child’s skills at home</a:t>
            </a:r>
            <a:endParaRPr lang="en-GB" sz="2400" dirty="0">
              <a:latin typeface="SassoonPrimaryInfant" pitchFamily="2" charset="0"/>
              <a:cs typeface="Sassoon Infant Regular"/>
            </a:endParaRPr>
          </a:p>
          <a:p>
            <a:r>
              <a:rPr lang="en-GB" sz="2400" dirty="0" smtClean="0">
                <a:latin typeface="SassoonPrimaryInfant" pitchFamily="2" charset="0"/>
                <a:cs typeface="Sassoon Infant Regular"/>
              </a:rPr>
              <a:t>We run ‘Incredible 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Years </a:t>
            </a:r>
            <a:r>
              <a:rPr lang="en-GB" sz="2400" dirty="0" smtClean="0">
                <a:latin typeface="SassoonPrimaryInfant" pitchFamily="2" charset="0"/>
                <a:cs typeface="Sassoon Infant Regular"/>
              </a:rPr>
              <a:t>Workshops’. 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The programme is designed to support parents in </a:t>
            </a:r>
            <a:r>
              <a:rPr lang="en-GB" sz="2400" dirty="0" smtClean="0">
                <a:latin typeface="SassoonPrimaryInfant" pitchFamily="2" charset="0"/>
                <a:cs typeface="Sassoon Infant Regular"/>
              </a:rPr>
              <a:t>educating 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their young children.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4976301"/>
            <a:ext cx="9222087" cy="1909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8" y="4734000"/>
            <a:ext cx="2843712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1030248" y="1748523"/>
            <a:ext cx="716159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SassoonPrimaryInfant" pitchFamily="2" charset="0"/>
                <a:cs typeface="Sassoon Infant Regular"/>
              </a:rPr>
              <a:t>Please contact school if you wish to visit the Nursery Unit</a:t>
            </a:r>
            <a:endParaRPr lang="en-GB" sz="1200" dirty="0">
              <a:latin typeface="SassoonPrimaryInfant" pitchFamily="2" charset="0"/>
              <a:cs typeface="Sassoon Infant Regular"/>
            </a:endParaRPr>
          </a:p>
          <a:p>
            <a:pPr algn="ctr" eaLnBrk="1" hangingPunct="1"/>
            <a:r>
              <a:rPr lang="en-GB" sz="2400" dirty="0" smtClean="0">
                <a:latin typeface="SassoonPrimaryInfant" pitchFamily="2" charset="0"/>
                <a:cs typeface="Sassoon Infant Regular"/>
              </a:rPr>
              <a:t>The </a:t>
            </a:r>
            <a:r>
              <a:rPr lang="en-GB" sz="2400" dirty="0">
                <a:latin typeface="SassoonPrimaryInfant" pitchFamily="2" charset="0"/>
                <a:cs typeface="Sassoon Infant Regular"/>
              </a:rPr>
              <a:t>staff will be happy to help with any </a:t>
            </a:r>
            <a:r>
              <a:rPr lang="en-GB" sz="2400" dirty="0" smtClean="0">
                <a:latin typeface="SassoonPrimaryInfant" pitchFamily="2" charset="0"/>
                <a:cs typeface="Sassoon Infant Regular"/>
              </a:rPr>
              <a:t>queries</a:t>
            </a:r>
          </a:p>
          <a:p>
            <a:pPr algn="ctr" eaLnBrk="1" hangingPunct="1"/>
            <a:endParaRPr lang="en-GB" sz="2400" dirty="0">
              <a:latin typeface="SassoonPrimaryInfant" pitchFamily="2" charset="0"/>
              <a:cs typeface="Sassoon Infant Regular"/>
            </a:endParaRPr>
          </a:p>
          <a:p>
            <a:pPr algn="ctr" eaLnBrk="1" hangingPunct="1"/>
            <a:r>
              <a:rPr lang="en-GB" sz="2400" dirty="0" smtClean="0">
                <a:latin typeface="SassoonPrimaryInfant" pitchFamily="2" charset="0"/>
                <a:cs typeface="Sassoon Infant Regular"/>
              </a:rPr>
              <a:t>We hope to see you all in September 2022!</a:t>
            </a:r>
          </a:p>
          <a:p>
            <a:pPr algn="ctr" eaLnBrk="1" hangingPunct="1"/>
            <a:endParaRPr lang="en-GB" sz="2400" dirty="0">
              <a:latin typeface="SassoonPrimaryInfant" pitchFamily="2" charset="0"/>
              <a:cs typeface="Sassoon Infan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4948591"/>
            <a:ext cx="9222087" cy="1909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927"/>
          <a:stretch/>
        </p:blipFill>
        <p:spPr>
          <a:xfrm>
            <a:off x="1995805" y="-115469"/>
            <a:ext cx="5377126" cy="18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352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Comic Sans MS</vt:lpstr>
      <vt:lpstr>Sassoon Infant Regular</vt:lpstr>
      <vt:lpstr>SassoonPrimaryInfant</vt:lpstr>
      <vt:lpstr>Office Theme</vt:lpstr>
      <vt:lpstr>Welcome to Old Warren Primary School</vt:lpstr>
      <vt:lpstr>PowerPoint Presentation</vt:lpstr>
      <vt:lpstr>Our Nursery Offers:</vt:lpstr>
      <vt:lpstr>Application Procedure for September 2022</vt:lpstr>
      <vt:lpstr>Our Nursery Unit</vt:lpstr>
      <vt:lpstr>We Are Proud of Our School!</vt:lpstr>
      <vt:lpstr>Links with Parents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Old Warren Primary School</dc:title>
  <dc:creator>Kathryn Mayes</dc:creator>
  <cp:lastModifiedBy>Sean Campbell</cp:lastModifiedBy>
  <cp:revision>54</cp:revision>
  <dcterms:created xsi:type="dcterms:W3CDTF">2017-05-09T19:17:53Z</dcterms:created>
  <dcterms:modified xsi:type="dcterms:W3CDTF">2021-12-16T11:06:00Z</dcterms:modified>
</cp:coreProperties>
</file>