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7" r:id="rId7"/>
    <p:sldId id="278" r:id="rId8"/>
    <p:sldId id="269" r:id="rId9"/>
    <p:sldId id="280" r:id="rId10"/>
    <p:sldId id="279" r:id="rId11"/>
    <p:sldId id="268" r:id="rId12"/>
    <p:sldId id="270" r:id="rId13"/>
    <p:sldId id="284" r:id="rId14"/>
    <p:sldId id="266" r:id="rId15"/>
    <p:sldId id="281" r:id="rId16"/>
    <p:sldId id="271" r:id="rId17"/>
    <p:sldId id="282" r:id="rId18"/>
    <p:sldId id="272" r:id="rId19"/>
    <p:sldId id="283" r:id="rId20"/>
    <p:sldId id="285" r:id="rId21"/>
    <p:sldId id="265" r:id="rId22"/>
    <p:sldId id="273" r:id="rId23"/>
    <p:sldId id="262" r:id="rId24"/>
    <p:sldId id="274" r:id="rId25"/>
    <p:sldId id="261" r:id="rId26"/>
    <p:sldId id="275" r:id="rId27"/>
    <p:sldId id="263" r:id="rId28"/>
    <p:sldId id="276" r:id="rId29"/>
    <p:sldId id="264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3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4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3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7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7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5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5E49-E456-44A7-A1BB-E9D2CAA04EDA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9853-4BE3-4582-B4A5-2386BE50F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.uk/url?sa=i&amp;rct=j&amp;q=&amp;esrc=s&amp;source=images&amp;cd=&amp;cad=rja&amp;uact=8&amp;ved=0ahUKEwjx0dS9w73RAhXCvRQKHS4EDPcQjRwIBw&amp;url=http://www.clipartpanda.com/categories/clock-clip-art-free&amp;bvm=bv.144210762,d.d24&amp;psig=AFQjCNGOMnBgfw_EU_WZRNR6soHbAKwFvQ&amp;ust=148434212629689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.uk/url?sa=i&amp;rct=j&amp;q=&amp;esrc=s&amp;source=images&amp;cd=&amp;cad=rja&amp;uact=8&amp;ved=0ahUKEwjx0dS9w73RAhXCvRQKHS4EDPcQjRwIBw&amp;url=http://www.clipartpanda.com/categories/clock-clip-art-free&amp;bvm=bv.144210762,d.d24&amp;psig=AFQjCNGOMnBgfw_EU_WZRNR6soHbAKwFvQ&amp;ust=148434212629689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source=images&amp;cd=&amp;cad=rja&amp;uact=8&amp;ved=0ahUKEwjUx7fPx73RAhVDWRoKHVaoAUIQjRwIBw&amp;url=http://clipartsign.com/image/10683/&amp;psig=AFQjCNG6LRxq9_SHiWFbOhM-DA7HN5URww&amp;ust=148434313228484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source=images&amp;cd=&amp;cad=rja&amp;uact=8&amp;ved=0ahUKEwjUx7fPx73RAhVDWRoKHVaoAUIQjRwIBw&amp;url=http://clipartsign.com/image/10683/&amp;psig=AFQjCNG6LRxq9_SHiWFbOhM-DA7HN5URww&amp;ust=148434313228484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co.uk/url?sa=i&amp;rct=j&amp;q=&amp;esrc=s&amp;source=images&amp;cd=&amp;cad=rja&amp;uact=8&amp;ved=0ahUKEwiG6fzpx73RAhVIPRoKHbj4BQUQjRwIBw&amp;url=https://www.clipartsgram.com/free-clock-clipart-25001&amp;psig=AFQjCNG6LRxq9_SHiWFbOhM-DA7HN5URww&amp;ust=148434313228484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google.co.uk/url?sa=i&amp;rct=j&amp;q=&amp;esrc=s&amp;source=images&amp;cd=&amp;cad=rja&amp;uact=8&amp;ved=0ahUKEwiG6fzpx73RAhVIPRoKHbj4BQUQjRwIBw&amp;url=https://www.clipartsgram.com/free-clock-clipart-25001&amp;psig=AFQjCNG6LRxq9_SHiWFbOhM-DA7HN5URww&amp;ust=14843431322848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lipart-library.com/wheels-clipart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lipart-library.com/wheels-clipart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iLhbzzwr3RAhXCOhQKHVv1CZcQjRwIBw&amp;url=http://www.123rf.com/clipart-vector/wood_wheels.html&amp;bvm=bv.144210762,d.d24&amp;psig=AFQjCNFwcD8tktYb0pEqL-R1rOS7A7w1bg&amp;ust=148434192050691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iLhbzzwr3RAhXCOhQKHVv1CZcQjRwIBw&amp;url=http://www.123rf.com/clipart-vector/wood_wheels.html&amp;bvm=bv.144210762,d.d24&amp;psig=AFQjCNFwcD8tktYb0pEqL-R1rOS7A7w1bg&amp;ust=148434192050691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.uk/url?sa=i&amp;rct=j&amp;q=&amp;esrc=s&amp;source=images&amp;cd=&amp;cad=rja&amp;uact=8&amp;ved=0ahUKEwiDoejZwr3RAhVD1RQKHQiLDRsQjRwIBw&amp;url=http://www.clipartkid.com/clip-art-cartoon-hot-wheel-cars-cliparts/&amp;bvm=bv.144210762,d.d24&amp;psig=AFQjCNFwcD8tktYb0pEqL-R1rOS7A7w1bg&amp;ust=148434192050691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.uk/url?sa=i&amp;rct=j&amp;q=&amp;esrc=s&amp;source=images&amp;cd=&amp;cad=rja&amp;uact=8&amp;ved=0ahUKEwiDoejZwr3RAhVD1RQKHQiLDRsQjRwIBw&amp;url=http://www.clipartkid.com/clip-art-cartoon-hot-wheel-cars-cliparts/&amp;bvm=bv.144210762,d.d24&amp;psig=AFQjCNFwcD8tktYb0pEqL-R1rOS7A7w1bg&amp;ust=1484341920506914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ahUKEwi_hKz_wr3RAhVHOhQKHZw_CnEQjRwIBw&amp;url=http://clipart.me/free-vector/cartwheel&amp;bvm=bv.144210762,d.d24&amp;psig=AFQjCNFwcD8tktYb0pEqL-R1rOS7A7w1bg&amp;ust=148434192050691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ahUKEwi_hKz_wr3RAhVHOhQKHZw_CnEQjRwIBw&amp;url=http://clipart.me/free-vector/cartwheel&amp;bvm=bv.144210762,d.d24&amp;psig=AFQjCNFwcD8tktYb0pEqL-R1rOS7A7w1bg&amp;ust=148434192050691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ahUKEwj3zKCTw73RAhUFWxQKHbkeBywQjRwIBw&amp;url=http://www.istockphoto.com/illustrations/horse-cart&amp;bvm=bv.144210762,d.d24&amp;psig=AFQjCNFwcD8tktYb0pEqL-R1rOS7A7w1bg&amp;ust=148434192050691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ahUKEwj3zKCTw73RAhUFWxQKHbkeBywQjRwIBw&amp;url=http://www.istockphoto.com/illustrations/horse-cart&amp;bvm=bv.144210762,d.d24&amp;psig=AFQjCNFwcD8tktYb0pEqL-R1rOS7A7w1bg&amp;ust=148434192050691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.uk/url?sa=i&amp;rct=j&amp;q=&amp;esrc=s&amp;source=images&amp;cd=&amp;cad=rja&amp;uact=8&amp;ved=0ahUKEwiL3uLBwb3RAhXByRQKHT64C_UQjRwIBw&amp;url=http://www.superbrainybeans.co.uk/maths/angles.html&amp;psig=AFQjCNHyFClZHotmeP4BiiNslpNJA58yFw&amp;ust=148434160211130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jzxMjRw73RAhXBvhQKHfMLD2QQjRwIBw&amp;url=http://dbclipart.com/clock-clip-art/&amp;bvm=bv.144210762,d.d24&amp;psig=AFQjCNGOMnBgfw_EU_WZRNR6soHbAKwFvQ&amp;ust=148434212629689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jzxMjRw73RAhXBvhQKHfMLD2QQjRwIBw&amp;url=http://dbclipart.com/clock-clip-art/&amp;bvm=bv.144210762,d.d24&amp;psig=AFQjCNGOMnBgfw_EU_WZRNR6soHbAKwFvQ&amp;ust=148434212629689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Angle sizes</a:t>
            </a:r>
          </a:p>
        </p:txBody>
      </p:sp>
    </p:spTree>
    <p:extLst>
      <p:ext uri="{BB962C8B-B14F-4D97-AF65-F5344CB8AC3E}">
        <p14:creationId xmlns:p14="http://schemas.microsoft.com/office/powerpoint/2010/main" val="26172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614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177" y="260648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11 and 12?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4748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30</a:t>
            </a:r>
            <a:r>
              <a:rPr lang="en-GB" sz="4000" baseline="30000" dirty="0"/>
              <a:t>o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BAB1751B-C1F4-4B4D-80B0-757A7CB8685E}"/>
              </a:ext>
            </a:extLst>
          </p:cNvPr>
          <p:cNvSpPr/>
          <p:nvPr/>
        </p:nvSpPr>
        <p:spPr>
          <a:xfrm rot="16455431">
            <a:off x="5029820" y="2343029"/>
            <a:ext cx="962885" cy="945562"/>
          </a:xfrm>
          <a:prstGeom prst="blockArc">
            <a:avLst>
              <a:gd name="adj1" fmla="val 18622456"/>
              <a:gd name="adj2" fmla="val 1282287"/>
              <a:gd name="adj3" fmla="val 1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5614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177" y="26064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11 and 12?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888A92CC-F66B-451A-A070-C71967FE4ACE}"/>
              </a:ext>
            </a:extLst>
          </p:cNvPr>
          <p:cNvSpPr/>
          <p:nvPr/>
        </p:nvSpPr>
        <p:spPr>
          <a:xfrm rot="16455431">
            <a:off x="5029820" y="2343029"/>
            <a:ext cx="962885" cy="945562"/>
          </a:xfrm>
          <a:prstGeom prst="blockArc">
            <a:avLst>
              <a:gd name="adj1" fmla="val 18622456"/>
              <a:gd name="adj2" fmla="val 1282287"/>
              <a:gd name="adj3" fmla="val 1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2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loc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60579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177" y="26064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8 and 12?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2E34D2CF-E97A-4359-81EA-A9C4E58D3A02}"/>
              </a:ext>
            </a:extLst>
          </p:cNvPr>
          <p:cNvSpPr/>
          <p:nvPr/>
        </p:nvSpPr>
        <p:spPr>
          <a:xfrm rot="17607345">
            <a:off x="4976207" y="2907873"/>
            <a:ext cx="1294257" cy="945562"/>
          </a:xfrm>
          <a:prstGeom prst="blockArc">
            <a:avLst>
              <a:gd name="adj1" fmla="val 12222566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3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loc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60579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177" y="26064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8 and 12?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748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120</a:t>
            </a:r>
            <a:r>
              <a:rPr lang="en-GB" sz="4000" baseline="30000" dirty="0"/>
              <a:t>o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7075B6F3-A18A-4D49-80BC-ACF009F599B8}"/>
              </a:ext>
            </a:extLst>
          </p:cNvPr>
          <p:cNvSpPr/>
          <p:nvPr/>
        </p:nvSpPr>
        <p:spPr>
          <a:xfrm rot="17607345">
            <a:off x="4976207" y="2907873"/>
            <a:ext cx="1294257" cy="945562"/>
          </a:xfrm>
          <a:prstGeom prst="blockArc">
            <a:avLst>
              <a:gd name="adj1" fmla="val 12222566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lock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4825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51531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5?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C93FCCC2-8BFC-4AC5-9D5C-61341ED5935E}"/>
              </a:ext>
            </a:extLst>
          </p:cNvPr>
          <p:cNvSpPr/>
          <p:nvPr/>
        </p:nvSpPr>
        <p:spPr>
          <a:xfrm rot="5043624">
            <a:off x="5398183" y="2712693"/>
            <a:ext cx="1294257" cy="945562"/>
          </a:xfrm>
          <a:prstGeom prst="blockArc">
            <a:avLst>
              <a:gd name="adj1" fmla="val 9769456"/>
              <a:gd name="adj2" fmla="val 468336"/>
              <a:gd name="adj3" fmla="val 23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3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lock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4551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51531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5?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748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150</a:t>
            </a:r>
            <a:r>
              <a:rPr lang="en-GB" sz="4000" baseline="30000" dirty="0"/>
              <a:t>o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E9C577D5-CFC3-4E51-B578-A0BB9E813882}"/>
              </a:ext>
            </a:extLst>
          </p:cNvPr>
          <p:cNvSpPr/>
          <p:nvPr/>
        </p:nvSpPr>
        <p:spPr>
          <a:xfrm rot="5043624">
            <a:off x="5254168" y="2770101"/>
            <a:ext cx="1294257" cy="945562"/>
          </a:xfrm>
          <a:prstGeom prst="blockArc">
            <a:avLst>
              <a:gd name="adj1" fmla="val 10089965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1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clock face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120680" cy="59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88640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3 and 12?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14C0EB6C-16D7-4BCE-9136-DABF3011153E}"/>
              </a:ext>
            </a:extLst>
          </p:cNvPr>
          <p:cNvSpPr/>
          <p:nvPr/>
        </p:nvSpPr>
        <p:spPr>
          <a:xfrm rot="10800000">
            <a:off x="2931950" y="2860721"/>
            <a:ext cx="903839" cy="919000"/>
          </a:xfrm>
          <a:prstGeom prst="blockArc">
            <a:avLst>
              <a:gd name="adj1" fmla="val 10909065"/>
              <a:gd name="adj2" fmla="val 5367261"/>
              <a:gd name="adj3" fmla="val 16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clock face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120680" cy="59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3732" y="332656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3 and 12?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0952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270</a:t>
            </a:r>
            <a:r>
              <a:rPr lang="en-GB" sz="4000" baseline="30000" dirty="0"/>
              <a:t>o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DB990495-CC00-4395-9287-ABE5AC3B0F3C}"/>
              </a:ext>
            </a:extLst>
          </p:cNvPr>
          <p:cNvSpPr/>
          <p:nvPr/>
        </p:nvSpPr>
        <p:spPr>
          <a:xfrm rot="10800000">
            <a:off x="2931950" y="2860721"/>
            <a:ext cx="903839" cy="919000"/>
          </a:xfrm>
          <a:prstGeom prst="blockArc">
            <a:avLst>
              <a:gd name="adj1" fmla="val 10909065"/>
              <a:gd name="adj2" fmla="val 5367261"/>
              <a:gd name="adj3" fmla="val 16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5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lock face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325"/>
            <a:ext cx="5991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332656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7?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98654001-2F56-4F2B-9D65-6021E9952A0B}"/>
              </a:ext>
            </a:extLst>
          </p:cNvPr>
          <p:cNvSpPr/>
          <p:nvPr/>
        </p:nvSpPr>
        <p:spPr>
          <a:xfrm rot="10800000">
            <a:off x="2555776" y="2636912"/>
            <a:ext cx="1352021" cy="1142809"/>
          </a:xfrm>
          <a:prstGeom prst="blockArc">
            <a:avLst>
              <a:gd name="adj1" fmla="val 17205277"/>
              <a:gd name="adj2" fmla="val 5367261"/>
              <a:gd name="adj3" fmla="val 16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lock face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991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332656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7?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0952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210</a:t>
            </a:r>
            <a:r>
              <a:rPr lang="en-GB" sz="4000" baseline="30000" dirty="0"/>
              <a:t>o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D2633E07-B218-49C3-8AD7-42F58F988A18}"/>
              </a:ext>
            </a:extLst>
          </p:cNvPr>
          <p:cNvSpPr/>
          <p:nvPr/>
        </p:nvSpPr>
        <p:spPr>
          <a:xfrm rot="10800000">
            <a:off x="2627784" y="2636912"/>
            <a:ext cx="1352021" cy="1142809"/>
          </a:xfrm>
          <a:prstGeom prst="blockArc">
            <a:avLst>
              <a:gd name="adj1" fmla="val 17205277"/>
              <a:gd name="adj2" fmla="val 5367261"/>
              <a:gd name="adj3" fmla="val 16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7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11310" r="17562" b="27778"/>
          <a:stretch/>
        </p:blipFill>
        <p:spPr bwMode="auto">
          <a:xfrm>
            <a:off x="179512" y="620688"/>
            <a:ext cx="889427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wheels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2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969D1-02B4-4704-8B88-ECEF551A0790}"/>
              </a:ext>
            </a:extLst>
          </p:cNvPr>
          <p:cNvSpPr txBox="1"/>
          <p:nvPr/>
        </p:nvSpPr>
        <p:spPr>
          <a:xfrm>
            <a:off x="1691680" y="220486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P7 Pupils</a:t>
            </a:r>
          </a:p>
          <a:p>
            <a:pPr algn="ctr"/>
            <a:r>
              <a:rPr lang="en-GB" sz="6000" dirty="0"/>
              <a:t>Problem-solving </a:t>
            </a:r>
          </a:p>
        </p:txBody>
      </p:sp>
    </p:spTree>
    <p:extLst>
      <p:ext uri="{BB962C8B-B14F-4D97-AF65-F5344CB8AC3E}">
        <p14:creationId xmlns:p14="http://schemas.microsoft.com/office/powerpoint/2010/main" val="390402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heel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44" y="282886"/>
            <a:ext cx="6480720" cy="62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868" y="332656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1FE49-7A9C-4FA1-90D7-F8F19273E0EE}"/>
              </a:ext>
            </a:extLst>
          </p:cNvPr>
          <p:cNvSpPr txBox="1"/>
          <p:nvPr/>
        </p:nvSpPr>
        <p:spPr>
          <a:xfrm>
            <a:off x="251520" y="2265753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Remember: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there are 360</a:t>
            </a:r>
            <a:r>
              <a:rPr lang="en-GB" sz="2400" baseline="30000" dirty="0"/>
              <a:t>o</a:t>
            </a:r>
            <a:r>
              <a:rPr lang="en-GB" sz="2400" dirty="0"/>
              <a:t> in a full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There are 6 sectors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4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heel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6480720" cy="62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868" y="332656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748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360 ÷ 6 = 60</a:t>
            </a:r>
            <a:r>
              <a:rPr lang="en-GB" sz="40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24871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heels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Image result for wheel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414807" cy="64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0466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</p:spTree>
    <p:extLst>
      <p:ext uri="{BB962C8B-B14F-4D97-AF65-F5344CB8AC3E}">
        <p14:creationId xmlns:p14="http://schemas.microsoft.com/office/powerpoint/2010/main" val="38343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heels clip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Image result for wheel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414807" cy="64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0466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748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360 ÷ 10 = 36</a:t>
            </a:r>
            <a:r>
              <a:rPr lang="en-GB" sz="40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7079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eel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</p:spTree>
    <p:extLst>
      <p:ext uri="{BB962C8B-B14F-4D97-AF65-F5344CB8AC3E}">
        <p14:creationId xmlns:p14="http://schemas.microsoft.com/office/powerpoint/2010/main" val="158283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eel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505" y="57094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45</a:t>
            </a:r>
            <a:r>
              <a:rPr lang="en-GB" sz="40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52058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9"/>
          <a:stretch/>
        </p:blipFill>
        <p:spPr bwMode="auto">
          <a:xfrm>
            <a:off x="2483768" y="249173"/>
            <a:ext cx="6257737" cy="62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2932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</p:spTree>
    <p:extLst>
      <p:ext uri="{BB962C8B-B14F-4D97-AF65-F5344CB8AC3E}">
        <p14:creationId xmlns:p14="http://schemas.microsoft.com/office/powerpoint/2010/main" val="3850045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9"/>
          <a:stretch/>
        </p:blipFill>
        <p:spPr bwMode="auto">
          <a:xfrm>
            <a:off x="2483768" y="249173"/>
            <a:ext cx="6257737" cy="62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2932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653136"/>
            <a:ext cx="3275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36 ÷ 12 = 3</a:t>
            </a:r>
            <a:r>
              <a:rPr lang="en-GB" sz="4000" baseline="30000" dirty="0"/>
              <a:t>o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so</a:t>
            </a:r>
          </a:p>
          <a:p>
            <a:r>
              <a:rPr lang="en-GB" sz="4000" dirty="0"/>
              <a:t>360 ÷ 12 = 30</a:t>
            </a:r>
            <a:r>
              <a:rPr lang="en-GB" sz="4000" baseline="30000" dirty="0"/>
              <a:t>o</a:t>
            </a:r>
          </a:p>
          <a:p>
            <a:endParaRPr lang="en-GB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771395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2868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648" y="272868"/>
            <a:ext cx="22322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  <a:p>
            <a:endParaRPr lang="en-GB" sz="2800" dirty="0"/>
          </a:p>
          <a:p>
            <a:r>
              <a:rPr lang="en-GB" sz="2000" dirty="0"/>
              <a:t>You can use a calculator to help you!</a:t>
            </a:r>
          </a:p>
        </p:txBody>
      </p:sp>
      <p:pic>
        <p:nvPicPr>
          <p:cNvPr id="1026" name="Picture 2" descr="Free Calculator Icon Black Png - Transparent Background Calculator Icon  Transparent PNG - 684x980 - Free Download on NicePNG">
            <a:extLst>
              <a:ext uri="{FF2B5EF4-FFF2-40B4-BE49-F238E27FC236}">
                <a16:creationId xmlns:a16="http://schemas.microsoft.com/office/drawing/2014/main" id="{7AE1D5DC-643B-474E-81A6-0B880594C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585">
            <a:off x="560474" y="3013867"/>
            <a:ext cx="1550350" cy="20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4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17262" r="18233" b="14204"/>
          <a:stretch/>
        </p:blipFill>
        <p:spPr bwMode="auto">
          <a:xfrm>
            <a:off x="195745" y="260648"/>
            <a:ext cx="8640960" cy="64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29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2868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648" y="27286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in one sector?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877272"/>
            <a:ext cx="357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360 ÷ 16 = 22.5</a:t>
            </a:r>
            <a:r>
              <a:rPr lang="en-GB" sz="4000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0218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urns in right ang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68752" cy="62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3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1BE13-6160-4441-8598-46F1C371D639}"/>
              </a:ext>
            </a:extLst>
          </p:cNvPr>
          <p:cNvSpPr txBox="1"/>
          <p:nvPr/>
        </p:nvSpPr>
        <p:spPr>
          <a:xfrm>
            <a:off x="1835696" y="198884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P6 &amp; P7 Pupils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300230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lock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4700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2932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3?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E3F9CD09-AA26-4CDF-8F7E-9F4D928AAB82}"/>
              </a:ext>
            </a:extLst>
          </p:cNvPr>
          <p:cNvSpPr/>
          <p:nvPr/>
        </p:nvSpPr>
        <p:spPr>
          <a:xfrm rot="18303649">
            <a:off x="5606192" y="2765647"/>
            <a:ext cx="968270" cy="919000"/>
          </a:xfrm>
          <a:prstGeom prst="blockArc">
            <a:avLst>
              <a:gd name="adj1" fmla="val 17860566"/>
              <a:gd name="adj2" fmla="val 5367261"/>
              <a:gd name="adj3" fmla="val 16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2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lock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4700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2932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3?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748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90</a:t>
            </a:r>
            <a:r>
              <a:rPr lang="en-GB" sz="4000" baseline="30000" dirty="0"/>
              <a:t>o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E411F4B7-8A4D-43C9-9084-F933CC2175C8}"/>
              </a:ext>
            </a:extLst>
          </p:cNvPr>
          <p:cNvSpPr/>
          <p:nvPr/>
        </p:nvSpPr>
        <p:spPr>
          <a:xfrm rot="18303649">
            <a:off x="5606192" y="2765647"/>
            <a:ext cx="968270" cy="919000"/>
          </a:xfrm>
          <a:prstGeom prst="blockArc">
            <a:avLst>
              <a:gd name="adj1" fmla="val 17860566"/>
              <a:gd name="adj2" fmla="val 5367261"/>
              <a:gd name="adj3" fmla="val 16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5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oc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7131"/>
            <a:ext cx="536803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177" y="26064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2?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E556933D-678C-419B-96FA-5100DDFD6655}"/>
              </a:ext>
            </a:extLst>
          </p:cNvPr>
          <p:cNvSpPr/>
          <p:nvPr/>
        </p:nvSpPr>
        <p:spPr>
          <a:xfrm rot="20161158">
            <a:off x="5507583" y="3181053"/>
            <a:ext cx="1127400" cy="945562"/>
          </a:xfrm>
          <a:prstGeom prst="blockArc">
            <a:avLst>
              <a:gd name="adj1" fmla="val 173555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9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oc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1216"/>
            <a:ext cx="536803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177" y="26064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degrees between 12 and 2?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748" y="5877272"/>
            <a:ext cx="327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60</a:t>
            </a:r>
            <a:r>
              <a:rPr lang="en-GB" sz="4000" baseline="30000" dirty="0"/>
              <a:t>o</a:t>
            </a: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A4F5C7FE-CB47-4D2F-ABF6-7973FBC14829}"/>
              </a:ext>
            </a:extLst>
          </p:cNvPr>
          <p:cNvSpPr/>
          <p:nvPr/>
        </p:nvSpPr>
        <p:spPr>
          <a:xfrm rot="20161158">
            <a:off x="5507583" y="3181053"/>
            <a:ext cx="1127400" cy="945562"/>
          </a:xfrm>
          <a:prstGeom prst="blockArc">
            <a:avLst>
              <a:gd name="adj1" fmla="val 173555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248</Words>
  <Application>Microsoft Office PowerPoint</Application>
  <PresentationFormat>On-screen Show (4:3)</PresentationFormat>
  <Paragraphs>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Angle sizes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Graham</dc:creator>
  <cp:lastModifiedBy>S GRAHAM</cp:lastModifiedBy>
  <cp:revision>6</cp:revision>
  <dcterms:created xsi:type="dcterms:W3CDTF">2017-01-12T20:55:48Z</dcterms:created>
  <dcterms:modified xsi:type="dcterms:W3CDTF">2020-11-05T08:53:04Z</dcterms:modified>
</cp:coreProperties>
</file>