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71"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27" autoAdjust="0"/>
    <p:restoredTop sz="98475" autoAdjust="0"/>
  </p:normalViewPr>
  <p:slideViewPr>
    <p:cSldViewPr>
      <p:cViewPr varScale="1">
        <p:scale>
          <a:sx n="76" d="100"/>
          <a:sy n="76" d="100"/>
        </p:scale>
        <p:origin x="-4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2B4A2-5DCA-43FD-BD4F-96B44A4F921D}" type="datetimeFigureOut">
              <a:rPr lang="en-GB" smtClean="0"/>
              <a:pPr/>
              <a:t>14/11/2016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024466-FD41-4B1D-AB90-39A2B71791AE}" type="slidenum">
              <a:rPr lang="en-GB" smtClean="0"/>
              <a:pPr/>
              <a:t>‹#›</a:t>
            </a:fld>
            <a:endParaRPr lang="en-GB"/>
          </a:p>
        </p:txBody>
      </p:sp>
    </p:spTree>
    <p:extLst>
      <p:ext uri="{BB962C8B-B14F-4D97-AF65-F5344CB8AC3E}">
        <p14:creationId xmlns:p14="http://schemas.microsoft.com/office/powerpoint/2010/main" xmlns="" val="328140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024466-FD41-4B1D-AB90-39A2B71791AE}" type="slidenum">
              <a:rPr lang="en-GB" smtClean="0"/>
              <a:pPr/>
              <a:t>14</a:t>
            </a:fld>
            <a:endParaRPr lang="en-GB"/>
          </a:p>
        </p:txBody>
      </p:sp>
    </p:spTree>
    <p:extLst>
      <p:ext uri="{BB962C8B-B14F-4D97-AF65-F5344CB8AC3E}">
        <p14:creationId xmlns:p14="http://schemas.microsoft.com/office/powerpoint/2010/main" xmlns="" val="735068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59471-3683-409D-A57F-0E9EE247BF8A}" type="datetimeFigureOut">
              <a:rPr lang="en-US" smtClean="0"/>
              <a:pPr/>
              <a:t>11/14/2016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22B985-58BF-4489-9CDE-4F71D321074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59471-3683-409D-A57F-0E9EE247BF8A}" type="datetimeFigureOut">
              <a:rPr lang="en-US" smtClean="0"/>
              <a:pPr/>
              <a:t>11/14/2016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2B985-58BF-4489-9CDE-4F71D321074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google.co.uk/url?sa=i&amp;rct=j&amp;q=&amp;esrc=s&amp;source=images&amp;cd=&amp;cad=rja&amp;uact=8&amp;ved=0ahUKEwiW79G2_57QAhVL1RoKHSLUAI0QjRwIBw&amp;url=http://www.clker.com/clipart-no-sign.html&amp;psig=AFQjCNEYgfnH4hNgbnzW5_hbQHzxHWsLXA&amp;ust=147889502118670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solidFill>
                  <a:srgbClr val="0070C0"/>
                </a:solidFill>
              </a:rPr>
              <a:t>Seachtain</a:t>
            </a:r>
            <a:r>
              <a:rPr lang="en-GB" dirty="0" smtClean="0">
                <a:solidFill>
                  <a:srgbClr val="0070C0"/>
                </a:solidFill>
              </a:rPr>
              <a:t> </a:t>
            </a:r>
            <a:r>
              <a:rPr lang="en-GB" dirty="0" err="1" smtClean="0">
                <a:solidFill>
                  <a:srgbClr val="0070C0"/>
                </a:solidFill>
              </a:rPr>
              <a:t>Frithbhulaíochta</a:t>
            </a:r>
            <a:endParaRPr lang="en-GB" dirty="0">
              <a:solidFill>
                <a:srgbClr val="0070C0"/>
              </a:solidFill>
            </a:endParaRPr>
          </a:p>
        </p:txBody>
      </p:sp>
      <p:sp>
        <p:nvSpPr>
          <p:cNvPr id="3" name="Subtitle 2"/>
          <p:cNvSpPr>
            <a:spLocks noGrp="1"/>
          </p:cNvSpPr>
          <p:nvPr>
            <p:ph type="subTitle" idx="1"/>
          </p:nvPr>
        </p:nvSpPr>
        <p:spPr/>
        <p:txBody>
          <a:bodyPr/>
          <a:lstStyle/>
          <a:p>
            <a:r>
              <a:rPr lang="en-GB" dirty="0" err="1" smtClean="0">
                <a:solidFill>
                  <a:srgbClr val="0070C0"/>
                </a:solidFill>
              </a:rPr>
              <a:t>Eocharchéim</a:t>
            </a:r>
            <a:r>
              <a:rPr lang="en-GB" dirty="0" smtClean="0">
                <a:solidFill>
                  <a:srgbClr val="0070C0"/>
                </a:solidFill>
              </a:rPr>
              <a:t> 1&amp;2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71744"/>
            <a:ext cx="8229600" cy="1143000"/>
          </a:xfrm>
        </p:spPr>
        <p:txBody>
          <a:bodyPr>
            <a:noAutofit/>
          </a:bodyPr>
          <a:lstStyle/>
          <a:p>
            <a:r>
              <a:rPr lang="en-GB" sz="8800" dirty="0" err="1" smtClean="0">
                <a:solidFill>
                  <a:srgbClr val="0070C0"/>
                </a:solidFill>
              </a:rPr>
              <a:t>Tá</a:t>
            </a:r>
            <a:r>
              <a:rPr lang="en-GB" sz="8800" dirty="0" smtClean="0">
                <a:solidFill>
                  <a:srgbClr val="0070C0"/>
                </a:solidFill>
              </a:rPr>
              <a:t> a </a:t>
            </a:r>
            <a:r>
              <a:rPr lang="en-GB" sz="8800" dirty="0" err="1" smtClean="0">
                <a:solidFill>
                  <a:srgbClr val="0070C0"/>
                </a:solidFill>
              </a:rPr>
              <a:t>fhios</a:t>
            </a:r>
            <a:r>
              <a:rPr lang="en-GB" sz="8800" dirty="0" smtClean="0">
                <a:solidFill>
                  <a:srgbClr val="0070C0"/>
                </a:solidFill>
              </a:rPr>
              <a:t> </a:t>
            </a:r>
            <a:r>
              <a:rPr lang="en-GB" sz="8800" dirty="0" err="1" smtClean="0">
                <a:solidFill>
                  <a:srgbClr val="0070C0"/>
                </a:solidFill>
              </a:rPr>
              <a:t>againn</a:t>
            </a:r>
            <a:r>
              <a:rPr lang="en-GB" sz="8800" dirty="0" smtClean="0">
                <a:solidFill>
                  <a:srgbClr val="0070C0"/>
                </a:solidFill>
              </a:rPr>
              <a:t> go </a:t>
            </a:r>
            <a:r>
              <a:rPr lang="en-GB" sz="8800" dirty="0" err="1" smtClean="0">
                <a:solidFill>
                  <a:srgbClr val="0070C0"/>
                </a:solidFill>
              </a:rPr>
              <a:t>bhfuil</a:t>
            </a:r>
            <a:r>
              <a:rPr lang="en-GB" sz="8800" dirty="0" smtClean="0">
                <a:solidFill>
                  <a:srgbClr val="0070C0"/>
                </a:solidFill>
              </a:rPr>
              <a:t> </a:t>
            </a:r>
            <a:r>
              <a:rPr lang="en-GB" sz="8800" dirty="0" err="1" smtClean="0">
                <a:solidFill>
                  <a:srgbClr val="0070C0"/>
                </a:solidFill>
              </a:rPr>
              <a:t>sé</a:t>
            </a:r>
            <a:r>
              <a:rPr lang="en-GB" sz="8800" dirty="0" smtClean="0">
                <a:solidFill>
                  <a:srgbClr val="0070C0"/>
                </a:solidFill>
              </a:rPr>
              <a:t> </a:t>
            </a:r>
            <a:r>
              <a:rPr lang="en-GB" sz="8800" dirty="0" err="1" smtClean="0">
                <a:solidFill>
                  <a:srgbClr val="0070C0"/>
                </a:solidFill>
              </a:rPr>
              <a:t>ar</a:t>
            </a:r>
            <a:r>
              <a:rPr lang="en-GB" sz="8800" dirty="0" smtClean="0">
                <a:solidFill>
                  <a:srgbClr val="0070C0"/>
                </a:solidFill>
              </a:rPr>
              <a:t> </a:t>
            </a:r>
            <a:r>
              <a:rPr lang="en-GB" sz="8800" dirty="0" err="1" smtClean="0">
                <a:solidFill>
                  <a:srgbClr val="0070C0"/>
                </a:solidFill>
              </a:rPr>
              <a:t>fheabhas</a:t>
            </a:r>
            <a:r>
              <a:rPr lang="en-GB" sz="8800" dirty="0" smtClean="0">
                <a:solidFill>
                  <a:srgbClr val="0070C0"/>
                </a:solidFill>
              </a:rPr>
              <a:t> a </a:t>
            </a:r>
            <a:r>
              <a:rPr lang="en-GB" sz="8800" dirty="0" err="1" smtClean="0">
                <a:solidFill>
                  <a:srgbClr val="0070C0"/>
                </a:solidFill>
              </a:rPr>
              <a:t>bheith</a:t>
            </a:r>
            <a:r>
              <a:rPr lang="en-GB" sz="8800" dirty="0" smtClean="0">
                <a:solidFill>
                  <a:srgbClr val="0070C0"/>
                </a:solidFill>
              </a:rPr>
              <a:t> </a:t>
            </a:r>
            <a:r>
              <a:rPr lang="en-GB" sz="8800" dirty="0" err="1" smtClean="0">
                <a:solidFill>
                  <a:srgbClr val="0070C0"/>
                </a:solidFill>
              </a:rPr>
              <a:t>difriúil</a:t>
            </a:r>
            <a:r>
              <a:rPr lang="en-GB" sz="8800" dirty="0" smtClean="0">
                <a:solidFill>
                  <a:srgbClr val="0070C0"/>
                </a:solidFill>
              </a:rPr>
              <a:t>.</a:t>
            </a:r>
            <a:endParaRPr lang="en-GB" sz="8800"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solidFill>
                  <a:srgbClr val="0070C0"/>
                </a:solidFill>
              </a:rPr>
              <a:t>Tá</a:t>
            </a:r>
            <a:r>
              <a:rPr lang="en-GB" dirty="0" smtClean="0">
                <a:solidFill>
                  <a:srgbClr val="0070C0"/>
                </a:solidFill>
              </a:rPr>
              <a:t> </a:t>
            </a:r>
            <a:r>
              <a:rPr lang="en-GB" dirty="0" err="1" smtClean="0">
                <a:solidFill>
                  <a:srgbClr val="0070C0"/>
                </a:solidFill>
              </a:rPr>
              <a:t>ár</a:t>
            </a:r>
            <a:r>
              <a:rPr lang="en-GB" dirty="0" smtClean="0">
                <a:solidFill>
                  <a:srgbClr val="0070C0"/>
                </a:solidFill>
              </a:rPr>
              <a:t> </a:t>
            </a:r>
            <a:r>
              <a:rPr lang="en-GB" dirty="0" err="1" smtClean="0">
                <a:solidFill>
                  <a:srgbClr val="0070C0"/>
                </a:solidFill>
              </a:rPr>
              <a:t>gcairde</a:t>
            </a:r>
            <a:r>
              <a:rPr lang="en-GB" dirty="0" smtClean="0">
                <a:solidFill>
                  <a:srgbClr val="0070C0"/>
                </a:solidFill>
              </a:rPr>
              <a:t> </a:t>
            </a:r>
            <a:r>
              <a:rPr lang="en-GB" dirty="0" err="1" smtClean="0">
                <a:solidFill>
                  <a:srgbClr val="0070C0"/>
                </a:solidFill>
              </a:rPr>
              <a:t>tábhachtach</a:t>
            </a:r>
            <a:r>
              <a:rPr lang="en-GB" dirty="0" smtClean="0">
                <a:solidFill>
                  <a:srgbClr val="0070C0"/>
                </a:solidFill>
              </a:rPr>
              <a:t> </a:t>
            </a:r>
            <a:r>
              <a:rPr lang="en-GB" dirty="0" err="1" smtClean="0">
                <a:solidFill>
                  <a:srgbClr val="0070C0"/>
                </a:solidFill>
              </a:rPr>
              <a:t>dúinn</a:t>
            </a:r>
            <a:r>
              <a:rPr lang="en-GB" dirty="0" smtClean="0">
                <a:solidFill>
                  <a:srgbClr val="0070C0"/>
                </a:solidFill>
              </a:rPr>
              <a:t>. </a:t>
            </a:r>
            <a:r>
              <a:rPr lang="en-GB" dirty="0" err="1" smtClean="0">
                <a:solidFill>
                  <a:srgbClr val="0070C0"/>
                </a:solidFill>
              </a:rPr>
              <a:t>Ní</a:t>
            </a:r>
            <a:r>
              <a:rPr lang="en-GB" dirty="0" smtClean="0">
                <a:solidFill>
                  <a:srgbClr val="0070C0"/>
                </a:solidFill>
              </a:rPr>
              <a:t> </a:t>
            </a:r>
            <a:r>
              <a:rPr lang="en-GB" dirty="0" err="1" smtClean="0">
                <a:solidFill>
                  <a:srgbClr val="0070C0"/>
                </a:solidFill>
              </a:rPr>
              <a:t>bhíonn</a:t>
            </a:r>
            <a:r>
              <a:rPr lang="en-GB" dirty="0" smtClean="0">
                <a:solidFill>
                  <a:srgbClr val="0070C0"/>
                </a:solidFill>
              </a:rPr>
              <a:t> </a:t>
            </a:r>
            <a:r>
              <a:rPr lang="en-GB" dirty="0" err="1" smtClean="0">
                <a:solidFill>
                  <a:srgbClr val="0070C0"/>
                </a:solidFill>
              </a:rPr>
              <a:t>cairde</a:t>
            </a:r>
            <a:r>
              <a:rPr lang="en-GB" dirty="0" smtClean="0">
                <a:solidFill>
                  <a:srgbClr val="0070C0"/>
                </a:solidFill>
              </a:rPr>
              <a:t> </a:t>
            </a:r>
            <a:r>
              <a:rPr lang="en-GB" dirty="0" err="1" smtClean="0">
                <a:solidFill>
                  <a:srgbClr val="0070C0"/>
                </a:solidFill>
              </a:rPr>
              <a:t>maithe</a:t>
            </a:r>
            <a:r>
              <a:rPr lang="en-GB" dirty="0" smtClean="0">
                <a:solidFill>
                  <a:srgbClr val="0070C0"/>
                </a:solidFill>
              </a:rPr>
              <a:t> </a:t>
            </a:r>
            <a:r>
              <a:rPr lang="en-GB" dirty="0" err="1" smtClean="0">
                <a:solidFill>
                  <a:srgbClr val="0070C0"/>
                </a:solidFill>
              </a:rPr>
              <a:t>ag</a:t>
            </a:r>
            <a:r>
              <a:rPr lang="en-GB" dirty="0" smtClean="0">
                <a:solidFill>
                  <a:srgbClr val="0070C0"/>
                </a:solidFill>
              </a:rPr>
              <a:t> </a:t>
            </a:r>
            <a:r>
              <a:rPr lang="en-GB" dirty="0" err="1" smtClean="0">
                <a:solidFill>
                  <a:srgbClr val="0070C0"/>
                </a:solidFill>
              </a:rPr>
              <a:t>bulaíocht</a:t>
            </a:r>
            <a:r>
              <a:rPr lang="en-GB" dirty="0" smtClean="0">
                <a:solidFill>
                  <a:srgbClr val="0070C0"/>
                </a:solidFill>
              </a:rPr>
              <a:t>. </a:t>
            </a:r>
            <a:endParaRPr lang="en-GB" dirty="0">
              <a:solidFill>
                <a:srgbClr val="0070C0"/>
              </a:solidFill>
            </a:endParaRPr>
          </a:p>
        </p:txBody>
      </p:sp>
      <p:sp>
        <p:nvSpPr>
          <p:cNvPr id="3" name="Content Placeholder 2"/>
          <p:cNvSpPr>
            <a:spLocks noGrp="1"/>
          </p:cNvSpPr>
          <p:nvPr>
            <p:ph idx="1"/>
          </p:nvPr>
        </p:nvSpPr>
        <p:spPr>
          <a:xfrm>
            <a:off x="428596" y="1857364"/>
            <a:ext cx="8229600" cy="4525963"/>
          </a:xfrm>
        </p:spPr>
        <p:txBody>
          <a:bodyPr/>
          <a:lstStyle/>
          <a:p>
            <a:pPr>
              <a:buNone/>
            </a:pPr>
            <a:r>
              <a:rPr lang="en-GB" dirty="0" err="1" smtClean="0">
                <a:solidFill>
                  <a:srgbClr val="0070C0"/>
                </a:solidFill>
              </a:rPr>
              <a:t>Bíonn</a:t>
            </a:r>
            <a:r>
              <a:rPr lang="en-GB" dirty="0" smtClean="0">
                <a:solidFill>
                  <a:srgbClr val="0070C0"/>
                </a:solidFill>
              </a:rPr>
              <a:t> </a:t>
            </a:r>
            <a:r>
              <a:rPr lang="en-GB" dirty="0" err="1" smtClean="0">
                <a:solidFill>
                  <a:srgbClr val="0070C0"/>
                </a:solidFill>
              </a:rPr>
              <a:t>cara</a:t>
            </a:r>
            <a:r>
              <a:rPr lang="en-GB" dirty="0" smtClean="0">
                <a:solidFill>
                  <a:srgbClr val="0070C0"/>
                </a:solidFill>
              </a:rPr>
              <a:t> </a:t>
            </a:r>
            <a:r>
              <a:rPr lang="en-GB" dirty="0" err="1" smtClean="0">
                <a:solidFill>
                  <a:srgbClr val="0070C0"/>
                </a:solidFill>
              </a:rPr>
              <a:t>maith</a:t>
            </a:r>
            <a:r>
              <a:rPr lang="en-GB" dirty="0" smtClean="0">
                <a:solidFill>
                  <a:srgbClr val="0070C0"/>
                </a:solidFill>
              </a:rPr>
              <a:t>:</a:t>
            </a:r>
          </a:p>
          <a:p>
            <a:r>
              <a:rPr lang="en-GB" dirty="0" err="1" smtClean="0">
                <a:solidFill>
                  <a:srgbClr val="0070C0"/>
                </a:solidFill>
              </a:rPr>
              <a:t>Ionraic</a:t>
            </a:r>
            <a:r>
              <a:rPr lang="en-GB" dirty="0" smtClean="0">
                <a:solidFill>
                  <a:srgbClr val="0070C0"/>
                </a:solidFill>
              </a:rPr>
              <a:t> </a:t>
            </a:r>
          </a:p>
          <a:p>
            <a:r>
              <a:rPr lang="en-GB" dirty="0" err="1" smtClean="0">
                <a:solidFill>
                  <a:srgbClr val="0070C0"/>
                </a:solidFill>
              </a:rPr>
              <a:t>Greannmhar</a:t>
            </a:r>
            <a:r>
              <a:rPr lang="en-GB" dirty="0" smtClean="0">
                <a:solidFill>
                  <a:srgbClr val="0070C0"/>
                </a:solidFill>
              </a:rPr>
              <a:t> </a:t>
            </a:r>
          </a:p>
          <a:p>
            <a:r>
              <a:rPr lang="en-GB" dirty="0" err="1" smtClean="0">
                <a:solidFill>
                  <a:srgbClr val="0070C0"/>
                </a:solidFill>
              </a:rPr>
              <a:t>Cuidiúil</a:t>
            </a:r>
            <a:endParaRPr lang="en-GB" dirty="0">
              <a:solidFill>
                <a:srgbClr val="0070C0"/>
              </a:solidFill>
            </a:endParaRPr>
          </a:p>
          <a:p>
            <a:r>
              <a:rPr lang="en-GB" dirty="0" smtClean="0">
                <a:solidFill>
                  <a:srgbClr val="0070C0"/>
                </a:solidFill>
              </a:rPr>
              <a:t>...</a:t>
            </a:r>
          </a:p>
          <a:p>
            <a:pPr>
              <a:buNone/>
            </a:pPr>
            <a:r>
              <a:rPr lang="en-GB" dirty="0" smtClean="0">
                <a:solidFill>
                  <a:srgbClr val="0070C0"/>
                </a:solidFill>
              </a:rPr>
              <a:t>NÍ BHÍONN CARA MAITH AG BULAÍOCHT!</a:t>
            </a:r>
          </a:p>
          <a:p>
            <a:endParaRPr lang="en-GB"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96" name="Picture 48" descr="http://www.heathersanimations.com/backgrounds/ani/y002-2.gif"/>
          <p:cNvPicPr>
            <a:picLocks noChangeAspect="1" noChangeArrowheads="1" noCrop="1"/>
          </p:cNvPicPr>
          <p:nvPr/>
        </p:nvPicPr>
        <p:blipFill>
          <a:blip r:embed="rId2"/>
          <a:srcRect/>
          <a:stretch>
            <a:fillRect/>
          </a:stretch>
        </p:blipFill>
        <p:spPr bwMode="auto">
          <a:xfrm>
            <a:off x="0" y="-47"/>
            <a:ext cx="9144000" cy="6858047"/>
          </a:xfrm>
          <a:prstGeom prst="rect">
            <a:avLst/>
          </a:prstGeom>
          <a:noFill/>
        </p:spPr>
      </p:pic>
      <p:pic>
        <p:nvPicPr>
          <p:cNvPr id="27650" name="Picture 2" descr="yellow duck  animations"/>
          <p:cNvPicPr>
            <a:picLocks noChangeAspect="1" noChangeArrowheads="1" noCrop="1"/>
          </p:cNvPicPr>
          <p:nvPr/>
        </p:nvPicPr>
        <p:blipFill>
          <a:blip r:embed="rId3"/>
          <a:srcRect/>
          <a:stretch>
            <a:fillRect/>
          </a:stretch>
        </p:blipFill>
        <p:spPr bwMode="auto">
          <a:xfrm>
            <a:off x="8191500" y="3929066"/>
            <a:ext cx="952500" cy="952500"/>
          </a:xfrm>
          <a:prstGeom prst="rect">
            <a:avLst/>
          </a:prstGeom>
          <a:noFill/>
        </p:spPr>
      </p:pic>
      <p:pic>
        <p:nvPicPr>
          <p:cNvPr id="27652" name="Picture 4" descr="yellow duck  animations"/>
          <p:cNvPicPr>
            <a:picLocks noChangeAspect="1" noChangeArrowheads="1" noCrop="1"/>
          </p:cNvPicPr>
          <p:nvPr/>
        </p:nvPicPr>
        <p:blipFill>
          <a:blip r:embed="rId3"/>
          <a:srcRect/>
          <a:stretch>
            <a:fillRect/>
          </a:stretch>
        </p:blipFill>
        <p:spPr bwMode="auto">
          <a:xfrm>
            <a:off x="8191500" y="2857496"/>
            <a:ext cx="952500" cy="952500"/>
          </a:xfrm>
          <a:prstGeom prst="rect">
            <a:avLst/>
          </a:prstGeom>
          <a:noFill/>
        </p:spPr>
      </p:pic>
      <p:pic>
        <p:nvPicPr>
          <p:cNvPr id="27654" name="Picture 6" descr="yellow duck  animations"/>
          <p:cNvPicPr>
            <a:picLocks noChangeAspect="1" noChangeArrowheads="1" noCrop="1"/>
          </p:cNvPicPr>
          <p:nvPr/>
        </p:nvPicPr>
        <p:blipFill>
          <a:blip r:embed="rId3"/>
          <a:srcRect/>
          <a:stretch>
            <a:fillRect/>
          </a:stretch>
        </p:blipFill>
        <p:spPr bwMode="auto">
          <a:xfrm>
            <a:off x="8191500" y="1857364"/>
            <a:ext cx="952500" cy="952500"/>
          </a:xfrm>
          <a:prstGeom prst="rect">
            <a:avLst/>
          </a:prstGeom>
          <a:noFill/>
        </p:spPr>
      </p:pic>
      <p:pic>
        <p:nvPicPr>
          <p:cNvPr id="27656" name="Picture 8" descr="yellow duck  animations"/>
          <p:cNvPicPr>
            <a:picLocks noChangeAspect="1" noChangeArrowheads="1" noCrop="1"/>
          </p:cNvPicPr>
          <p:nvPr/>
        </p:nvPicPr>
        <p:blipFill>
          <a:blip r:embed="rId3"/>
          <a:srcRect/>
          <a:stretch>
            <a:fillRect/>
          </a:stretch>
        </p:blipFill>
        <p:spPr bwMode="auto">
          <a:xfrm>
            <a:off x="8191500" y="928670"/>
            <a:ext cx="952500" cy="952500"/>
          </a:xfrm>
          <a:prstGeom prst="rect">
            <a:avLst/>
          </a:prstGeom>
          <a:noFill/>
        </p:spPr>
      </p:pic>
      <p:pic>
        <p:nvPicPr>
          <p:cNvPr id="27658" name="Picture 10" descr="yellow duck  animations"/>
          <p:cNvPicPr>
            <a:picLocks noChangeAspect="1" noChangeArrowheads="1" noCrop="1"/>
          </p:cNvPicPr>
          <p:nvPr/>
        </p:nvPicPr>
        <p:blipFill>
          <a:blip r:embed="rId3"/>
          <a:srcRect/>
          <a:stretch>
            <a:fillRect/>
          </a:stretch>
        </p:blipFill>
        <p:spPr bwMode="auto">
          <a:xfrm>
            <a:off x="8191500" y="5000636"/>
            <a:ext cx="952500" cy="952500"/>
          </a:xfrm>
          <a:prstGeom prst="rect">
            <a:avLst/>
          </a:prstGeom>
          <a:noFill/>
        </p:spPr>
      </p:pic>
      <p:pic>
        <p:nvPicPr>
          <p:cNvPr id="27660" name="Picture 12" descr="yellow duck  animations"/>
          <p:cNvPicPr>
            <a:picLocks noChangeAspect="1" noChangeArrowheads="1" noCrop="1"/>
          </p:cNvPicPr>
          <p:nvPr/>
        </p:nvPicPr>
        <p:blipFill>
          <a:blip r:embed="rId3"/>
          <a:srcRect/>
          <a:stretch>
            <a:fillRect/>
          </a:stretch>
        </p:blipFill>
        <p:spPr bwMode="auto">
          <a:xfrm>
            <a:off x="8191500" y="5905500"/>
            <a:ext cx="952500" cy="952500"/>
          </a:xfrm>
          <a:prstGeom prst="rect">
            <a:avLst/>
          </a:prstGeom>
          <a:noFill/>
        </p:spPr>
      </p:pic>
      <p:pic>
        <p:nvPicPr>
          <p:cNvPr id="27662" name="Picture 14" descr="yellow duck  animations"/>
          <p:cNvPicPr>
            <a:picLocks noChangeAspect="1" noChangeArrowheads="1" noCrop="1"/>
          </p:cNvPicPr>
          <p:nvPr/>
        </p:nvPicPr>
        <p:blipFill>
          <a:blip r:embed="rId3"/>
          <a:srcRect/>
          <a:stretch>
            <a:fillRect/>
          </a:stretch>
        </p:blipFill>
        <p:spPr bwMode="auto">
          <a:xfrm>
            <a:off x="8191500" y="0"/>
            <a:ext cx="952500" cy="952500"/>
          </a:xfrm>
          <a:prstGeom prst="rect">
            <a:avLst/>
          </a:prstGeom>
          <a:noFill/>
        </p:spPr>
      </p:pic>
      <p:pic>
        <p:nvPicPr>
          <p:cNvPr id="27664" name="Picture 16" descr="yellow duck  animations"/>
          <p:cNvPicPr>
            <a:picLocks noChangeAspect="1" noChangeArrowheads="1" noCrop="1"/>
          </p:cNvPicPr>
          <p:nvPr/>
        </p:nvPicPr>
        <p:blipFill>
          <a:blip r:embed="rId3"/>
          <a:srcRect/>
          <a:stretch>
            <a:fillRect/>
          </a:stretch>
        </p:blipFill>
        <p:spPr bwMode="auto">
          <a:xfrm>
            <a:off x="0" y="5905500"/>
            <a:ext cx="952500" cy="952500"/>
          </a:xfrm>
          <a:prstGeom prst="rect">
            <a:avLst/>
          </a:prstGeom>
          <a:noFill/>
        </p:spPr>
      </p:pic>
      <p:pic>
        <p:nvPicPr>
          <p:cNvPr id="27666" name="Picture 18" descr="yellow duck  animations"/>
          <p:cNvPicPr>
            <a:picLocks noChangeAspect="1" noChangeArrowheads="1" noCrop="1"/>
          </p:cNvPicPr>
          <p:nvPr/>
        </p:nvPicPr>
        <p:blipFill>
          <a:blip r:embed="rId3"/>
          <a:srcRect/>
          <a:stretch>
            <a:fillRect/>
          </a:stretch>
        </p:blipFill>
        <p:spPr bwMode="auto">
          <a:xfrm>
            <a:off x="0" y="1928802"/>
            <a:ext cx="952500" cy="952500"/>
          </a:xfrm>
          <a:prstGeom prst="rect">
            <a:avLst/>
          </a:prstGeom>
          <a:noFill/>
        </p:spPr>
      </p:pic>
      <p:pic>
        <p:nvPicPr>
          <p:cNvPr id="27668" name="Picture 20" descr="yellow duck  animations"/>
          <p:cNvPicPr>
            <a:picLocks noChangeAspect="1" noChangeArrowheads="1" noCrop="1"/>
          </p:cNvPicPr>
          <p:nvPr/>
        </p:nvPicPr>
        <p:blipFill>
          <a:blip r:embed="rId3"/>
          <a:srcRect/>
          <a:stretch>
            <a:fillRect/>
          </a:stretch>
        </p:blipFill>
        <p:spPr bwMode="auto">
          <a:xfrm>
            <a:off x="0" y="3000372"/>
            <a:ext cx="952500" cy="952500"/>
          </a:xfrm>
          <a:prstGeom prst="rect">
            <a:avLst/>
          </a:prstGeom>
          <a:noFill/>
        </p:spPr>
      </p:pic>
      <p:pic>
        <p:nvPicPr>
          <p:cNvPr id="27670" name="Picture 22" descr="yellow duck  animations"/>
          <p:cNvPicPr>
            <a:picLocks noChangeAspect="1" noChangeArrowheads="1" noCrop="1"/>
          </p:cNvPicPr>
          <p:nvPr/>
        </p:nvPicPr>
        <p:blipFill>
          <a:blip r:embed="rId3"/>
          <a:srcRect/>
          <a:stretch>
            <a:fillRect/>
          </a:stretch>
        </p:blipFill>
        <p:spPr bwMode="auto">
          <a:xfrm>
            <a:off x="0" y="3929066"/>
            <a:ext cx="952500" cy="952500"/>
          </a:xfrm>
          <a:prstGeom prst="rect">
            <a:avLst/>
          </a:prstGeom>
          <a:noFill/>
        </p:spPr>
      </p:pic>
      <p:pic>
        <p:nvPicPr>
          <p:cNvPr id="27672" name="Picture 24" descr="yellow duck  animations"/>
          <p:cNvPicPr>
            <a:picLocks noChangeAspect="1" noChangeArrowheads="1" noCrop="1"/>
          </p:cNvPicPr>
          <p:nvPr/>
        </p:nvPicPr>
        <p:blipFill>
          <a:blip r:embed="rId3"/>
          <a:srcRect/>
          <a:stretch>
            <a:fillRect/>
          </a:stretch>
        </p:blipFill>
        <p:spPr bwMode="auto">
          <a:xfrm>
            <a:off x="0" y="4929198"/>
            <a:ext cx="952500" cy="952500"/>
          </a:xfrm>
          <a:prstGeom prst="rect">
            <a:avLst/>
          </a:prstGeom>
          <a:noFill/>
        </p:spPr>
      </p:pic>
      <p:pic>
        <p:nvPicPr>
          <p:cNvPr id="27674" name="Picture 26" descr="yellow duck  animations"/>
          <p:cNvPicPr>
            <a:picLocks noChangeAspect="1" noChangeArrowheads="1" noCrop="1"/>
          </p:cNvPicPr>
          <p:nvPr/>
        </p:nvPicPr>
        <p:blipFill>
          <a:blip r:embed="rId3"/>
          <a:srcRect/>
          <a:stretch>
            <a:fillRect/>
          </a:stretch>
        </p:blipFill>
        <p:spPr bwMode="auto">
          <a:xfrm>
            <a:off x="0" y="0"/>
            <a:ext cx="952500" cy="952500"/>
          </a:xfrm>
          <a:prstGeom prst="rect">
            <a:avLst/>
          </a:prstGeom>
          <a:noFill/>
        </p:spPr>
      </p:pic>
      <p:pic>
        <p:nvPicPr>
          <p:cNvPr id="27676" name="Picture 28" descr="yellow duck  animations"/>
          <p:cNvPicPr>
            <a:picLocks noChangeAspect="1" noChangeArrowheads="1" noCrop="1"/>
          </p:cNvPicPr>
          <p:nvPr/>
        </p:nvPicPr>
        <p:blipFill>
          <a:blip r:embed="rId3"/>
          <a:srcRect/>
          <a:stretch>
            <a:fillRect/>
          </a:stretch>
        </p:blipFill>
        <p:spPr bwMode="auto">
          <a:xfrm>
            <a:off x="0" y="1000108"/>
            <a:ext cx="952500" cy="952500"/>
          </a:xfrm>
          <a:prstGeom prst="rect">
            <a:avLst/>
          </a:prstGeom>
          <a:noFill/>
        </p:spPr>
      </p:pic>
      <p:pic>
        <p:nvPicPr>
          <p:cNvPr id="27680" name="Picture 32" descr="http://www.heathersanimations.com/alphabets7/41/bz01421.gif"/>
          <p:cNvPicPr>
            <a:picLocks noChangeAspect="1" noChangeArrowheads="1" noCrop="1"/>
          </p:cNvPicPr>
          <p:nvPr/>
        </p:nvPicPr>
        <p:blipFill>
          <a:blip r:embed="rId4"/>
          <a:srcRect/>
          <a:stretch>
            <a:fillRect/>
          </a:stretch>
        </p:blipFill>
        <p:spPr bwMode="auto">
          <a:xfrm>
            <a:off x="3571868" y="285728"/>
            <a:ext cx="1357322" cy="1246318"/>
          </a:xfrm>
          <a:prstGeom prst="rect">
            <a:avLst/>
          </a:prstGeom>
          <a:noFill/>
        </p:spPr>
      </p:pic>
      <p:pic>
        <p:nvPicPr>
          <p:cNvPr id="27682" name="Picture 34" descr="http://www.heathersanimations.com/alphabets7/41/bz01421.gif"/>
          <p:cNvPicPr>
            <a:picLocks noChangeAspect="1" noChangeArrowheads="1" noCrop="1"/>
          </p:cNvPicPr>
          <p:nvPr/>
        </p:nvPicPr>
        <p:blipFill>
          <a:blip r:embed="rId4"/>
          <a:srcRect/>
          <a:stretch>
            <a:fillRect/>
          </a:stretch>
        </p:blipFill>
        <p:spPr bwMode="auto">
          <a:xfrm>
            <a:off x="1285852" y="214290"/>
            <a:ext cx="1357322" cy="1315558"/>
          </a:xfrm>
          <a:prstGeom prst="rect">
            <a:avLst/>
          </a:prstGeom>
          <a:noFill/>
        </p:spPr>
      </p:pic>
      <p:pic>
        <p:nvPicPr>
          <p:cNvPr id="27688" name="Picture 40" descr="http://www.heathersanimations.com/alphabets7/41/bz01417.gif"/>
          <p:cNvPicPr>
            <a:picLocks noChangeAspect="1" noChangeArrowheads="1" noCrop="1"/>
          </p:cNvPicPr>
          <p:nvPr/>
        </p:nvPicPr>
        <p:blipFill>
          <a:blip r:embed="rId5"/>
          <a:srcRect/>
          <a:stretch>
            <a:fillRect/>
          </a:stretch>
        </p:blipFill>
        <p:spPr bwMode="auto">
          <a:xfrm>
            <a:off x="2428860" y="214290"/>
            <a:ext cx="1400412" cy="1357322"/>
          </a:xfrm>
          <a:prstGeom prst="rect">
            <a:avLst/>
          </a:prstGeom>
          <a:noFill/>
        </p:spPr>
      </p:pic>
      <p:pic>
        <p:nvPicPr>
          <p:cNvPr id="27698" name="Picture 50" descr="http://www.heathersanimations.com/alphabets7/41/bz01420.gif"/>
          <p:cNvPicPr>
            <a:picLocks noChangeAspect="1" noChangeArrowheads="1" noCrop="1"/>
          </p:cNvPicPr>
          <p:nvPr/>
        </p:nvPicPr>
        <p:blipFill>
          <a:blip r:embed="rId6"/>
          <a:srcRect/>
          <a:stretch>
            <a:fillRect/>
          </a:stretch>
        </p:blipFill>
        <p:spPr bwMode="auto">
          <a:xfrm>
            <a:off x="5357818" y="357166"/>
            <a:ext cx="1105588" cy="1071570"/>
          </a:xfrm>
          <a:prstGeom prst="rect">
            <a:avLst/>
          </a:prstGeom>
          <a:noFill/>
        </p:spPr>
      </p:pic>
      <p:pic>
        <p:nvPicPr>
          <p:cNvPr id="27700" name="Picture 52" descr="http://www.heathersanimations.com/alphabets7/41/bz01403.gif"/>
          <p:cNvPicPr>
            <a:picLocks noChangeAspect="1" noChangeArrowheads="1" noCrop="1"/>
          </p:cNvPicPr>
          <p:nvPr/>
        </p:nvPicPr>
        <p:blipFill>
          <a:blip r:embed="rId7"/>
          <a:srcRect/>
          <a:stretch>
            <a:fillRect/>
          </a:stretch>
        </p:blipFill>
        <p:spPr bwMode="auto">
          <a:xfrm>
            <a:off x="6429388" y="357166"/>
            <a:ext cx="1071570" cy="1038599"/>
          </a:xfrm>
          <a:prstGeom prst="rect">
            <a:avLst/>
          </a:prstGeom>
          <a:noFill/>
        </p:spPr>
      </p:pic>
      <p:pic>
        <p:nvPicPr>
          <p:cNvPr id="27702" name="Picture 54" descr="http://www.heathersanimations.com/alphabets7/41/bz01418.gif"/>
          <p:cNvPicPr>
            <a:picLocks noChangeAspect="1" noChangeArrowheads="1" noCrop="1"/>
          </p:cNvPicPr>
          <p:nvPr/>
        </p:nvPicPr>
        <p:blipFill>
          <a:blip r:embed="rId8"/>
          <a:srcRect/>
          <a:stretch>
            <a:fillRect/>
          </a:stretch>
        </p:blipFill>
        <p:spPr bwMode="auto">
          <a:xfrm>
            <a:off x="7215206" y="428604"/>
            <a:ext cx="1357322" cy="969359"/>
          </a:xfrm>
          <a:prstGeom prst="rect">
            <a:avLst/>
          </a:prstGeom>
          <a:noFill/>
        </p:spPr>
      </p:pic>
      <p:sp>
        <p:nvSpPr>
          <p:cNvPr id="33" name="TextBox 32"/>
          <p:cNvSpPr txBox="1"/>
          <p:nvPr/>
        </p:nvSpPr>
        <p:spPr>
          <a:xfrm>
            <a:off x="785786" y="1225689"/>
            <a:ext cx="7643866" cy="5632311"/>
          </a:xfrm>
          <a:prstGeom prst="rect">
            <a:avLst/>
          </a:prstGeom>
          <a:noFill/>
        </p:spPr>
        <p:txBody>
          <a:bodyPr wrap="square" rtlCol="0">
            <a:spAutoFit/>
          </a:bodyPr>
          <a:lstStyle/>
          <a:p>
            <a:r>
              <a:rPr lang="en-GB" sz="4500" dirty="0" smtClean="0">
                <a:solidFill>
                  <a:schemeClr val="tx2">
                    <a:lumMod val="60000"/>
                    <a:lumOff val="40000"/>
                  </a:schemeClr>
                </a:solidFill>
              </a:rPr>
              <a:t>Hey bully, HEY BULLY, we are telling you</a:t>
            </a:r>
          </a:p>
          <a:p>
            <a:r>
              <a:rPr lang="en-GB" sz="4500" dirty="0" smtClean="0">
                <a:solidFill>
                  <a:schemeClr val="tx2">
                    <a:lumMod val="60000"/>
                    <a:lumOff val="40000"/>
                  </a:schemeClr>
                </a:solidFill>
              </a:rPr>
              <a:t>What </a:t>
            </a:r>
            <a:r>
              <a:rPr lang="en-GB" sz="4500" dirty="0" smtClean="0">
                <a:solidFill>
                  <a:schemeClr val="tx2">
                    <a:lumMod val="60000"/>
                    <a:lumOff val="40000"/>
                  </a:schemeClr>
                </a:solidFill>
              </a:rPr>
              <a:t>you’re </a:t>
            </a:r>
            <a:r>
              <a:rPr lang="en-GB" sz="4500" dirty="0" smtClean="0">
                <a:solidFill>
                  <a:schemeClr val="tx2">
                    <a:lumMod val="60000"/>
                    <a:lumOff val="40000"/>
                  </a:schemeClr>
                </a:solidFill>
              </a:rPr>
              <a:t>doing is WRONG, what </a:t>
            </a:r>
            <a:r>
              <a:rPr lang="en-GB" sz="4500" dirty="0" smtClean="0">
                <a:solidFill>
                  <a:schemeClr val="tx2">
                    <a:lumMod val="60000"/>
                    <a:lumOff val="40000"/>
                  </a:schemeClr>
                </a:solidFill>
              </a:rPr>
              <a:t>you’re </a:t>
            </a:r>
            <a:r>
              <a:rPr lang="en-GB" sz="4500" dirty="0" smtClean="0">
                <a:solidFill>
                  <a:schemeClr val="tx2">
                    <a:lumMod val="60000"/>
                    <a:lumOff val="40000"/>
                  </a:schemeClr>
                </a:solidFill>
              </a:rPr>
              <a:t>saying </a:t>
            </a:r>
            <a:r>
              <a:rPr lang="en-GB" sz="4500" dirty="0" smtClean="0">
                <a:solidFill>
                  <a:schemeClr val="tx2">
                    <a:lumMod val="60000"/>
                    <a:lumOff val="40000"/>
                  </a:schemeClr>
                </a:solidFill>
              </a:rPr>
              <a:t>AIN’T </a:t>
            </a:r>
            <a:r>
              <a:rPr lang="en-GB" sz="4500" dirty="0" smtClean="0">
                <a:solidFill>
                  <a:schemeClr val="tx2">
                    <a:lumMod val="60000"/>
                    <a:lumOff val="40000"/>
                  </a:schemeClr>
                </a:solidFill>
              </a:rPr>
              <a:t>TRUE</a:t>
            </a:r>
          </a:p>
          <a:p>
            <a:r>
              <a:rPr lang="en-GB" sz="4500" dirty="0" smtClean="0">
                <a:solidFill>
                  <a:schemeClr val="tx2">
                    <a:lumMod val="60000"/>
                    <a:lumOff val="40000"/>
                  </a:schemeClr>
                </a:solidFill>
              </a:rPr>
              <a:t>Hey bully, HEY BULLY, </a:t>
            </a:r>
            <a:r>
              <a:rPr lang="en-GB" sz="4500" dirty="0" smtClean="0">
                <a:solidFill>
                  <a:schemeClr val="tx2">
                    <a:lumMod val="60000"/>
                    <a:lumOff val="40000"/>
                  </a:schemeClr>
                </a:solidFill>
              </a:rPr>
              <a:t>you’re </a:t>
            </a:r>
            <a:r>
              <a:rPr lang="en-GB" sz="4500" dirty="0" smtClean="0">
                <a:solidFill>
                  <a:schemeClr val="tx2">
                    <a:lumMod val="60000"/>
                    <a:lumOff val="40000"/>
                  </a:schemeClr>
                </a:solidFill>
              </a:rPr>
              <a:t>not all that cool</a:t>
            </a:r>
          </a:p>
          <a:p>
            <a:r>
              <a:rPr lang="en-GB" sz="4500" dirty="0" smtClean="0">
                <a:solidFill>
                  <a:schemeClr val="tx2">
                    <a:lumMod val="60000"/>
                    <a:lumOff val="40000"/>
                  </a:schemeClr>
                </a:solidFill>
              </a:rPr>
              <a:t>We are saying WE </a:t>
            </a:r>
            <a:r>
              <a:rPr lang="en-GB" sz="4500" dirty="0" smtClean="0">
                <a:solidFill>
                  <a:schemeClr val="tx2">
                    <a:lumMod val="60000"/>
                    <a:lumOff val="40000"/>
                  </a:schemeClr>
                </a:solidFill>
              </a:rPr>
              <a:t>DON’T </a:t>
            </a:r>
            <a:r>
              <a:rPr lang="en-GB" sz="4500" dirty="0" smtClean="0">
                <a:solidFill>
                  <a:schemeClr val="tx2">
                    <a:lumMod val="60000"/>
                    <a:lumOff val="40000"/>
                  </a:schemeClr>
                </a:solidFill>
              </a:rPr>
              <a:t>WANT ANY BULLIES IN OUR SCHOOL</a:t>
            </a:r>
            <a:endParaRPr lang="en-GB" sz="4500" dirty="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82"/>
                                        </p:tgtEl>
                                        <p:attrNameLst>
                                          <p:attrName>style.visibility</p:attrName>
                                        </p:attrNameLst>
                                      </p:cBhvr>
                                      <p:to>
                                        <p:strVal val="visible"/>
                                      </p:to>
                                    </p:set>
                                    <p:animEffect transition="in" filter="blinds(horizontal)">
                                      <p:cBhvr>
                                        <p:cTn id="7" dur="500"/>
                                        <p:tgtEl>
                                          <p:spTgt spid="27682"/>
                                        </p:tgtEl>
                                      </p:cBhvr>
                                    </p:animEffect>
                                  </p:childTnLst>
                                </p:cTn>
                              </p:par>
                              <p:par>
                                <p:cTn id="8" presetID="3" presetClass="entr" presetSubtype="10" fill="hold" nodeType="withEffect">
                                  <p:stCondLst>
                                    <p:cond delay="0"/>
                                  </p:stCondLst>
                                  <p:childTnLst>
                                    <p:set>
                                      <p:cBhvr>
                                        <p:cTn id="9" dur="1" fill="hold">
                                          <p:stCondLst>
                                            <p:cond delay="0"/>
                                          </p:stCondLst>
                                        </p:cTn>
                                        <p:tgtEl>
                                          <p:spTgt spid="27688"/>
                                        </p:tgtEl>
                                        <p:attrNameLst>
                                          <p:attrName>style.visibility</p:attrName>
                                        </p:attrNameLst>
                                      </p:cBhvr>
                                      <p:to>
                                        <p:strVal val="visible"/>
                                      </p:to>
                                    </p:set>
                                    <p:animEffect transition="in" filter="blinds(horizontal)">
                                      <p:cBhvr>
                                        <p:cTn id="10" dur="500"/>
                                        <p:tgtEl>
                                          <p:spTgt spid="27688"/>
                                        </p:tgtEl>
                                      </p:cBhvr>
                                    </p:animEffect>
                                  </p:childTnLst>
                                </p:cTn>
                              </p:par>
                              <p:par>
                                <p:cTn id="11" presetID="3" presetClass="entr" presetSubtype="10" fill="hold" nodeType="withEffect">
                                  <p:stCondLst>
                                    <p:cond delay="0"/>
                                  </p:stCondLst>
                                  <p:childTnLst>
                                    <p:set>
                                      <p:cBhvr>
                                        <p:cTn id="12" dur="1" fill="hold">
                                          <p:stCondLst>
                                            <p:cond delay="0"/>
                                          </p:stCondLst>
                                        </p:cTn>
                                        <p:tgtEl>
                                          <p:spTgt spid="27680"/>
                                        </p:tgtEl>
                                        <p:attrNameLst>
                                          <p:attrName>style.visibility</p:attrName>
                                        </p:attrNameLst>
                                      </p:cBhvr>
                                      <p:to>
                                        <p:strVal val="visible"/>
                                      </p:to>
                                    </p:set>
                                    <p:animEffect transition="in" filter="blinds(horizontal)">
                                      <p:cBhvr>
                                        <p:cTn id="13" dur="500"/>
                                        <p:tgtEl>
                                          <p:spTgt spid="27680"/>
                                        </p:tgtEl>
                                      </p:cBhvr>
                                    </p:animEffect>
                                  </p:childTnLst>
                                </p:cTn>
                              </p:par>
                              <p:par>
                                <p:cTn id="14" presetID="3" presetClass="entr" presetSubtype="10" fill="hold" nodeType="withEffect">
                                  <p:stCondLst>
                                    <p:cond delay="0"/>
                                  </p:stCondLst>
                                  <p:childTnLst>
                                    <p:set>
                                      <p:cBhvr>
                                        <p:cTn id="15" dur="1" fill="hold">
                                          <p:stCondLst>
                                            <p:cond delay="0"/>
                                          </p:stCondLst>
                                        </p:cTn>
                                        <p:tgtEl>
                                          <p:spTgt spid="27698"/>
                                        </p:tgtEl>
                                        <p:attrNameLst>
                                          <p:attrName>style.visibility</p:attrName>
                                        </p:attrNameLst>
                                      </p:cBhvr>
                                      <p:to>
                                        <p:strVal val="visible"/>
                                      </p:to>
                                    </p:set>
                                    <p:animEffect transition="in" filter="blinds(horizontal)">
                                      <p:cBhvr>
                                        <p:cTn id="16" dur="500"/>
                                        <p:tgtEl>
                                          <p:spTgt spid="27698"/>
                                        </p:tgtEl>
                                      </p:cBhvr>
                                    </p:animEffect>
                                  </p:childTnLst>
                                </p:cTn>
                              </p:par>
                              <p:par>
                                <p:cTn id="17" presetID="3" presetClass="entr" presetSubtype="10" fill="hold" nodeType="withEffect">
                                  <p:stCondLst>
                                    <p:cond delay="0"/>
                                  </p:stCondLst>
                                  <p:childTnLst>
                                    <p:set>
                                      <p:cBhvr>
                                        <p:cTn id="18" dur="1" fill="hold">
                                          <p:stCondLst>
                                            <p:cond delay="0"/>
                                          </p:stCondLst>
                                        </p:cTn>
                                        <p:tgtEl>
                                          <p:spTgt spid="27698"/>
                                        </p:tgtEl>
                                        <p:attrNameLst>
                                          <p:attrName>style.visibility</p:attrName>
                                        </p:attrNameLst>
                                      </p:cBhvr>
                                      <p:to>
                                        <p:strVal val="visible"/>
                                      </p:to>
                                    </p:set>
                                    <p:animEffect transition="in" filter="blinds(horizontal)">
                                      <p:cBhvr>
                                        <p:cTn id="19" dur="500"/>
                                        <p:tgtEl>
                                          <p:spTgt spid="27698"/>
                                        </p:tgtEl>
                                      </p:cBhvr>
                                    </p:animEffect>
                                  </p:childTnLst>
                                </p:cTn>
                              </p:par>
                              <p:par>
                                <p:cTn id="20" presetID="3" presetClass="entr" presetSubtype="10" fill="hold" nodeType="withEffect">
                                  <p:stCondLst>
                                    <p:cond delay="0"/>
                                  </p:stCondLst>
                                  <p:childTnLst>
                                    <p:set>
                                      <p:cBhvr>
                                        <p:cTn id="21" dur="1" fill="hold">
                                          <p:stCondLst>
                                            <p:cond delay="0"/>
                                          </p:stCondLst>
                                        </p:cTn>
                                        <p:tgtEl>
                                          <p:spTgt spid="27700"/>
                                        </p:tgtEl>
                                        <p:attrNameLst>
                                          <p:attrName>style.visibility</p:attrName>
                                        </p:attrNameLst>
                                      </p:cBhvr>
                                      <p:to>
                                        <p:strVal val="visible"/>
                                      </p:to>
                                    </p:set>
                                    <p:animEffect transition="in" filter="blinds(horizontal)">
                                      <p:cBhvr>
                                        <p:cTn id="22" dur="500"/>
                                        <p:tgtEl>
                                          <p:spTgt spid="27700"/>
                                        </p:tgtEl>
                                      </p:cBhvr>
                                    </p:animEffect>
                                  </p:childTnLst>
                                </p:cTn>
                              </p:par>
                              <p:par>
                                <p:cTn id="23" presetID="3" presetClass="entr" presetSubtype="10" fill="hold" nodeType="withEffect">
                                  <p:stCondLst>
                                    <p:cond delay="0"/>
                                  </p:stCondLst>
                                  <p:childTnLst>
                                    <p:set>
                                      <p:cBhvr>
                                        <p:cTn id="24" dur="1" fill="hold">
                                          <p:stCondLst>
                                            <p:cond delay="0"/>
                                          </p:stCondLst>
                                        </p:cTn>
                                        <p:tgtEl>
                                          <p:spTgt spid="27702"/>
                                        </p:tgtEl>
                                        <p:attrNameLst>
                                          <p:attrName>style.visibility</p:attrName>
                                        </p:attrNameLst>
                                      </p:cBhvr>
                                      <p:to>
                                        <p:strVal val="visible"/>
                                      </p:to>
                                    </p:set>
                                    <p:animEffect transition="in" filter="blinds(horizontal)">
                                      <p:cBhvr>
                                        <p:cTn id="25" dur="500"/>
                                        <p:tgtEl>
                                          <p:spTgt spid="2770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3">
                                            <p:txEl>
                                              <p:pRg st="0" end="0"/>
                                            </p:txEl>
                                          </p:spTgt>
                                        </p:tgtEl>
                                        <p:attrNameLst>
                                          <p:attrName>style.visibility</p:attrName>
                                        </p:attrNameLst>
                                      </p:cBhvr>
                                      <p:to>
                                        <p:strVal val="visible"/>
                                      </p:to>
                                    </p:set>
                                    <p:animEffect transition="in" filter="blinds(horizontal)">
                                      <p:cBhvr>
                                        <p:cTn id="30" dur="500"/>
                                        <p:tgtEl>
                                          <p:spTgt spid="33">
                                            <p:txEl>
                                              <p:pRg st="0" end="0"/>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3">
                                            <p:txEl>
                                              <p:pRg st="1" end="1"/>
                                            </p:txEl>
                                          </p:spTgt>
                                        </p:tgtEl>
                                        <p:attrNameLst>
                                          <p:attrName>style.visibility</p:attrName>
                                        </p:attrNameLst>
                                      </p:cBhvr>
                                      <p:to>
                                        <p:strVal val="visible"/>
                                      </p:to>
                                    </p:set>
                                    <p:animEffect transition="in" filter="blinds(horizontal)">
                                      <p:cBhvr>
                                        <p:cTn id="33" dur="500"/>
                                        <p:tgtEl>
                                          <p:spTgt spid="33">
                                            <p:txEl>
                                              <p:pRg st="1" end="1"/>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3">
                                            <p:txEl>
                                              <p:pRg st="2" end="2"/>
                                            </p:txEl>
                                          </p:spTgt>
                                        </p:tgtEl>
                                        <p:attrNameLst>
                                          <p:attrName>style.visibility</p:attrName>
                                        </p:attrNameLst>
                                      </p:cBhvr>
                                      <p:to>
                                        <p:strVal val="visible"/>
                                      </p:to>
                                    </p:set>
                                    <p:animEffect transition="in" filter="blinds(horizontal)">
                                      <p:cBhvr>
                                        <p:cTn id="36" dur="500"/>
                                        <p:tgtEl>
                                          <p:spTgt spid="33">
                                            <p:txEl>
                                              <p:pRg st="2" end="2"/>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3">
                                            <p:txEl>
                                              <p:pRg st="3" end="3"/>
                                            </p:txEl>
                                          </p:spTgt>
                                        </p:tgtEl>
                                        <p:attrNameLst>
                                          <p:attrName>style.visibility</p:attrName>
                                        </p:attrNameLst>
                                      </p:cBhvr>
                                      <p:to>
                                        <p:strVal val="visible"/>
                                      </p:to>
                                    </p:set>
                                    <p:animEffect transition="in" filter="blinds(horizontal)">
                                      <p:cBhvr>
                                        <p:cTn id="39" dur="500"/>
                                        <p:tgtEl>
                                          <p:spTgt spid="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5286412"/>
          </a:xfrm>
        </p:spPr>
        <p:txBody>
          <a:bodyPr>
            <a:noAutofit/>
          </a:bodyPr>
          <a:lstStyle/>
          <a:p>
            <a:r>
              <a:rPr lang="en-GB" sz="5400" dirty="0" err="1" smtClean="0">
                <a:solidFill>
                  <a:srgbClr val="0070C0"/>
                </a:solidFill>
              </a:rPr>
              <a:t>Cuimhnígí</a:t>
            </a:r>
            <a:r>
              <a:rPr lang="en-GB" sz="5400" dirty="0" smtClean="0">
                <a:solidFill>
                  <a:srgbClr val="0070C0"/>
                </a:solidFill>
              </a:rPr>
              <a:t> go </a:t>
            </a:r>
            <a:r>
              <a:rPr lang="en-GB" sz="5400" dirty="0" err="1" smtClean="0">
                <a:solidFill>
                  <a:srgbClr val="0070C0"/>
                </a:solidFill>
              </a:rPr>
              <a:t>mbíonn</a:t>
            </a:r>
            <a:r>
              <a:rPr lang="en-GB" sz="5400" dirty="0" smtClean="0">
                <a:solidFill>
                  <a:srgbClr val="0070C0"/>
                </a:solidFill>
              </a:rPr>
              <a:t> </a:t>
            </a:r>
            <a:r>
              <a:rPr lang="en-GB" sz="5400" dirty="0" err="1" smtClean="0">
                <a:solidFill>
                  <a:srgbClr val="0070C0"/>
                </a:solidFill>
              </a:rPr>
              <a:t>cuidiú</a:t>
            </a:r>
            <a:r>
              <a:rPr lang="en-GB" sz="5400" dirty="0" smtClean="0">
                <a:solidFill>
                  <a:srgbClr val="0070C0"/>
                </a:solidFill>
              </a:rPr>
              <a:t> de </a:t>
            </a:r>
            <a:r>
              <a:rPr lang="en-GB" sz="5400" dirty="0" err="1" smtClean="0">
                <a:solidFill>
                  <a:srgbClr val="0070C0"/>
                </a:solidFill>
              </a:rPr>
              <a:t>dhíth</a:t>
            </a:r>
            <a:r>
              <a:rPr lang="en-GB" sz="5400" dirty="0" smtClean="0">
                <a:solidFill>
                  <a:srgbClr val="0070C0"/>
                </a:solidFill>
              </a:rPr>
              <a:t> </a:t>
            </a:r>
            <a:r>
              <a:rPr lang="en-GB" sz="5400" dirty="0" err="1" smtClean="0">
                <a:solidFill>
                  <a:srgbClr val="0070C0"/>
                </a:solidFill>
              </a:rPr>
              <a:t>orainn</a:t>
            </a:r>
            <a:r>
              <a:rPr lang="en-GB" sz="5400" dirty="0" smtClean="0">
                <a:solidFill>
                  <a:srgbClr val="0070C0"/>
                </a:solidFill>
              </a:rPr>
              <a:t> </a:t>
            </a:r>
            <a:r>
              <a:rPr lang="en-GB" sz="5400" dirty="0" err="1" smtClean="0">
                <a:solidFill>
                  <a:srgbClr val="0070C0"/>
                </a:solidFill>
              </a:rPr>
              <a:t>uilig</a:t>
            </a:r>
            <a:r>
              <a:rPr lang="en-GB" sz="5400" dirty="0" smtClean="0">
                <a:solidFill>
                  <a:srgbClr val="0070C0"/>
                </a:solidFill>
              </a:rPr>
              <a:t> in </a:t>
            </a:r>
            <a:r>
              <a:rPr lang="en-GB" sz="5400" dirty="0" err="1" smtClean="0">
                <a:solidFill>
                  <a:srgbClr val="0070C0"/>
                </a:solidFill>
              </a:rPr>
              <a:t>amanna</a:t>
            </a:r>
            <a:r>
              <a:rPr lang="en-GB" sz="5400" dirty="0" smtClean="0">
                <a:solidFill>
                  <a:srgbClr val="0070C0"/>
                </a:solidFill>
              </a:rPr>
              <a:t>. </a:t>
            </a:r>
            <a:r>
              <a:rPr lang="en-GB" sz="5400" dirty="0" err="1" smtClean="0">
                <a:solidFill>
                  <a:srgbClr val="0070C0"/>
                </a:solidFill>
              </a:rPr>
              <a:t>Má</a:t>
            </a:r>
            <a:r>
              <a:rPr lang="en-GB" sz="5400" dirty="0" smtClean="0">
                <a:solidFill>
                  <a:srgbClr val="0070C0"/>
                </a:solidFill>
              </a:rPr>
              <a:t> </a:t>
            </a:r>
            <a:r>
              <a:rPr lang="en-GB" sz="5400" dirty="0" err="1" smtClean="0">
                <a:solidFill>
                  <a:srgbClr val="0070C0"/>
                </a:solidFill>
              </a:rPr>
              <a:t>tá</a:t>
            </a:r>
            <a:r>
              <a:rPr lang="en-GB" sz="5400" dirty="0" smtClean="0">
                <a:solidFill>
                  <a:srgbClr val="0070C0"/>
                </a:solidFill>
              </a:rPr>
              <a:t> </a:t>
            </a:r>
            <a:r>
              <a:rPr lang="en-GB" sz="5400" dirty="0" err="1" smtClean="0">
                <a:solidFill>
                  <a:srgbClr val="0070C0"/>
                </a:solidFill>
              </a:rPr>
              <a:t>duine</a:t>
            </a:r>
            <a:r>
              <a:rPr lang="en-GB" sz="5400" dirty="0" smtClean="0">
                <a:solidFill>
                  <a:srgbClr val="0070C0"/>
                </a:solidFill>
              </a:rPr>
              <a:t> do </a:t>
            </a:r>
            <a:r>
              <a:rPr lang="en-GB" sz="5400" dirty="0" err="1" smtClean="0">
                <a:solidFill>
                  <a:srgbClr val="0070C0"/>
                </a:solidFill>
              </a:rPr>
              <a:t>do</a:t>
            </a:r>
            <a:r>
              <a:rPr lang="en-GB" sz="5400" dirty="0" smtClean="0">
                <a:solidFill>
                  <a:srgbClr val="0070C0"/>
                </a:solidFill>
              </a:rPr>
              <a:t> </a:t>
            </a:r>
            <a:r>
              <a:rPr lang="en-GB" sz="5400" dirty="0" err="1" smtClean="0">
                <a:solidFill>
                  <a:srgbClr val="0070C0"/>
                </a:solidFill>
              </a:rPr>
              <a:t>bhulaíocht</a:t>
            </a:r>
            <a:r>
              <a:rPr lang="en-GB" sz="5400" dirty="0" smtClean="0">
                <a:solidFill>
                  <a:srgbClr val="0070C0"/>
                </a:solidFill>
              </a:rPr>
              <a:t> LABHAIR LE DUINE ÉIGEAN. </a:t>
            </a:r>
            <a:r>
              <a:rPr lang="en-GB" sz="5400" dirty="0" err="1" smtClean="0">
                <a:solidFill>
                  <a:srgbClr val="0070C0"/>
                </a:solidFill>
              </a:rPr>
              <a:t>Más</a:t>
            </a:r>
            <a:r>
              <a:rPr lang="en-GB" sz="5400" dirty="0" smtClean="0">
                <a:solidFill>
                  <a:srgbClr val="0070C0"/>
                </a:solidFill>
              </a:rPr>
              <a:t> </a:t>
            </a:r>
            <a:r>
              <a:rPr lang="en-GB" sz="5400" dirty="0" err="1" smtClean="0">
                <a:solidFill>
                  <a:srgbClr val="0070C0"/>
                </a:solidFill>
              </a:rPr>
              <a:t>tú</a:t>
            </a:r>
            <a:r>
              <a:rPr lang="en-GB" sz="5400" dirty="0" smtClean="0">
                <a:solidFill>
                  <a:srgbClr val="0070C0"/>
                </a:solidFill>
              </a:rPr>
              <a:t> an </a:t>
            </a:r>
            <a:r>
              <a:rPr lang="en-GB" sz="5400" dirty="0" err="1" smtClean="0">
                <a:solidFill>
                  <a:srgbClr val="0070C0"/>
                </a:solidFill>
              </a:rPr>
              <a:t>duine</a:t>
            </a:r>
            <a:r>
              <a:rPr lang="en-GB" sz="5400" dirty="0" smtClean="0">
                <a:solidFill>
                  <a:srgbClr val="0070C0"/>
                </a:solidFill>
              </a:rPr>
              <a:t> </a:t>
            </a:r>
            <a:r>
              <a:rPr lang="en-GB" sz="5400" dirty="0" err="1" smtClean="0">
                <a:solidFill>
                  <a:srgbClr val="0070C0"/>
                </a:solidFill>
              </a:rPr>
              <a:t>atá</a:t>
            </a:r>
            <a:r>
              <a:rPr lang="en-GB" sz="5400" dirty="0" smtClean="0">
                <a:solidFill>
                  <a:srgbClr val="0070C0"/>
                </a:solidFill>
              </a:rPr>
              <a:t> </a:t>
            </a:r>
            <a:r>
              <a:rPr lang="en-GB" sz="5400" dirty="0" err="1" smtClean="0">
                <a:solidFill>
                  <a:srgbClr val="0070C0"/>
                </a:solidFill>
              </a:rPr>
              <a:t>ag</a:t>
            </a:r>
            <a:r>
              <a:rPr lang="en-GB" sz="5400" dirty="0" smtClean="0">
                <a:solidFill>
                  <a:srgbClr val="0070C0"/>
                </a:solidFill>
              </a:rPr>
              <a:t> </a:t>
            </a:r>
            <a:r>
              <a:rPr lang="en-GB" sz="5400" dirty="0" err="1" smtClean="0">
                <a:solidFill>
                  <a:srgbClr val="0070C0"/>
                </a:solidFill>
              </a:rPr>
              <a:t>bulaíocht</a:t>
            </a:r>
            <a:r>
              <a:rPr lang="en-GB" sz="5400" dirty="0" smtClean="0">
                <a:solidFill>
                  <a:srgbClr val="0070C0"/>
                </a:solidFill>
              </a:rPr>
              <a:t>, LABHAIR LE DUINE ÉIGEAN.</a:t>
            </a:r>
            <a:endParaRPr lang="en-GB" sz="5400"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5726130"/>
          </a:xfrm>
        </p:spPr>
        <p:txBody>
          <a:bodyPr>
            <a:normAutofit/>
          </a:bodyPr>
          <a:lstStyle/>
          <a:p>
            <a:r>
              <a:rPr lang="en-GB" dirty="0" err="1" smtClean="0">
                <a:solidFill>
                  <a:srgbClr val="0070C0"/>
                </a:solidFill>
              </a:rPr>
              <a:t>Bá</a:t>
            </a:r>
            <a:r>
              <a:rPr lang="en-GB" dirty="0" smtClean="0">
                <a:solidFill>
                  <a:srgbClr val="0070C0"/>
                </a:solidFill>
              </a:rPr>
              <a:t> </a:t>
            </a:r>
            <a:r>
              <a:rPr lang="en-GB" dirty="0" err="1" smtClean="0">
                <a:solidFill>
                  <a:srgbClr val="0070C0"/>
                </a:solidFill>
              </a:rPr>
              <a:t>mhaith</a:t>
            </a:r>
            <a:r>
              <a:rPr lang="en-GB" dirty="0" smtClean="0">
                <a:solidFill>
                  <a:srgbClr val="0070C0"/>
                </a:solidFill>
              </a:rPr>
              <a:t> </a:t>
            </a:r>
            <a:r>
              <a:rPr lang="en-GB" dirty="0" err="1" smtClean="0">
                <a:solidFill>
                  <a:srgbClr val="0070C0"/>
                </a:solidFill>
              </a:rPr>
              <a:t>linn</a:t>
            </a:r>
            <a:r>
              <a:rPr lang="en-GB" dirty="0" smtClean="0">
                <a:solidFill>
                  <a:srgbClr val="0070C0"/>
                </a:solidFill>
              </a:rPr>
              <a:t> go </a:t>
            </a:r>
            <a:r>
              <a:rPr lang="en-GB" dirty="0" err="1" smtClean="0">
                <a:solidFill>
                  <a:srgbClr val="0070C0"/>
                </a:solidFill>
              </a:rPr>
              <a:t>mbeidh</a:t>
            </a:r>
            <a:r>
              <a:rPr lang="en-GB" dirty="0" smtClean="0">
                <a:solidFill>
                  <a:srgbClr val="0070C0"/>
                </a:solidFill>
              </a:rPr>
              <a:t> </a:t>
            </a:r>
            <a:r>
              <a:rPr lang="en-GB" dirty="0" err="1" smtClean="0">
                <a:solidFill>
                  <a:srgbClr val="0070C0"/>
                </a:solidFill>
              </a:rPr>
              <a:t>Gaelscoil</a:t>
            </a:r>
            <a:r>
              <a:rPr lang="en-GB" dirty="0" smtClean="0">
                <a:solidFill>
                  <a:srgbClr val="0070C0"/>
                </a:solidFill>
              </a:rPr>
              <a:t> </a:t>
            </a:r>
            <a:r>
              <a:rPr lang="en-GB" dirty="0" err="1" smtClean="0">
                <a:solidFill>
                  <a:srgbClr val="0070C0"/>
                </a:solidFill>
              </a:rPr>
              <a:t>Uí</a:t>
            </a:r>
            <a:r>
              <a:rPr lang="en-GB" dirty="0" smtClean="0">
                <a:solidFill>
                  <a:srgbClr val="0070C0"/>
                </a:solidFill>
              </a:rPr>
              <a:t> </a:t>
            </a:r>
            <a:r>
              <a:rPr lang="en-GB" dirty="0" err="1" smtClean="0">
                <a:solidFill>
                  <a:srgbClr val="0070C0"/>
                </a:solidFill>
              </a:rPr>
              <a:t>Néill</a:t>
            </a:r>
            <a:r>
              <a:rPr lang="en-GB" dirty="0" smtClean="0">
                <a:solidFill>
                  <a:srgbClr val="0070C0"/>
                </a:solidFill>
              </a:rPr>
              <a:t> </a:t>
            </a:r>
            <a:r>
              <a:rPr lang="en-GB" dirty="0" err="1" smtClean="0">
                <a:solidFill>
                  <a:srgbClr val="0070C0"/>
                </a:solidFill>
              </a:rPr>
              <a:t>sábháilte</a:t>
            </a:r>
            <a:r>
              <a:rPr lang="en-GB" dirty="0" smtClean="0">
                <a:solidFill>
                  <a:srgbClr val="0070C0"/>
                </a:solidFill>
              </a:rPr>
              <a:t>.</a:t>
            </a:r>
            <a:br>
              <a:rPr lang="en-GB" dirty="0" smtClean="0">
                <a:solidFill>
                  <a:srgbClr val="0070C0"/>
                </a:solidFill>
              </a:rPr>
            </a:br>
            <a:r>
              <a:rPr lang="en-GB" dirty="0" smtClean="0">
                <a:solidFill>
                  <a:srgbClr val="0070C0"/>
                </a:solidFill>
              </a:rPr>
              <a:t>Ba </a:t>
            </a:r>
            <a:r>
              <a:rPr lang="en-GB" dirty="0" err="1" smtClean="0">
                <a:solidFill>
                  <a:srgbClr val="0070C0"/>
                </a:solidFill>
              </a:rPr>
              <a:t>mhaith</a:t>
            </a:r>
            <a:r>
              <a:rPr lang="en-GB" dirty="0" smtClean="0">
                <a:solidFill>
                  <a:srgbClr val="0070C0"/>
                </a:solidFill>
              </a:rPr>
              <a:t> </a:t>
            </a:r>
            <a:r>
              <a:rPr lang="en-GB" dirty="0" err="1" smtClean="0">
                <a:solidFill>
                  <a:srgbClr val="0070C0"/>
                </a:solidFill>
              </a:rPr>
              <a:t>linn</a:t>
            </a:r>
            <a:r>
              <a:rPr lang="en-GB" dirty="0" smtClean="0">
                <a:solidFill>
                  <a:srgbClr val="0070C0"/>
                </a:solidFill>
              </a:rPr>
              <a:t> go </a:t>
            </a:r>
            <a:r>
              <a:rPr lang="en-GB" dirty="0" err="1" smtClean="0">
                <a:solidFill>
                  <a:srgbClr val="0070C0"/>
                </a:solidFill>
              </a:rPr>
              <a:t>mbeidh</a:t>
            </a:r>
            <a:r>
              <a:rPr lang="en-GB" dirty="0" smtClean="0">
                <a:solidFill>
                  <a:srgbClr val="0070C0"/>
                </a:solidFill>
              </a:rPr>
              <a:t> </a:t>
            </a:r>
            <a:r>
              <a:rPr lang="en-GB" dirty="0" err="1" smtClean="0">
                <a:solidFill>
                  <a:srgbClr val="0070C0"/>
                </a:solidFill>
              </a:rPr>
              <a:t>Gaelscoil</a:t>
            </a:r>
            <a:r>
              <a:rPr lang="en-GB" dirty="0" smtClean="0">
                <a:solidFill>
                  <a:srgbClr val="0070C0"/>
                </a:solidFill>
              </a:rPr>
              <a:t> </a:t>
            </a:r>
            <a:r>
              <a:rPr lang="en-GB" dirty="0" err="1" smtClean="0">
                <a:solidFill>
                  <a:srgbClr val="0070C0"/>
                </a:solidFill>
              </a:rPr>
              <a:t>Uí</a:t>
            </a:r>
            <a:r>
              <a:rPr lang="en-GB" dirty="0" smtClean="0">
                <a:solidFill>
                  <a:srgbClr val="0070C0"/>
                </a:solidFill>
              </a:rPr>
              <a:t> </a:t>
            </a:r>
            <a:r>
              <a:rPr lang="en-GB" dirty="0" err="1" smtClean="0">
                <a:solidFill>
                  <a:srgbClr val="0070C0"/>
                </a:solidFill>
              </a:rPr>
              <a:t>Néill</a:t>
            </a:r>
            <a:r>
              <a:rPr lang="en-GB" dirty="0" smtClean="0">
                <a:solidFill>
                  <a:srgbClr val="0070C0"/>
                </a:solidFill>
              </a:rPr>
              <a:t> </a:t>
            </a:r>
            <a:r>
              <a:rPr lang="en-GB" dirty="0" err="1" smtClean="0">
                <a:solidFill>
                  <a:srgbClr val="0070C0"/>
                </a:solidFill>
              </a:rPr>
              <a:t>spraoiúil</a:t>
            </a:r>
            <a:r>
              <a:rPr lang="en-GB" dirty="0" smtClean="0">
                <a:solidFill>
                  <a:srgbClr val="0070C0"/>
                </a:solidFill>
              </a:rPr>
              <a:t>.</a:t>
            </a:r>
            <a:br>
              <a:rPr lang="en-GB" dirty="0" smtClean="0">
                <a:solidFill>
                  <a:srgbClr val="0070C0"/>
                </a:solidFill>
              </a:rPr>
            </a:br>
            <a:r>
              <a:rPr lang="en-GB" dirty="0" err="1" smtClean="0">
                <a:solidFill>
                  <a:srgbClr val="0070C0"/>
                </a:solidFill>
              </a:rPr>
              <a:t>Ba</a:t>
            </a:r>
            <a:r>
              <a:rPr lang="en-GB" dirty="0" smtClean="0">
                <a:solidFill>
                  <a:srgbClr val="0070C0"/>
                </a:solidFill>
              </a:rPr>
              <a:t> </a:t>
            </a:r>
            <a:r>
              <a:rPr lang="en-GB" dirty="0" err="1" smtClean="0">
                <a:solidFill>
                  <a:srgbClr val="0070C0"/>
                </a:solidFill>
              </a:rPr>
              <a:t>mhaith</a:t>
            </a:r>
            <a:r>
              <a:rPr lang="en-GB" dirty="0" smtClean="0">
                <a:solidFill>
                  <a:srgbClr val="0070C0"/>
                </a:solidFill>
              </a:rPr>
              <a:t> </a:t>
            </a:r>
            <a:r>
              <a:rPr lang="en-GB" dirty="0" err="1" smtClean="0">
                <a:solidFill>
                  <a:srgbClr val="0070C0"/>
                </a:solidFill>
              </a:rPr>
              <a:t>linn</a:t>
            </a:r>
            <a:r>
              <a:rPr lang="en-GB" dirty="0" smtClean="0">
                <a:solidFill>
                  <a:srgbClr val="0070C0"/>
                </a:solidFill>
              </a:rPr>
              <a:t> </a:t>
            </a:r>
            <a:r>
              <a:rPr lang="en-GB" dirty="0" err="1" smtClean="0">
                <a:solidFill>
                  <a:srgbClr val="0070C0"/>
                </a:solidFill>
              </a:rPr>
              <a:t>Gaelscoil</a:t>
            </a:r>
            <a:r>
              <a:rPr lang="en-GB" dirty="0" smtClean="0">
                <a:solidFill>
                  <a:srgbClr val="0070C0"/>
                </a:solidFill>
              </a:rPr>
              <a:t> </a:t>
            </a:r>
            <a:r>
              <a:rPr lang="en-GB" dirty="0" err="1" smtClean="0">
                <a:solidFill>
                  <a:srgbClr val="0070C0"/>
                </a:solidFill>
              </a:rPr>
              <a:t>Uí</a:t>
            </a:r>
            <a:r>
              <a:rPr lang="en-GB" dirty="0" smtClean="0">
                <a:solidFill>
                  <a:srgbClr val="0070C0"/>
                </a:solidFill>
              </a:rPr>
              <a:t> </a:t>
            </a:r>
            <a:r>
              <a:rPr lang="en-GB" dirty="0" err="1" smtClean="0">
                <a:solidFill>
                  <a:srgbClr val="0070C0"/>
                </a:solidFill>
              </a:rPr>
              <a:t>Néill</a:t>
            </a:r>
            <a:r>
              <a:rPr lang="en-GB" dirty="0" smtClean="0">
                <a:solidFill>
                  <a:srgbClr val="0070C0"/>
                </a:solidFill>
              </a:rPr>
              <a:t> </a:t>
            </a:r>
            <a:r>
              <a:rPr lang="en-GB" dirty="0" err="1" smtClean="0">
                <a:solidFill>
                  <a:srgbClr val="0070C0"/>
                </a:solidFill>
              </a:rPr>
              <a:t>gan</a:t>
            </a:r>
            <a:r>
              <a:rPr lang="en-GB" dirty="0" smtClean="0">
                <a:solidFill>
                  <a:srgbClr val="0070C0"/>
                </a:solidFill>
              </a:rPr>
              <a:t> </a:t>
            </a:r>
            <a:r>
              <a:rPr lang="en-GB" dirty="0" err="1" smtClean="0">
                <a:solidFill>
                  <a:srgbClr val="0070C0"/>
                </a:solidFill>
              </a:rPr>
              <a:t>bulaíocht</a:t>
            </a:r>
            <a:r>
              <a:rPr lang="en-GB" dirty="0" smtClean="0">
                <a:solidFill>
                  <a:srgbClr val="0070C0"/>
                </a:solidFill>
              </a:rPr>
              <a:t>.</a:t>
            </a:r>
            <a:br>
              <a:rPr lang="en-GB" dirty="0" smtClean="0">
                <a:solidFill>
                  <a:srgbClr val="0070C0"/>
                </a:solidFill>
              </a:rPr>
            </a:br>
            <a:endParaRPr lang="en-GB" dirty="0">
              <a:solidFill>
                <a:srgbClr val="0070C0"/>
              </a:solidFill>
            </a:endParaRPr>
          </a:p>
        </p:txBody>
      </p:sp>
      <p:pic>
        <p:nvPicPr>
          <p:cNvPr id="3074" name="Picture 2" descr="http://www.heathersanimations.com/school/bus343.gif"/>
          <p:cNvPicPr>
            <a:picLocks noChangeAspect="1" noChangeArrowheads="1" noCrop="1"/>
          </p:cNvPicPr>
          <p:nvPr/>
        </p:nvPicPr>
        <p:blipFill>
          <a:blip r:embed="rId3"/>
          <a:srcRect/>
          <a:stretch>
            <a:fillRect/>
          </a:stretch>
        </p:blipFill>
        <p:spPr bwMode="auto">
          <a:xfrm>
            <a:off x="0" y="5643578"/>
            <a:ext cx="9144000" cy="121442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rot="21024096">
            <a:off x="5586929" y="592310"/>
            <a:ext cx="3000396" cy="2143140"/>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286116" y="2357430"/>
            <a:ext cx="2428892" cy="1143000"/>
          </a:xfrm>
        </p:spPr>
        <p:style>
          <a:lnRef idx="2">
            <a:schemeClr val="accent6"/>
          </a:lnRef>
          <a:fillRef idx="1">
            <a:schemeClr val="lt1"/>
          </a:fillRef>
          <a:effectRef idx="0">
            <a:schemeClr val="accent6"/>
          </a:effectRef>
          <a:fontRef idx="minor">
            <a:schemeClr val="dk1"/>
          </a:fontRef>
        </p:style>
        <p:txBody>
          <a:bodyPr/>
          <a:lstStyle/>
          <a:p>
            <a:r>
              <a:rPr lang="en-GB" dirty="0" err="1" smtClean="0"/>
              <a:t>Deir</a:t>
            </a:r>
            <a:r>
              <a:rPr lang="en-GB" dirty="0" smtClean="0"/>
              <a:t> R7</a:t>
            </a:r>
            <a:endParaRPr lang="en-GB" dirty="0"/>
          </a:p>
        </p:txBody>
      </p:sp>
      <p:sp>
        <p:nvSpPr>
          <p:cNvPr id="3" name="Content Placeholder 2"/>
          <p:cNvSpPr>
            <a:spLocks noGrp="1"/>
          </p:cNvSpPr>
          <p:nvPr>
            <p:ph idx="1"/>
          </p:nvPr>
        </p:nvSpPr>
        <p:spPr>
          <a:xfrm>
            <a:off x="5929322" y="785794"/>
            <a:ext cx="2257412" cy="2482849"/>
          </a:xfrm>
        </p:spPr>
        <p:txBody>
          <a:bodyPr>
            <a:normAutofit/>
          </a:bodyPr>
          <a:lstStyle/>
          <a:p>
            <a:pPr>
              <a:buNone/>
            </a:pPr>
            <a:r>
              <a:rPr lang="en-GB" sz="2000" dirty="0" smtClean="0"/>
              <a:t>     Ag cur </a:t>
            </a:r>
            <a:r>
              <a:rPr lang="en-GB" sz="2000" dirty="0" err="1" smtClean="0"/>
              <a:t>isteach</a:t>
            </a:r>
            <a:r>
              <a:rPr lang="en-GB" sz="2000" dirty="0" smtClean="0"/>
              <a:t> </a:t>
            </a:r>
            <a:r>
              <a:rPr lang="en-GB" sz="2000" dirty="0" err="1" smtClean="0"/>
              <a:t>ar</a:t>
            </a:r>
            <a:r>
              <a:rPr lang="en-GB" sz="2000" dirty="0" smtClean="0"/>
              <a:t> </a:t>
            </a:r>
            <a:r>
              <a:rPr lang="en-GB" sz="2000" dirty="0" err="1" smtClean="0"/>
              <a:t>dhuine</a:t>
            </a:r>
            <a:r>
              <a:rPr lang="en-GB" sz="2000" dirty="0" smtClean="0"/>
              <a:t> </a:t>
            </a:r>
            <a:r>
              <a:rPr lang="en-GB" sz="2000" dirty="0" err="1" smtClean="0"/>
              <a:t>nó</a:t>
            </a:r>
            <a:r>
              <a:rPr lang="en-GB" sz="2000" dirty="0" smtClean="0"/>
              <a:t> </a:t>
            </a:r>
            <a:r>
              <a:rPr lang="en-GB" sz="2000" dirty="0" err="1" smtClean="0"/>
              <a:t>iad</a:t>
            </a:r>
            <a:r>
              <a:rPr lang="en-GB" sz="2000" dirty="0" smtClean="0"/>
              <a:t> a </a:t>
            </a:r>
            <a:r>
              <a:rPr lang="en-GB" sz="2000" dirty="0" err="1" smtClean="0"/>
              <a:t>bhualadh</a:t>
            </a:r>
            <a:r>
              <a:rPr lang="en-GB" sz="2000" dirty="0" smtClean="0"/>
              <a:t>.  </a:t>
            </a:r>
            <a:r>
              <a:rPr lang="en-GB" sz="2000" dirty="0" err="1" smtClean="0"/>
              <a:t>Nuair</a:t>
            </a:r>
            <a:r>
              <a:rPr lang="en-GB" sz="2000" dirty="0" smtClean="0"/>
              <a:t> a  </a:t>
            </a:r>
            <a:r>
              <a:rPr lang="en-GB" sz="2000" dirty="0" err="1" smtClean="0"/>
              <a:t>chuireann</a:t>
            </a:r>
            <a:r>
              <a:rPr lang="en-GB" sz="2000" dirty="0" smtClean="0"/>
              <a:t> </a:t>
            </a:r>
            <a:r>
              <a:rPr lang="en-GB" sz="2000" dirty="0" err="1" smtClean="0"/>
              <a:t>tú</a:t>
            </a:r>
            <a:r>
              <a:rPr lang="en-GB" sz="2000" dirty="0" smtClean="0"/>
              <a:t> </a:t>
            </a:r>
            <a:r>
              <a:rPr lang="en-GB" sz="2000" dirty="0" err="1" smtClean="0"/>
              <a:t>drochainm</a:t>
            </a:r>
            <a:r>
              <a:rPr lang="en-GB" sz="2000" dirty="0" smtClean="0"/>
              <a:t> </a:t>
            </a:r>
            <a:r>
              <a:rPr lang="en-GB" sz="2000" dirty="0" err="1" smtClean="0"/>
              <a:t>ar</a:t>
            </a:r>
            <a:r>
              <a:rPr lang="en-GB" sz="2000" dirty="0" smtClean="0"/>
              <a:t> </a:t>
            </a:r>
            <a:r>
              <a:rPr lang="en-GB" sz="2000" dirty="0" err="1" smtClean="0"/>
              <a:t>dhuine</a:t>
            </a:r>
            <a:r>
              <a:rPr lang="en-GB" sz="2000" dirty="0" smtClean="0"/>
              <a:t>.</a:t>
            </a:r>
            <a:endParaRPr lang="en-GB" sz="2000" dirty="0"/>
          </a:p>
        </p:txBody>
      </p:sp>
      <p:sp>
        <p:nvSpPr>
          <p:cNvPr id="4" name="Oval Callout 3"/>
          <p:cNvSpPr/>
          <p:nvPr/>
        </p:nvSpPr>
        <p:spPr>
          <a:xfrm rot="260380">
            <a:off x="303965" y="126151"/>
            <a:ext cx="3429024" cy="2500330"/>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solidFill>
                  <a:schemeClr val="tx1"/>
                </a:solidFill>
              </a:rPr>
              <a:t>Ciallaíonn</a:t>
            </a:r>
            <a:r>
              <a:rPr lang="en-GB" sz="2400" dirty="0" smtClean="0">
                <a:solidFill>
                  <a:schemeClr val="tx1"/>
                </a:solidFill>
              </a:rPr>
              <a:t> </a:t>
            </a:r>
            <a:r>
              <a:rPr lang="en-GB" sz="2400" dirty="0" err="1" smtClean="0">
                <a:solidFill>
                  <a:schemeClr val="tx1"/>
                </a:solidFill>
              </a:rPr>
              <a:t>frithbhulaíocht</a:t>
            </a:r>
            <a:r>
              <a:rPr lang="en-GB" sz="2400" dirty="0" smtClean="0">
                <a:solidFill>
                  <a:schemeClr val="tx1"/>
                </a:solidFill>
              </a:rPr>
              <a:t> </a:t>
            </a:r>
            <a:r>
              <a:rPr lang="en-GB" sz="2400" dirty="0" smtClean="0">
                <a:solidFill>
                  <a:schemeClr val="tx1"/>
                </a:solidFill>
              </a:rPr>
              <a:t>go </a:t>
            </a:r>
            <a:r>
              <a:rPr lang="en-GB" sz="2400" dirty="0" err="1" smtClean="0">
                <a:solidFill>
                  <a:schemeClr val="tx1"/>
                </a:solidFill>
              </a:rPr>
              <a:t>bhfuil</a:t>
            </a:r>
            <a:r>
              <a:rPr lang="en-GB" sz="2400" dirty="0" smtClean="0">
                <a:solidFill>
                  <a:schemeClr val="tx1"/>
                </a:solidFill>
              </a:rPr>
              <a:t> </a:t>
            </a:r>
            <a:r>
              <a:rPr lang="en-GB" sz="2400" dirty="0" err="1" smtClean="0">
                <a:solidFill>
                  <a:schemeClr val="tx1"/>
                </a:solidFill>
              </a:rPr>
              <a:t>tú</a:t>
            </a:r>
            <a:r>
              <a:rPr lang="en-GB" sz="2400" dirty="0" smtClean="0">
                <a:solidFill>
                  <a:schemeClr val="tx1"/>
                </a:solidFill>
              </a:rPr>
              <a:t> in </a:t>
            </a:r>
            <a:r>
              <a:rPr lang="en-GB" sz="2400" dirty="0" err="1" smtClean="0">
                <a:solidFill>
                  <a:schemeClr val="tx1"/>
                </a:solidFill>
              </a:rPr>
              <a:t>éadan</a:t>
            </a:r>
            <a:r>
              <a:rPr lang="en-GB" sz="2400" dirty="0" smtClean="0">
                <a:solidFill>
                  <a:schemeClr val="tx1"/>
                </a:solidFill>
              </a:rPr>
              <a:t> </a:t>
            </a:r>
            <a:r>
              <a:rPr lang="en-GB" sz="2400" dirty="0" err="1" smtClean="0">
                <a:solidFill>
                  <a:schemeClr val="tx1"/>
                </a:solidFill>
              </a:rPr>
              <a:t>bulaíochta</a:t>
            </a:r>
            <a:r>
              <a:rPr lang="en-GB" sz="2400" dirty="0" smtClean="0">
                <a:solidFill>
                  <a:schemeClr val="tx1"/>
                </a:solidFill>
              </a:rPr>
              <a:t> </a:t>
            </a:r>
            <a:r>
              <a:rPr lang="en-GB" sz="2400" dirty="0" err="1" smtClean="0">
                <a:solidFill>
                  <a:schemeClr val="tx1"/>
                </a:solidFill>
              </a:rPr>
              <a:t>agus</a:t>
            </a:r>
            <a:r>
              <a:rPr lang="en-GB" sz="2400" dirty="0" smtClean="0">
                <a:solidFill>
                  <a:schemeClr val="tx1"/>
                </a:solidFill>
              </a:rPr>
              <a:t> </a:t>
            </a:r>
            <a:r>
              <a:rPr lang="en-GB" sz="2400" dirty="0" err="1" smtClean="0">
                <a:solidFill>
                  <a:schemeClr val="tx1"/>
                </a:solidFill>
              </a:rPr>
              <a:t>ba</a:t>
            </a:r>
            <a:r>
              <a:rPr lang="en-GB" sz="2400" dirty="0" smtClean="0">
                <a:solidFill>
                  <a:schemeClr val="tx1"/>
                </a:solidFill>
              </a:rPr>
              <a:t> </a:t>
            </a:r>
            <a:r>
              <a:rPr lang="en-GB" sz="2400" dirty="0" err="1" smtClean="0">
                <a:solidFill>
                  <a:schemeClr val="tx1"/>
                </a:solidFill>
              </a:rPr>
              <a:t>mhaith</a:t>
            </a:r>
            <a:r>
              <a:rPr lang="en-GB" sz="2400" dirty="0" smtClean="0">
                <a:solidFill>
                  <a:schemeClr val="tx1"/>
                </a:solidFill>
              </a:rPr>
              <a:t> </a:t>
            </a:r>
            <a:r>
              <a:rPr lang="en-GB" sz="2400" dirty="0" err="1" smtClean="0">
                <a:solidFill>
                  <a:schemeClr val="tx1"/>
                </a:solidFill>
              </a:rPr>
              <a:t>leat</a:t>
            </a:r>
            <a:r>
              <a:rPr lang="en-GB" sz="2400" dirty="0" smtClean="0">
                <a:solidFill>
                  <a:schemeClr val="tx1"/>
                </a:solidFill>
              </a:rPr>
              <a:t> é a </a:t>
            </a:r>
            <a:r>
              <a:rPr lang="en-GB" sz="2400" dirty="0" err="1" smtClean="0">
                <a:solidFill>
                  <a:schemeClr val="tx1"/>
                </a:solidFill>
              </a:rPr>
              <a:t>stopadh</a:t>
            </a:r>
            <a:r>
              <a:rPr lang="en-GB" sz="2400" dirty="0" smtClean="0">
                <a:solidFill>
                  <a:schemeClr val="tx1"/>
                </a:solidFill>
              </a:rPr>
              <a:t>.</a:t>
            </a:r>
            <a:endParaRPr lang="en-GB" sz="2400" dirty="0">
              <a:solidFill>
                <a:schemeClr val="tx1"/>
              </a:solidFill>
            </a:endParaRPr>
          </a:p>
        </p:txBody>
      </p:sp>
      <p:sp>
        <p:nvSpPr>
          <p:cNvPr id="5" name="Oval Callout 4"/>
          <p:cNvSpPr/>
          <p:nvPr/>
        </p:nvSpPr>
        <p:spPr>
          <a:xfrm rot="21399260">
            <a:off x="5493387" y="3875962"/>
            <a:ext cx="3152651" cy="2606537"/>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 name="Oval Callout 5"/>
          <p:cNvSpPr/>
          <p:nvPr/>
        </p:nvSpPr>
        <p:spPr>
          <a:xfrm rot="1103703">
            <a:off x="560426" y="3672974"/>
            <a:ext cx="3552336" cy="2400118"/>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857224" y="4143380"/>
            <a:ext cx="2928958" cy="1384995"/>
          </a:xfrm>
          <a:prstGeom prst="rect">
            <a:avLst/>
          </a:prstGeom>
          <a:noFill/>
        </p:spPr>
        <p:txBody>
          <a:bodyPr wrap="square" rtlCol="0">
            <a:spAutoFit/>
          </a:bodyPr>
          <a:lstStyle/>
          <a:p>
            <a:r>
              <a:rPr lang="en-GB" sz="2800" dirty="0" err="1" smtClean="0"/>
              <a:t>Nuair</a:t>
            </a:r>
            <a:r>
              <a:rPr lang="en-GB" sz="2800" dirty="0" smtClean="0"/>
              <a:t> a </a:t>
            </a:r>
            <a:r>
              <a:rPr lang="en-GB" sz="2800" dirty="0" err="1" smtClean="0"/>
              <a:t>fhaigheann</a:t>
            </a:r>
            <a:r>
              <a:rPr lang="en-GB" sz="2800" dirty="0" smtClean="0"/>
              <a:t> </a:t>
            </a:r>
            <a:r>
              <a:rPr lang="en-GB" sz="2800" dirty="0" err="1" smtClean="0"/>
              <a:t>tú</a:t>
            </a:r>
            <a:r>
              <a:rPr lang="en-GB" sz="2800" dirty="0" smtClean="0"/>
              <a:t> as an </a:t>
            </a:r>
            <a:r>
              <a:rPr lang="en-GB" sz="2800" dirty="0" err="1" smtClean="0"/>
              <a:t>bhus</a:t>
            </a:r>
            <a:r>
              <a:rPr lang="en-GB" sz="2800" dirty="0" smtClean="0"/>
              <a:t> </a:t>
            </a:r>
            <a:r>
              <a:rPr lang="en-GB" sz="2800" dirty="0" err="1" smtClean="0"/>
              <a:t>abair</a:t>
            </a:r>
            <a:r>
              <a:rPr lang="en-GB" sz="2800" dirty="0" smtClean="0"/>
              <a:t> leis an </a:t>
            </a:r>
            <a:r>
              <a:rPr lang="en-GB" sz="2800" dirty="0" err="1" smtClean="0"/>
              <a:t>tiománaí</a:t>
            </a:r>
            <a:r>
              <a:rPr lang="en-GB" sz="2800" dirty="0" smtClean="0"/>
              <a:t>.</a:t>
            </a:r>
            <a:endParaRPr lang="en-GB" sz="2800" dirty="0"/>
          </a:p>
        </p:txBody>
      </p:sp>
      <p:sp>
        <p:nvSpPr>
          <p:cNvPr id="9" name="TextBox 8"/>
          <p:cNvSpPr txBox="1"/>
          <p:nvPr/>
        </p:nvSpPr>
        <p:spPr>
          <a:xfrm>
            <a:off x="6215074" y="4000504"/>
            <a:ext cx="2071702" cy="2308324"/>
          </a:xfrm>
          <a:prstGeom prst="rect">
            <a:avLst/>
          </a:prstGeom>
          <a:noFill/>
        </p:spPr>
        <p:txBody>
          <a:bodyPr wrap="square" rtlCol="0">
            <a:spAutoFit/>
          </a:bodyPr>
          <a:lstStyle/>
          <a:p>
            <a:pPr>
              <a:buFont typeface="Arial" pitchFamily="34" charset="0"/>
              <a:buChar char="•"/>
            </a:pPr>
            <a:r>
              <a:rPr lang="en-GB" dirty="0" err="1" smtClean="0"/>
              <a:t>Abair</a:t>
            </a:r>
            <a:r>
              <a:rPr lang="en-GB" dirty="0" smtClean="0"/>
              <a:t> le </a:t>
            </a:r>
            <a:r>
              <a:rPr lang="en-GB" dirty="0" err="1" smtClean="0"/>
              <a:t>duine</a:t>
            </a:r>
            <a:r>
              <a:rPr lang="en-GB" dirty="0" smtClean="0"/>
              <a:t> </a:t>
            </a:r>
            <a:r>
              <a:rPr lang="en-GB" dirty="0" err="1" smtClean="0"/>
              <a:t>fásta</a:t>
            </a:r>
            <a:r>
              <a:rPr lang="en-GB" dirty="0" smtClean="0"/>
              <a:t>.</a:t>
            </a:r>
          </a:p>
          <a:p>
            <a:pPr>
              <a:buFont typeface="Arial" pitchFamily="34" charset="0"/>
              <a:buChar char="•"/>
            </a:pPr>
            <a:r>
              <a:rPr lang="en-GB" dirty="0" err="1" smtClean="0"/>
              <a:t>Cuir</a:t>
            </a:r>
            <a:r>
              <a:rPr lang="en-GB" dirty="0" smtClean="0"/>
              <a:t> </a:t>
            </a:r>
            <a:r>
              <a:rPr lang="en-GB" dirty="0" err="1" smtClean="0"/>
              <a:t>ceist</a:t>
            </a:r>
            <a:r>
              <a:rPr lang="en-GB" dirty="0" smtClean="0"/>
              <a:t> </a:t>
            </a:r>
            <a:r>
              <a:rPr lang="en-GB" dirty="0" err="1" smtClean="0"/>
              <a:t>ar</a:t>
            </a:r>
            <a:r>
              <a:rPr lang="en-GB" dirty="0" smtClean="0"/>
              <a:t> do </a:t>
            </a:r>
            <a:r>
              <a:rPr lang="en-GB" dirty="0" err="1" smtClean="0"/>
              <a:t>chara</a:t>
            </a:r>
            <a:r>
              <a:rPr lang="en-GB" dirty="0" smtClean="0"/>
              <a:t> le é a </a:t>
            </a:r>
            <a:r>
              <a:rPr lang="en-GB" dirty="0" err="1" smtClean="0"/>
              <a:t>stopadh</a:t>
            </a:r>
            <a:r>
              <a:rPr lang="en-GB" dirty="0" smtClean="0"/>
              <a:t>.</a:t>
            </a:r>
          </a:p>
          <a:p>
            <a:pPr>
              <a:buFont typeface="Arial" pitchFamily="34" charset="0"/>
              <a:buChar char="•"/>
            </a:pPr>
            <a:r>
              <a:rPr lang="en-GB" dirty="0" err="1" smtClean="0"/>
              <a:t>Labhair</a:t>
            </a:r>
            <a:r>
              <a:rPr lang="en-GB" dirty="0" smtClean="0"/>
              <a:t> leis an </a:t>
            </a:r>
            <a:r>
              <a:rPr lang="en-GB" dirty="0" err="1" smtClean="0"/>
              <a:t>Phríomhoide</a:t>
            </a:r>
            <a:r>
              <a:rPr lang="en-GB" dirty="0" smtClean="0"/>
              <a:t> </a:t>
            </a:r>
            <a:r>
              <a:rPr lang="en-GB" dirty="0" err="1" smtClean="0"/>
              <a:t>nó</a:t>
            </a:r>
            <a:r>
              <a:rPr lang="en-GB" dirty="0" smtClean="0"/>
              <a:t> </a:t>
            </a:r>
            <a:r>
              <a:rPr lang="en-GB" dirty="0" err="1" smtClean="0"/>
              <a:t>Róisín</a:t>
            </a:r>
            <a:r>
              <a:rPr lang="en-GB" dirty="0" smtClean="0"/>
              <a:t>.</a:t>
            </a:r>
            <a:endParaRPr lang="en-GB" dirty="0"/>
          </a:p>
        </p:txBody>
      </p:sp>
      <p:sp>
        <p:nvSpPr>
          <p:cNvPr id="11" name="TextBox 10"/>
          <p:cNvSpPr txBox="1"/>
          <p:nvPr/>
        </p:nvSpPr>
        <p:spPr>
          <a:xfrm>
            <a:off x="214282" y="2928934"/>
            <a:ext cx="2928958" cy="646331"/>
          </a:xfrm>
          <a:prstGeom prst="rect">
            <a:avLst/>
          </a:prstGeom>
          <a:noFill/>
        </p:spPr>
        <p:txBody>
          <a:bodyPr wrap="square" rtlCol="0">
            <a:spAutoFit/>
          </a:bodyPr>
          <a:lstStyle/>
          <a:p>
            <a:r>
              <a:rPr lang="en-GB" dirty="0" smtClean="0"/>
              <a:t>Sarah-Jane, Rhiannon, </a:t>
            </a:r>
            <a:r>
              <a:rPr lang="en-GB" dirty="0" err="1" smtClean="0"/>
              <a:t>Aoife</a:t>
            </a:r>
            <a:r>
              <a:rPr lang="en-GB" dirty="0" smtClean="0"/>
              <a:t>, </a:t>
            </a:r>
            <a:r>
              <a:rPr lang="en-GB" dirty="0" err="1" smtClean="0"/>
              <a:t>Dneisha</a:t>
            </a:r>
            <a:r>
              <a:rPr lang="en-GB" dirty="0" smtClean="0"/>
              <a:t>, </a:t>
            </a:r>
            <a:r>
              <a:rPr lang="en-GB" dirty="0" err="1" smtClean="0"/>
              <a:t>Niamh</a:t>
            </a:r>
            <a:r>
              <a:rPr lang="en-GB" dirty="0" smtClean="0"/>
              <a:t>, </a:t>
            </a:r>
            <a:r>
              <a:rPr lang="en-GB" dirty="0" err="1" smtClean="0"/>
              <a:t>Aoibheann</a:t>
            </a:r>
            <a:r>
              <a:rPr lang="en-GB" dirty="0" smtClean="0"/>
              <a:t>.</a:t>
            </a:r>
            <a:endParaRPr lang="en-GB" dirty="0"/>
          </a:p>
        </p:txBody>
      </p:sp>
      <p:sp>
        <p:nvSpPr>
          <p:cNvPr id="12" name="TextBox 11"/>
          <p:cNvSpPr txBox="1"/>
          <p:nvPr/>
        </p:nvSpPr>
        <p:spPr>
          <a:xfrm>
            <a:off x="214282" y="6211693"/>
            <a:ext cx="3500462" cy="646331"/>
          </a:xfrm>
          <a:prstGeom prst="rect">
            <a:avLst/>
          </a:prstGeom>
          <a:noFill/>
        </p:spPr>
        <p:txBody>
          <a:bodyPr wrap="square" rtlCol="0">
            <a:spAutoFit/>
          </a:bodyPr>
          <a:lstStyle/>
          <a:p>
            <a:r>
              <a:rPr lang="en-GB" dirty="0" err="1" smtClean="0"/>
              <a:t>Deirbhile</a:t>
            </a:r>
            <a:r>
              <a:rPr lang="en-GB" dirty="0" smtClean="0"/>
              <a:t>, </a:t>
            </a:r>
            <a:r>
              <a:rPr lang="en-GB" dirty="0" err="1" smtClean="0"/>
              <a:t>Medbh</a:t>
            </a:r>
            <a:r>
              <a:rPr lang="en-GB" dirty="0" smtClean="0"/>
              <a:t>, Clare, </a:t>
            </a:r>
            <a:r>
              <a:rPr lang="en-GB" dirty="0" err="1" smtClean="0"/>
              <a:t>Éireann</a:t>
            </a:r>
            <a:r>
              <a:rPr lang="en-GB" dirty="0" smtClean="0"/>
              <a:t>, </a:t>
            </a:r>
            <a:r>
              <a:rPr lang="en-GB" dirty="0" err="1" smtClean="0"/>
              <a:t>Aoibhinn</a:t>
            </a:r>
            <a:r>
              <a:rPr lang="en-GB" dirty="0" smtClean="0"/>
              <a:t>, Mollie.</a:t>
            </a:r>
            <a:endParaRPr lang="en-GB" dirty="0"/>
          </a:p>
        </p:txBody>
      </p:sp>
      <p:sp>
        <p:nvSpPr>
          <p:cNvPr id="13" name="TextBox 12"/>
          <p:cNvSpPr txBox="1"/>
          <p:nvPr/>
        </p:nvSpPr>
        <p:spPr>
          <a:xfrm>
            <a:off x="6072198" y="2857496"/>
            <a:ext cx="2714644" cy="646331"/>
          </a:xfrm>
          <a:prstGeom prst="rect">
            <a:avLst/>
          </a:prstGeom>
          <a:noFill/>
        </p:spPr>
        <p:txBody>
          <a:bodyPr wrap="square" rtlCol="0">
            <a:spAutoFit/>
          </a:bodyPr>
          <a:lstStyle/>
          <a:p>
            <a:r>
              <a:rPr lang="en-GB" dirty="0" smtClean="0"/>
              <a:t>Aaron, </a:t>
            </a:r>
            <a:r>
              <a:rPr lang="en-GB" dirty="0" err="1" smtClean="0"/>
              <a:t>Daithí</a:t>
            </a:r>
            <a:r>
              <a:rPr lang="en-GB" dirty="0" smtClean="0"/>
              <a:t>, </a:t>
            </a:r>
            <a:r>
              <a:rPr lang="en-GB" dirty="0" err="1" smtClean="0"/>
              <a:t>Calum</a:t>
            </a:r>
            <a:r>
              <a:rPr lang="en-GB" dirty="0" smtClean="0"/>
              <a:t>, </a:t>
            </a:r>
            <a:r>
              <a:rPr lang="en-GB" dirty="0" err="1" smtClean="0"/>
              <a:t>Mícheal</a:t>
            </a:r>
            <a:r>
              <a:rPr lang="en-GB" dirty="0" smtClean="0"/>
              <a:t>.</a:t>
            </a:r>
            <a:endParaRPr lang="en-GB" dirty="0"/>
          </a:p>
        </p:txBody>
      </p:sp>
    </p:spTree>
    <p:extLst>
      <p:ext uri="{BB962C8B-B14F-4D97-AF65-F5344CB8AC3E}">
        <p14:creationId xmlns:p14="http://schemas.microsoft.com/office/powerpoint/2010/main" xmlns="" val="499055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anned sign transparent">
            <a:hlinkClick r:id="rId2"/>
          </p:cNvPr>
          <p:cNvPicPr>
            <a:picLocks noChangeAspect="1" noChangeArrowheads="1"/>
          </p:cNvPicPr>
          <p:nvPr/>
        </p:nvPicPr>
        <p:blipFill>
          <a:blip r:embed="rId3"/>
          <a:srcRect/>
          <a:stretch>
            <a:fillRect/>
          </a:stretch>
        </p:blipFill>
        <p:spPr bwMode="auto">
          <a:xfrm>
            <a:off x="1142976" y="0"/>
            <a:ext cx="6643734" cy="6643736"/>
          </a:xfrm>
          <a:prstGeom prst="rect">
            <a:avLst/>
          </a:prstGeom>
          <a:noFill/>
        </p:spPr>
      </p:pic>
      <p:sp>
        <p:nvSpPr>
          <p:cNvPr id="2" name="Title 1"/>
          <p:cNvSpPr>
            <a:spLocks noGrp="1"/>
          </p:cNvSpPr>
          <p:nvPr>
            <p:ph type="title"/>
          </p:nvPr>
        </p:nvSpPr>
        <p:spPr>
          <a:xfrm>
            <a:off x="457200" y="274638"/>
            <a:ext cx="8229600" cy="6011882"/>
          </a:xfrm>
        </p:spPr>
        <p:txBody>
          <a:bodyPr>
            <a:noAutofit/>
          </a:bodyPr>
          <a:lstStyle/>
          <a:p>
            <a:r>
              <a:rPr lang="en-GB" sz="8000" dirty="0" err="1" smtClean="0"/>
              <a:t>Deir</a:t>
            </a:r>
            <a:r>
              <a:rPr lang="en-GB" sz="8000" dirty="0" smtClean="0"/>
              <a:t> </a:t>
            </a:r>
            <a:r>
              <a:rPr lang="en-GB" sz="8000" dirty="0" err="1" smtClean="0"/>
              <a:t>Gaelscoil</a:t>
            </a:r>
            <a:r>
              <a:rPr lang="en-GB" sz="8000" dirty="0" smtClean="0"/>
              <a:t> </a:t>
            </a:r>
            <a:r>
              <a:rPr lang="en-GB" sz="8000" dirty="0" err="1" smtClean="0"/>
              <a:t>Uí</a:t>
            </a:r>
            <a:r>
              <a:rPr lang="en-GB" sz="8000" dirty="0" smtClean="0"/>
              <a:t> </a:t>
            </a:r>
            <a:r>
              <a:rPr lang="en-GB" sz="8000" dirty="0" err="1" smtClean="0"/>
              <a:t>Néill</a:t>
            </a:r>
            <a:r>
              <a:rPr lang="en-GB" sz="8000" dirty="0" smtClean="0"/>
              <a:t>, </a:t>
            </a:r>
            <a:br>
              <a:rPr lang="en-GB" sz="8000" dirty="0" smtClean="0"/>
            </a:br>
            <a:r>
              <a:rPr lang="en-GB" sz="8000" dirty="0" smtClean="0"/>
              <a:t>“</a:t>
            </a:r>
            <a:r>
              <a:rPr lang="en-GB" sz="8000" dirty="0" err="1" smtClean="0"/>
              <a:t>C</a:t>
            </a:r>
            <a:r>
              <a:rPr lang="en-GB" sz="8000" smtClean="0"/>
              <a:t>uir</a:t>
            </a:r>
            <a:r>
              <a:rPr lang="en-GB" sz="8000" dirty="0" smtClean="0"/>
              <a:t> stop le </a:t>
            </a:r>
            <a:r>
              <a:rPr lang="en-GB" sz="8000" dirty="0" err="1" smtClean="0"/>
              <a:t>bulaíocht</a:t>
            </a:r>
            <a:r>
              <a:rPr lang="en-GB" sz="8000" dirty="0" smtClean="0"/>
              <a:t>.”</a:t>
            </a:r>
            <a:endParaRPr lang="en-GB"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0070C0"/>
                </a:solidFill>
              </a:rPr>
              <a:t>Bulaíocht</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solidFill>
                  <a:srgbClr val="0070C0"/>
                </a:solidFill>
              </a:rPr>
              <a:t>Ag cur </a:t>
            </a:r>
            <a:r>
              <a:rPr lang="en-GB" dirty="0" err="1" smtClean="0">
                <a:solidFill>
                  <a:srgbClr val="0070C0"/>
                </a:solidFill>
              </a:rPr>
              <a:t>ainmneacha</a:t>
            </a:r>
            <a:r>
              <a:rPr lang="en-GB" dirty="0" smtClean="0">
                <a:solidFill>
                  <a:srgbClr val="0070C0"/>
                </a:solidFill>
              </a:rPr>
              <a:t> </a:t>
            </a:r>
            <a:r>
              <a:rPr lang="en-GB" dirty="0" err="1" smtClean="0">
                <a:solidFill>
                  <a:srgbClr val="0070C0"/>
                </a:solidFill>
              </a:rPr>
              <a:t>orm</a:t>
            </a:r>
            <a:endParaRPr lang="en-GB" dirty="0" smtClean="0">
              <a:solidFill>
                <a:srgbClr val="0070C0"/>
              </a:solidFill>
            </a:endParaRPr>
          </a:p>
          <a:p>
            <a:r>
              <a:rPr lang="en-GB" dirty="0" smtClean="0">
                <a:solidFill>
                  <a:srgbClr val="0070C0"/>
                </a:solidFill>
              </a:rPr>
              <a:t>Do </a:t>
            </a:r>
            <a:r>
              <a:rPr lang="en-GB" dirty="0" err="1" smtClean="0">
                <a:solidFill>
                  <a:srgbClr val="0070C0"/>
                </a:solidFill>
              </a:rPr>
              <a:t>m’fhágáil</a:t>
            </a:r>
            <a:r>
              <a:rPr lang="en-GB" dirty="0" smtClean="0">
                <a:solidFill>
                  <a:srgbClr val="0070C0"/>
                </a:solidFill>
              </a:rPr>
              <a:t> </a:t>
            </a:r>
            <a:r>
              <a:rPr lang="en-GB" dirty="0" err="1" smtClean="0">
                <a:solidFill>
                  <a:srgbClr val="0070C0"/>
                </a:solidFill>
              </a:rPr>
              <a:t>amach</a:t>
            </a:r>
            <a:endParaRPr lang="en-GB" dirty="0" smtClean="0">
              <a:solidFill>
                <a:srgbClr val="0070C0"/>
              </a:solidFill>
            </a:endParaRPr>
          </a:p>
          <a:p>
            <a:r>
              <a:rPr lang="en-GB" dirty="0" smtClean="0">
                <a:solidFill>
                  <a:srgbClr val="0070C0"/>
                </a:solidFill>
              </a:rPr>
              <a:t>Do </a:t>
            </a:r>
            <a:r>
              <a:rPr lang="en-GB" dirty="0" err="1" smtClean="0">
                <a:solidFill>
                  <a:srgbClr val="0070C0"/>
                </a:solidFill>
              </a:rPr>
              <a:t>mo</a:t>
            </a:r>
            <a:r>
              <a:rPr lang="en-GB" dirty="0" smtClean="0">
                <a:solidFill>
                  <a:srgbClr val="0070C0"/>
                </a:solidFill>
              </a:rPr>
              <a:t> </a:t>
            </a:r>
            <a:r>
              <a:rPr lang="en-GB" dirty="0" err="1" smtClean="0">
                <a:solidFill>
                  <a:srgbClr val="0070C0"/>
                </a:solidFill>
              </a:rPr>
              <a:t>ghortú</a:t>
            </a:r>
            <a:r>
              <a:rPr lang="en-GB" dirty="0" smtClean="0">
                <a:solidFill>
                  <a:srgbClr val="0070C0"/>
                </a:solidFill>
              </a:rPr>
              <a:t>  </a:t>
            </a:r>
          </a:p>
          <a:p>
            <a:r>
              <a:rPr lang="en-GB" dirty="0" smtClean="0">
                <a:solidFill>
                  <a:srgbClr val="0070C0"/>
                </a:solidFill>
              </a:rPr>
              <a:t>Ag cur mo </a:t>
            </a:r>
            <a:r>
              <a:rPr lang="en-GB" dirty="0" err="1" smtClean="0">
                <a:solidFill>
                  <a:srgbClr val="0070C0"/>
                </a:solidFill>
              </a:rPr>
              <a:t>rudaí</a:t>
            </a:r>
            <a:r>
              <a:rPr lang="en-GB" dirty="0" smtClean="0">
                <a:solidFill>
                  <a:srgbClr val="0070C0"/>
                </a:solidFill>
              </a:rPr>
              <a:t> </a:t>
            </a:r>
            <a:r>
              <a:rPr lang="en-GB" dirty="0" err="1" smtClean="0">
                <a:solidFill>
                  <a:srgbClr val="0070C0"/>
                </a:solidFill>
              </a:rPr>
              <a:t>i</a:t>
            </a:r>
            <a:r>
              <a:rPr lang="en-GB" dirty="0" smtClean="0">
                <a:solidFill>
                  <a:srgbClr val="0070C0"/>
                </a:solidFill>
              </a:rPr>
              <a:t> </a:t>
            </a:r>
            <a:r>
              <a:rPr lang="en-GB" dirty="0" err="1" smtClean="0">
                <a:solidFill>
                  <a:srgbClr val="0070C0"/>
                </a:solidFill>
              </a:rPr>
              <a:t>bhfolach</a:t>
            </a:r>
            <a:endParaRPr lang="en-GB" dirty="0" smtClean="0">
              <a:solidFill>
                <a:srgbClr val="0070C0"/>
              </a:solidFill>
            </a:endParaRPr>
          </a:p>
          <a:p>
            <a:r>
              <a:rPr lang="en-GB" dirty="0" smtClean="0">
                <a:solidFill>
                  <a:srgbClr val="0070C0"/>
                </a:solidFill>
              </a:rPr>
              <a:t>Ag </a:t>
            </a:r>
            <a:r>
              <a:rPr lang="en-GB" dirty="0" err="1" smtClean="0">
                <a:solidFill>
                  <a:srgbClr val="0070C0"/>
                </a:solidFill>
              </a:rPr>
              <a:t>rá</a:t>
            </a:r>
            <a:r>
              <a:rPr lang="en-GB" dirty="0" smtClean="0">
                <a:solidFill>
                  <a:srgbClr val="0070C0"/>
                </a:solidFill>
              </a:rPr>
              <a:t> </a:t>
            </a:r>
            <a:r>
              <a:rPr lang="en-GB" dirty="0" err="1" smtClean="0">
                <a:solidFill>
                  <a:srgbClr val="0070C0"/>
                </a:solidFill>
              </a:rPr>
              <a:t>rudaí</a:t>
            </a:r>
            <a:r>
              <a:rPr lang="en-GB" dirty="0" smtClean="0">
                <a:solidFill>
                  <a:srgbClr val="0070C0"/>
                </a:solidFill>
              </a:rPr>
              <a:t> </a:t>
            </a:r>
            <a:r>
              <a:rPr lang="en-GB" dirty="0" err="1" smtClean="0">
                <a:solidFill>
                  <a:srgbClr val="0070C0"/>
                </a:solidFill>
              </a:rPr>
              <a:t>fúm</a:t>
            </a:r>
            <a:r>
              <a:rPr lang="en-GB" dirty="0" smtClean="0">
                <a:solidFill>
                  <a:srgbClr val="0070C0"/>
                </a:solidFill>
              </a:rPr>
              <a:t> </a:t>
            </a:r>
            <a:r>
              <a:rPr lang="en-GB" dirty="0" err="1" smtClean="0">
                <a:solidFill>
                  <a:srgbClr val="0070C0"/>
                </a:solidFill>
              </a:rPr>
              <a:t>nach</a:t>
            </a:r>
            <a:r>
              <a:rPr lang="en-GB" dirty="0" smtClean="0">
                <a:solidFill>
                  <a:srgbClr val="0070C0"/>
                </a:solidFill>
              </a:rPr>
              <a:t> </a:t>
            </a:r>
            <a:r>
              <a:rPr lang="en-GB" dirty="0" err="1" smtClean="0">
                <a:solidFill>
                  <a:srgbClr val="0070C0"/>
                </a:solidFill>
              </a:rPr>
              <a:t>bhfuil</a:t>
            </a:r>
            <a:r>
              <a:rPr lang="en-GB" dirty="0" smtClean="0">
                <a:solidFill>
                  <a:srgbClr val="0070C0"/>
                </a:solidFill>
              </a:rPr>
              <a:t> </a:t>
            </a:r>
            <a:r>
              <a:rPr lang="en-GB" dirty="0" err="1" smtClean="0">
                <a:solidFill>
                  <a:srgbClr val="0070C0"/>
                </a:solidFill>
              </a:rPr>
              <a:t>fíor</a:t>
            </a:r>
            <a:endParaRPr lang="en-GB" dirty="0" smtClean="0">
              <a:solidFill>
                <a:srgbClr val="0070C0"/>
              </a:solidFill>
            </a:endParaRPr>
          </a:p>
          <a:p>
            <a:r>
              <a:rPr lang="en-GB" dirty="0" smtClean="0">
                <a:solidFill>
                  <a:srgbClr val="0070C0"/>
                </a:solidFill>
              </a:rPr>
              <a:t>Ag </a:t>
            </a:r>
            <a:r>
              <a:rPr lang="en-GB" dirty="0" err="1" smtClean="0">
                <a:solidFill>
                  <a:srgbClr val="0070C0"/>
                </a:solidFill>
              </a:rPr>
              <a:t>glacadh</a:t>
            </a:r>
            <a:r>
              <a:rPr lang="en-GB" dirty="0" smtClean="0">
                <a:solidFill>
                  <a:srgbClr val="0070C0"/>
                </a:solidFill>
              </a:rPr>
              <a:t> mo </a:t>
            </a:r>
            <a:r>
              <a:rPr lang="en-GB" dirty="0" err="1" smtClean="0">
                <a:solidFill>
                  <a:srgbClr val="0070C0"/>
                </a:solidFill>
              </a:rPr>
              <a:t>rudaí</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0070C0"/>
                </a:solidFill>
              </a:rPr>
              <a:t>Tarlaíonn</a:t>
            </a:r>
            <a:r>
              <a:rPr lang="en-GB" dirty="0" smtClean="0">
                <a:solidFill>
                  <a:srgbClr val="0070C0"/>
                </a:solidFill>
              </a:rPr>
              <a:t> </a:t>
            </a:r>
            <a:r>
              <a:rPr lang="en-GB" dirty="0" err="1" smtClean="0">
                <a:solidFill>
                  <a:srgbClr val="0070C0"/>
                </a:solidFill>
              </a:rPr>
              <a:t>bulaíocht</a:t>
            </a:r>
            <a:r>
              <a:rPr lang="en-GB" dirty="0" smtClean="0">
                <a:solidFill>
                  <a:srgbClr val="0070C0"/>
                </a:solidFill>
              </a:rPr>
              <a:t> </a:t>
            </a:r>
            <a:r>
              <a:rPr lang="en-GB" dirty="0" err="1" smtClean="0">
                <a:solidFill>
                  <a:srgbClr val="0070C0"/>
                </a:solidFill>
              </a:rPr>
              <a:t>arís</a:t>
            </a:r>
            <a:r>
              <a:rPr lang="en-GB" dirty="0" smtClean="0">
                <a:solidFill>
                  <a:srgbClr val="0070C0"/>
                </a:solidFill>
              </a:rPr>
              <a:t> </a:t>
            </a:r>
            <a:r>
              <a:rPr lang="en-GB" dirty="0" err="1" smtClean="0">
                <a:solidFill>
                  <a:srgbClr val="0070C0"/>
                </a:solidFill>
              </a:rPr>
              <a:t>agus</a:t>
            </a:r>
            <a:r>
              <a:rPr lang="en-GB" dirty="0" smtClean="0">
                <a:solidFill>
                  <a:srgbClr val="0070C0"/>
                </a:solidFill>
              </a:rPr>
              <a:t> </a:t>
            </a:r>
            <a:r>
              <a:rPr lang="en-GB" dirty="0" err="1" smtClean="0">
                <a:solidFill>
                  <a:srgbClr val="0070C0"/>
                </a:solidFill>
              </a:rPr>
              <a:t>arís</a:t>
            </a:r>
            <a:r>
              <a:rPr lang="en-GB" dirty="0" smtClean="0">
                <a:solidFill>
                  <a:srgbClr val="0070C0"/>
                </a:solidFill>
              </a:rPr>
              <a:t>.  </a:t>
            </a:r>
            <a:endParaRPr lang="en-GB" dirty="0">
              <a:solidFill>
                <a:srgbClr val="0070C0"/>
              </a:solidFill>
            </a:endParaRPr>
          </a:p>
        </p:txBody>
      </p:sp>
      <p:sp>
        <p:nvSpPr>
          <p:cNvPr id="3" name="Content Placeholder 2"/>
          <p:cNvSpPr>
            <a:spLocks noGrp="1"/>
          </p:cNvSpPr>
          <p:nvPr>
            <p:ph idx="1"/>
          </p:nvPr>
        </p:nvSpPr>
        <p:spPr/>
        <p:txBody>
          <a:bodyPr/>
          <a:lstStyle/>
          <a:p>
            <a:pPr>
              <a:buNone/>
            </a:pPr>
            <a:r>
              <a:rPr lang="en-GB" dirty="0" smtClean="0">
                <a:solidFill>
                  <a:srgbClr val="0070C0"/>
                </a:solidFill>
              </a:rPr>
              <a:t>Mar </a:t>
            </a:r>
            <a:r>
              <a:rPr lang="en-GB" dirty="0" err="1" smtClean="0">
                <a:solidFill>
                  <a:srgbClr val="0070C0"/>
                </a:solidFill>
              </a:rPr>
              <a:t>gheall</a:t>
            </a:r>
            <a:r>
              <a:rPr lang="en-GB" dirty="0" smtClean="0">
                <a:solidFill>
                  <a:srgbClr val="0070C0"/>
                </a:solidFill>
              </a:rPr>
              <a:t> </a:t>
            </a:r>
            <a:r>
              <a:rPr lang="en-GB" dirty="0" err="1" smtClean="0">
                <a:solidFill>
                  <a:srgbClr val="0070C0"/>
                </a:solidFill>
              </a:rPr>
              <a:t>ar</a:t>
            </a:r>
            <a:r>
              <a:rPr lang="en-GB" dirty="0" smtClean="0">
                <a:solidFill>
                  <a:srgbClr val="0070C0"/>
                </a:solidFill>
              </a:rPr>
              <a:t> </a:t>
            </a:r>
            <a:r>
              <a:rPr lang="en-GB" dirty="0" err="1" smtClean="0">
                <a:solidFill>
                  <a:srgbClr val="0070C0"/>
                </a:solidFill>
              </a:rPr>
              <a:t>bhulaíocht</a:t>
            </a:r>
            <a:r>
              <a:rPr lang="en-GB" dirty="0" smtClean="0">
                <a:solidFill>
                  <a:srgbClr val="0070C0"/>
                </a:solidFill>
              </a:rPr>
              <a:t> </a:t>
            </a:r>
            <a:r>
              <a:rPr lang="en-GB" dirty="0" err="1" smtClean="0">
                <a:solidFill>
                  <a:srgbClr val="0070C0"/>
                </a:solidFill>
              </a:rPr>
              <a:t>mothaím</a:t>
            </a:r>
            <a:r>
              <a:rPr lang="en-GB" dirty="0" smtClean="0">
                <a:solidFill>
                  <a:srgbClr val="0070C0"/>
                </a:solidFill>
              </a:rPr>
              <a:t>:</a:t>
            </a:r>
          </a:p>
          <a:p>
            <a:r>
              <a:rPr lang="en-GB" dirty="0" err="1" smtClean="0">
                <a:solidFill>
                  <a:srgbClr val="0070C0"/>
                </a:solidFill>
              </a:rPr>
              <a:t>Brónach</a:t>
            </a:r>
            <a:r>
              <a:rPr lang="en-GB" dirty="0" smtClean="0">
                <a:solidFill>
                  <a:srgbClr val="0070C0"/>
                </a:solidFill>
              </a:rPr>
              <a:t> </a:t>
            </a:r>
          </a:p>
          <a:p>
            <a:r>
              <a:rPr lang="en-GB" dirty="0" err="1" smtClean="0">
                <a:solidFill>
                  <a:srgbClr val="0070C0"/>
                </a:solidFill>
              </a:rPr>
              <a:t>Nimhneach</a:t>
            </a:r>
            <a:endParaRPr lang="en-GB" dirty="0" smtClean="0">
              <a:solidFill>
                <a:srgbClr val="0070C0"/>
              </a:solidFill>
            </a:endParaRPr>
          </a:p>
          <a:p>
            <a:r>
              <a:rPr lang="en-GB" dirty="0" err="1" smtClean="0">
                <a:solidFill>
                  <a:srgbClr val="0070C0"/>
                </a:solidFill>
              </a:rPr>
              <a:t>Feargach</a:t>
            </a:r>
            <a:endParaRPr lang="en-GB" dirty="0" smtClean="0">
              <a:solidFill>
                <a:srgbClr val="0070C0"/>
              </a:solidFill>
            </a:endParaRPr>
          </a:p>
          <a:p>
            <a:r>
              <a:rPr lang="en-GB" dirty="0" err="1" smtClean="0">
                <a:solidFill>
                  <a:srgbClr val="0070C0"/>
                </a:solidFill>
              </a:rPr>
              <a:t>Uaigneach</a:t>
            </a:r>
            <a:r>
              <a:rPr lang="en-GB" dirty="0" smtClean="0">
                <a:solidFill>
                  <a:srgbClr val="0070C0"/>
                </a:solidFill>
              </a:rPr>
              <a:t> </a:t>
            </a:r>
          </a:p>
          <a:p>
            <a:r>
              <a:rPr lang="en-GB" dirty="0" err="1" smtClean="0">
                <a:solidFill>
                  <a:srgbClr val="0070C0"/>
                </a:solidFill>
              </a:rPr>
              <a:t>Imníoch</a:t>
            </a:r>
            <a:r>
              <a:rPr lang="en-GB" dirty="0" smtClean="0">
                <a:solidFill>
                  <a:srgbClr val="0070C0"/>
                </a:solidFill>
              </a:rPr>
              <a:t> </a:t>
            </a:r>
          </a:p>
          <a:p>
            <a:r>
              <a:rPr lang="en-GB" dirty="0" err="1" smtClean="0">
                <a:solidFill>
                  <a:srgbClr val="0070C0"/>
                </a:solidFill>
              </a:rPr>
              <a:t>Eaglach</a:t>
            </a:r>
            <a:r>
              <a:rPr lang="en-GB" dirty="0" smtClean="0">
                <a:solidFill>
                  <a:srgbClr val="0070C0"/>
                </a:solidFill>
              </a:rPr>
              <a:t> </a:t>
            </a:r>
          </a:p>
        </p:txBody>
      </p:sp>
      <p:pic>
        <p:nvPicPr>
          <p:cNvPr id="1026" name="Picture 2" descr="C:\Users\Róisín\AppData\Local\Microsoft\Windows\INetCache\IE\SBZI9PFI\sad-face[1].png"/>
          <p:cNvPicPr>
            <a:picLocks noChangeAspect="1" noChangeArrowheads="1"/>
          </p:cNvPicPr>
          <p:nvPr/>
        </p:nvPicPr>
        <p:blipFill>
          <a:blip r:embed="rId2"/>
          <a:srcRect/>
          <a:stretch>
            <a:fillRect/>
          </a:stretch>
        </p:blipFill>
        <p:spPr bwMode="auto">
          <a:xfrm rot="21600000">
            <a:off x="4572000" y="2857496"/>
            <a:ext cx="3143272" cy="330958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214422"/>
            <a:ext cx="8229600" cy="4368808"/>
          </a:xfrm>
        </p:spPr>
        <p:txBody>
          <a:bodyPr>
            <a:normAutofit/>
          </a:bodyPr>
          <a:lstStyle/>
          <a:p>
            <a:r>
              <a:rPr lang="en-GB" sz="6600" dirty="0" smtClean="0">
                <a:solidFill>
                  <a:srgbClr val="0070C0"/>
                </a:solidFill>
              </a:rPr>
              <a:t>NÍ MAITH LINN BULAÍOCHT I </a:t>
            </a:r>
            <a:r>
              <a:rPr lang="en-GB" sz="6600" dirty="0" err="1" smtClean="0">
                <a:solidFill>
                  <a:srgbClr val="0070C0"/>
                </a:solidFill>
              </a:rPr>
              <a:t>nGAELSCOIL</a:t>
            </a:r>
            <a:r>
              <a:rPr lang="en-GB" sz="6600" dirty="0" smtClean="0">
                <a:solidFill>
                  <a:srgbClr val="0070C0"/>
                </a:solidFill>
              </a:rPr>
              <a:t> UÍ NÉILL. </a:t>
            </a:r>
            <a:endParaRPr lang="en-GB" sz="6600"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solidFill>
                  <a:srgbClr val="0070C0"/>
                </a:solidFill>
              </a:rPr>
              <a:t>Má</a:t>
            </a:r>
            <a:r>
              <a:rPr lang="en-GB" dirty="0" smtClean="0">
                <a:solidFill>
                  <a:srgbClr val="0070C0"/>
                </a:solidFill>
              </a:rPr>
              <a:t> </a:t>
            </a:r>
            <a:r>
              <a:rPr lang="en-GB" dirty="0" err="1" smtClean="0">
                <a:solidFill>
                  <a:srgbClr val="0070C0"/>
                </a:solidFill>
              </a:rPr>
              <a:t>tá</a:t>
            </a:r>
            <a:r>
              <a:rPr lang="en-GB" dirty="0" smtClean="0">
                <a:solidFill>
                  <a:srgbClr val="0070C0"/>
                </a:solidFill>
              </a:rPr>
              <a:t> </a:t>
            </a:r>
            <a:r>
              <a:rPr lang="en-GB" dirty="0" err="1" smtClean="0">
                <a:solidFill>
                  <a:srgbClr val="0070C0"/>
                </a:solidFill>
              </a:rPr>
              <a:t>bulaíocht</a:t>
            </a:r>
            <a:r>
              <a:rPr lang="en-GB" dirty="0" smtClean="0">
                <a:solidFill>
                  <a:srgbClr val="0070C0"/>
                </a:solidFill>
              </a:rPr>
              <a:t> </a:t>
            </a:r>
            <a:r>
              <a:rPr lang="en-GB" dirty="0" err="1" smtClean="0">
                <a:solidFill>
                  <a:srgbClr val="0070C0"/>
                </a:solidFill>
              </a:rPr>
              <a:t>ag</a:t>
            </a:r>
            <a:r>
              <a:rPr lang="en-GB" dirty="0" smtClean="0">
                <a:solidFill>
                  <a:srgbClr val="0070C0"/>
                </a:solidFill>
              </a:rPr>
              <a:t> </a:t>
            </a:r>
            <a:r>
              <a:rPr lang="en-GB" dirty="0" err="1" smtClean="0">
                <a:solidFill>
                  <a:srgbClr val="0070C0"/>
                </a:solidFill>
              </a:rPr>
              <a:t>tarlú</a:t>
            </a:r>
            <a:r>
              <a:rPr lang="en-GB" dirty="0" smtClean="0">
                <a:solidFill>
                  <a:srgbClr val="0070C0"/>
                </a:solidFill>
              </a:rPr>
              <a:t> </a:t>
            </a:r>
            <a:r>
              <a:rPr lang="en-GB" dirty="0" err="1" smtClean="0">
                <a:solidFill>
                  <a:srgbClr val="0070C0"/>
                </a:solidFill>
              </a:rPr>
              <a:t>duit</a:t>
            </a:r>
            <a:r>
              <a:rPr lang="en-GB" dirty="0" smtClean="0">
                <a:solidFill>
                  <a:srgbClr val="0070C0"/>
                </a:solidFill>
              </a:rPr>
              <a:t> </a:t>
            </a:r>
            <a:r>
              <a:rPr lang="en-GB" dirty="0" err="1" smtClean="0">
                <a:solidFill>
                  <a:srgbClr val="0070C0"/>
                </a:solidFill>
              </a:rPr>
              <a:t>thig</a:t>
            </a:r>
            <a:r>
              <a:rPr lang="en-GB" dirty="0" smtClean="0">
                <a:solidFill>
                  <a:srgbClr val="0070C0"/>
                </a:solidFill>
              </a:rPr>
              <a:t> </a:t>
            </a:r>
            <a:r>
              <a:rPr lang="en-GB" dirty="0" err="1" smtClean="0">
                <a:solidFill>
                  <a:srgbClr val="0070C0"/>
                </a:solidFill>
              </a:rPr>
              <a:t>leat</a:t>
            </a:r>
            <a:r>
              <a:rPr lang="en-GB" dirty="0" smtClean="0">
                <a:solidFill>
                  <a:srgbClr val="0070C0"/>
                </a:solidFill>
              </a:rPr>
              <a:t>:</a:t>
            </a:r>
            <a:endParaRPr lang="en-GB" dirty="0">
              <a:solidFill>
                <a:srgbClr val="0070C0"/>
              </a:solidFill>
            </a:endParaRPr>
          </a:p>
        </p:txBody>
      </p:sp>
      <p:sp>
        <p:nvSpPr>
          <p:cNvPr id="3" name="Content Placeholder 2"/>
          <p:cNvSpPr>
            <a:spLocks noGrp="1"/>
          </p:cNvSpPr>
          <p:nvPr>
            <p:ph idx="1"/>
          </p:nvPr>
        </p:nvSpPr>
        <p:spPr/>
        <p:txBody>
          <a:bodyPr/>
          <a:lstStyle/>
          <a:p>
            <a:r>
              <a:rPr lang="en-GB" dirty="0" err="1" smtClean="0">
                <a:solidFill>
                  <a:srgbClr val="0070C0"/>
                </a:solidFill>
              </a:rPr>
              <a:t>Imeacht</a:t>
            </a:r>
            <a:endParaRPr lang="en-GB" dirty="0" smtClean="0">
              <a:solidFill>
                <a:srgbClr val="0070C0"/>
              </a:solidFill>
            </a:endParaRPr>
          </a:p>
          <a:p>
            <a:r>
              <a:rPr lang="en-GB" dirty="0" err="1" smtClean="0">
                <a:solidFill>
                  <a:srgbClr val="0070C0"/>
                </a:solidFill>
              </a:rPr>
              <a:t>Siúl</a:t>
            </a:r>
            <a:r>
              <a:rPr lang="en-GB" dirty="0" smtClean="0">
                <a:solidFill>
                  <a:srgbClr val="0070C0"/>
                </a:solidFill>
              </a:rPr>
              <a:t> </a:t>
            </a:r>
            <a:r>
              <a:rPr lang="en-GB" dirty="0" err="1" smtClean="0">
                <a:solidFill>
                  <a:srgbClr val="0070C0"/>
                </a:solidFill>
              </a:rPr>
              <a:t>ar</a:t>
            </a:r>
            <a:r>
              <a:rPr lang="en-GB" dirty="0" smtClean="0">
                <a:solidFill>
                  <a:srgbClr val="0070C0"/>
                </a:solidFill>
              </a:rPr>
              <a:t> </a:t>
            </a:r>
            <a:r>
              <a:rPr lang="en-GB" dirty="0" err="1" smtClean="0">
                <a:solidFill>
                  <a:srgbClr val="0070C0"/>
                </a:solidFill>
              </a:rPr>
              <a:t>shiúil</a:t>
            </a:r>
            <a:endParaRPr lang="en-GB" dirty="0" smtClean="0">
              <a:solidFill>
                <a:srgbClr val="0070C0"/>
              </a:solidFill>
            </a:endParaRPr>
          </a:p>
          <a:p>
            <a:r>
              <a:rPr lang="en-GB" dirty="0" err="1" smtClean="0">
                <a:solidFill>
                  <a:srgbClr val="0070C0"/>
                </a:solidFill>
              </a:rPr>
              <a:t>Bheith</a:t>
            </a:r>
            <a:r>
              <a:rPr lang="en-GB" dirty="0" smtClean="0">
                <a:solidFill>
                  <a:srgbClr val="0070C0"/>
                </a:solidFill>
              </a:rPr>
              <a:t> </a:t>
            </a:r>
            <a:r>
              <a:rPr lang="en-GB" dirty="0" err="1" smtClean="0">
                <a:solidFill>
                  <a:srgbClr val="0070C0"/>
                </a:solidFill>
              </a:rPr>
              <a:t>muiníneach</a:t>
            </a:r>
            <a:endParaRPr lang="en-GB" dirty="0" smtClean="0">
              <a:solidFill>
                <a:srgbClr val="0070C0"/>
              </a:solidFill>
            </a:endParaRPr>
          </a:p>
          <a:p>
            <a:r>
              <a:rPr lang="en-GB" dirty="0" err="1" smtClean="0">
                <a:solidFill>
                  <a:srgbClr val="0070C0"/>
                </a:solidFill>
              </a:rPr>
              <a:t>Bheith</a:t>
            </a:r>
            <a:r>
              <a:rPr lang="en-GB" dirty="0" smtClean="0">
                <a:solidFill>
                  <a:srgbClr val="0070C0"/>
                </a:solidFill>
              </a:rPr>
              <a:t> </a:t>
            </a:r>
            <a:r>
              <a:rPr lang="en-GB" dirty="0" err="1" smtClean="0">
                <a:solidFill>
                  <a:srgbClr val="0070C0"/>
                </a:solidFill>
              </a:rPr>
              <a:t>suaimhneach</a:t>
            </a:r>
            <a:endParaRPr lang="en-GB" dirty="0" smtClean="0">
              <a:solidFill>
                <a:srgbClr val="0070C0"/>
              </a:solidFill>
            </a:endParaRPr>
          </a:p>
          <a:p>
            <a:r>
              <a:rPr lang="en-GB" dirty="0" smtClean="0">
                <a:solidFill>
                  <a:srgbClr val="0070C0"/>
                </a:solidFill>
              </a:rPr>
              <a:t>LABHAIRT LE DUINE </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0070C0"/>
                </a:solidFill>
              </a:rPr>
              <a:t>Cé</a:t>
            </a:r>
            <a:r>
              <a:rPr lang="en-GB" dirty="0" smtClean="0">
                <a:solidFill>
                  <a:srgbClr val="0070C0"/>
                </a:solidFill>
              </a:rPr>
              <a:t> </a:t>
            </a:r>
            <a:r>
              <a:rPr lang="en-GB" dirty="0" err="1" smtClean="0">
                <a:solidFill>
                  <a:srgbClr val="0070C0"/>
                </a:solidFill>
              </a:rPr>
              <a:t>atá</a:t>
            </a:r>
            <a:r>
              <a:rPr lang="en-GB" dirty="0" smtClean="0">
                <a:solidFill>
                  <a:srgbClr val="0070C0"/>
                </a:solidFill>
              </a:rPr>
              <a:t> </a:t>
            </a:r>
            <a:r>
              <a:rPr lang="en-GB" dirty="0" err="1" smtClean="0">
                <a:solidFill>
                  <a:srgbClr val="0070C0"/>
                </a:solidFill>
              </a:rPr>
              <a:t>anseo</a:t>
            </a:r>
            <a:r>
              <a:rPr lang="en-GB" dirty="0" smtClean="0">
                <a:solidFill>
                  <a:srgbClr val="0070C0"/>
                </a:solidFill>
              </a:rPr>
              <a:t> le </a:t>
            </a:r>
            <a:r>
              <a:rPr lang="en-GB" dirty="0" err="1" smtClean="0">
                <a:solidFill>
                  <a:srgbClr val="0070C0"/>
                </a:solidFill>
              </a:rPr>
              <a:t>cuidiú</a:t>
            </a:r>
            <a:r>
              <a:rPr lang="en-GB" dirty="0" smtClean="0">
                <a:solidFill>
                  <a:srgbClr val="0070C0"/>
                </a:solidFill>
              </a:rPr>
              <a:t>?</a:t>
            </a:r>
            <a:endParaRPr lang="en-GB" dirty="0">
              <a:solidFill>
                <a:srgbClr val="0070C0"/>
              </a:solidFill>
            </a:endParaRPr>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9916"/>
          </a:xfrm>
        </p:spPr>
        <p:txBody>
          <a:bodyPr>
            <a:normAutofit/>
          </a:bodyPr>
          <a:lstStyle/>
          <a:p>
            <a:r>
              <a:rPr lang="en-GB" sz="3600" dirty="0" err="1" smtClean="0">
                <a:solidFill>
                  <a:srgbClr val="0070C0"/>
                </a:solidFill>
              </a:rPr>
              <a:t>Bíonn</a:t>
            </a:r>
            <a:r>
              <a:rPr lang="en-GB" sz="3600" dirty="0" smtClean="0">
                <a:solidFill>
                  <a:srgbClr val="0070C0"/>
                </a:solidFill>
              </a:rPr>
              <a:t> </a:t>
            </a:r>
            <a:r>
              <a:rPr lang="en-GB" sz="3600" dirty="0" err="1" smtClean="0">
                <a:solidFill>
                  <a:srgbClr val="0070C0"/>
                </a:solidFill>
              </a:rPr>
              <a:t>cuidiú</a:t>
            </a:r>
            <a:r>
              <a:rPr lang="en-GB" sz="3600" dirty="0" smtClean="0">
                <a:solidFill>
                  <a:srgbClr val="0070C0"/>
                </a:solidFill>
              </a:rPr>
              <a:t> de </a:t>
            </a:r>
            <a:r>
              <a:rPr lang="en-GB" sz="3600" dirty="0" err="1" smtClean="0">
                <a:solidFill>
                  <a:srgbClr val="0070C0"/>
                </a:solidFill>
              </a:rPr>
              <a:t>dhíth</a:t>
            </a:r>
            <a:r>
              <a:rPr lang="en-GB" sz="3600" dirty="0" smtClean="0">
                <a:solidFill>
                  <a:srgbClr val="0070C0"/>
                </a:solidFill>
              </a:rPr>
              <a:t> </a:t>
            </a:r>
            <a:r>
              <a:rPr lang="en-GB" sz="3600" dirty="0" err="1" smtClean="0">
                <a:solidFill>
                  <a:srgbClr val="0070C0"/>
                </a:solidFill>
              </a:rPr>
              <a:t>ar</a:t>
            </a:r>
            <a:r>
              <a:rPr lang="en-GB" sz="3600" dirty="0" smtClean="0">
                <a:solidFill>
                  <a:srgbClr val="0070C0"/>
                </a:solidFill>
              </a:rPr>
              <a:t> </a:t>
            </a:r>
            <a:r>
              <a:rPr lang="en-GB" sz="3600" dirty="0" err="1" smtClean="0">
                <a:solidFill>
                  <a:srgbClr val="0070C0"/>
                </a:solidFill>
              </a:rPr>
              <a:t>achan</a:t>
            </a:r>
            <a:r>
              <a:rPr lang="en-GB" sz="3600" dirty="0" smtClean="0">
                <a:solidFill>
                  <a:srgbClr val="0070C0"/>
                </a:solidFill>
              </a:rPr>
              <a:t> </a:t>
            </a:r>
            <a:r>
              <a:rPr lang="en-GB" sz="3600" dirty="0" err="1" smtClean="0">
                <a:solidFill>
                  <a:srgbClr val="0070C0"/>
                </a:solidFill>
              </a:rPr>
              <a:t>duine</a:t>
            </a:r>
            <a:r>
              <a:rPr lang="en-GB" sz="3600" dirty="0" smtClean="0">
                <a:solidFill>
                  <a:srgbClr val="0070C0"/>
                </a:solidFill>
              </a:rPr>
              <a:t> in </a:t>
            </a:r>
            <a:r>
              <a:rPr lang="en-GB" sz="3600" dirty="0" err="1" smtClean="0">
                <a:solidFill>
                  <a:srgbClr val="0070C0"/>
                </a:solidFill>
              </a:rPr>
              <a:t>amanna</a:t>
            </a:r>
            <a:r>
              <a:rPr lang="en-GB" sz="3600" dirty="0" smtClean="0">
                <a:solidFill>
                  <a:srgbClr val="0070C0"/>
                </a:solidFill>
              </a:rPr>
              <a:t>. </a:t>
            </a:r>
            <a:r>
              <a:rPr lang="en-GB" sz="3600" dirty="0" err="1" smtClean="0">
                <a:solidFill>
                  <a:srgbClr val="0070C0"/>
                </a:solidFill>
              </a:rPr>
              <a:t>Má</a:t>
            </a:r>
            <a:r>
              <a:rPr lang="en-GB" sz="3600" dirty="0" smtClean="0">
                <a:solidFill>
                  <a:srgbClr val="0070C0"/>
                </a:solidFill>
              </a:rPr>
              <a:t> </a:t>
            </a:r>
            <a:r>
              <a:rPr lang="en-GB" sz="3600" dirty="0" err="1" smtClean="0">
                <a:solidFill>
                  <a:srgbClr val="0070C0"/>
                </a:solidFill>
              </a:rPr>
              <a:t>deir</a:t>
            </a:r>
            <a:r>
              <a:rPr lang="en-GB" sz="3600" dirty="0" smtClean="0">
                <a:solidFill>
                  <a:srgbClr val="0070C0"/>
                </a:solidFill>
              </a:rPr>
              <a:t> </a:t>
            </a:r>
            <a:r>
              <a:rPr lang="en-GB" sz="3600" dirty="0" err="1" smtClean="0">
                <a:solidFill>
                  <a:srgbClr val="0070C0"/>
                </a:solidFill>
              </a:rPr>
              <a:t>muid</a:t>
            </a:r>
            <a:r>
              <a:rPr lang="en-GB" sz="3600" dirty="0" smtClean="0">
                <a:solidFill>
                  <a:srgbClr val="0070C0"/>
                </a:solidFill>
              </a:rPr>
              <a:t> le </a:t>
            </a:r>
            <a:r>
              <a:rPr lang="en-GB" sz="3600" dirty="0" err="1" smtClean="0">
                <a:solidFill>
                  <a:srgbClr val="0070C0"/>
                </a:solidFill>
              </a:rPr>
              <a:t>duine</a:t>
            </a:r>
            <a:r>
              <a:rPr lang="en-GB" sz="3600" dirty="0" smtClean="0">
                <a:solidFill>
                  <a:srgbClr val="0070C0"/>
                </a:solidFill>
              </a:rPr>
              <a:t>, </a:t>
            </a:r>
            <a:r>
              <a:rPr lang="en-GB" sz="3600" dirty="0" err="1" smtClean="0">
                <a:solidFill>
                  <a:srgbClr val="0070C0"/>
                </a:solidFill>
              </a:rPr>
              <a:t>thig</a:t>
            </a:r>
            <a:r>
              <a:rPr lang="en-GB" sz="3600" dirty="0" smtClean="0">
                <a:solidFill>
                  <a:srgbClr val="0070C0"/>
                </a:solidFill>
              </a:rPr>
              <a:t> </a:t>
            </a:r>
            <a:r>
              <a:rPr lang="en-GB" sz="3600" dirty="0" err="1" smtClean="0">
                <a:solidFill>
                  <a:srgbClr val="0070C0"/>
                </a:solidFill>
              </a:rPr>
              <a:t>leo</a:t>
            </a:r>
            <a:r>
              <a:rPr lang="en-GB" sz="3600" dirty="0" smtClean="0">
                <a:solidFill>
                  <a:srgbClr val="0070C0"/>
                </a:solidFill>
              </a:rPr>
              <a:t> </a:t>
            </a:r>
            <a:r>
              <a:rPr lang="en-GB" sz="3600" dirty="0" err="1" smtClean="0">
                <a:solidFill>
                  <a:srgbClr val="0070C0"/>
                </a:solidFill>
              </a:rPr>
              <a:t>cuidiú</a:t>
            </a:r>
            <a:r>
              <a:rPr lang="en-GB" sz="3600" dirty="0" smtClean="0">
                <a:solidFill>
                  <a:srgbClr val="0070C0"/>
                </a:solidFill>
              </a:rPr>
              <a:t> </a:t>
            </a:r>
            <a:r>
              <a:rPr lang="en-GB" sz="3600" dirty="0" err="1" smtClean="0">
                <a:solidFill>
                  <a:srgbClr val="0070C0"/>
                </a:solidFill>
              </a:rPr>
              <a:t>linn</a:t>
            </a:r>
            <a:r>
              <a:rPr lang="en-GB" sz="3600" dirty="0" smtClean="0">
                <a:solidFill>
                  <a:srgbClr val="0070C0"/>
                </a:solidFill>
              </a:rPr>
              <a:t>.</a:t>
            </a:r>
            <a:endParaRPr lang="en-GB" sz="3600" dirty="0">
              <a:solidFill>
                <a:srgbClr val="0070C0"/>
              </a:solidFill>
            </a:endParaRPr>
          </a:p>
        </p:txBody>
      </p:sp>
      <p:sp>
        <p:nvSpPr>
          <p:cNvPr id="3" name="Content Placeholder 2"/>
          <p:cNvSpPr>
            <a:spLocks noGrp="1"/>
          </p:cNvSpPr>
          <p:nvPr>
            <p:ph idx="1"/>
          </p:nvPr>
        </p:nvSpPr>
        <p:spPr>
          <a:xfrm>
            <a:off x="457200" y="2214554"/>
            <a:ext cx="8229600" cy="4500594"/>
          </a:xfrm>
        </p:spPr>
        <p:txBody>
          <a:bodyPr>
            <a:normAutofit/>
          </a:bodyPr>
          <a:lstStyle/>
          <a:p>
            <a:pPr>
              <a:buNone/>
            </a:pPr>
            <a:r>
              <a:rPr lang="en-GB" sz="2800" dirty="0" err="1" smtClean="0">
                <a:solidFill>
                  <a:srgbClr val="0070C0"/>
                </a:solidFill>
              </a:rPr>
              <a:t>Tá</a:t>
            </a:r>
            <a:r>
              <a:rPr lang="en-GB" sz="2800" dirty="0" smtClean="0">
                <a:solidFill>
                  <a:srgbClr val="0070C0"/>
                </a:solidFill>
              </a:rPr>
              <a:t> </a:t>
            </a:r>
            <a:r>
              <a:rPr lang="en-GB" sz="2800" dirty="0" err="1" smtClean="0">
                <a:solidFill>
                  <a:srgbClr val="0070C0"/>
                </a:solidFill>
              </a:rPr>
              <a:t>sé</a:t>
            </a:r>
            <a:r>
              <a:rPr lang="en-GB" sz="2800" dirty="0" smtClean="0">
                <a:solidFill>
                  <a:srgbClr val="0070C0"/>
                </a:solidFill>
              </a:rPr>
              <a:t> </a:t>
            </a:r>
            <a:r>
              <a:rPr lang="en-GB" sz="2800" dirty="0" err="1" smtClean="0">
                <a:solidFill>
                  <a:srgbClr val="0070C0"/>
                </a:solidFill>
              </a:rPr>
              <a:t>maith</a:t>
            </a:r>
            <a:r>
              <a:rPr lang="en-GB" sz="2800" dirty="0" smtClean="0">
                <a:solidFill>
                  <a:srgbClr val="0070C0"/>
                </a:solidFill>
              </a:rPr>
              <a:t> </a:t>
            </a:r>
            <a:r>
              <a:rPr lang="en-GB" sz="2800" dirty="0" err="1" smtClean="0">
                <a:solidFill>
                  <a:srgbClr val="0070C0"/>
                </a:solidFill>
              </a:rPr>
              <a:t>labhairt</a:t>
            </a:r>
            <a:r>
              <a:rPr lang="en-GB" sz="2800" dirty="0" smtClean="0">
                <a:solidFill>
                  <a:srgbClr val="0070C0"/>
                </a:solidFill>
              </a:rPr>
              <a:t> </a:t>
            </a:r>
            <a:r>
              <a:rPr lang="en-GB" sz="2800" dirty="0" err="1">
                <a:solidFill>
                  <a:srgbClr val="0070C0"/>
                </a:solidFill>
              </a:rPr>
              <a:t>o</a:t>
            </a:r>
            <a:r>
              <a:rPr lang="en-GB" sz="2800" dirty="0" err="1" smtClean="0">
                <a:solidFill>
                  <a:srgbClr val="0070C0"/>
                </a:solidFill>
              </a:rPr>
              <a:t>s</a:t>
            </a:r>
            <a:r>
              <a:rPr lang="en-GB" sz="2800" dirty="0" smtClean="0">
                <a:solidFill>
                  <a:srgbClr val="0070C0"/>
                </a:solidFill>
              </a:rPr>
              <a:t> </a:t>
            </a:r>
            <a:r>
              <a:rPr lang="en-GB" sz="2800" dirty="0" err="1" smtClean="0">
                <a:solidFill>
                  <a:srgbClr val="0070C0"/>
                </a:solidFill>
              </a:rPr>
              <a:t>ard</a:t>
            </a:r>
            <a:r>
              <a:rPr lang="en-GB" sz="2800" dirty="0" smtClean="0">
                <a:solidFill>
                  <a:srgbClr val="0070C0"/>
                </a:solidFill>
              </a:rPr>
              <a:t> in </a:t>
            </a:r>
            <a:r>
              <a:rPr lang="en-GB" sz="2800" dirty="0" err="1" smtClean="0">
                <a:solidFill>
                  <a:srgbClr val="0070C0"/>
                </a:solidFill>
              </a:rPr>
              <a:t>éadan</a:t>
            </a:r>
            <a:r>
              <a:rPr lang="en-GB" sz="2800" dirty="0" smtClean="0">
                <a:solidFill>
                  <a:srgbClr val="0070C0"/>
                </a:solidFill>
              </a:rPr>
              <a:t> </a:t>
            </a:r>
            <a:r>
              <a:rPr lang="en-GB" sz="2800" dirty="0" err="1" smtClean="0">
                <a:solidFill>
                  <a:srgbClr val="0070C0"/>
                </a:solidFill>
              </a:rPr>
              <a:t>bulaíochta</a:t>
            </a:r>
            <a:r>
              <a:rPr lang="en-GB" sz="2800" dirty="0" smtClean="0">
                <a:solidFill>
                  <a:srgbClr val="0070C0"/>
                </a:solidFill>
              </a:rPr>
              <a:t>.</a:t>
            </a:r>
          </a:p>
          <a:p>
            <a:pPr>
              <a:buNone/>
            </a:pPr>
            <a:r>
              <a:rPr lang="en-GB" sz="2800" dirty="0" err="1" smtClean="0">
                <a:solidFill>
                  <a:srgbClr val="0070C0"/>
                </a:solidFill>
              </a:rPr>
              <a:t>Tá</a:t>
            </a:r>
            <a:r>
              <a:rPr lang="en-GB" sz="2800" dirty="0" smtClean="0">
                <a:solidFill>
                  <a:srgbClr val="0070C0"/>
                </a:solidFill>
              </a:rPr>
              <a:t> </a:t>
            </a:r>
            <a:r>
              <a:rPr lang="en-GB" sz="2800" dirty="0" err="1" smtClean="0">
                <a:solidFill>
                  <a:srgbClr val="0070C0"/>
                </a:solidFill>
              </a:rPr>
              <a:t>sé</a:t>
            </a:r>
            <a:r>
              <a:rPr lang="en-GB" sz="2800" dirty="0" smtClean="0">
                <a:solidFill>
                  <a:srgbClr val="0070C0"/>
                </a:solidFill>
              </a:rPr>
              <a:t> </a:t>
            </a:r>
            <a:r>
              <a:rPr lang="en-GB" sz="2800" dirty="0" err="1" smtClean="0">
                <a:solidFill>
                  <a:srgbClr val="0070C0"/>
                </a:solidFill>
              </a:rPr>
              <a:t>cróga</a:t>
            </a:r>
            <a:r>
              <a:rPr lang="en-GB" sz="2800" dirty="0" smtClean="0">
                <a:solidFill>
                  <a:srgbClr val="0070C0"/>
                </a:solidFill>
              </a:rPr>
              <a:t> </a:t>
            </a:r>
            <a:r>
              <a:rPr lang="en-GB" sz="2800" dirty="0" err="1" smtClean="0">
                <a:solidFill>
                  <a:srgbClr val="0070C0"/>
                </a:solidFill>
              </a:rPr>
              <a:t>labhairt</a:t>
            </a:r>
            <a:r>
              <a:rPr lang="en-GB" sz="2800" dirty="0" smtClean="0">
                <a:solidFill>
                  <a:srgbClr val="0070C0"/>
                </a:solidFill>
              </a:rPr>
              <a:t> </a:t>
            </a:r>
            <a:r>
              <a:rPr lang="en-GB" sz="2800" dirty="0" err="1">
                <a:solidFill>
                  <a:srgbClr val="0070C0"/>
                </a:solidFill>
              </a:rPr>
              <a:t>o</a:t>
            </a:r>
            <a:r>
              <a:rPr lang="en-GB" sz="2800" dirty="0" err="1" smtClean="0">
                <a:solidFill>
                  <a:srgbClr val="0070C0"/>
                </a:solidFill>
              </a:rPr>
              <a:t>s</a:t>
            </a:r>
            <a:r>
              <a:rPr lang="en-GB" sz="2800" dirty="0" smtClean="0">
                <a:solidFill>
                  <a:srgbClr val="0070C0"/>
                </a:solidFill>
              </a:rPr>
              <a:t> </a:t>
            </a:r>
            <a:r>
              <a:rPr lang="en-GB" sz="2800" dirty="0" err="1" smtClean="0">
                <a:solidFill>
                  <a:srgbClr val="0070C0"/>
                </a:solidFill>
              </a:rPr>
              <a:t>ard</a:t>
            </a:r>
            <a:r>
              <a:rPr lang="en-GB" sz="2800" dirty="0" smtClean="0">
                <a:solidFill>
                  <a:srgbClr val="0070C0"/>
                </a:solidFill>
              </a:rPr>
              <a:t> in </a:t>
            </a:r>
            <a:r>
              <a:rPr lang="en-GB" sz="2800" dirty="0" err="1" smtClean="0">
                <a:solidFill>
                  <a:srgbClr val="0070C0"/>
                </a:solidFill>
              </a:rPr>
              <a:t>éadan</a:t>
            </a:r>
            <a:r>
              <a:rPr lang="en-GB" sz="2800" dirty="0" smtClean="0">
                <a:solidFill>
                  <a:srgbClr val="0070C0"/>
                </a:solidFill>
              </a:rPr>
              <a:t> </a:t>
            </a:r>
            <a:r>
              <a:rPr lang="en-GB" sz="2800" dirty="0" err="1" smtClean="0">
                <a:solidFill>
                  <a:srgbClr val="0070C0"/>
                </a:solidFill>
              </a:rPr>
              <a:t>bulaíochta</a:t>
            </a:r>
            <a:r>
              <a:rPr lang="en-GB" sz="2800" dirty="0" smtClean="0">
                <a:solidFill>
                  <a:srgbClr val="0070C0"/>
                </a:solidFill>
              </a:rPr>
              <a:t>.</a:t>
            </a:r>
          </a:p>
          <a:p>
            <a:pPr>
              <a:buNone/>
            </a:pPr>
            <a:r>
              <a:rPr lang="en-GB" sz="2800" dirty="0" err="1" smtClean="0">
                <a:solidFill>
                  <a:srgbClr val="0070C0"/>
                </a:solidFill>
              </a:rPr>
              <a:t>Thig</a:t>
            </a:r>
            <a:r>
              <a:rPr lang="en-GB" sz="2800" dirty="0" smtClean="0">
                <a:solidFill>
                  <a:srgbClr val="0070C0"/>
                </a:solidFill>
              </a:rPr>
              <a:t> </a:t>
            </a:r>
            <a:r>
              <a:rPr lang="en-GB" sz="2800" dirty="0" err="1" smtClean="0">
                <a:solidFill>
                  <a:srgbClr val="0070C0"/>
                </a:solidFill>
              </a:rPr>
              <a:t>linn</a:t>
            </a:r>
            <a:r>
              <a:rPr lang="en-GB" sz="2800" dirty="0" smtClean="0">
                <a:solidFill>
                  <a:srgbClr val="0070C0"/>
                </a:solidFill>
              </a:rPr>
              <a:t> </a:t>
            </a:r>
            <a:r>
              <a:rPr lang="en-GB" sz="2800" dirty="0" err="1" smtClean="0">
                <a:solidFill>
                  <a:srgbClr val="0070C0"/>
                </a:solidFill>
              </a:rPr>
              <a:t>labhairt</a:t>
            </a:r>
            <a:r>
              <a:rPr lang="en-GB" sz="2800" dirty="0" smtClean="0">
                <a:solidFill>
                  <a:srgbClr val="0070C0"/>
                </a:solidFill>
              </a:rPr>
              <a:t> </a:t>
            </a:r>
            <a:r>
              <a:rPr lang="en-GB" sz="2800" dirty="0" err="1">
                <a:solidFill>
                  <a:srgbClr val="0070C0"/>
                </a:solidFill>
              </a:rPr>
              <a:t>o</a:t>
            </a:r>
            <a:r>
              <a:rPr lang="en-GB" sz="2800" dirty="0" err="1" smtClean="0">
                <a:solidFill>
                  <a:srgbClr val="0070C0"/>
                </a:solidFill>
              </a:rPr>
              <a:t>s</a:t>
            </a:r>
            <a:r>
              <a:rPr lang="en-GB" sz="2800" dirty="0" smtClean="0">
                <a:solidFill>
                  <a:srgbClr val="0070C0"/>
                </a:solidFill>
              </a:rPr>
              <a:t> </a:t>
            </a:r>
            <a:r>
              <a:rPr lang="en-GB" sz="2800" dirty="0" err="1" smtClean="0">
                <a:solidFill>
                  <a:srgbClr val="0070C0"/>
                </a:solidFill>
              </a:rPr>
              <a:t>ard</a:t>
            </a:r>
            <a:r>
              <a:rPr lang="en-GB" sz="2800" dirty="0" smtClean="0">
                <a:solidFill>
                  <a:srgbClr val="0070C0"/>
                </a:solidFill>
              </a:rPr>
              <a:t> in </a:t>
            </a:r>
            <a:r>
              <a:rPr lang="en-GB" sz="2800" dirty="0" err="1" smtClean="0">
                <a:solidFill>
                  <a:srgbClr val="0070C0"/>
                </a:solidFill>
              </a:rPr>
              <a:t>éadan</a:t>
            </a:r>
            <a:r>
              <a:rPr lang="en-GB" sz="2800" dirty="0" smtClean="0">
                <a:solidFill>
                  <a:srgbClr val="0070C0"/>
                </a:solidFill>
              </a:rPr>
              <a:t> </a:t>
            </a:r>
            <a:r>
              <a:rPr lang="en-GB" sz="2800" dirty="0" err="1" smtClean="0">
                <a:solidFill>
                  <a:srgbClr val="0070C0"/>
                </a:solidFill>
              </a:rPr>
              <a:t>bulaíochta</a:t>
            </a:r>
            <a:r>
              <a:rPr lang="en-GB" sz="2800" dirty="0" smtClean="0">
                <a:solidFill>
                  <a:srgbClr val="0070C0"/>
                </a:solidFill>
              </a:rPr>
              <a:t>.</a:t>
            </a:r>
          </a:p>
          <a:p>
            <a:pPr>
              <a:buNone/>
            </a:pPr>
            <a:r>
              <a:rPr lang="en-GB" sz="2800" dirty="0" err="1" smtClean="0">
                <a:solidFill>
                  <a:srgbClr val="0070C0"/>
                </a:solidFill>
              </a:rPr>
              <a:t>Deir</a:t>
            </a:r>
            <a:r>
              <a:rPr lang="en-GB" sz="2800" dirty="0" smtClean="0">
                <a:solidFill>
                  <a:srgbClr val="0070C0"/>
                </a:solidFill>
              </a:rPr>
              <a:t> </a:t>
            </a:r>
            <a:r>
              <a:rPr lang="en-GB" sz="2800" dirty="0" err="1" smtClean="0">
                <a:solidFill>
                  <a:srgbClr val="0070C0"/>
                </a:solidFill>
              </a:rPr>
              <a:t>na</a:t>
            </a:r>
            <a:r>
              <a:rPr lang="en-GB" sz="2800" dirty="0" smtClean="0">
                <a:solidFill>
                  <a:srgbClr val="0070C0"/>
                </a:solidFill>
              </a:rPr>
              <a:t> </a:t>
            </a:r>
            <a:r>
              <a:rPr lang="en-GB" sz="2800" dirty="0" err="1" smtClean="0">
                <a:solidFill>
                  <a:srgbClr val="0070C0"/>
                </a:solidFill>
              </a:rPr>
              <a:t>múinteoir</a:t>
            </a:r>
            <a:r>
              <a:rPr lang="en-GB" sz="2800" dirty="0" smtClean="0">
                <a:solidFill>
                  <a:srgbClr val="0070C0"/>
                </a:solidFill>
              </a:rPr>
              <a:t> </a:t>
            </a:r>
            <a:r>
              <a:rPr lang="en-GB" sz="2800" dirty="0" err="1" smtClean="0">
                <a:solidFill>
                  <a:srgbClr val="0070C0"/>
                </a:solidFill>
              </a:rPr>
              <a:t>linn</a:t>
            </a:r>
            <a:r>
              <a:rPr lang="en-GB" sz="2800" dirty="0" smtClean="0">
                <a:solidFill>
                  <a:srgbClr val="0070C0"/>
                </a:solidFill>
              </a:rPr>
              <a:t> a </a:t>
            </a:r>
            <a:r>
              <a:rPr lang="en-GB" sz="2800" dirty="0" err="1" smtClean="0">
                <a:solidFill>
                  <a:srgbClr val="0070C0"/>
                </a:solidFill>
              </a:rPr>
              <a:t>bheith</a:t>
            </a:r>
            <a:r>
              <a:rPr lang="en-GB" sz="2800" dirty="0" smtClean="0">
                <a:solidFill>
                  <a:srgbClr val="0070C0"/>
                </a:solidFill>
              </a:rPr>
              <a:t> </a:t>
            </a:r>
            <a:r>
              <a:rPr lang="en-GB" sz="2800" dirty="0" err="1" smtClean="0">
                <a:solidFill>
                  <a:srgbClr val="0070C0"/>
                </a:solidFill>
              </a:rPr>
              <a:t>ag</a:t>
            </a:r>
            <a:r>
              <a:rPr lang="en-GB" sz="2800" dirty="0" smtClean="0">
                <a:solidFill>
                  <a:srgbClr val="0070C0"/>
                </a:solidFill>
              </a:rPr>
              <a:t> </a:t>
            </a:r>
            <a:r>
              <a:rPr lang="en-GB" sz="2800" dirty="0" err="1" smtClean="0">
                <a:solidFill>
                  <a:srgbClr val="0070C0"/>
                </a:solidFill>
              </a:rPr>
              <a:t>labhairt</a:t>
            </a:r>
            <a:r>
              <a:rPr lang="en-GB" sz="2800" dirty="0" smtClean="0">
                <a:solidFill>
                  <a:srgbClr val="0070C0"/>
                </a:solidFill>
              </a:rPr>
              <a:t> </a:t>
            </a:r>
            <a:r>
              <a:rPr lang="en-GB" sz="2800" dirty="0" err="1">
                <a:solidFill>
                  <a:srgbClr val="0070C0"/>
                </a:solidFill>
              </a:rPr>
              <a:t>o</a:t>
            </a:r>
            <a:r>
              <a:rPr lang="en-GB" sz="2800" dirty="0" err="1" smtClean="0">
                <a:solidFill>
                  <a:srgbClr val="0070C0"/>
                </a:solidFill>
              </a:rPr>
              <a:t>s</a:t>
            </a:r>
            <a:r>
              <a:rPr lang="en-GB" sz="2800" dirty="0" smtClean="0">
                <a:solidFill>
                  <a:srgbClr val="0070C0"/>
                </a:solidFill>
              </a:rPr>
              <a:t> </a:t>
            </a:r>
            <a:r>
              <a:rPr lang="en-GB" sz="2800" dirty="0" err="1" smtClean="0">
                <a:solidFill>
                  <a:srgbClr val="0070C0"/>
                </a:solidFill>
              </a:rPr>
              <a:t>ard</a:t>
            </a:r>
            <a:r>
              <a:rPr lang="en-GB" sz="2800" dirty="0" smtClean="0">
                <a:solidFill>
                  <a:srgbClr val="0070C0"/>
                </a:solidFill>
              </a:rPr>
              <a:t> in </a:t>
            </a:r>
            <a:r>
              <a:rPr lang="en-GB" sz="2800" dirty="0" err="1" smtClean="0">
                <a:solidFill>
                  <a:srgbClr val="0070C0"/>
                </a:solidFill>
              </a:rPr>
              <a:t>éadan</a:t>
            </a:r>
            <a:r>
              <a:rPr lang="en-GB" sz="2800" dirty="0" smtClean="0">
                <a:solidFill>
                  <a:srgbClr val="0070C0"/>
                </a:solidFill>
              </a:rPr>
              <a:t> </a:t>
            </a:r>
            <a:r>
              <a:rPr lang="en-GB" sz="2800" dirty="0" err="1" smtClean="0">
                <a:solidFill>
                  <a:srgbClr val="0070C0"/>
                </a:solidFill>
              </a:rPr>
              <a:t>bulaíochta</a:t>
            </a:r>
            <a:r>
              <a:rPr lang="en-GB" sz="2800" dirty="0" smtClean="0">
                <a:solidFill>
                  <a:srgbClr val="0070C0"/>
                </a:solidFill>
              </a:rPr>
              <a:t>.</a:t>
            </a:r>
          </a:p>
          <a:p>
            <a:pPr>
              <a:buNone/>
            </a:pPr>
            <a:r>
              <a:rPr lang="en-GB" sz="2800" dirty="0" err="1" smtClean="0">
                <a:solidFill>
                  <a:srgbClr val="0070C0"/>
                </a:solidFill>
              </a:rPr>
              <a:t>Deir</a:t>
            </a:r>
            <a:r>
              <a:rPr lang="en-GB" sz="2800" dirty="0" smtClean="0">
                <a:solidFill>
                  <a:srgbClr val="0070C0"/>
                </a:solidFill>
              </a:rPr>
              <a:t> </a:t>
            </a:r>
            <a:r>
              <a:rPr lang="en-GB" sz="2800" dirty="0" err="1" smtClean="0">
                <a:solidFill>
                  <a:srgbClr val="0070C0"/>
                </a:solidFill>
              </a:rPr>
              <a:t>ár</a:t>
            </a:r>
            <a:r>
              <a:rPr lang="en-GB" sz="2800" dirty="0" smtClean="0">
                <a:solidFill>
                  <a:srgbClr val="0070C0"/>
                </a:solidFill>
              </a:rPr>
              <a:t> </a:t>
            </a:r>
            <a:r>
              <a:rPr lang="en-GB" sz="2800" dirty="0" err="1" smtClean="0">
                <a:solidFill>
                  <a:srgbClr val="0070C0"/>
                </a:solidFill>
              </a:rPr>
              <a:t>dtuismitheoirí</a:t>
            </a:r>
            <a:r>
              <a:rPr lang="en-GB" sz="2800" dirty="0" smtClean="0">
                <a:solidFill>
                  <a:srgbClr val="0070C0"/>
                </a:solidFill>
              </a:rPr>
              <a:t> </a:t>
            </a:r>
            <a:r>
              <a:rPr lang="en-GB" sz="2800" dirty="0" err="1" smtClean="0">
                <a:solidFill>
                  <a:srgbClr val="0070C0"/>
                </a:solidFill>
              </a:rPr>
              <a:t>linn</a:t>
            </a:r>
            <a:r>
              <a:rPr lang="en-GB" sz="2800" dirty="0" smtClean="0">
                <a:solidFill>
                  <a:srgbClr val="0070C0"/>
                </a:solidFill>
              </a:rPr>
              <a:t> a </a:t>
            </a:r>
            <a:r>
              <a:rPr lang="en-GB" sz="2800" dirty="0" err="1" smtClean="0">
                <a:solidFill>
                  <a:srgbClr val="0070C0"/>
                </a:solidFill>
              </a:rPr>
              <a:t>bheith</a:t>
            </a:r>
            <a:r>
              <a:rPr lang="en-GB" sz="2800" dirty="0" smtClean="0">
                <a:solidFill>
                  <a:srgbClr val="0070C0"/>
                </a:solidFill>
              </a:rPr>
              <a:t> </a:t>
            </a:r>
            <a:r>
              <a:rPr lang="en-GB" sz="2800" dirty="0" err="1" smtClean="0">
                <a:solidFill>
                  <a:srgbClr val="0070C0"/>
                </a:solidFill>
              </a:rPr>
              <a:t>ag</a:t>
            </a:r>
            <a:r>
              <a:rPr lang="en-GB" sz="2800" dirty="0" smtClean="0">
                <a:solidFill>
                  <a:srgbClr val="0070C0"/>
                </a:solidFill>
              </a:rPr>
              <a:t> </a:t>
            </a:r>
            <a:r>
              <a:rPr lang="en-GB" sz="2800" dirty="0" err="1" smtClean="0">
                <a:solidFill>
                  <a:srgbClr val="0070C0"/>
                </a:solidFill>
              </a:rPr>
              <a:t>labhairt</a:t>
            </a:r>
            <a:r>
              <a:rPr lang="en-GB" sz="2800" dirty="0" smtClean="0">
                <a:solidFill>
                  <a:srgbClr val="0070C0"/>
                </a:solidFill>
              </a:rPr>
              <a:t> </a:t>
            </a:r>
            <a:r>
              <a:rPr lang="en-GB" sz="2800" dirty="0" err="1">
                <a:solidFill>
                  <a:srgbClr val="0070C0"/>
                </a:solidFill>
              </a:rPr>
              <a:t>o</a:t>
            </a:r>
            <a:r>
              <a:rPr lang="en-GB" sz="2800" dirty="0" err="1" smtClean="0">
                <a:solidFill>
                  <a:srgbClr val="0070C0"/>
                </a:solidFill>
              </a:rPr>
              <a:t>s</a:t>
            </a:r>
            <a:r>
              <a:rPr lang="en-GB" sz="2800" dirty="0" smtClean="0">
                <a:solidFill>
                  <a:srgbClr val="0070C0"/>
                </a:solidFill>
              </a:rPr>
              <a:t> </a:t>
            </a:r>
            <a:r>
              <a:rPr lang="en-GB" sz="2800" dirty="0" err="1" smtClean="0">
                <a:solidFill>
                  <a:srgbClr val="0070C0"/>
                </a:solidFill>
              </a:rPr>
              <a:t>ard</a:t>
            </a:r>
            <a:r>
              <a:rPr lang="en-GB" sz="2800" dirty="0" smtClean="0">
                <a:solidFill>
                  <a:srgbClr val="0070C0"/>
                </a:solidFill>
              </a:rPr>
              <a:t> in </a:t>
            </a:r>
            <a:r>
              <a:rPr lang="en-GB" sz="2800" dirty="0" err="1" smtClean="0">
                <a:solidFill>
                  <a:srgbClr val="0070C0"/>
                </a:solidFill>
              </a:rPr>
              <a:t>éadan</a:t>
            </a:r>
            <a:r>
              <a:rPr lang="en-GB" sz="2800" dirty="0" smtClean="0">
                <a:solidFill>
                  <a:srgbClr val="0070C0"/>
                </a:solidFill>
              </a:rPr>
              <a:t> </a:t>
            </a:r>
            <a:r>
              <a:rPr lang="en-GB" sz="2800" dirty="0" err="1" smtClean="0">
                <a:solidFill>
                  <a:srgbClr val="0070C0"/>
                </a:solidFill>
              </a:rPr>
              <a:t>bulaíochta</a:t>
            </a:r>
            <a:r>
              <a:rPr lang="en-GB" sz="2800" dirty="0" smtClean="0">
                <a:solidFill>
                  <a:srgbClr val="0070C0"/>
                </a:solidFill>
              </a:rPr>
              <a:t>.</a:t>
            </a:r>
          </a:p>
          <a:p>
            <a:pPr>
              <a:buNone/>
            </a:pPr>
            <a:r>
              <a:rPr lang="en-GB" sz="2800" dirty="0" err="1" smtClean="0">
                <a:solidFill>
                  <a:srgbClr val="0070C0"/>
                </a:solidFill>
              </a:rPr>
              <a:t>Deir</a:t>
            </a:r>
            <a:r>
              <a:rPr lang="en-GB" sz="2800" dirty="0" smtClean="0">
                <a:solidFill>
                  <a:srgbClr val="0070C0"/>
                </a:solidFill>
              </a:rPr>
              <a:t> </a:t>
            </a:r>
            <a:r>
              <a:rPr lang="en-GB" sz="2800" dirty="0" err="1" smtClean="0">
                <a:solidFill>
                  <a:srgbClr val="0070C0"/>
                </a:solidFill>
              </a:rPr>
              <a:t>ár</a:t>
            </a:r>
            <a:r>
              <a:rPr lang="en-GB" sz="2800" dirty="0" smtClean="0">
                <a:solidFill>
                  <a:srgbClr val="0070C0"/>
                </a:solidFill>
              </a:rPr>
              <a:t> </a:t>
            </a:r>
            <a:r>
              <a:rPr lang="en-GB" sz="2800" dirty="0" err="1" smtClean="0">
                <a:solidFill>
                  <a:srgbClr val="0070C0"/>
                </a:solidFill>
              </a:rPr>
              <a:t>gcairde</a:t>
            </a:r>
            <a:r>
              <a:rPr lang="en-GB" sz="2800" dirty="0" smtClean="0">
                <a:solidFill>
                  <a:srgbClr val="0070C0"/>
                </a:solidFill>
              </a:rPr>
              <a:t> </a:t>
            </a:r>
            <a:r>
              <a:rPr lang="en-GB" sz="2800" dirty="0" err="1" smtClean="0">
                <a:solidFill>
                  <a:srgbClr val="0070C0"/>
                </a:solidFill>
              </a:rPr>
              <a:t>linn</a:t>
            </a:r>
            <a:r>
              <a:rPr lang="en-GB" sz="2800" dirty="0" smtClean="0">
                <a:solidFill>
                  <a:srgbClr val="0070C0"/>
                </a:solidFill>
              </a:rPr>
              <a:t> a </a:t>
            </a:r>
            <a:r>
              <a:rPr lang="en-GB" sz="2800" dirty="0" err="1" smtClean="0">
                <a:solidFill>
                  <a:srgbClr val="0070C0"/>
                </a:solidFill>
              </a:rPr>
              <a:t>bheith</a:t>
            </a:r>
            <a:r>
              <a:rPr lang="en-GB" sz="2800" dirty="0" smtClean="0">
                <a:solidFill>
                  <a:srgbClr val="0070C0"/>
                </a:solidFill>
              </a:rPr>
              <a:t> </a:t>
            </a:r>
            <a:r>
              <a:rPr lang="en-GB" sz="2800" dirty="0" err="1" smtClean="0">
                <a:solidFill>
                  <a:srgbClr val="0070C0"/>
                </a:solidFill>
              </a:rPr>
              <a:t>ag</a:t>
            </a:r>
            <a:r>
              <a:rPr lang="en-GB" sz="2800" dirty="0" smtClean="0">
                <a:solidFill>
                  <a:srgbClr val="0070C0"/>
                </a:solidFill>
              </a:rPr>
              <a:t> </a:t>
            </a:r>
            <a:r>
              <a:rPr lang="en-GB" sz="2800" dirty="0" err="1" smtClean="0">
                <a:solidFill>
                  <a:srgbClr val="0070C0"/>
                </a:solidFill>
              </a:rPr>
              <a:t>labhairt</a:t>
            </a:r>
            <a:r>
              <a:rPr lang="en-GB" sz="2800" dirty="0" smtClean="0">
                <a:solidFill>
                  <a:srgbClr val="0070C0"/>
                </a:solidFill>
              </a:rPr>
              <a:t> </a:t>
            </a:r>
            <a:r>
              <a:rPr lang="en-GB" sz="2800" dirty="0" err="1">
                <a:solidFill>
                  <a:srgbClr val="0070C0"/>
                </a:solidFill>
              </a:rPr>
              <a:t>o</a:t>
            </a:r>
            <a:r>
              <a:rPr lang="en-GB" sz="2800" dirty="0" err="1" smtClean="0">
                <a:solidFill>
                  <a:srgbClr val="0070C0"/>
                </a:solidFill>
              </a:rPr>
              <a:t>s</a:t>
            </a:r>
            <a:r>
              <a:rPr lang="en-GB" sz="2800" dirty="0" smtClean="0">
                <a:solidFill>
                  <a:srgbClr val="0070C0"/>
                </a:solidFill>
              </a:rPr>
              <a:t> </a:t>
            </a:r>
            <a:r>
              <a:rPr lang="en-GB" sz="2800" dirty="0" err="1" smtClean="0">
                <a:solidFill>
                  <a:srgbClr val="0070C0"/>
                </a:solidFill>
              </a:rPr>
              <a:t>ard</a:t>
            </a:r>
            <a:r>
              <a:rPr lang="en-GB" sz="2800" dirty="0" smtClean="0">
                <a:solidFill>
                  <a:srgbClr val="0070C0"/>
                </a:solidFill>
              </a:rPr>
              <a:t> in </a:t>
            </a:r>
            <a:r>
              <a:rPr lang="en-GB" sz="2800" dirty="0" err="1" smtClean="0">
                <a:solidFill>
                  <a:srgbClr val="0070C0"/>
                </a:solidFill>
              </a:rPr>
              <a:t>éadan</a:t>
            </a:r>
            <a:r>
              <a:rPr lang="en-GB" sz="2800" dirty="0" smtClean="0">
                <a:solidFill>
                  <a:srgbClr val="0070C0"/>
                </a:solidFill>
              </a:rPr>
              <a:t> </a:t>
            </a:r>
            <a:r>
              <a:rPr lang="en-GB" sz="2800" dirty="0" err="1" smtClean="0">
                <a:solidFill>
                  <a:srgbClr val="0070C0"/>
                </a:solidFill>
              </a:rPr>
              <a:t>bulaíochta</a:t>
            </a:r>
            <a:r>
              <a:rPr lang="en-GB" sz="2800" dirty="0" smtClean="0">
                <a:solidFill>
                  <a:srgbClr val="0070C0"/>
                </a:solidFill>
              </a:rPr>
              <a:t>.</a:t>
            </a:r>
            <a:endParaRPr lang="en-GB" sz="2800"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1816"/>
          </a:xfrm>
        </p:spPr>
        <p:txBody>
          <a:bodyPr>
            <a:normAutofit/>
          </a:bodyPr>
          <a:lstStyle/>
          <a:p>
            <a:r>
              <a:rPr lang="en-GB" dirty="0" smtClean="0">
                <a:solidFill>
                  <a:srgbClr val="0070C0"/>
                </a:solidFill>
              </a:rPr>
              <a:t>In </a:t>
            </a:r>
            <a:r>
              <a:rPr lang="en-GB" dirty="0" err="1" smtClean="0">
                <a:solidFill>
                  <a:srgbClr val="0070C0"/>
                </a:solidFill>
              </a:rPr>
              <a:t>amanna</a:t>
            </a:r>
            <a:r>
              <a:rPr lang="en-GB" dirty="0" smtClean="0">
                <a:solidFill>
                  <a:srgbClr val="0070C0"/>
                </a:solidFill>
              </a:rPr>
              <a:t> </a:t>
            </a:r>
            <a:r>
              <a:rPr lang="en-GB" dirty="0" err="1" smtClean="0">
                <a:solidFill>
                  <a:srgbClr val="0070C0"/>
                </a:solidFill>
              </a:rPr>
              <a:t>sílimid</a:t>
            </a:r>
            <a:r>
              <a:rPr lang="en-GB" dirty="0" smtClean="0">
                <a:solidFill>
                  <a:srgbClr val="0070C0"/>
                </a:solidFill>
              </a:rPr>
              <a:t> go </a:t>
            </a:r>
            <a:r>
              <a:rPr lang="en-GB" dirty="0" err="1" smtClean="0">
                <a:solidFill>
                  <a:srgbClr val="0070C0"/>
                </a:solidFill>
              </a:rPr>
              <a:t>bhfuil</a:t>
            </a:r>
            <a:r>
              <a:rPr lang="en-GB" dirty="0" smtClean="0">
                <a:solidFill>
                  <a:srgbClr val="0070C0"/>
                </a:solidFill>
              </a:rPr>
              <a:t> </a:t>
            </a:r>
            <a:r>
              <a:rPr lang="en-GB" dirty="0" err="1" smtClean="0">
                <a:solidFill>
                  <a:srgbClr val="0070C0"/>
                </a:solidFill>
              </a:rPr>
              <a:t>daoine</a:t>
            </a:r>
            <a:r>
              <a:rPr lang="en-GB" dirty="0" smtClean="0">
                <a:solidFill>
                  <a:srgbClr val="0070C0"/>
                </a:solidFill>
              </a:rPr>
              <a:t> </a:t>
            </a:r>
            <a:r>
              <a:rPr lang="en-GB" dirty="0" err="1" smtClean="0">
                <a:solidFill>
                  <a:srgbClr val="0070C0"/>
                </a:solidFill>
              </a:rPr>
              <a:t>dár</a:t>
            </a:r>
            <a:r>
              <a:rPr lang="en-GB" dirty="0" smtClean="0">
                <a:solidFill>
                  <a:srgbClr val="0070C0"/>
                </a:solidFill>
              </a:rPr>
              <a:t> </a:t>
            </a:r>
            <a:r>
              <a:rPr lang="en-GB" dirty="0" err="1" smtClean="0">
                <a:solidFill>
                  <a:srgbClr val="0070C0"/>
                </a:solidFill>
              </a:rPr>
              <a:t>mbulaíocht</a:t>
            </a:r>
            <a:r>
              <a:rPr lang="en-GB" dirty="0" smtClean="0">
                <a:solidFill>
                  <a:srgbClr val="0070C0"/>
                </a:solidFill>
              </a:rPr>
              <a:t> mar </a:t>
            </a:r>
            <a:r>
              <a:rPr lang="en-GB" dirty="0" err="1" smtClean="0">
                <a:solidFill>
                  <a:srgbClr val="0070C0"/>
                </a:solidFill>
              </a:rPr>
              <a:t>gheall</a:t>
            </a:r>
            <a:r>
              <a:rPr lang="en-GB" dirty="0" smtClean="0">
                <a:solidFill>
                  <a:srgbClr val="0070C0"/>
                </a:solidFill>
              </a:rPr>
              <a:t> </a:t>
            </a:r>
            <a:r>
              <a:rPr lang="en-GB" dirty="0" err="1" smtClean="0">
                <a:solidFill>
                  <a:srgbClr val="0070C0"/>
                </a:solidFill>
              </a:rPr>
              <a:t>ar</a:t>
            </a:r>
            <a:r>
              <a:rPr lang="en-GB" dirty="0" smtClean="0">
                <a:solidFill>
                  <a:srgbClr val="0070C0"/>
                </a:solidFill>
              </a:rPr>
              <a:t> an </a:t>
            </a:r>
            <a:r>
              <a:rPr lang="en-GB" dirty="0" err="1" smtClean="0">
                <a:solidFill>
                  <a:srgbClr val="0070C0"/>
                </a:solidFill>
              </a:rPr>
              <a:t>chuma</a:t>
            </a:r>
            <a:r>
              <a:rPr lang="en-GB" dirty="0" smtClean="0">
                <a:solidFill>
                  <a:srgbClr val="0070C0"/>
                </a:solidFill>
              </a:rPr>
              <a:t> </a:t>
            </a:r>
            <a:r>
              <a:rPr lang="en-GB" dirty="0" err="1" smtClean="0">
                <a:solidFill>
                  <a:srgbClr val="0070C0"/>
                </a:solidFill>
              </a:rPr>
              <a:t>atá</a:t>
            </a:r>
            <a:r>
              <a:rPr lang="en-GB" dirty="0" smtClean="0">
                <a:solidFill>
                  <a:srgbClr val="0070C0"/>
                </a:solidFill>
              </a:rPr>
              <a:t> </a:t>
            </a:r>
            <a:r>
              <a:rPr lang="en-GB" dirty="0" err="1" smtClean="0">
                <a:solidFill>
                  <a:srgbClr val="0070C0"/>
                </a:solidFill>
              </a:rPr>
              <a:t>orainn</a:t>
            </a:r>
            <a:r>
              <a:rPr lang="en-GB" dirty="0" smtClean="0">
                <a:solidFill>
                  <a:srgbClr val="0070C0"/>
                </a:solidFill>
              </a:rPr>
              <a:t>, mar </a:t>
            </a:r>
            <a:r>
              <a:rPr lang="en-GB" dirty="0" err="1" smtClean="0">
                <a:solidFill>
                  <a:srgbClr val="0070C0"/>
                </a:solidFill>
              </a:rPr>
              <a:t>gheall</a:t>
            </a:r>
            <a:r>
              <a:rPr lang="en-GB" dirty="0" smtClean="0">
                <a:solidFill>
                  <a:srgbClr val="0070C0"/>
                </a:solidFill>
              </a:rPr>
              <a:t> </a:t>
            </a:r>
            <a:r>
              <a:rPr lang="en-GB" dirty="0" err="1" smtClean="0">
                <a:solidFill>
                  <a:srgbClr val="0070C0"/>
                </a:solidFill>
              </a:rPr>
              <a:t>ar</a:t>
            </a:r>
            <a:r>
              <a:rPr lang="en-GB" dirty="0" smtClean="0">
                <a:solidFill>
                  <a:srgbClr val="0070C0"/>
                </a:solidFill>
              </a:rPr>
              <a:t> an </a:t>
            </a:r>
            <a:r>
              <a:rPr lang="en-GB" dirty="0" err="1" smtClean="0">
                <a:solidFill>
                  <a:srgbClr val="0070C0"/>
                </a:solidFill>
              </a:rPr>
              <a:t>dóigh</a:t>
            </a:r>
            <a:r>
              <a:rPr lang="en-GB" dirty="0" smtClean="0">
                <a:solidFill>
                  <a:srgbClr val="0070C0"/>
                </a:solidFill>
              </a:rPr>
              <a:t> a </a:t>
            </a:r>
            <a:r>
              <a:rPr lang="en-GB" dirty="0" err="1" smtClean="0">
                <a:solidFill>
                  <a:srgbClr val="0070C0"/>
                </a:solidFill>
              </a:rPr>
              <a:t>labhraímid</a:t>
            </a:r>
            <a:r>
              <a:rPr lang="en-GB" dirty="0" smtClean="0">
                <a:solidFill>
                  <a:srgbClr val="0070C0"/>
                </a:solidFill>
              </a:rPr>
              <a:t>, mar </a:t>
            </a:r>
            <a:r>
              <a:rPr lang="en-GB" dirty="0" err="1" smtClean="0">
                <a:solidFill>
                  <a:srgbClr val="0070C0"/>
                </a:solidFill>
              </a:rPr>
              <a:t>gheall</a:t>
            </a:r>
            <a:r>
              <a:rPr lang="en-GB" dirty="0" smtClean="0">
                <a:solidFill>
                  <a:srgbClr val="0070C0"/>
                </a:solidFill>
              </a:rPr>
              <a:t> </a:t>
            </a:r>
            <a:r>
              <a:rPr lang="en-GB" dirty="0" err="1" smtClean="0">
                <a:solidFill>
                  <a:srgbClr val="0070C0"/>
                </a:solidFill>
              </a:rPr>
              <a:t>ar</a:t>
            </a:r>
            <a:r>
              <a:rPr lang="en-GB" dirty="0" smtClean="0">
                <a:solidFill>
                  <a:srgbClr val="0070C0"/>
                </a:solidFill>
              </a:rPr>
              <a:t> an </a:t>
            </a:r>
            <a:r>
              <a:rPr lang="en-GB" dirty="0" err="1" smtClean="0">
                <a:solidFill>
                  <a:srgbClr val="0070C0"/>
                </a:solidFill>
              </a:rPr>
              <a:t>dóigh</a:t>
            </a:r>
            <a:r>
              <a:rPr lang="en-GB" dirty="0" smtClean="0">
                <a:solidFill>
                  <a:srgbClr val="0070C0"/>
                </a:solidFill>
              </a:rPr>
              <a:t> a </a:t>
            </a:r>
            <a:r>
              <a:rPr lang="en-GB" dirty="0" err="1" smtClean="0">
                <a:solidFill>
                  <a:srgbClr val="0070C0"/>
                </a:solidFill>
              </a:rPr>
              <a:t>smaoinímid</a:t>
            </a:r>
            <a:r>
              <a:rPr lang="en-GB" dirty="0" smtClean="0">
                <a:solidFill>
                  <a:srgbClr val="0070C0"/>
                </a:solidFill>
              </a:rPr>
              <a:t> </a:t>
            </a:r>
            <a:r>
              <a:rPr lang="en-GB" dirty="0" err="1" smtClean="0">
                <a:solidFill>
                  <a:srgbClr val="0070C0"/>
                </a:solidFill>
              </a:rPr>
              <a:t>nó</a:t>
            </a:r>
            <a:r>
              <a:rPr lang="en-GB" dirty="0" smtClean="0">
                <a:solidFill>
                  <a:srgbClr val="0070C0"/>
                </a:solidFill>
              </a:rPr>
              <a:t> mar </a:t>
            </a:r>
            <a:r>
              <a:rPr lang="en-GB" dirty="0" err="1" smtClean="0">
                <a:solidFill>
                  <a:srgbClr val="0070C0"/>
                </a:solidFill>
              </a:rPr>
              <a:t>gheall</a:t>
            </a:r>
            <a:r>
              <a:rPr lang="en-GB" dirty="0" smtClean="0">
                <a:solidFill>
                  <a:srgbClr val="0070C0"/>
                </a:solidFill>
              </a:rPr>
              <a:t> </a:t>
            </a:r>
            <a:r>
              <a:rPr lang="en-GB" dirty="0" err="1" smtClean="0">
                <a:solidFill>
                  <a:srgbClr val="0070C0"/>
                </a:solidFill>
              </a:rPr>
              <a:t>ar</a:t>
            </a:r>
            <a:r>
              <a:rPr lang="en-GB" dirty="0" smtClean="0">
                <a:solidFill>
                  <a:srgbClr val="0070C0"/>
                </a:solidFill>
              </a:rPr>
              <a:t> </a:t>
            </a:r>
            <a:r>
              <a:rPr lang="en-GB" dirty="0" err="1" smtClean="0">
                <a:solidFill>
                  <a:srgbClr val="0070C0"/>
                </a:solidFill>
              </a:rPr>
              <a:t>na</a:t>
            </a:r>
            <a:r>
              <a:rPr lang="en-GB" dirty="0" smtClean="0">
                <a:solidFill>
                  <a:srgbClr val="0070C0"/>
                </a:solidFill>
              </a:rPr>
              <a:t> </a:t>
            </a:r>
            <a:r>
              <a:rPr lang="en-GB" dirty="0" err="1" smtClean="0">
                <a:solidFill>
                  <a:srgbClr val="0070C0"/>
                </a:solidFill>
              </a:rPr>
              <a:t>rudaí</a:t>
            </a:r>
            <a:r>
              <a:rPr lang="en-GB" dirty="0" smtClean="0">
                <a:solidFill>
                  <a:srgbClr val="0070C0"/>
                </a:solidFill>
              </a:rPr>
              <a:t> a </a:t>
            </a:r>
            <a:r>
              <a:rPr lang="en-GB" dirty="0" err="1" smtClean="0">
                <a:solidFill>
                  <a:srgbClr val="0070C0"/>
                </a:solidFill>
              </a:rPr>
              <a:t>dhéanaimid</a:t>
            </a:r>
            <a:r>
              <a:rPr lang="en-GB" dirty="0" smtClean="0">
                <a:solidFill>
                  <a:srgbClr val="0070C0"/>
                </a:solidFill>
              </a:rPr>
              <a:t>.</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rot="720433">
            <a:off x="5628819" y="317564"/>
            <a:ext cx="3303523" cy="2382245"/>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 name="Oval Callout 4"/>
          <p:cNvSpPr/>
          <p:nvPr/>
        </p:nvSpPr>
        <p:spPr>
          <a:xfrm rot="1194327" flipH="1" flipV="1">
            <a:off x="314883" y="3980053"/>
            <a:ext cx="3182374" cy="2408134"/>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ounded Rectangular Callout 5"/>
          <p:cNvSpPr/>
          <p:nvPr/>
        </p:nvSpPr>
        <p:spPr>
          <a:xfrm rot="20934293" flipH="1">
            <a:off x="389783" y="510452"/>
            <a:ext cx="3286148" cy="2143140"/>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Rounded Rectangular Callout 6"/>
          <p:cNvSpPr/>
          <p:nvPr/>
        </p:nvSpPr>
        <p:spPr>
          <a:xfrm rot="20580620" flipV="1">
            <a:off x="5632567" y="4061477"/>
            <a:ext cx="2714644" cy="2286016"/>
          </a:xfrm>
          <a:prstGeom prst="wedgeRoundRect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TextBox 7"/>
          <p:cNvSpPr txBox="1"/>
          <p:nvPr/>
        </p:nvSpPr>
        <p:spPr>
          <a:xfrm rot="20859802">
            <a:off x="540269" y="629153"/>
            <a:ext cx="2928958" cy="1815882"/>
          </a:xfrm>
          <a:prstGeom prst="rect">
            <a:avLst/>
          </a:prstGeom>
          <a:noFill/>
        </p:spPr>
        <p:txBody>
          <a:bodyPr wrap="square" rtlCol="0">
            <a:spAutoFit/>
          </a:bodyPr>
          <a:lstStyle/>
          <a:p>
            <a:r>
              <a:rPr lang="en-GB" sz="2800" dirty="0" err="1" smtClean="0">
                <a:solidFill>
                  <a:srgbClr val="0070C0"/>
                </a:solidFill>
              </a:rPr>
              <a:t>Sílim</a:t>
            </a:r>
            <a:r>
              <a:rPr lang="en-GB" sz="2800" dirty="0" smtClean="0">
                <a:solidFill>
                  <a:srgbClr val="0070C0"/>
                </a:solidFill>
              </a:rPr>
              <a:t> go </a:t>
            </a:r>
            <a:r>
              <a:rPr lang="en-GB" sz="2800" dirty="0" err="1" smtClean="0">
                <a:solidFill>
                  <a:srgbClr val="0070C0"/>
                </a:solidFill>
              </a:rPr>
              <a:t>bhfuil</a:t>
            </a:r>
            <a:r>
              <a:rPr lang="en-GB" sz="2800" dirty="0" smtClean="0">
                <a:solidFill>
                  <a:srgbClr val="0070C0"/>
                </a:solidFill>
              </a:rPr>
              <a:t> </a:t>
            </a:r>
            <a:r>
              <a:rPr lang="en-GB" sz="2800" dirty="0" err="1" smtClean="0">
                <a:solidFill>
                  <a:srgbClr val="0070C0"/>
                </a:solidFill>
              </a:rPr>
              <a:t>sé</a:t>
            </a:r>
            <a:r>
              <a:rPr lang="en-GB" sz="2800" dirty="0" smtClean="0">
                <a:solidFill>
                  <a:srgbClr val="0070C0"/>
                </a:solidFill>
              </a:rPr>
              <a:t> </a:t>
            </a:r>
            <a:r>
              <a:rPr lang="en-GB" sz="2800" dirty="0" err="1" smtClean="0">
                <a:solidFill>
                  <a:srgbClr val="0070C0"/>
                </a:solidFill>
              </a:rPr>
              <a:t>ar</a:t>
            </a:r>
            <a:r>
              <a:rPr lang="en-GB" sz="2800" dirty="0" smtClean="0">
                <a:solidFill>
                  <a:srgbClr val="0070C0"/>
                </a:solidFill>
              </a:rPr>
              <a:t> </a:t>
            </a:r>
            <a:r>
              <a:rPr lang="en-GB" sz="2800" dirty="0" err="1" smtClean="0">
                <a:solidFill>
                  <a:srgbClr val="0070C0"/>
                </a:solidFill>
              </a:rPr>
              <a:t>fheabhas</a:t>
            </a:r>
            <a:r>
              <a:rPr lang="en-GB" sz="2800" dirty="0" smtClean="0">
                <a:solidFill>
                  <a:srgbClr val="0070C0"/>
                </a:solidFill>
              </a:rPr>
              <a:t> go </a:t>
            </a:r>
            <a:r>
              <a:rPr lang="en-GB" sz="2800" dirty="0" err="1" smtClean="0">
                <a:solidFill>
                  <a:srgbClr val="0070C0"/>
                </a:solidFill>
              </a:rPr>
              <a:t>bhfuil</a:t>
            </a:r>
            <a:r>
              <a:rPr lang="en-GB" sz="2800" dirty="0" smtClean="0">
                <a:solidFill>
                  <a:srgbClr val="0070C0"/>
                </a:solidFill>
              </a:rPr>
              <a:t> </a:t>
            </a:r>
            <a:r>
              <a:rPr lang="en-GB" sz="2800" dirty="0" err="1" smtClean="0">
                <a:solidFill>
                  <a:srgbClr val="0070C0"/>
                </a:solidFill>
              </a:rPr>
              <a:t>muid</a:t>
            </a:r>
            <a:r>
              <a:rPr lang="en-GB" sz="2800" dirty="0" smtClean="0">
                <a:solidFill>
                  <a:srgbClr val="0070C0"/>
                </a:solidFill>
              </a:rPr>
              <a:t> </a:t>
            </a:r>
            <a:r>
              <a:rPr lang="en-GB" sz="2800" dirty="0" err="1" smtClean="0">
                <a:solidFill>
                  <a:srgbClr val="0070C0"/>
                </a:solidFill>
              </a:rPr>
              <a:t>uilig</a:t>
            </a:r>
            <a:r>
              <a:rPr lang="en-GB" sz="2800" dirty="0" smtClean="0">
                <a:solidFill>
                  <a:srgbClr val="0070C0"/>
                </a:solidFill>
              </a:rPr>
              <a:t> </a:t>
            </a:r>
            <a:r>
              <a:rPr lang="en-GB" sz="2800" dirty="0" err="1" smtClean="0">
                <a:solidFill>
                  <a:srgbClr val="0070C0"/>
                </a:solidFill>
              </a:rPr>
              <a:t>difriúil</a:t>
            </a:r>
            <a:r>
              <a:rPr lang="en-GB" sz="2800" dirty="0" smtClean="0">
                <a:solidFill>
                  <a:srgbClr val="0070C0"/>
                </a:solidFill>
              </a:rPr>
              <a:t>.</a:t>
            </a:r>
            <a:endParaRPr lang="en-GB" sz="2800" dirty="0">
              <a:solidFill>
                <a:srgbClr val="0070C0"/>
              </a:solidFill>
            </a:endParaRPr>
          </a:p>
        </p:txBody>
      </p:sp>
      <p:sp>
        <p:nvSpPr>
          <p:cNvPr id="9" name="TextBox 8"/>
          <p:cNvSpPr txBox="1"/>
          <p:nvPr/>
        </p:nvSpPr>
        <p:spPr>
          <a:xfrm rot="1088973">
            <a:off x="6176227" y="582410"/>
            <a:ext cx="2214578" cy="1938992"/>
          </a:xfrm>
          <a:prstGeom prst="rect">
            <a:avLst/>
          </a:prstGeom>
          <a:noFill/>
        </p:spPr>
        <p:txBody>
          <a:bodyPr wrap="square" rtlCol="0">
            <a:spAutoFit/>
          </a:bodyPr>
          <a:lstStyle/>
          <a:p>
            <a:pPr algn="ctr"/>
            <a:r>
              <a:rPr lang="en-GB" sz="2400" dirty="0" err="1" smtClean="0">
                <a:solidFill>
                  <a:srgbClr val="0070C0"/>
                </a:solidFill>
              </a:rPr>
              <a:t>Ní</a:t>
            </a:r>
            <a:r>
              <a:rPr lang="en-GB" sz="2400" dirty="0" smtClean="0">
                <a:solidFill>
                  <a:srgbClr val="0070C0"/>
                </a:solidFill>
              </a:rPr>
              <a:t> </a:t>
            </a:r>
            <a:r>
              <a:rPr lang="en-GB" sz="2400" dirty="0" err="1" smtClean="0">
                <a:solidFill>
                  <a:srgbClr val="0070C0"/>
                </a:solidFill>
              </a:rPr>
              <a:t>chaithfidh</a:t>
            </a:r>
            <a:r>
              <a:rPr lang="en-GB" sz="2400" dirty="0" smtClean="0">
                <a:solidFill>
                  <a:srgbClr val="0070C0"/>
                </a:solidFill>
              </a:rPr>
              <a:t> </a:t>
            </a:r>
            <a:r>
              <a:rPr lang="en-GB" sz="2400" dirty="0" err="1" smtClean="0">
                <a:solidFill>
                  <a:srgbClr val="0070C0"/>
                </a:solidFill>
              </a:rPr>
              <a:t>mé</a:t>
            </a:r>
            <a:r>
              <a:rPr lang="en-GB" sz="2400" dirty="0" smtClean="0">
                <a:solidFill>
                  <a:srgbClr val="0070C0"/>
                </a:solidFill>
              </a:rPr>
              <a:t> a </a:t>
            </a:r>
            <a:r>
              <a:rPr lang="en-GB" sz="2400" dirty="0" err="1" smtClean="0">
                <a:solidFill>
                  <a:srgbClr val="0070C0"/>
                </a:solidFill>
              </a:rPr>
              <a:t>bheith</a:t>
            </a:r>
            <a:r>
              <a:rPr lang="en-GB" sz="2400" dirty="0" smtClean="0">
                <a:solidFill>
                  <a:srgbClr val="0070C0"/>
                </a:solidFill>
              </a:rPr>
              <a:t> </a:t>
            </a:r>
            <a:r>
              <a:rPr lang="en-GB" sz="2400" dirty="0" err="1" smtClean="0">
                <a:solidFill>
                  <a:srgbClr val="0070C0"/>
                </a:solidFill>
              </a:rPr>
              <a:t>ag</a:t>
            </a:r>
            <a:r>
              <a:rPr lang="en-GB" sz="2400" dirty="0" smtClean="0">
                <a:solidFill>
                  <a:srgbClr val="0070C0"/>
                </a:solidFill>
              </a:rPr>
              <a:t> </a:t>
            </a:r>
            <a:r>
              <a:rPr lang="en-GB" sz="2400" dirty="0" err="1" smtClean="0">
                <a:solidFill>
                  <a:srgbClr val="0070C0"/>
                </a:solidFill>
              </a:rPr>
              <a:t>smaoineadh</a:t>
            </a:r>
            <a:r>
              <a:rPr lang="en-GB" sz="2400" dirty="0" smtClean="0">
                <a:solidFill>
                  <a:srgbClr val="0070C0"/>
                </a:solidFill>
              </a:rPr>
              <a:t> an </a:t>
            </a:r>
            <a:r>
              <a:rPr lang="en-GB" sz="2400" dirty="0" err="1" smtClean="0">
                <a:solidFill>
                  <a:srgbClr val="0070C0"/>
                </a:solidFill>
              </a:rPr>
              <a:t>dóigh</a:t>
            </a:r>
            <a:r>
              <a:rPr lang="en-GB" sz="2400" dirty="0" smtClean="0">
                <a:solidFill>
                  <a:srgbClr val="0070C0"/>
                </a:solidFill>
              </a:rPr>
              <a:t> </a:t>
            </a:r>
            <a:r>
              <a:rPr lang="en-GB" sz="2400" dirty="0" err="1" smtClean="0">
                <a:solidFill>
                  <a:srgbClr val="0070C0"/>
                </a:solidFill>
              </a:rPr>
              <a:t>chéanna</a:t>
            </a:r>
            <a:r>
              <a:rPr lang="en-GB" sz="2400" dirty="0" smtClean="0">
                <a:solidFill>
                  <a:srgbClr val="0070C0"/>
                </a:solidFill>
              </a:rPr>
              <a:t> le mo </a:t>
            </a:r>
            <a:r>
              <a:rPr lang="en-GB" sz="2400" dirty="0" err="1" smtClean="0">
                <a:solidFill>
                  <a:srgbClr val="0070C0"/>
                </a:solidFill>
              </a:rPr>
              <a:t>chairde</a:t>
            </a:r>
            <a:r>
              <a:rPr lang="en-GB" sz="2400" dirty="0" smtClean="0">
                <a:solidFill>
                  <a:srgbClr val="0070C0"/>
                </a:solidFill>
              </a:rPr>
              <a:t>.</a:t>
            </a:r>
            <a:endParaRPr lang="en-GB" sz="2400" dirty="0">
              <a:solidFill>
                <a:srgbClr val="0070C0"/>
              </a:solidFill>
            </a:endParaRPr>
          </a:p>
        </p:txBody>
      </p:sp>
      <p:sp>
        <p:nvSpPr>
          <p:cNvPr id="10" name="TextBox 9"/>
          <p:cNvSpPr txBox="1"/>
          <p:nvPr/>
        </p:nvSpPr>
        <p:spPr>
          <a:xfrm rot="1315355">
            <a:off x="700309" y="4494049"/>
            <a:ext cx="2565170" cy="1569660"/>
          </a:xfrm>
          <a:prstGeom prst="rect">
            <a:avLst/>
          </a:prstGeom>
          <a:noFill/>
        </p:spPr>
        <p:txBody>
          <a:bodyPr wrap="square" rtlCol="0">
            <a:spAutoFit/>
          </a:bodyPr>
          <a:lstStyle/>
          <a:p>
            <a:r>
              <a:rPr lang="en-GB" sz="2400" dirty="0" err="1" smtClean="0">
                <a:solidFill>
                  <a:srgbClr val="0070C0"/>
                </a:solidFill>
              </a:rPr>
              <a:t>Ní</a:t>
            </a:r>
            <a:r>
              <a:rPr lang="en-GB" sz="2400" dirty="0" smtClean="0">
                <a:solidFill>
                  <a:srgbClr val="0070C0"/>
                </a:solidFill>
              </a:rPr>
              <a:t> </a:t>
            </a:r>
            <a:r>
              <a:rPr lang="en-GB" sz="2400" dirty="0" err="1" smtClean="0">
                <a:solidFill>
                  <a:srgbClr val="0070C0"/>
                </a:solidFill>
              </a:rPr>
              <a:t>chaithfidh</a:t>
            </a:r>
            <a:r>
              <a:rPr lang="en-GB" sz="2400" dirty="0" smtClean="0">
                <a:solidFill>
                  <a:srgbClr val="0070C0"/>
                </a:solidFill>
              </a:rPr>
              <a:t> an </a:t>
            </a:r>
            <a:r>
              <a:rPr lang="en-GB" sz="2400" dirty="0" err="1" smtClean="0">
                <a:solidFill>
                  <a:srgbClr val="0070C0"/>
                </a:solidFill>
              </a:rPr>
              <a:t>chuma</a:t>
            </a:r>
            <a:r>
              <a:rPr lang="en-GB" sz="2400" dirty="0" smtClean="0">
                <a:solidFill>
                  <a:srgbClr val="0070C0"/>
                </a:solidFill>
              </a:rPr>
              <a:t> </a:t>
            </a:r>
            <a:r>
              <a:rPr lang="en-GB" sz="2400" dirty="0" err="1" smtClean="0">
                <a:solidFill>
                  <a:srgbClr val="0070C0"/>
                </a:solidFill>
              </a:rPr>
              <a:t>chéanna</a:t>
            </a:r>
            <a:r>
              <a:rPr lang="en-GB" sz="2400" dirty="0" smtClean="0">
                <a:solidFill>
                  <a:srgbClr val="0070C0"/>
                </a:solidFill>
              </a:rPr>
              <a:t> a </a:t>
            </a:r>
            <a:r>
              <a:rPr lang="en-GB" sz="2400" dirty="0" err="1" smtClean="0">
                <a:solidFill>
                  <a:srgbClr val="0070C0"/>
                </a:solidFill>
              </a:rPr>
              <a:t>bheith</a:t>
            </a:r>
            <a:r>
              <a:rPr lang="en-GB" sz="2400" dirty="0" smtClean="0">
                <a:solidFill>
                  <a:srgbClr val="0070C0"/>
                </a:solidFill>
              </a:rPr>
              <a:t> </a:t>
            </a:r>
            <a:r>
              <a:rPr lang="en-GB" sz="2400" dirty="0" err="1" smtClean="0">
                <a:solidFill>
                  <a:srgbClr val="0070C0"/>
                </a:solidFill>
              </a:rPr>
              <a:t>orm</a:t>
            </a:r>
            <a:r>
              <a:rPr lang="en-GB" sz="2400" dirty="0" smtClean="0">
                <a:solidFill>
                  <a:srgbClr val="0070C0"/>
                </a:solidFill>
              </a:rPr>
              <a:t> is </a:t>
            </a:r>
            <a:r>
              <a:rPr lang="en-GB" sz="2400" dirty="0" err="1" smtClean="0">
                <a:solidFill>
                  <a:srgbClr val="0070C0"/>
                </a:solidFill>
              </a:rPr>
              <a:t>atá</a:t>
            </a:r>
            <a:r>
              <a:rPr lang="en-GB" sz="2400" dirty="0" smtClean="0">
                <a:solidFill>
                  <a:srgbClr val="0070C0"/>
                </a:solidFill>
              </a:rPr>
              <a:t> </a:t>
            </a:r>
            <a:r>
              <a:rPr lang="en-GB" sz="2400" dirty="0" err="1" smtClean="0">
                <a:solidFill>
                  <a:srgbClr val="0070C0"/>
                </a:solidFill>
              </a:rPr>
              <a:t>ar</a:t>
            </a:r>
            <a:r>
              <a:rPr lang="en-GB" sz="2400" dirty="0" smtClean="0">
                <a:solidFill>
                  <a:srgbClr val="0070C0"/>
                </a:solidFill>
              </a:rPr>
              <a:t> mo </a:t>
            </a:r>
            <a:r>
              <a:rPr lang="en-GB" sz="2400" dirty="0" err="1" smtClean="0">
                <a:solidFill>
                  <a:srgbClr val="0070C0"/>
                </a:solidFill>
              </a:rPr>
              <a:t>chairde</a:t>
            </a:r>
            <a:r>
              <a:rPr lang="en-GB" sz="2400" dirty="0" smtClean="0">
                <a:solidFill>
                  <a:srgbClr val="0070C0"/>
                </a:solidFill>
              </a:rPr>
              <a:t>.</a:t>
            </a:r>
            <a:endParaRPr lang="en-GB" sz="2400" dirty="0">
              <a:solidFill>
                <a:srgbClr val="0070C0"/>
              </a:solidFill>
            </a:endParaRPr>
          </a:p>
        </p:txBody>
      </p:sp>
      <p:sp>
        <p:nvSpPr>
          <p:cNvPr id="11" name="TextBox 10"/>
          <p:cNvSpPr txBox="1"/>
          <p:nvPr/>
        </p:nvSpPr>
        <p:spPr>
          <a:xfrm rot="20547253">
            <a:off x="5929322" y="4085072"/>
            <a:ext cx="1928826" cy="2308324"/>
          </a:xfrm>
          <a:prstGeom prst="rect">
            <a:avLst/>
          </a:prstGeom>
          <a:noFill/>
        </p:spPr>
        <p:txBody>
          <a:bodyPr wrap="square" rtlCol="0">
            <a:spAutoFit/>
          </a:bodyPr>
          <a:lstStyle/>
          <a:p>
            <a:r>
              <a:rPr lang="en-GB" sz="2400" dirty="0" err="1" smtClean="0">
                <a:solidFill>
                  <a:srgbClr val="0070C0"/>
                </a:solidFill>
              </a:rPr>
              <a:t>Ní</a:t>
            </a:r>
            <a:r>
              <a:rPr lang="en-GB" sz="2400" dirty="0" smtClean="0">
                <a:solidFill>
                  <a:srgbClr val="0070C0"/>
                </a:solidFill>
              </a:rPr>
              <a:t> </a:t>
            </a:r>
            <a:r>
              <a:rPr lang="en-GB" sz="2400" dirty="0" err="1" smtClean="0">
                <a:solidFill>
                  <a:srgbClr val="0070C0"/>
                </a:solidFill>
              </a:rPr>
              <a:t>chaithfidh</a:t>
            </a:r>
            <a:r>
              <a:rPr lang="en-GB" sz="2400" dirty="0" smtClean="0">
                <a:solidFill>
                  <a:srgbClr val="0070C0"/>
                </a:solidFill>
              </a:rPr>
              <a:t> </a:t>
            </a:r>
            <a:r>
              <a:rPr lang="en-GB" sz="2400" dirty="0" err="1" smtClean="0">
                <a:solidFill>
                  <a:srgbClr val="0070C0"/>
                </a:solidFill>
              </a:rPr>
              <a:t>mé</a:t>
            </a:r>
            <a:r>
              <a:rPr lang="en-GB" sz="2400" dirty="0" smtClean="0">
                <a:solidFill>
                  <a:srgbClr val="0070C0"/>
                </a:solidFill>
              </a:rPr>
              <a:t> </a:t>
            </a:r>
            <a:r>
              <a:rPr lang="en-GB" sz="2400" dirty="0" err="1" smtClean="0">
                <a:solidFill>
                  <a:srgbClr val="0070C0"/>
                </a:solidFill>
              </a:rPr>
              <a:t>na</a:t>
            </a:r>
            <a:r>
              <a:rPr lang="en-GB" sz="2400" dirty="0" smtClean="0">
                <a:solidFill>
                  <a:srgbClr val="0070C0"/>
                </a:solidFill>
              </a:rPr>
              <a:t> </a:t>
            </a:r>
            <a:r>
              <a:rPr lang="en-GB" sz="2400" dirty="0" err="1" smtClean="0">
                <a:solidFill>
                  <a:srgbClr val="0070C0"/>
                </a:solidFill>
              </a:rPr>
              <a:t>héadaí</a:t>
            </a:r>
            <a:r>
              <a:rPr lang="en-GB" sz="2400" dirty="0" smtClean="0">
                <a:solidFill>
                  <a:srgbClr val="0070C0"/>
                </a:solidFill>
              </a:rPr>
              <a:t> </a:t>
            </a:r>
            <a:r>
              <a:rPr lang="en-GB" sz="2400" dirty="0" err="1" smtClean="0">
                <a:solidFill>
                  <a:srgbClr val="0070C0"/>
                </a:solidFill>
              </a:rPr>
              <a:t>céanna</a:t>
            </a:r>
            <a:r>
              <a:rPr lang="en-GB" sz="2400" dirty="0" smtClean="0">
                <a:solidFill>
                  <a:srgbClr val="0070C0"/>
                </a:solidFill>
              </a:rPr>
              <a:t> a </a:t>
            </a:r>
            <a:r>
              <a:rPr lang="en-GB" sz="2400" dirty="0" err="1" smtClean="0">
                <a:solidFill>
                  <a:srgbClr val="0070C0"/>
                </a:solidFill>
              </a:rPr>
              <a:t>chaitheann</a:t>
            </a:r>
            <a:r>
              <a:rPr lang="en-GB" sz="2400" dirty="0" smtClean="0">
                <a:solidFill>
                  <a:srgbClr val="0070C0"/>
                </a:solidFill>
              </a:rPr>
              <a:t> mo </a:t>
            </a:r>
            <a:r>
              <a:rPr lang="en-GB" sz="2400" dirty="0" err="1" smtClean="0">
                <a:solidFill>
                  <a:srgbClr val="0070C0"/>
                </a:solidFill>
              </a:rPr>
              <a:t>chairde</a:t>
            </a:r>
            <a:r>
              <a:rPr lang="en-GB" sz="2400" dirty="0" smtClean="0">
                <a:solidFill>
                  <a:srgbClr val="0070C0"/>
                </a:solidFill>
              </a:rPr>
              <a:t> a </a:t>
            </a:r>
            <a:r>
              <a:rPr lang="en-GB" sz="2400" dirty="0" err="1" smtClean="0">
                <a:solidFill>
                  <a:srgbClr val="0070C0"/>
                </a:solidFill>
              </a:rPr>
              <a:t>chaitheamh</a:t>
            </a:r>
            <a:r>
              <a:rPr lang="en-GB" sz="2400" dirty="0" smtClean="0">
                <a:solidFill>
                  <a:srgbClr val="0070C0"/>
                </a:solidFill>
              </a:rPr>
              <a:t>.</a:t>
            </a:r>
            <a:endParaRPr lang="en-GB" sz="2400" dirty="0">
              <a:solidFill>
                <a:srgbClr val="0070C0"/>
              </a:solidFill>
            </a:endParaRPr>
          </a:p>
        </p:txBody>
      </p:sp>
      <p:pic>
        <p:nvPicPr>
          <p:cNvPr id="7169" name="Picture 1" descr="C:\Users\Róisín\AppData\Local\Microsoft\Windows\INetCache\IE\Q84XH9RM\201605031815_hmm[1].png"/>
          <p:cNvPicPr>
            <a:picLocks noChangeAspect="1" noChangeArrowheads="1"/>
          </p:cNvPicPr>
          <p:nvPr/>
        </p:nvPicPr>
        <p:blipFill>
          <a:blip r:embed="rId2"/>
          <a:srcRect/>
          <a:stretch>
            <a:fillRect/>
          </a:stretch>
        </p:blipFill>
        <p:spPr bwMode="auto">
          <a:xfrm>
            <a:off x="2857488" y="1785926"/>
            <a:ext cx="3286148" cy="328614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169"/>
                                        </p:tgtEl>
                                        <p:attrNameLst>
                                          <p:attrName>style.visibility</p:attrName>
                                        </p:attrNameLst>
                                      </p:cBhvr>
                                      <p:to>
                                        <p:strVal val="visible"/>
                                      </p:to>
                                    </p:set>
                                    <p:anim calcmode="lin" valueType="num">
                                      <p:cBhvr>
                                        <p:cTn id="7" dur="500" fill="hold"/>
                                        <p:tgtEl>
                                          <p:spTgt spid="7169"/>
                                        </p:tgtEl>
                                        <p:attrNameLst>
                                          <p:attrName>ppt_w</p:attrName>
                                        </p:attrNameLst>
                                      </p:cBhvr>
                                      <p:tavLst>
                                        <p:tav tm="0">
                                          <p:val>
                                            <p:fltVal val="0"/>
                                          </p:val>
                                        </p:tav>
                                        <p:tav tm="100000">
                                          <p:val>
                                            <p:strVal val="#ppt_w"/>
                                          </p:val>
                                        </p:tav>
                                      </p:tavLst>
                                    </p:anim>
                                    <p:anim calcmode="lin" valueType="num">
                                      <p:cBhvr>
                                        <p:cTn id="8" dur="500" fill="hold"/>
                                        <p:tgtEl>
                                          <p:spTgt spid="7169"/>
                                        </p:tgtEl>
                                        <p:attrNameLst>
                                          <p:attrName>ppt_h</p:attrName>
                                        </p:attrNameLst>
                                      </p:cBhvr>
                                      <p:tavLst>
                                        <p:tav tm="0">
                                          <p:val>
                                            <p:fltVal val="0"/>
                                          </p:val>
                                        </p:tav>
                                        <p:tav tm="100000">
                                          <p:val>
                                            <p:strVal val="#ppt_h"/>
                                          </p:val>
                                        </p:tav>
                                      </p:tavLst>
                                    </p:anim>
                                    <p:anim calcmode="lin" valueType="num">
                                      <p:cBhvr>
                                        <p:cTn id="9" dur="500" fill="hold"/>
                                        <p:tgtEl>
                                          <p:spTgt spid="7169"/>
                                        </p:tgtEl>
                                        <p:attrNameLst>
                                          <p:attrName>style.rotation</p:attrName>
                                        </p:attrNameLst>
                                      </p:cBhvr>
                                      <p:tavLst>
                                        <p:tav tm="0">
                                          <p:val>
                                            <p:fltVal val="360"/>
                                          </p:val>
                                        </p:tav>
                                        <p:tav tm="100000">
                                          <p:val>
                                            <p:fltVal val="0"/>
                                          </p:val>
                                        </p:tav>
                                      </p:tavLst>
                                    </p:anim>
                                    <p:animEffect transition="in" filter="fade">
                                      <p:cBhvr>
                                        <p:cTn id="10" dur="5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508</Words>
  <Application>Microsoft Office PowerPoint</Application>
  <PresentationFormat>On-screen Show (4:3)</PresentationFormat>
  <Paragraphs>63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Seachtain Frithbhulaíochta</vt:lpstr>
      <vt:lpstr>Bulaíocht</vt:lpstr>
      <vt:lpstr>Tarlaíonn bulaíocht arís agus arís.  </vt:lpstr>
      <vt:lpstr>NÍ MAITH LINN BULAÍOCHT I nGAELSCOIL UÍ NÉILL. </vt:lpstr>
      <vt:lpstr>Má tá bulaíocht ag tarlú duit thig leat:</vt:lpstr>
      <vt:lpstr>Cé atá anseo le cuidiú?</vt:lpstr>
      <vt:lpstr>Bíonn cuidiú de dhíth ar achan duine in amanna. Má deir muid le duine, thig leo cuidiú linn.</vt:lpstr>
      <vt:lpstr>In amanna sílimid go bhfuil daoine dár mbulaíocht mar gheall ar an chuma atá orainn, mar gheall ar an dóigh a labhraímid, mar gheall ar an dóigh a smaoinímid nó mar gheall ar na rudaí a dhéanaimid.</vt:lpstr>
      <vt:lpstr>Slide 9</vt:lpstr>
      <vt:lpstr>Tá a fhios againn go bhfuil sé ar fheabhas a bheith difriúil.</vt:lpstr>
      <vt:lpstr>Tá ár gcairde tábhachtach dúinn. Ní bhíonn cairde maithe ag bulaíocht. </vt:lpstr>
      <vt:lpstr>Slide 12</vt:lpstr>
      <vt:lpstr>Cuimhnígí go mbíonn cuidiú de dhíth orainn uilig in amanna. Má tá duine do do bhulaíocht LABHAIR LE DUINE ÉIGEAN. Más tú an duine atá ag bulaíocht, LABHAIR LE DUINE ÉIGEAN.</vt:lpstr>
      <vt:lpstr>Bá mhaith linn go mbeidh Gaelscoil Uí Néill sábháilte. Ba mhaith linn go mbeidh Gaelscoil Uí Néill spraoiúil. Ba mhaith linn Gaelscoil Uí Néill gan bulaíocht. </vt:lpstr>
      <vt:lpstr>Deir R7</vt:lpstr>
      <vt:lpstr>Deir Gaelscoil Uí Néill,  “Cuir stop le bulaíocht.”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Seachtain Frithbhulaíochta</dc:title>
  <dc:creator>Roisin</dc:creator>
  <cp:lastModifiedBy>Niamh</cp:lastModifiedBy>
  <cp:revision>22</cp:revision>
  <dcterms:created xsi:type="dcterms:W3CDTF">2016-11-10T19:19:08Z</dcterms:created>
  <dcterms:modified xsi:type="dcterms:W3CDTF">2016-11-14T20:12:41Z</dcterms:modified>
</cp:coreProperties>
</file>