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d" userId="578422e8-9194-4f32-adfc-8ea2182e74b2" providerId="ADAL" clId="{190A5D3F-BCDA-4A4A-A9EA-8F7FEF2F2C68}"/>
    <pc:docChg chg="modSld">
      <pc:chgData name="Head" userId="578422e8-9194-4f32-adfc-8ea2182e74b2" providerId="ADAL" clId="{190A5D3F-BCDA-4A4A-A9EA-8F7FEF2F2C68}" dt="2023-05-16T06:48:24.855" v="46" actId="2711"/>
      <pc:docMkLst>
        <pc:docMk/>
      </pc:docMkLst>
      <pc:sldChg chg="modSp mod">
        <pc:chgData name="Head" userId="578422e8-9194-4f32-adfc-8ea2182e74b2" providerId="ADAL" clId="{190A5D3F-BCDA-4A4A-A9EA-8F7FEF2F2C68}" dt="2023-05-16T06:47:21.836" v="18" actId="20577"/>
        <pc:sldMkLst>
          <pc:docMk/>
          <pc:sldMk cId="1248432729" sldId="258"/>
        </pc:sldMkLst>
        <pc:spChg chg="mod">
          <ac:chgData name="Head" userId="578422e8-9194-4f32-adfc-8ea2182e74b2" providerId="ADAL" clId="{190A5D3F-BCDA-4A4A-A9EA-8F7FEF2F2C68}" dt="2023-05-16T06:47:21.836" v="18" actId="20577"/>
          <ac:spMkLst>
            <pc:docMk/>
            <pc:sldMk cId="1248432729" sldId="258"/>
            <ac:spMk id="6" creationId="{78C59AE6-C223-27C9-3139-8102E2CB4EF1}"/>
          </ac:spMkLst>
        </pc:spChg>
      </pc:sldChg>
      <pc:sldChg chg="modSp mod">
        <pc:chgData name="Head" userId="578422e8-9194-4f32-adfc-8ea2182e74b2" providerId="ADAL" clId="{190A5D3F-BCDA-4A4A-A9EA-8F7FEF2F2C68}" dt="2023-05-16T06:48:24.855" v="46" actId="2711"/>
        <pc:sldMkLst>
          <pc:docMk/>
          <pc:sldMk cId="3309982871" sldId="259"/>
        </pc:sldMkLst>
        <pc:spChg chg="mod">
          <ac:chgData name="Head" userId="578422e8-9194-4f32-adfc-8ea2182e74b2" providerId="ADAL" clId="{190A5D3F-BCDA-4A4A-A9EA-8F7FEF2F2C68}" dt="2023-05-16T06:48:24.855" v="46" actId="2711"/>
          <ac:spMkLst>
            <pc:docMk/>
            <pc:sldMk cId="3309982871" sldId="259"/>
            <ac:spMk id="2" creationId="{A01CD20E-27BA-937D-7DA9-2D6BC9D73E2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1F15E-6E65-3A18-5BBE-FA99060BC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3341CA-C30A-8CC2-1421-9A49B0484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D414B-3CF9-C651-6912-BBA86C252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6800-C42F-4268-9914-365A16237A36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BB9F7-394E-BF5C-FF7D-EE8C3BBDA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97F1D-FFD3-9589-5879-426719C60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0FD1-F3F5-47F7-B5EA-CA0A00097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78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EB6F0-1693-7C19-F964-D4130B0B0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4E1B83-C5F8-3B5C-2BF1-4BA867ACC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A6505-64E9-C18B-AAEF-2E7B5B151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6800-C42F-4268-9914-365A16237A36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392C5-2517-840C-E32B-D4F2939A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9C4CC-DE7C-B567-D467-4D0C24DA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0FD1-F3F5-47F7-B5EA-CA0A00097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3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09E38-AB44-1620-93FA-76B547DB97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EC26A-537F-BAC3-79EA-55310DEF5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A3169-0D88-03D9-A087-178073287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6800-C42F-4268-9914-365A16237A36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3BCFC-406F-710D-F108-0E99215C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878B8-BB60-BF1D-C702-BA04FCABD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0FD1-F3F5-47F7-B5EA-CA0A00097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07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22830-5EBE-E147-134E-FB56EC14A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40174-96D5-9538-0897-89B18430E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74081-76DD-6960-938B-E9C79D2B5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6800-C42F-4268-9914-365A16237A36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F0BB2-EEDC-0A65-C420-4B32CD2C1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A6C48-26C6-76B1-FA72-5707C7C45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0FD1-F3F5-47F7-B5EA-CA0A00097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0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948BD-074A-2EC4-E9C7-E77513175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EEDD2-5FC5-8FD4-B92F-DAE43F42D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7AA9D-0D2D-18BC-60C7-385FF83B5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6800-C42F-4268-9914-365A16237A36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48059-A22D-3162-7335-CC79DB694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2E6EF-9DC5-2682-AFBC-51F5A0BE4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0FD1-F3F5-47F7-B5EA-CA0A00097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11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E35FF-8984-F18B-6D8E-7E970FC11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1C8EE-E1EB-972D-A648-91F49026D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4BBD3-9B63-9AC8-7F0D-3A0C360D1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C5390-C2D9-4769-C341-FF6F8BAA6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6800-C42F-4268-9914-365A16237A36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ED721-7272-F21C-3B23-B5F5AACFE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12A5B-9BE7-C245-8FD2-AD9BB029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0FD1-F3F5-47F7-B5EA-CA0A00097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71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9239A-9817-88D8-0CCC-E19C4D894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54E13-4A37-7341-652A-6467DE1C3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8F14D-02B2-2ABF-3435-D653FF15D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3CC7B-EA6A-29F9-8E99-A0AD50CE92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276169-318E-BBDE-3521-04ED528E56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F11F20-2AF2-5F99-4DA5-1F5577F80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6800-C42F-4268-9914-365A16237A36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66BBD3-5BC8-3AE7-8750-75218D5D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8A2FFC-3562-5197-4A8E-35DA965D9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0FD1-F3F5-47F7-B5EA-CA0A00097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96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801DC-2145-E096-D50F-3A3637FBF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06F997-B2B2-E5B4-6CCA-0A58EADC2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6800-C42F-4268-9914-365A16237A36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0AA0EB-8E6B-6C9A-0AB8-230B21B9E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2D1F1-A9C5-DA23-2650-F4566316C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0FD1-F3F5-47F7-B5EA-CA0A00097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67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CF8F73-A050-308C-C5C4-CF6AD7CB3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6800-C42F-4268-9914-365A16237A36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DE554B-C42F-AE53-87DA-6F2D96DA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B2367-0160-EFE1-7C12-E4E50ADB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0FD1-F3F5-47F7-B5EA-CA0A00097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31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7AAD5-13BF-78F1-E57F-F45BC70D4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CD223-F707-8F17-01B6-5D6B77213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75F81-F9BF-5CFC-5EC6-05317CBEA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E7B3E-0546-C25E-9C22-B900E6926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6800-C42F-4268-9914-365A16237A36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30D17-A2E6-79FE-47E3-02BEFE648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AC820-2BDA-DFAD-139A-895CAED10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0FD1-F3F5-47F7-B5EA-CA0A00097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49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25450-F55F-D28D-EB9F-99F9FDCAE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3504ED-C3BE-D48B-788F-9D9D8609A7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800F68-8601-E245-84D5-932DF40C5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71E61-C363-4C7B-110E-48AE0D53E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6800-C42F-4268-9914-365A16237A36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6C65E-C9AD-9F3A-7790-3694BCFAA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03737-675A-0C51-1917-CFE8A133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0FD1-F3F5-47F7-B5EA-CA0A00097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03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09DFD4-5CFB-7613-4DCD-4F08E2FC8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701ED-BC47-3666-2A5D-964693D2C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6DD84-E870-B4D1-859E-A250131F0A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C6800-C42F-4268-9914-365A16237A36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4205-AA9E-8B43-C06B-A2FAA288D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56FAB-3D94-3763-03D5-98D846463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10FD1-F3F5-47F7-B5EA-CA0A00097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92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13FDD4-1733-FF15-40D9-EDB2000001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98" b="9698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1" name="Freeform: Shape 20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8C59AE6-C223-27C9-3139-8102E2CB4EF1}"/>
              </a:ext>
            </a:extLst>
          </p:cNvPr>
          <p:cNvSpPr/>
          <p:nvPr/>
        </p:nvSpPr>
        <p:spPr>
          <a:xfrm>
            <a:off x="5040908" y="5864043"/>
            <a:ext cx="2109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Vision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8432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CD20E-27BA-937D-7DA9-2D6BC9D7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en-GB" sz="6000" b="1" dirty="0">
                <a:latin typeface="Comic Sans MS" panose="030F0702030302020204" pitchFamily="66" charset="0"/>
              </a:rPr>
              <a:t>Leen Mills Primary School 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BA09BFE-4F1E-488A-75DE-05BEFAC5B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en-US" sz="5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5400" dirty="0">
                <a:latin typeface="Comic Sans MS" panose="030F0702030302020204" pitchFamily="66" charset="0"/>
              </a:rPr>
              <a:t>Curious </a:t>
            </a:r>
          </a:p>
          <a:p>
            <a:pPr marL="0" indent="0" algn="ctr">
              <a:buNone/>
            </a:pPr>
            <a:r>
              <a:rPr lang="en-US" sz="5400" dirty="0">
                <a:latin typeface="Comic Sans MS" panose="030F0702030302020204" pitchFamily="66" charset="0"/>
              </a:rPr>
              <a:t>Creative </a:t>
            </a:r>
          </a:p>
          <a:p>
            <a:pPr marL="0" indent="0" algn="ctr">
              <a:buNone/>
            </a:pPr>
            <a:r>
              <a:rPr lang="en-US" sz="5400" dirty="0">
                <a:latin typeface="Comic Sans MS" panose="030F0702030302020204" pitchFamily="66" charset="0"/>
              </a:rPr>
              <a:t>Confident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3F09E1-5379-A047-6E12-4A471DCF6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5" r="4367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82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3B636F-3780-8B4B-CA6D-92ACB1017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293419"/>
            <a:ext cx="4140014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Curious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D2F970-5C92-0A0D-2CE0-B8B0E6AFD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615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00DC74-CC4D-5486-5CC4-69D9DA8B44EB}"/>
              </a:ext>
            </a:extLst>
          </p:cNvPr>
          <p:cNvSpPr txBox="1"/>
          <p:nvPr/>
        </p:nvSpPr>
        <p:spPr>
          <a:xfrm>
            <a:off x="6732106" y="1474706"/>
            <a:ext cx="4728374" cy="3908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Comic Sans MS" panose="030F0702030302020204" pitchFamily="66" charset="0"/>
              </a:rPr>
              <a:t>How do we create Curious learners at Leen Mills?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Comic Sans MS" panose="030F0702030302020204" pitchFamily="66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Allowing children to talk and ask questions – move towards no hands up and the children talking in pairs. We value what all pupils have to say 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Comic Sans MS" panose="030F0702030302020204" pitchFamily="66" charset="0"/>
              </a:rPr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Exciting lessons across the curriculum  that they want to know more about – we plan for our children, not just do it like the year before. We ask would I want to be in this lesson?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Comic Sans MS" panose="030F0702030302020204" pitchFamily="66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Creating a safe space where children feel they can ask questions and we notice when children are puzzled or stuck – our marking is on the spot and helpful and we model asking questions.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07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E5F78B-D636-985B-50A6-E7FAE145A7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58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CEEA38-B959-3A40-DF56-EFFC3BA9E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Creative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28F820D-74E6-A155-6775-90D502E69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1904114"/>
            <a:ext cx="4223068" cy="374276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i="0" dirty="0">
                <a:effectLst/>
                <a:latin typeface="Comic Sans MS" panose="030F0702030302020204" pitchFamily="66" charset="0"/>
              </a:rPr>
              <a:t>How do we create creative learners at Leen Mills? </a:t>
            </a:r>
            <a:endParaRPr lang="en-US" sz="1400" dirty="0">
              <a:latin typeface="Comic Sans MS" panose="030F0702030302020204" pitchFamily="66" charset="0"/>
            </a:endParaRPr>
          </a:p>
          <a:p>
            <a:pPr>
              <a:spcAft>
                <a:spcPts val="600"/>
              </a:spcAft>
            </a:pPr>
            <a:r>
              <a:rPr lang="en-US" sz="1800" i="0" dirty="0">
                <a:effectLst/>
                <a:latin typeface="Comic Sans MS" panose="030F0702030302020204" pitchFamily="66" charset="0"/>
              </a:rPr>
              <a:t>We embrace the arts and STEM – it is celebrated in school – all children have this chance. </a:t>
            </a:r>
            <a:endParaRPr lang="en-US" sz="1800" dirty="0">
              <a:latin typeface="Comic Sans MS" panose="030F0702030302020204" pitchFamily="66" charset="0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latin typeface="Comic Sans MS" panose="030F0702030302020204" pitchFamily="66" charset="0"/>
              </a:rPr>
              <a:t>Our lessons across the curriculum allow children to use their imagination – our questioning allows children to think for themselves.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Comic Sans MS" panose="030F0702030302020204" pitchFamily="66" charset="0"/>
              </a:rPr>
              <a:t>We provide teaching that provides children with the </a:t>
            </a:r>
            <a:r>
              <a:rPr lang="en-US" sz="1800" i="0" dirty="0">
                <a:effectLst/>
                <a:latin typeface="Comic Sans MS" panose="030F0702030302020204" pitchFamily="66" charset="0"/>
              </a:rPr>
              <a:t>ability to identify and solve problems – go Ape days, Go APE activities, problem solving.</a:t>
            </a:r>
            <a:endParaRPr lang="en-US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629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EED4AB9-D1F6-B51D-3F38-8CE1D4D6C4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2AF74-2756-E7F0-CB87-5E803CDFE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31" y="7316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Confident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5E99206-80B4-63BC-CF42-3A2CE3EF5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31" y="1669774"/>
            <a:ext cx="4598367" cy="48231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latin typeface="Comic Sans MS" panose="030F0702030302020204" pitchFamily="66" charset="0"/>
              </a:rPr>
              <a:t>How do we develop confident learners at Leen Mills? 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We value and celebrate all – British values, RE days </a:t>
            </a:r>
            <a:r>
              <a:rPr lang="en-US" sz="2000" dirty="0" err="1">
                <a:latin typeface="Comic Sans MS" panose="030F0702030302020204" pitchFamily="66" charset="0"/>
              </a:rPr>
              <a:t>etc</a:t>
            </a:r>
            <a:r>
              <a:rPr lang="en-US" sz="2000" dirty="0">
                <a:latin typeface="Comic Sans MS" panose="030F0702030302020204" pitchFamily="66" charset="0"/>
              </a:rPr>
              <a:t>…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A behaviour system that is inclusive and allows all to flourish – we value children and their achievements 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Our assessment system allows us to see where gaps are and act on them quickly – children feel confident moving on.   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Teachers who are experts in their field work with children who show a passion for their subject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2357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a4dfb5-eebb-41f2-a99f-70e1c2bcb999" xsi:nil="true"/>
    <lcf76f155ced4ddcb4097134ff3c332f xmlns="c2d99474-6fd7-4e79-8d9c-08df331e6c1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0F68F7F481A742BC630BD49A67C11B" ma:contentTypeVersion="18" ma:contentTypeDescription="Create a new document." ma:contentTypeScope="" ma:versionID="11c13d5d31b5441d5e943b08e3ae135a">
  <xsd:schema xmlns:xsd="http://www.w3.org/2001/XMLSchema" xmlns:xs="http://www.w3.org/2001/XMLSchema" xmlns:p="http://schemas.microsoft.com/office/2006/metadata/properties" xmlns:ns2="32a4dfb5-eebb-41f2-a99f-70e1c2bcb999" xmlns:ns3="c2d99474-6fd7-4e79-8d9c-08df331e6c12" targetNamespace="http://schemas.microsoft.com/office/2006/metadata/properties" ma:root="true" ma:fieldsID="80850bde90bb9eece3abb6689515db26" ns2:_="" ns3:_="">
    <xsd:import namespace="32a4dfb5-eebb-41f2-a99f-70e1c2bcb999"/>
    <xsd:import namespace="c2d99474-6fd7-4e79-8d9c-08df331e6c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4dfb5-eebb-41f2-a99f-70e1c2bcb9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5" nillable="true" ma:displayName="Taxonomy Catch All Column" ma:hidden="true" ma:list="{1634ba00-ffca-4853-a6de-003554891085}" ma:internalName="TaxCatchAll" ma:showField="CatchAllData" ma:web="32a4dfb5-eebb-41f2-a99f-70e1c2bcb9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d99474-6fd7-4e79-8d9c-08df331e6c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8cdbce0e-4b62-449a-a1b0-6eac16bc59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4357B4-1B9A-42EF-A1C1-CADA93A1B418}">
  <ds:schemaRefs>
    <ds:schemaRef ds:uri="http://schemas.microsoft.com/office/2006/metadata/properties"/>
    <ds:schemaRef ds:uri="http://schemas.microsoft.com/office/infopath/2007/PartnerControls"/>
    <ds:schemaRef ds:uri="32a4dfb5-eebb-41f2-a99f-70e1c2bcb999"/>
    <ds:schemaRef ds:uri="c2d99474-6fd7-4e79-8d9c-08df331e6c12"/>
  </ds:schemaRefs>
</ds:datastoreItem>
</file>

<file path=customXml/itemProps2.xml><?xml version="1.0" encoding="utf-8"?>
<ds:datastoreItem xmlns:ds="http://schemas.openxmlformats.org/officeDocument/2006/customXml" ds:itemID="{546EDD80-A889-4BF2-9C91-E16C3B5EA4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4D0AB1-2448-4403-B3A8-BB14124ECF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a4dfb5-eebb-41f2-a99f-70e1c2bcb999"/>
    <ds:schemaRef ds:uri="c2d99474-6fd7-4e79-8d9c-08df331e6c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3048</TotalTime>
  <Words>280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Leen Mills Primary School </vt:lpstr>
      <vt:lpstr>Curious</vt:lpstr>
      <vt:lpstr>Creative </vt:lpstr>
      <vt:lpstr>Confident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Policies to be read please</dc:title>
  <dc:creator>Head</dc:creator>
  <cp:lastModifiedBy>Head</cp:lastModifiedBy>
  <cp:revision>3</cp:revision>
  <dcterms:created xsi:type="dcterms:W3CDTF">2022-07-29T12:18:10Z</dcterms:created>
  <dcterms:modified xsi:type="dcterms:W3CDTF">2023-05-16T06:48:35Z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0x0101009D0F68F7F481A742BC630BD49A67C11B</vt:lpwstr>
  </property>
</Properties>
</file>