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0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272463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272462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4287307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287307"/>
            <a:ext cx="751291" cy="750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40p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859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927096"/>
            <a:ext cx="751291" cy="750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60p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199" y="4948121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173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50p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33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897406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912250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912249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9270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9270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927092"/>
            <a:ext cx="751291" cy="750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90p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68336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992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Challenge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341" y="1473201"/>
            <a:ext cx="795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 put 10 10ps in my jar, how much money is in my jar?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19192" y="262678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94289" y="3727739"/>
            <a:ext cx="6452084" cy="752651"/>
            <a:chOff x="894289" y="3727739"/>
            <a:chExt cx="6452084" cy="7526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4289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46373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4289" y="3904009"/>
              <a:ext cx="6452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0172" y="4080280"/>
              <a:ext cx="76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100p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341" y="2473233"/>
            <a:ext cx="688967" cy="1166371"/>
            <a:chOff x="555341" y="2473233"/>
            <a:chExt cx="688967" cy="11663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41" y="2473233"/>
              <a:ext cx="688967" cy="6878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9848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8668" y="2467508"/>
            <a:ext cx="688967" cy="1172096"/>
            <a:chOff x="1278668" y="2467508"/>
            <a:chExt cx="688967" cy="11720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68" y="2467508"/>
              <a:ext cx="688967" cy="6878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2734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6821" y="2467508"/>
            <a:ext cx="688967" cy="1172096"/>
            <a:chOff x="1996821" y="2467508"/>
            <a:chExt cx="688967" cy="11720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821" y="2467508"/>
              <a:ext cx="688967" cy="68788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07035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4974" y="2467508"/>
            <a:ext cx="688967" cy="1172096"/>
            <a:chOff x="2714974" y="2467508"/>
            <a:chExt cx="688967" cy="11720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74" y="2467508"/>
              <a:ext cx="688967" cy="6878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992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35238" y="2467508"/>
            <a:ext cx="688967" cy="1172096"/>
            <a:chOff x="3435238" y="2467508"/>
            <a:chExt cx="688967" cy="117209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238" y="2467508"/>
              <a:ext cx="688967" cy="68788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247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55502" y="2467508"/>
            <a:ext cx="689684" cy="1172096"/>
            <a:chOff x="4155502" y="2467508"/>
            <a:chExt cx="689684" cy="11720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502" y="2467508"/>
              <a:ext cx="688967" cy="68788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5357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5766" y="2467507"/>
            <a:ext cx="695678" cy="1172097"/>
            <a:chOff x="4875766" y="2467507"/>
            <a:chExt cx="695678" cy="11720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766" y="2467507"/>
              <a:ext cx="688967" cy="68788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7983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93919" y="2476831"/>
            <a:ext cx="706387" cy="1162773"/>
            <a:chOff x="5593919" y="2476831"/>
            <a:chExt cx="706387" cy="116277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919" y="2476831"/>
              <a:ext cx="688967" cy="68788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869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2072" y="2476830"/>
            <a:ext cx="688967" cy="1162774"/>
            <a:chOff x="6312072" y="2476830"/>
            <a:chExt cx="688967" cy="116277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72" y="2476830"/>
              <a:ext cx="688967" cy="6878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98719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30225" y="2476830"/>
            <a:ext cx="688967" cy="1162774"/>
            <a:chOff x="7030225" y="2476830"/>
            <a:chExt cx="688967" cy="11627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225" y="2476830"/>
              <a:ext cx="688967" cy="68788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12758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80101" y="2526095"/>
            <a:ext cx="633963" cy="1113509"/>
            <a:chOff x="7980101" y="2526095"/>
            <a:chExt cx="633963" cy="111350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7980101" y="2526095"/>
              <a:ext cx="633963" cy="62526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084010" y="3239494"/>
              <a:ext cx="42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£1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463860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63859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463858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3939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939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393992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324131"/>
            <a:ext cx="751291" cy="750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2199" y="3446674"/>
            <a:ext cx="2216151" cy="2002818"/>
            <a:chOff x="6172199" y="3446674"/>
            <a:chExt cx="2216151" cy="20028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567745" y="3446674"/>
              <a:ext cx="1425058" cy="14055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0" y="3249107"/>
            <a:ext cx="1605587" cy="1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8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7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26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1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1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5199438"/>
            <a:ext cx="751291" cy="750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0" y="5199434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72199" y="3813790"/>
            <a:ext cx="2216151" cy="1635702"/>
            <a:chOff x="6172199" y="3813790"/>
            <a:chExt cx="2216151" cy="1635702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£1.20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263289" y="3813790"/>
              <a:ext cx="1052833" cy="10383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09" y="3933654"/>
              <a:ext cx="915046" cy="9185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63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8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6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0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9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5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199438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38649" y="3626427"/>
            <a:ext cx="2312150" cy="1823065"/>
            <a:chOff x="6138649" y="3626427"/>
            <a:chExt cx="2312150" cy="1823065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£1.10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138649" y="3813790"/>
              <a:ext cx="1052833" cy="10383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6" y="3626427"/>
              <a:ext cx="1227673" cy="122574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72198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01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Coins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0" y="2545369"/>
            <a:ext cx="1788078" cy="178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1" y="3101878"/>
            <a:ext cx="1231733" cy="1231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1" y="2730869"/>
            <a:ext cx="1605587" cy="160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584" y="4603173"/>
            <a:ext cx="4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1028" y="4603173"/>
            <a:ext cx="4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842" y="4603173"/>
            <a:ext cx="54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4p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3218290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4181652"/>
            <a:ext cx="809599" cy="80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5" y="2966844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2966844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2960633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4" y="3834539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3834539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3834539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4714657"/>
            <a:ext cx="809599" cy="8093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14p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95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6" y="2608777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2608777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2602566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5" y="3475150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3476472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3476472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6" y="4356590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4351197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86" y="4351197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5225922"/>
            <a:ext cx="809599" cy="809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20p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08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7" y="2515258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2515258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2509047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6" y="3381631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3382953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3382953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7" y="4263071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4257678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4257678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5" y="5125731"/>
            <a:ext cx="809599" cy="80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3" y="5132403"/>
            <a:ext cx="809599" cy="80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5131584"/>
            <a:ext cx="809599" cy="8093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24p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5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4" y="380774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18" y="4343023"/>
            <a:ext cx="535542" cy="535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15p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660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27246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272463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911543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911543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911543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550623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551468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550623"/>
            <a:ext cx="535542" cy="535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405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002297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002297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002297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641377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641377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641377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280457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281302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280457"/>
            <a:ext cx="535542" cy="53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1" y="4911686"/>
            <a:ext cx="535542" cy="535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0" y="4911686"/>
            <a:ext cx="535542" cy="535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55p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346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162</TotalTime>
  <Words>165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Arial</vt:lpstr>
      <vt:lpstr>Calibri</vt:lpstr>
      <vt:lpstr>Office Theme</vt:lpstr>
      <vt:lpstr>PowerPoint Presentation</vt:lpstr>
      <vt:lpstr>Coins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Challenge</vt:lpstr>
      <vt:lpstr>Count the coins in the jar.</vt:lpstr>
      <vt:lpstr>Count the coins in the jar.</vt:lpstr>
      <vt:lpstr>Count the coins in the jar.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Michael Turley</cp:lastModifiedBy>
  <cp:revision>14</cp:revision>
  <dcterms:created xsi:type="dcterms:W3CDTF">2019-10-03T08:15:31Z</dcterms:created>
  <dcterms:modified xsi:type="dcterms:W3CDTF">2020-04-01T19:27:40Z</dcterms:modified>
</cp:coreProperties>
</file>