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8" r:id="rId2"/>
    <p:sldId id="282" r:id="rId3"/>
    <p:sldId id="262" r:id="rId4"/>
    <p:sldId id="268" r:id="rId5"/>
    <p:sldId id="267" r:id="rId6"/>
    <p:sldId id="283" r:id="rId7"/>
    <p:sldId id="292" r:id="rId8"/>
    <p:sldId id="284" r:id="rId9"/>
    <p:sldId id="278" r:id="rId10"/>
    <p:sldId id="281" r:id="rId11"/>
    <p:sldId id="280" r:id="rId12"/>
    <p:sldId id="279" r:id="rId13"/>
    <p:sldId id="286" r:id="rId14"/>
    <p:sldId id="274" r:id="rId15"/>
    <p:sldId id="295" r:id="rId16"/>
    <p:sldId id="296" r:id="rId17"/>
    <p:sldId id="297" r:id="rId18"/>
    <p:sldId id="264" r:id="rId19"/>
    <p:sldId id="263" r:id="rId20"/>
    <p:sldId id="265" r:id="rId21"/>
    <p:sldId id="269" r:id="rId22"/>
    <p:sldId id="287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0000"/>
    <a:srgbClr val="FFCC66"/>
    <a:srgbClr val="CCFF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450A8E-BB83-446C-92DA-6EE925771DE8}" type="datetimeFigureOut">
              <a:rPr lang="en-GB"/>
              <a:pPr>
                <a:defRPr/>
              </a:pPr>
              <a:t>18/06/2020</a:t>
            </a:fld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5F8395-6B2F-4121-AFBF-03201CD05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99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B2A625-C166-4BA4-9350-47B0A64DF048}" type="datetimeFigureOut">
              <a:rPr lang="en-IE"/>
              <a:pPr>
                <a:defRPr/>
              </a:pPr>
              <a:t>18/06/2020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A1999C-B5B6-4591-9178-A4A08FB9AD6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4829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46DC1-4278-43CB-980B-A434C92A3F2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1034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5FB10-0D79-4654-B59C-2A80F53E356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5002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smtClean="0"/>
              <a:t>Féach “an Bradán” Sl 18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C55419-4B3D-491E-B91F-52F0F7694CE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95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F4BAC-5943-4BF3-AAF2-083DE9D9A54C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840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C60C770-6D27-4FF5-A536-7D8F6325A16D}" type="slidenum">
              <a:rPr lang="en-IE" sz="1200">
                <a:latin typeface="+mn-lt"/>
              </a:rPr>
              <a:pPr algn="r">
                <a:defRPr/>
              </a:pPr>
              <a:t>15</a:t>
            </a:fld>
            <a:endParaRPr lang="en-I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935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0C244CA-294C-4A47-98DF-47D110B33ED6}" type="slidenum">
              <a:rPr lang="en-IE" sz="1200">
                <a:latin typeface="+mn-lt"/>
              </a:rPr>
              <a:pPr algn="r">
                <a:defRPr/>
              </a:pPr>
              <a:t>16</a:t>
            </a:fld>
            <a:endParaRPr lang="en-I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927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1E4E2C4-3781-4038-A17A-D97CFC9C511C}" type="slidenum">
              <a:rPr lang="en-IE" sz="1200">
                <a:latin typeface="+mn-lt"/>
              </a:rPr>
              <a:pPr algn="r">
                <a:defRPr/>
              </a:pPr>
              <a:t>17</a:t>
            </a:fld>
            <a:endParaRPr lang="en-I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7829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0E337-2DD6-48CC-8CAC-7FC3E1FD8004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3289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BCA2A-6173-44A5-A818-14AB6040040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561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766B-456E-4F39-9C13-981EB7EE6B1D}" type="datetimeFigureOut">
              <a:rPr lang="en-IE"/>
              <a:pPr>
                <a:defRPr/>
              </a:pPr>
              <a:t>18/06/2020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3E1F-AE80-4712-A56A-A7FD2E5E78E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258D-5142-44EB-9C0F-401640E5AA53}" type="datetimeFigureOut">
              <a:rPr lang="en-IE"/>
              <a:pPr>
                <a:defRPr/>
              </a:pPr>
              <a:t>18/06/2020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C502-A8EF-4506-8A53-A1860537822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FCBA-B61C-49BB-9959-39AE530D9674}" type="datetimeFigureOut">
              <a:rPr lang="en-IE"/>
              <a:pPr>
                <a:defRPr/>
              </a:pPr>
              <a:t>18/06/2020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71BC-918C-4BE9-850A-DB699571156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0B2D-8EE8-482D-AE41-C77073845477}" type="datetimeFigureOut">
              <a:rPr lang="en-IE"/>
              <a:pPr>
                <a:defRPr/>
              </a:pPr>
              <a:t>18/06/2020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58B1-4388-45D4-8B91-A3F8387C4D5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CAAA-3BAC-4FDA-B620-90A386A93304}" type="datetimeFigureOut">
              <a:rPr lang="en-IE"/>
              <a:pPr>
                <a:defRPr/>
              </a:pPr>
              <a:t>18/06/2020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4A4C-0F24-4A27-A1A3-2DD77BBBDF3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E23C-0CAC-465D-8913-22FB7D622D51}" type="datetimeFigureOut">
              <a:rPr lang="en-IE"/>
              <a:pPr>
                <a:defRPr/>
              </a:pPr>
              <a:t>18/06/2020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AEE6-163F-434A-860D-DDF9F8B25D2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E81E-F97B-45BE-B097-559AE4FADB82}" type="datetimeFigureOut">
              <a:rPr lang="en-IE"/>
              <a:pPr>
                <a:defRPr/>
              </a:pPr>
              <a:t>18/06/2020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30714-8936-4422-AD32-309C11A1861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263D-3FC3-4DC2-933D-83AB0089A89F}" type="datetimeFigureOut">
              <a:rPr lang="en-IE"/>
              <a:pPr>
                <a:defRPr/>
              </a:pPr>
              <a:t>18/06/2020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D535-3237-4838-A6C2-2E612ED9BC2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F9D4-E786-472C-829F-777D771D284E}" type="datetimeFigureOut">
              <a:rPr lang="en-IE"/>
              <a:pPr>
                <a:defRPr/>
              </a:pPr>
              <a:t>18/06/2020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12B8-A2D1-4857-9A0E-99FFC3525D1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33FA-DEE5-4FEA-BCA4-50E0CDCB91C7}" type="datetimeFigureOut">
              <a:rPr lang="en-IE"/>
              <a:pPr>
                <a:defRPr/>
              </a:pPr>
              <a:t>18/06/2020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9BA6-5029-44C9-ABC6-3A8E407A724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BEFE-2EED-44B6-A285-3DAEADDBB8F1}" type="datetimeFigureOut">
              <a:rPr lang="en-IE"/>
              <a:pPr>
                <a:defRPr/>
              </a:pPr>
              <a:t>18/06/2020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1665-2419-48ED-9B60-238E1F83A17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905F2D-3A49-43F3-838D-E4564D6D04BF}" type="datetimeFigureOut">
              <a:rPr lang="en-IE"/>
              <a:pPr>
                <a:defRPr/>
              </a:pPr>
              <a:t>18/06/2020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A2FDBD-FEA7-4C48-AFA8-57C0079E025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www.citypopulation.de/Ireland-Citie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population.de/Ireland-Cities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www.citypopulation.de/Ireland-Cities.html" TargetMode="Externa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population.de/Ireland-Cities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898525" y="765175"/>
            <a:ext cx="79216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5400">
                <a:latin typeface="Comic Sans MS" pitchFamily="66" charset="0"/>
              </a:rPr>
              <a:t>Aibhneacha agus Lochanna</a:t>
            </a:r>
            <a:r>
              <a:rPr lang="en-GB" sz="5400">
                <a:latin typeface="Comic Sans MS" pitchFamily="66" charset="0"/>
              </a:rPr>
              <a:t> </a:t>
            </a:r>
            <a:r>
              <a:rPr lang="ga-IE" sz="5400">
                <a:latin typeface="Comic Sans MS" pitchFamily="66" charset="0"/>
              </a:rPr>
              <a:t>na hÉireann</a:t>
            </a:r>
            <a:r>
              <a:rPr lang="en-IE" sz="5400">
                <a:latin typeface="Comic Sans MS" pitchFamily="66" charset="0"/>
              </a:rPr>
              <a:t> </a:t>
            </a:r>
          </a:p>
        </p:txBody>
      </p:sp>
      <p:pic>
        <p:nvPicPr>
          <p:cNvPr id="15362" name="Picture 4" descr="shutterstock_625393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852738"/>
            <a:ext cx="4699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8" descr="shutterstock_51955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5940425" y="4292600"/>
            <a:ext cx="2881313" cy="172878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0" name="Rounded Rectangle 9"/>
          <p:cNvSpPr/>
          <p:nvPr/>
        </p:nvSpPr>
        <p:spPr>
          <a:xfrm>
            <a:off x="323850" y="4292600"/>
            <a:ext cx="2879725" cy="172878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6011863" y="981075"/>
            <a:ext cx="2879725" cy="172878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9" name="Rounded Rectangle 8"/>
          <p:cNvSpPr/>
          <p:nvPr/>
        </p:nvSpPr>
        <p:spPr>
          <a:xfrm>
            <a:off x="3132138" y="2565400"/>
            <a:ext cx="2881312" cy="17272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0825" y="981075"/>
            <a:ext cx="2881313" cy="17272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0825" y="2251075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coigeal na mban sí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84888" y="2205038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giolcacha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40425" y="4724400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an feileastram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3850" y="5589588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an duilleog bháite</a:t>
            </a:r>
          </a:p>
        </p:txBody>
      </p:sp>
      <p:sp>
        <p:nvSpPr>
          <p:cNvPr id="26635" name="TextBox 21"/>
          <p:cNvSpPr txBox="1">
            <a:spLocks noChangeArrowheads="1"/>
          </p:cNvSpPr>
          <p:nvPr/>
        </p:nvSpPr>
        <p:spPr bwMode="auto">
          <a:xfrm>
            <a:off x="3708400" y="31416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>
                <a:solidFill>
                  <a:schemeClr val="bg1"/>
                </a:solidFill>
                <a:latin typeface="Comic Sans MS" pitchFamily="66" charset="0"/>
              </a:rPr>
              <a:t>Plandaí</a:t>
            </a:r>
          </a:p>
        </p:txBody>
      </p:sp>
      <p:sp>
        <p:nvSpPr>
          <p:cNvPr id="26636" name="TextBox 2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400" b="1" dirty="0">
                <a:latin typeface="Comic Sans MS" pitchFamily="66" charset="0"/>
              </a:rPr>
              <a:t>Gnáthóg </a:t>
            </a:r>
            <a:r>
              <a:rPr lang="ga-IE" sz="4400" b="1" dirty="0" smtClean="0">
                <a:latin typeface="Comic Sans MS" pitchFamily="66" charset="0"/>
              </a:rPr>
              <a:t>Fionnuisce</a:t>
            </a:r>
            <a:r>
              <a:rPr lang="en-GB" sz="4400" b="1" dirty="0">
                <a:latin typeface="Comic Sans MS" pitchFamily="66" charset="0"/>
              </a:rPr>
              <a:t> </a:t>
            </a:r>
            <a:r>
              <a:rPr lang="en-GB" b="1" dirty="0">
                <a:latin typeface="Comic Sans MS" pitchFamily="66" charset="0"/>
              </a:rPr>
              <a:t>(Freshwater Habitat)</a:t>
            </a:r>
            <a:r>
              <a:rPr lang="en-IE" sz="4400" b="1" dirty="0">
                <a:latin typeface="Comic Sans MS" pitchFamily="66" charset="0"/>
              </a:rPr>
              <a:t> </a:t>
            </a:r>
            <a:endParaRPr lang="ga-IE" sz="4400" b="1" dirty="0">
              <a:latin typeface="Comic Sans MS" pitchFamily="66" charset="0"/>
            </a:endParaRPr>
          </a:p>
        </p:txBody>
      </p:sp>
      <p:pic>
        <p:nvPicPr>
          <p:cNvPr id="26637" name="Picture 19" descr="shutterstock_150855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052513"/>
            <a:ext cx="18827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0" descr="shutterstock_849449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125538"/>
            <a:ext cx="16684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1" descr="shutterstock_109383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365625"/>
            <a:ext cx="1871662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22" descr="shutterstock_135174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4437063"/>
            <a:ext cx="9636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8" descr="shutterstock_51955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5940425" y="4292600"/>
            <a:ext cx="2881313" cy="172878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0" name="Rounded Rectangle 9"/>
          <p:cNvSpPr/>
          <p:nvPr/>
        </p:nvSpPr>
        <p:spPr>
          <a:xfrm>
            <a:off x="323850" y="4292600"/>
            <a:ext cx="2879725" cy="172878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9" name="Rounded Rectangle 8"/>
          <p:cNvSpPr/>
          <p:nvPr/>
        </p:nvSpPr>
        <p:spPr>
          <a:xfrm>
            <a:off x="3132138" y="2565400"/>
            <a:ext cx="2881312" cy="17272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11863" y="981075"/>
            <a:ext cx="2879725" cy="172878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6" name="Rounded Rectangle 5"/>
          <p:cNvSpPr/>
          <p:nvPr/>
        </p:nvSpPr>
        <p:spPr>
          <a:xfrm>
            <a:off x="250825" y="981075"/>
            <a:ext cx="2881313" cy="17272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388" y="22764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an eala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84888" y="1412875"/>
            <a:ext cx="1657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</a:t>
            </a:r>
          </a:p>
          <a:p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cruidín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40425" y="5564188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lacha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3850" y="563562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chorr réisc</a:t>
            </a:r>
          </a:p>
        </p:txBody>
      </p:sp>
      <p:sp>
        <p:nvSpPr>
          <p:cNvPr id="27659" name="TextBox 21"/>
          <p:cNvSpPr txBox="1">
            <a:spLocks noChangeArrowheads="1"/>
          </p:cNvSpPr>
          <p:nvPr/>
        </p:nvSpPr>
        <p:spPr bwMode="auto">
          <a:xfrm>
            <a:off x="4067175" y="3141663"/>
            <a:ext cx="1009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>
                <a:solidFill>
                  <a:schemeClr val="bg1"/>
                </a:solidFill>
                <a:latin typeface="Comic Sans MS" pitchFamily="66" charset="0"/>
              </a:rPr>
              <a:t>Éin</a:t>
            </a:r>
          </a:p>
        </p:txBody>
      </p:sp>
      <p:sp>
        <p:nvSpPr>
          <p:cNvPr id="27660" name="TextBox 2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400" b="1">
                <a:latin typeface="Comic Sans MS" pitchFamily="66" charset="0"/>
              </a:rPr>
              <a:t>Gnáthóg Fionnuisce</a:t>
            </a:r>
          </a:p>
        </p:txBody>
      </p:sp>
      <p:pic>
        <p:nvPicPr>
          <p:cNvPr id="27661" name="Picture 19" descr="shutterstock_129677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20161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20" descr="shutterstock_1178865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365625"/>
            <a:ext cx="194468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1" descr="shutterstock_732555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1125538"/>
            <a:ext cx="13319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22" descr="shutterstock_1177762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4365625"/>
            <a:ext cx="17526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8" descr="shutterstock_51955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50825" y="981075"/>
            <a:ext cx="2881313" cy="17272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9" name="Rounded Rectangle 8"/>
          <p:cNvSpPr/>
          <p:nvPr/>
        </p:nvSpPr>
        <p:spPr>
          <a:xfrm>
            <a:off x="3132138" y="2565400"/>
            <a:ext cx="2881312" cy="17272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3850" y="4292600"/>
            <a:ext cx="2879725" cy="172878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1" name="Rounded Rectangle 10"/>
          <p:cNvSpPr/>
          <p:nvPr/>
        </p:nvSpPr>
        <p:spPr>
          <a:xfrm>
            <a:off x="5940425" y="4292600"/>
            <a:ext cx="2881313" cy="172878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6011863" y="981075"/>
            <a:ext cx="2879725" cy="172878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03350" y="1196975"/>
            <a:ext cx="1800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cineálacha éagsúla iasc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11863" y="2205038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an </a:t>
            </a:r>
            <a:r>
              <a:rPr lang="ga-IE" sz="2400" dirty="0" smtClean="0">
                <a:solidFill>
                  <a:schemeClr val="bg1"/>
                </a:solidFill>
                <a:latin typeface="Comic Sans MS" pitchFamily="66" charset="0"/>
              </a:rPr>
              <a:t>mad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adh</a:t>
            </a:r>
            <a:r>
              <a:rPr lang="ga-IE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uisce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40425" y="5516563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easóg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5288" y="5589588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400">
                <a:solidFill>
                  <a:schemeClr val="bg1"/>
                </a:solidFill>
                <a:latin typeface="Comic Sans MS" pitchFamily="66" charset="0"/>
              </a:rPr>
              <a:t>an frog</a:t>
            </a:r>
          </a:p>
        </p:txBody>
      </p:sp>
      <p:sp>
        <p:nvSpPr>
          <p:cNvPr id="28683" name="TextBox 21"/>
          <p:cNvSpPr txBox="1">
            <a:spLocks noChangeArrowheads="1"/>
          </p:cNvSpPr>
          <p:nvPr/>
        </p:nvSpPr>
        <p:spPr bwMode="auto">
          <a:xfrm>
            <a:off x="3348038" y="3068638"/>
            <a:ext cx="237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solidFill>
                  <a:schemeClr val="bg1"/>
                </a:solidFill>
                <a:latin typeface="Comic Sans MS" pitchFamily="66" charset="0"/>
              </a:rPr>
              <a:t>Ainmhithe</a:t>
            </a:r>
          </a:p>
        </p:txBody>
      </p:sp>
      <p:sp>
        <p:nvSpPr>
          <p:cNvPr id="28684" name="TextBox 2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400" b="1">
                <a:latin typeface="Comic Sans MS" pitchFamily="66" charset="0"/>
              </a:rPr>
              <a:t>Gnáthóg Fionnuisce</a:t>
            </a:r>
          </a:p>
        </p:txBody>
      </p:sp>
      <p:pic>
        <p:nvPicPr>
          <p:cNvPr id="28685" name="Picture 19" descr="shutterstock_487297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12620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0" descr="shutterstock_1104682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052513"/>
            <a:ext cx="181292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21" descr="shutterstock_1095434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365625"/>
            <a:ext cx="18113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22" descr="shutterstock_520558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4365625"/>
            <a:ext cx="19558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1050" y="908050"/>
            <a:ext cx="5041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dirty="0">
                <a:latin typeface="Comic Sans MS" pitchFamily="66" charset="0"/>
              </a:rPr>
              <a:t>Biashlabhra </a:t>
            </a:r>
            <a:r>
              <a:rPr lang="ga-IE" sz="2800" dirty="0" smtClean="0">
                <a:latin typeface="Comic Sans MS" pitchFamily="66" charset="0"/>
              </a:rPr>
              <a:t>Fionnuisce</a:t>
            </a:r>
            <a:r>
              <a:rPr lang="en-GB" sz="2800" dirty="0" smtClean="0">
                <a:latin typeface="Comic Sans MS" pitchFamily="66" charset="0"/>
              </a:rPr>
              <a:t> (Freshwater food chain)</a:t>
            </a:r>
            <a:endParaRPr lang="ga-IE" sz="28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4724400"/>
            <a:ext cx="828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>
                <a:latin typeface="Comic Sans MS" pitchFamily="66" charset="0"/>
              </a:rPr>
              <a:t>Seo thuas sampla de bhiashlabhra fionnuisce.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ga-IE" sz="2800" dirty="0">
                <a:latin typeface="Comic Sans MS" pitchFamily="66" charset="0"/>
              </a:rPr>
              <a:t>Itheann feithidí plandaí na habhann. Itheann</a:t>
            </a:r>
            <a:r>
              <a:rPr lang="en-GB" sz="2800" dirty="0">
                <a:latin typeface="Comic Sans MS" pitchFamily="66" charset="0"/>
              </a:rPr>
              <a:t> </a:t>
            </a: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an </a:t>
            </a:r>
            <a:r>
              <a:rPr lang="ga-IE" sz="2800" dirty="0">
                <a:latin typeface="Comic Sans MS" pitchFamily="66" charset="0"/>
              </a:rPr>
              <a:t>t-iasc na feithidí. Itheann an chorr réisc </a:t>
            </a:r>
            <a:r>
              <a:rPr lang="en-GB" sz="2800" dirty="0">
                <a:latin typeface="Comic Sans MS" pitchFamily="66" charset="0"/>
              </a:rPr>
              <a:t/>
            </a:r>
            <a:br>
              <a:rPr lang="en-GB" sz="2800" dirty="0">
                <a:latin typeface="Comic Sans MS" pitchFamily="66" charset="0"/>
              </a:rPr>
            </a:br>
            <a:r>
              <a:rPr lang="ga-IE" sz="2800" dirty="0">
                <a:latin typeface="Comic Sans MS" pitchFamily="66" charset="0"/>
              </a:rPr>
              <a:t>an </a:t>
            </a:r>
            <a:r>
              <a:rPr lang="ga-IE" sz="2800" dirty="0" smtClean="0">
                <a:latin typeface="Comic Sans MS" pitchFamily="66" charset="0"/>
              </a:rPr>
              <a:t>t-iasc</a:t>
            </a:r>
            <a:r>
              <a:rPr lang="en-GB" sz="2800" dirty="0" smtClean="0">
                <a:latin typeface="Comic Sans MS" pitchFamily="66" charset="0"/>
              </a:rPr>
              <a:t>!</a:t>
            </a:r>
            <a:r>
              <a:rPr lang="en-US" sz="2800" dirty="0" smtClean="0">
                <a:latin typeface="Comic Sans MS" pitchFamily="66" charset="0"/>
              </a:rPr>
              <a:t> </a:t>
            </a:r>
            <a:endParaRPr lang="en-IE" sz="2800" dirty="0">
              <a:latin typeface="Calibri" pitchFamily="34" charset="0"/>
            </a:endParaRPr>
          </a:p>
        </p:txBody>
      </p:sp>
      <p:pic>
        <p:nvPicPr>
          <p:cNvPr id="4" name="Picture 3" descr="heron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2133600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ater-plant-h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16113"/>
            <a:ext cx="15494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1692275" y="2852738"/>
            <a:ext cx="977900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9" name="Right Arrow 8"/>
          <p:cNvSpPr/>
          <p:nvPr/>
        </p:nvSpPr>
        <p:spPr>
          <a:xfrm>
            <a:off x="4211638" y="2781300"/>
            <a:ext cx="979487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0" name="Right Arrow 9"/>
          <p:cNvSpPr/>
          <p:nvPr/>
        </p:nvSpPr>
        <p:spPr>
          <a:xfrm>
            <a:off x="6659563" y="2781300"/>
            <a:ext cx="977900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pic>
        <p:nvPicPr>
          <p:cNvPr id="29707" name="Picture 11" descr="shutterstock_58676632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2349500"/>
            <a:ext cx="14652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 descr="shutterstock_762765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2565400"/>
            <a:ext cx="14398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/>
          <a:srcRect l="21864" t="9413" r="21864" b="9413"/>
          <a:stretch>
            <a:fillRect/>
          </a:stretch>
        </p:blipFill>
        <p:spPr bwMode="auto">
          <a:xfrm>
            <a:off x="0" y="0"/>
            <a:ext cx="532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867400" y="1268413"/>
            <a:ext cx="30972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Amharc ar na</a:t>
            </a:r>
            <a:r>
              <a:rPr lang="ga-IE" sz="2800" dirty="0" smtClean="0">
                <a:latin typeface="Comic Sans MS" pitchFamily="66" charset="0"/>
              </a:rPr>
              <a:t>  </a:t>
            </a:r>
            <a:r>
              <a:rPr lang="en-GB" sz="2800" dirty="0" smtClean="0">
                <a:latin typeface="Comic Sans MS" pitchFamily="66" charset="0"/>
              </a:rPr>
              <a:t>h</a:t>
            </a:r>
            <a:r>
              <a:rPr lang="ga-IE" sz="2800" dirty="0" smtClean="0">
                <a:latin typeface="Comic Sans MS" pitchFamily="66" charset="0"/>
              </a:rPr>
              <a:t>aibhneacha </a:t>
            </a:r>
            <a:r>
              <a:rPr lang="ga-IE" sz="2800" dirty="0">
                <a:latin typeface="Comic Sans MS" pitchFamily="66" charset="0"/>
              </a:rPr>
              <a:t>atá ainmnithe ar an léarscáil seo.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867400" y="3203575"/>
            <a:ext cx="30972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>
                <a:latin typeface="Comic Sans MS" pitchFamily="66" charset="0"/>
              </a:rPr>
              <a:t>Cé acu is </a:t>
            </a:r>
            <a:r>
              <a:rPr lang="en-GB" sz="2800" dirty="0" smtClean="0">
                <a:latin typeface="Comic Sans MS" pitchFamily="66" charset="0"/>
              </a:rPr>
              <a:t>cóngaraí</a:t>
            </a:r>
            <a:r>
              <a:rPr lang="ga-IE" sz="2800" dirty="0" smtClean="0">
                <a:latin typeface="Comic Sans MS" pitchFamily="66" charset="0"/>
              </a:rPr>
              <a:t> </a:t>
            </a:r>
            <a:r>
              <a:rPr lang="ga-IE" sz="2800" dirty="0">
                <a:latin typeface="Comic Sans MS" pitchFamily="66" charset="0"/>
              </a:rPr>
              <a:t>do do theach féin?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635375" y="0"/>
            <a:ext cx="1306513" cy="385763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Bhanna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356100" y="608013"/>
            <a:ext cx="1171575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Abhainn</a:t>
            </a:r>
          </a:p>
          <a:p>
            <a:r>
              <a:rPr lang="ga-IE">
                <a:latin typeface="Comic Sans MS" pitchFamily="66" charset="0"/>
              </a:rPr>
              <a:t>an Lagáin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787900" y="3403600"/>
            <a:ext cx="987425" cy="385763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Life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140200" y="5516563"/>
            <a:ext cx="1246188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Fheoir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132138" y="6021388"/>
            <a:ext cx="1179512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tSiúir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1835150" y="6237288"/>
            <a:ext cx="984250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Laoi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07950" y="4221163"/>
            <a:ext cx="1546225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tSionainn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0" y="3357563"/>
            <a:ext cx="1311578" cy="36933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An Choirib</a:t>
            </a:r>
            <a:endParaRPr lang="ga-IE" dirty="0">
              <a:latin typeface="Comic Sans MS" pitchFamily="66" charset="0"/>
            </a:endParaRP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2987675" y="692150"/>
            <a:ext cx="287338" cy="2889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835150" y="333375"/>
            <a:ext cx="1384300" cy="385763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Feabhal</a:t>
            </a:r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 flipH="1">
            <a:off x="4067175" y="404813"/>
            <a:ext cx="144463" cy="2889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793" name="Line 49"/>
          <p:cNvSpPr>
            <a:spLocks noChangeShapeType="1"/>
          </p:cNvSpPr>
          <p:nvPr/>
        </p:nvSpPr>
        <p:spPr bwMode="auto">
          <a:xfrm>
            <a:off x="4500563" y="1268413"/>
            <a:ext cx="71437" cy="3603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794" name="Line 50"/>
          <p:cNvSpPr>
            <a:spLocks noChangeShapeType="1"/>
          </p:cNvSpPr>
          <p:nvPr/>
        </p:nvSpPr>
        <p:spPr bwMode="auto">
          <a:xfrm>
            <a:off x="4067175" y="2565400"/>
            <a:ext cx="71438" cy="3603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851275" y="2349500"/>
            <a:ext cx="1255713" cy="385763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Bhóinn</a:t>
            </a:r>
          </a:p>
        </p:txBody>
      </p:sp>
      <p:sp>
        <p:nvSpPr>
          <p:cNvPr id="31795" name="Line 51"/>
          <p:cNvSpPr>
            <a:spLocks noChangeShapeType="1"/>
          </p:cNvSpPr>
          <p:nvPr/>
        </p:nvSpPr>
        <p:spPr bwMode="auto">
          <a:xfrm flipH="1">
            <a:off x="4067175" y="3573463"/>
            <a:ext cx="720725" cy="144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796" name="Line 52"/>
          <p:cNvSpPr>
            <a:spLocks noChangeShapeType="1"/>
          </p:cNvSpPr>
          <p:nvPr/>
        </p:nvSpPr>
        <p:spPr bwMode="auto">
          <a:xfrm flipH="1">
            <a:off x="4067175" y="4437063"/>
            <a:ext cx="720725" cy="144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4500563" y="4292600"/>
            <a:ext cx="1311275" cy="385763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tSláine</a:t>
            </a:r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 flipH="1" flipV="1">
            <a:off x="3779838" y="4437063"/>
            <a:ext cx="936625" cy="720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562475" y="4941888"/>
            <a:ext cx="1304925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Bhearú</a:t>
            </a:r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 flipH="1" flipV="1">
            <a:off x="3419475" y="4581525"/>
            <a:ext cx="936625" cy="9350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799" name="Line 55"/>
          <p:cNvSpPr>
            <a:spLocks noChangeShapeType="1"/>
          </p:cNvSpPr>
          <p:nvPr/>
        </p:nvSpPr>
        <p:spPr bwMode="auto">
          <a:xfrm flipH="1" flipV="1">
            <a:off x="2843213" y="4724400"/>
            <a:ext cx="865187" cy="12969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800" name="Line 56"/>
          <p:cNvSpPr>
            <a:spLocks noChangeShapeType="1"/>
          </p:cNvSpPr>
          <p:nvPr/>
        </p:nvSpPr>
        <p:spPr bwMode="auto">
          <a:xfrm>
            <a:off x="1476375" y="5084763"/>
            <a:ext cx="865188" cy="431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66675" y="4797425"/>
            <a:ext cx="1409700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Abhainn</a:t>
            </a:r>
          </a:p>
          <a:p>
            <a:r>
              <a:rPr lang="ga-IE">
                <a:latin typeface="Comic Sans MS" pitchFamily="66" charset="0"/>
              </a:rPr>
              <a:t>Mhór</a:t>
            </a:r>
          </a:p>
        </p:txBody>
      </p:sp>
      <p:sp>
        <p:nvSpPr>
          <p:cNvPr id="31801" name="Line 57"/>
          <p:cNvSpPr>
            <a:spLocks noChangeShapeType="1"/>
          </p:cNvSpPr>
          <p:nvPr/>
        </p:nvSpPr>
        <p:spPr bwMode="auto">
          <a:xfrm flipH="1" flipV="1">
            <a:off x="2124075" y="5949950"/>
            <a:ext cx="71438" cy="2873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802" name="Line 58"/>
          <p:cNvSpPr>
            <a:spLocks noChangeShapeType="1"/>
          </p:cNvSpPr>
          <p:nvPr/>
        </p:nvSpPr>
        <p:spPr bwMode="auto">
          <a:xfrm flipV="1">
            <a:off x="1692275" y="3860800"/>
            <a:ext cx="935038" cy="5048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803" name="Line 59"/>
          <p:cNvSpPr>
            <a:spLocks noChangeShapeType="1"/>
          </p:cNvSpPr>
          <p:nvPr/>
        </p:nvSpPr>
        <p:spPr bwMode="auto">
          <a:xfrm flipV="1">
            <a:off x="1476375" y="3644900"/>
            <a:ext cx="215900" cy="144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804" name="Line 60"/>
          <p:cNvSpPr>
            <a:spLocks noChangeShapeType="1"/>
          </p:cNvSpPr>
          <p:nvPr/>
        </p:nvSpPr>
        <p:spPr bwMode="auto">
          <a:xfrm>
            <a:off x="1258888" y="1700213"/>
            <a:ext cx="576262" cy="792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250825" y="1341438"/>
            <a:ext cx="1457325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Mhuaidh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5364163" y="44450"/>
            <a:ext cx="37798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A</a:t>
            </a:r>
            <a:r>
              <a:rPr lang="ga-IE" sz="3200" dirty="0" smtClean="0">
                <a:latin typeface="Comic Sans MS" pitchFamily="66" charset="0"/>
              </a:rPr>
              <a:t>ibhneacha </a:t>
            </a:r>
            <a:r>
              <a:rPr lang="ga-IE" sz="3200" dirty="0">
                <a:latin typeface="Comic Sans MS" pitchFamily="66" charset="0"/>
              </a:rPr>
              <a:t>na hÉireann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3" grpId="0"/>
      <p:bldP spid="31757" grpId="0" animBg="1"/>
      <p:bldP spid="31758" grpId="0" animBg="1"/>
      <p:bldP spid="31760" grpId="0" animBg="1"/>
      <p:bldP spid="31763" grpId="0" animBg="1"/>
      <p:bldP spid="31764" grpId="0" animBg="1"/>
      <p:bldP spid="31766" grpId="0" animBg="1"/>
      <p:bldP spid="31767" grpId="0" animBg="1"/>
      <p:bldP spid="31768" grpId="0" animBg="1"/>
      <p:bldP spid="31778" grpId="0" animBg="1"/>
      <p:bldP spid="31756" grpId="0" animBg="1"/>
      <p:bldP spid="31792" grpId="0" animBg="1"/>
      <p:bldP spid="31793" grpId="0" animBg="1"/>
      <p:bldP spid="31794" grpId="0" animBg="1"/>
      <p:bldP spid="31759" grpId="0" animBg="1"/>
      <p:bldP spid="31795" grpId="0" animBg="1"/>
      <p:bldP spid="31796" grpId="0" animBg="1"/>
      <p:bldP spid="31761" grpId="0" animBg="1"/>
      <p:bldP spid="31797" grpId="0" animBg="1"/>
      <p:bldP spid="31762" grpId="0" animBg="1"/>
      <p:bldP spid="31798" grpId="0" animBg="1"/>
      <p:bldP spid="31799" grpId="0" animBg="1"/>
      <p:bldP spid="31800" grpId="0" animBg="1"/>
      <p:bldP spid="31765" grpId="0" animBg="1"/>
      <p:bldP spid="31801" grpId="0" animBg="1"/>
      <p:bldP spid="31802" grpId="0" animBg="1"/>
      <p:bldP spid="31803" grpId="0" animBg="1"/>
      <p:bldP spid="31804" grpId="0" animBg="1"/>
      <p:bldP spid="31769" grpId="0" animBg="1"/>
      <p:bldP spid="317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/>
          <a:srcRect l="21864" t="9413" r="21864" b="9413"/>
          <a:stretch>
            <a:fillRect/>
          </a:stretch>
        </p:blipFill>
        <p:spPr bwMode="auto">
          <a:xfrm>
            <a:off x="0" y="0"/>
            <a:ext cx="532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867400" y="1412875"/>
            <a:ext cx="3097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>
                <a:latin typeface="Comic Sans MS" pitchFamily="66" charset="0"/>
              </a:rPr>
              <a:t>Anois </a:t>
            </a:r>
            <a:r>
              <a:rPr lang="en-GB" sz="2800" dirty="0" smtClean="0">
                <a:latin typeface="Comic Sans MS" pitchFamily="66" charset="0"/>
              </a:rPr>
              <a:t>amharc ar na</a:t>
            </a:r>
            <a:r>
              <a:rPr lang="ga-IE" sz="2800" dirty="0" smtClean="0">
                <a:latin typeface="Comic Sans MS" pitchFamily="66" charset="0"/>
              </a:rPr>
              <a:t> </a:t>
            </a:r>
            <a:r>
              <a:rPr lang="ga-IE" sz="2800" dirty="0">
                <a:latin typeface="Comic Sans MS" pitchFamily="66" charset="0"/>
              </a:rPr>
              <a:t>lochanna atá ainmnithe ar an léarscáil.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867400" y="3562350"/>
            <a:ext cx="30972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>
                <a:latin typeface="Comic Sans MS" pitchFamily="66" charset="0"/>
              </a:rPr>
              <a:t>Cé acu is </a:t>
            </a:r>
            <a:r>
              <a:rPr lang="en-GB" sz="2800" dirty="0" smtClean="0">
                <a:latin typeface="Comic Sans MS" pitchFamily="66" charset="0"/>
              </a:rPr>
              <a:t>cóngaraí</a:t>
            </a:r>
            <a:r>
              <a:rPr lang="ga-IE" sz="2800" dirty="0" smtClean="0">
                <a:latin typeface="Comic Sans MS" pitchFamily="66" charset="0"/>
              </a:rPr>
              <a:t> </a:t>
            </a:r>
            <a:r>
              <a:rPr lang="ga-IE" sz="2800" dirty="0">
                <a:latin typeface="Comic Sans MS" pitchFamily="66" charset="0"/>
              </a:rPr>
              <a:t>do do theachsa?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50825" y="6021388"/>
            <a:ext cx="698500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</a:t>
            </a:r>
          </a:p>
          <a:p>
            <a:r>
              <a:rPr lang="ga-IE">
                <a:latin typeface="Comic Sans MS" pitchFamily="66" charset="0"/>
              </a:rPr>
              <a:t>Léin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563938" y="3284538"/>
            <a:ext cx="973137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 Rí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9213" y="2565400"/>
            <a:ext cx="993775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</a:t>
            </a:r>
          </a:p>
          <a:p>
            <a:r>
              <a:rPr lang="ga-IE">
                <a:latin typeface="Comic Sans MS" pitchFamily="66" charset="0"/>
              </a:rPr>
              <a:t>Measca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851275" y="1844675"/>
            <a:ext cx="1327150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 Éirne</a:t>
            </a:r>
          </a:p>
          <a:p>
            <a:r>
              <a:rPr lang="ga-IE">
                <a:latin typeface="Comic Sans MS" pitchFamily="66" charset="0"/>
              </a:rPr>
              <a:t>Uachtair</a:t>
            </a:r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H="1">
            <a:off x="4211638" y="692150"/>
            <a:ext cx="288925" cy="7223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3743325" y="115888"/>
            <a:ext cx="1189038" cy="660400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</a:t>
            </a:r>
          </a:p>
          <a:p>
            <a:r>
              <a:rPr lang="ga-IE">
                <a:latin typeface="Comic Sans MS" pitchFamily="66" charset="0"/>
              </a:rPr>
              <a:t>nEathach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V="1">
            <a:off x="684213" y="5661025"/>
            <a:ext cx="431800" cy="3603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H="1" flipV="1">
            <a:off x="2411413" y="4149725"/>
            <a:ext cx="720725" cy="5032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3132138" y="4352925"/>
            <a:ext cx="1193800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</a:t>
            </a:r>
          </a:p>
          <a:p>
            <a:r>
              <a:rPr lang="ga-IE">
                <a:latin typeface="Comic Sans MS" pitchFamily="66" charset="0"/>
              </a:rPr>
              <a:t>Deirgeirt</a:t>
            </a: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flipH="1" flipV="1">
            <a:off x="2843213" y="3286125"/>
            <a:ext cx="720725" cy="2143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H="1" flipV="1">
            <a:off x="2700338" y="2278063"/>
            <a:ext cx="1008062" cy="574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3708400" y="2636838"/>
            <a:ext cx="1423988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 Aillion</a:t>
            </a: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 flipV="1">
            <a:off x="1187450" y="3357563"/>
            <a:ext cx="288925" cy="574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395288" y="3860800"/>
            <a:ext cx="1397000" cy="385763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 Coirib</a:t>
            </a:r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>
            <a:off x="1042988" y="2997200"/>
            <a:ext cx="323850" cy="71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1187450" y="1484313"/>
            <a:ext cx="288925" cy="8651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>
            <a:off x="2627313" y="908050"/>
            <a:ext cx="215900" cy="720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1908175" y="260350"/>
            <a:ext cx="1327150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 Éirne</a:t>
            </a:r>
          </a:p>
          <a:p>
            <a:r>
              <a:rPr lang="ga-IE">
                <a:latin typeface="Comic Sans MS" pitchFamily="66" charset="0"/>
              </a:rPr>
              <a:t>Íochtair</a:t>
            </a: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 flipH="1" flipV="1">
            <a:off x="3276600" y="2133600"/>
            <a:ext cx="5746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68313" y="1125538"/>
            <a:ext cx="1144587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 Con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5364163" y="44450"/>
            <a:ext cx="37798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L</a:t>
            </a:r>
            <a:r>
              <a:rPr lang="ga-IE" sz="3200" dirty="0" smtClean="0">
                <a:latin typeface="Comic Sans MS" pitchFamily="66" charset="0"/>
              </a:rPr>
              <a:t>ochanna</a:t>
            </a:r>
            <a:endParaRPr lang="ga-IE" sz="3200" dirty="0">
              <a:latin typeface="Comic Sans MS" pitchFamily="66" charset="0"/>
            </a:endParaRPr>
          </a:p>
          <a:p>
            <a:pPr algn="ctr"/>
            <a:r>
              <a:rPr lang="ga-IE" sz="3200" dirty="0">
                <a:latin typeface="Comic Sans MS" pitchFamily="66" charset="0"/>
              </a:rPr>
              <a:t>na hÉireann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  <p:bldP spid="52232" grpId="0" animBg="1"/>
      <p:bldP spid="52233" grpId="0" animBg="1"/>
      <p:bldP spid="52234" grpId="0" animBg="1"/>
      <p:bldP spid="52236" grpId="0" animBg="1"/>
      <p:bldP spid="52239" grpId="0" animBg="1"/>
      <p:bldP spid="52240" grpId="0" animBg="1"/>
      <p:bldP spid="52242" grpId="0" animBg="1"/>
      <p:bldP spid="52243" grpId="0" animBg="1"/>
      <p:bldP spid="52244" grpId="0" animBg="1"/>
      <p:bldP spid="52245" grpId="0" animBg="1"/>
      <p:bldP spid="52246" grpId="0" animBg="1"/>
      <p:bldP spid="52247" grpId="0" animBg="1"/>
      <p:bldP spid="52248" grpId="0" animBg="1"/>
      <p:bldP spid="52249" grpId="0" animBg="1"/>
      <p:bldP spid="52250" grpId="0" animBg="1"/>
      <p:bldP spid="52251" grpId="0" animBg="1"/>
      <p:bldP spid="52252" grpId="0" animBg="1"/>
      <p:bldP spid="52253" grpId="0" animBg="1"/>
      <p:bldP spid="52254" grpId="0" animBg="1"/>
      <p:bldP spid="52235" grpId="0" animBg="1"/>
      <p:bldP spid="338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 l="21864" t="9413" r="21864" b="9413"/>
          <a:stretch>
            <a:fillRect/>
          </a:stretch>
        </p:blipFill>
        <p:spPr bwMode="auto">
          <a:xfrm>
            <a:off x="0" y="0"/>
            <a:ext cx="532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635375" y="0"/>
            <a:ext cx="1306513" cy="385763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Bhanna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356100" y="608013"/>
            <a:ext cx="1171575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Abhainn</a:t>
            </a:r>
          </a:p>
          <a:p>
            <a:r>
              <a:rPr lang="ga-IE">
                <a:latin typeface="Comic Sans MS" pitchFamily="66" charset="0"/>
              </a:rPr>
              <a:t>an Lagáin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787900" y="3403600"/>
            <a:ext cx="987425" cy="385763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Life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140200" y="5516563"/>
            <a:ext cx="1246188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Fheoir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132138" y="6021388"/>
            <a:ext cx="1179512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tSiúir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835150" y="6237288"/>
            <a:ext cx="984250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Laoi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07950" y="4221163"/>
            <a:ext cx="1546225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tSionainn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0" y="3357563"/>
            <a:ext cx="1311578" cy="36933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An Choirib</a:t>
            </a:r>
            <a:endParaRPr lang="ga-IE" dirty="0">
              <a:latin typeface="Comic Sans MS" pitchFamily="66" charset="0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2987675" y="692150"/>
            <a:ext cx="287338" cy="2889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835150" y="333375"/>
            <a:ext cx="1384300" cy="385763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Feabhal</a:t>
            </a: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4067175" y="404813"/>
            <a:ext cx="144463" cy="2889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4500563" y="1268413"/>
            <a:ext cx="71437" cy="3603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4067175" y="2565400"/>
            <a:ext cx="71438" cy="3603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3851275" y="2349500"/>
            <a:ext cx="1255713" cy="385763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Bhóinn</a:t>
            </a:r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 flipH="1">
            <a:off x="4067175" y="3573463"/>
            <a:ext cx="720725" cy="144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flipH="1">
            <a:off x="4067175" y="4437063"/>
            <a:ext cx="720725" cy="144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4500563" y="4292600"/>
            <a:ext cx="1311275" cy="385763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tSláine</a:t>
            </a:r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H="1" flipV="1">
            <a:off x="3779838" y="4437063"/>
            <a:ext cx="936625" cy="720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4562475" y="4941888"/>
            <a:ext cx="1304925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Bhearú</a:t>
            </a:r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 flipH="1" flipV="1">
            <a:off x="3419475" y="4581525"/>
            <a:ext cx="936625" cy="9350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 flipH="1" flipV="1">
            <a:off x="2843213" y="4724400"/>
            <a:ext cx="865187" cy="12969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>
            <a:off x="1476375" y="5084763"/>
            <a:ext cx="865188" cy="431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66675" y="4797425"/>
            <a:ext cx="1409700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Abhainn</a:t>
            </a:r>
          </a:p>
          <a:p>
            <a:r>
              <a:rPr lang="ga-IE">
                <a:latin typeface="Comic Sans MS" pitchFamily="66" charset="0"/>
              </a:rPr>
              <a:t>Mhór</a:t>
            </a:r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 flipH="1" flipV="1">
            <a:off x="2124075" y="5949950"/>
            <a:ext cx="71438" cy="2873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 flipV="1">
            <a:off x="1692275" y="3860800"/>
            <a:ext cx="935038" cy="5048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 flipV="1">
            <a:off x="1476375" y="3644900"/>
            <a:ext cx="215900" cy="144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1258888" y="1700213"/>
            <a:ext cx="576262" cy="792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250825" y="1341438"/>
            <a:ext cx="1457325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An Mhuaidh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67400" y="549275"/>
            <a:ext cx="28082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Ainmnigh</a:t>
            </a:r>
          </a:p>
          <a:p>
            <a:r>
              <a:rPr lang="ga-IE" sz="2800">
                <a:latin typeface="Comic Sans MS" pitchFamily="66" charset="0"/>
              </a:rPr>
              <a:t>na haibhneacha </a:t>
            </a:r>
            <a:r>
              <a:rPr lang="en-GB" sz="2800">
                <a:latin typeface="Comic Sans MS" pitchFamily="66" charset="0"/>
              </a:rPr>
              <a:t/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i do chúige féin.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  <p:bldP spid="54279" grpId="0" animBg="1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 animBg="1"/>
      <p:bldP spid="54286" grpId="0" animBg="1"/>
      <p:bldP spid="54287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 animBg="1"/>
      <p:bldP spid="54295" grpId="0" animBg="1"/>
      <p:bldP spid="54296" grpId="0" animBg="1"/>
      <p:bldP spid="54297" grpId="0" animBg="1"/>
      <p:bldP spid="54298" grpId="0" animBg="1"/>
      <p:bldP spid="54299" grpId="0" animBg="1"/>
      <p:bldP spid="54300" grpId="0" animBg="1"/>
      <p:bldP spid="54301" grpId="0" animBg="1"/>
      <p:bldP spid="54302" grpId="0" animBg="1"/>
      <p:bldP spid="54303" grpId="0" animBg="1"/>
      <p:bldP spid="5430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/>
          <a:srcRect l="21864" t="9413" r="21864" b="9413"/>
          <a:stretch>
            <a:fillRect/>
          </a:stretch>
        </p:blipFill>
        <p:spPr bwMode="auto">
          <a:xfrm>
            <a:off x="0" y="0"/>
            <a:ext cx="532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563938" y="3284538"/>
            <a:ext cx="973137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 Rí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9213" y="2565400"/>
            <a:ext cx="993775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</a:t>
            </a:r>
          </a:p>
          <a:p>
            <a:r>
              <a:rPr lang="ga-IE">
                <a:latin typeface="Comic Sans MS" pitchFamily="66" charset="0"/>
              </a:rPr>
              <a:t>Measca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851275" y="1844675"/>
            <a:ext cx="1327150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 Éirne</a:t>
            </a:r>
          </a:p>
          <a:p>
            <a:r>
              <a:rPr lang="ga-IE">
                <a:latin typeface="Comic Sans MS" pitchFamily="66" charset="0"/>
              </a:rPr>
              <a:t>Uachtair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4211638" y="692150"/>
            <a:ext cx="288925" cy="7223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743325" y="115888"/>
            <a:ext cx="1189038" cy="660400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</a:t>
            </a:r>
          </a:p>
          <a:p>
            <a:r>
              <a:rPr lang="ga-IE">
                <a:latin typeface="Comic Sans MS" pitchFamily="66" charset="0"/>
              </a:rPr>
              <a:t>nEathach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 flipV="1">
            <a:off x="2411413" y="4149725"/>
            <a:ext cx="720725" cy="5032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3132138" y="4352925"/>
            <a:ext cx="1193800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</a:t>
            </a:r>
          </a:p>
          <a:p>
            <a:r>
              <a:rPr lang="ga-IE">
                <a:latin typeface="Comic Sans MS" pitchFamily="66" charset="0"/>
              </a:rPr>
              <a:t>Deirgeirt</a:t>
            </a:r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 flipV="1">
            <a:off x="2843213" y="3286125"/>
            <a:ext cx="720725" cy="2143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 flipV="1">
            <a:off x="2700338" y="2278063"/>
            <a:ext cx="1008062" cy="574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3708400" y="2636838"/>
            <a:ext cx="1423988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 Aillion</a:t>
            </a:r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flipV="1">
            <a:off x="1187450" y="3429000"/>
            <a:ext cx="288925" cy="5032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395288" y="3860800"/>
            <a:ext cx="1397000" cy="385763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 Coirib</a:t>
            </a:r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1042988" y="2997200"/>
            <a:ext cx="323850" cy="71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1187450" y="1484313"/>
            <a:ext cx="215900" cy="720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2627313" y="908050"/>
            <a:ext cx="215900" cy="720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1908175" y="260350"/>
            <a:ext cx="1327150" cy="660400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 Éirne</a:t>
            </a:r>
          </a:p>
          <a:p>
            <a:r>
              <a:rPr lang="ga-IE">
                <a:latin typeface="Comic Sans MS" pitchFamily="66" charset="0"/>
              </a:rPr>
              <a:t>Íochtair</a:t>
            </a:r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 flipH="1" flipV="1">
            <a:off x="3276600" y="2133600"/>
            <a:ext cx="5746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468313" y="1125538"/>
            <a:ext cx="1144587" cy="385762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>
                <a:latin typeface="Comic Sans MS" pitchFamily="66" charset="0"/>
              </a:rPr>
              <a:t>Loch Con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30888" y="908050"/>
            <a:ext cx="29892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Ainmnigh</a:t>
            </a:r>
          </a:p>
          <a:p>
            <a:r>
              <a:rPr lang="ga-IE" sz="2800">
                <a:latin typeface="Comic Sans MS" pitchFamily="66" charset="0"/>
              </a:rPr>
              <a:t>na lochanna </a:t>
            </a:r>
            <a:r>
              <a:rPr lang="en-GB" sz="2800">
                <a:latin typeface="Comic Sans MS" pitchFamily="66" charset="0"/>
              </a:rPr>
              <a:t/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i do chúige féin.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 animBg="1"/>
      <p:bldP spid="56329" grpId="0" animBg="1"/>
      <p:bldP spid="56330" grpId="0" animBg="1"/>
      <p:bldP spid="56333" grpId="0" animBg="1"/>
      <p:bldP spid="56334" grpId="0" animBg="1"/>
      <p:bldP spid="56335" grpId="0" animBg="1"/>
      <p:bldP spid="56336" grpId="0" animBg="1"/>
      <p:bldP spid="56337" grpId="0" animBg="1"/>
      <p:bldP spid="56338" grpId="0" animBg="1"/>
      <p:bldP spid="56339" grpId="0" animBg="1"/>
      <p:bldP spid="56340" grpId="0" animBg="1"/>
      <p:bldP spid="56341" grpId="0" animBg="1"/>
      <p:bldP spid="56342" grpId="0" animBg="1"/>
      <p:bldP spid="56343" grpId="0" animBg="1"/>
      <p:bldP spid="56344" grpId="0" animBg="1"/>
      <p:bldP spid="56346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/>
          <a:srcRect l="21864" t="9413" r="21864" b="9413"/>
          <a:stretch>
            <a:fillRect/>
          </a:stretch>
        </p:blipFill>
        <p:spPr bwMode="auto">
          <a:xfrm>
            <a:off x="6350" y="981075"/>
            <a:ext cx="4565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60925" y="1268413"/>
            <a:ext cx="3455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Cad é </a:t>
            </a:r>
            <a:r>
              <a:rPr lang="ga-IE" sz="2800" dirty="0" smtClean="0">
                <a:latin typeface="Comic Sans MS" pitchFamily="66" charset="0"/>
              </a:rPr>
              <a:t>an </a:t>
            </a:r>
            <a:r>
              <a:rPr lang="ga-IE" sz="2800" dirty="0">
                <a:latin typeface="Comic Sans MS" pitchFamily="66" charset="0"/>
              </a:rPr>
              <a:t>abhainn </a:t>
            </a:r>
            <a:r>
              <a:rPr lang="en-GB" sz="2800" dirty="0">
                <a:latin typeface="Comic Sans MS" pitchFamily="66" charset="0"/>
              </a:rPr>
              <a:t/>
            </a:r>
            <a:br>
              <a:rPr lang="en-GB" sz="2800" dirty="0">
                <a:latin typeface="Comic Sans MS" pitchFamily="66" charset="0"/>
              </a:rPr>
            </a:br>
            <a:r>
              <a:rPr lang="ga-IE" sz="2800" dirty="0">
                <a:latin typeface="Comic Sans MS" pitchFamily="66" charset="0"/>
              </a:rPr>
              <a:t>is faide in Éirinn?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9338" y="2349500"/>
            <a:ext cx="3671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Is </a:t>
            </a:r>
            <a:r>
              <a:rPr lang="ga-IE" sz="2800">
                <a:latin typeface="Comic Sans MS" pitchFamily="66" charset="0"/>
              </a:rPr>
              <a:t>í </a:t>
            </a:r>
            <a:r>
              <a:rPr lang="en-GB" sz="2800">
                <a:latin typeface="Comic Sans MS" pitchFamily="66" charset="0"/>
              </a:rPr>
              <a:t>an</a:t>
            </a:r>
            <a:r>
              <a:rPr lang="ga-IE" sz="2800">
                <a:latin typeface="Comic Sans MS" pitchFamily="66" charset="0"/>
              </a:rPr>
              <a:t> tSionainn</a:t>
            </a:r>
            <a:r>
              <a:rPr lang="en-GB" sz="2800">
                <a:latin typeface="Comic Sans MS" pitchFamily="66" charset="0"/>
              </a:rPr>
              <a:t> an </a:t>
            </a:r>
            <a:r>
              <a:rPr lang="ga-IE" sz="2800">
                <a:latin typeface="Comic Sans MS" pitchFamily="66" charset="0"/>
              </a:rPr>
              <a:t>abhainn is faide in Éirinn. Aimsigh ar an léarscáil í.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88913"/>
            <a:ext cx="408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An bhfuil a fhios agat?</a:t>
            </a:r>
            <a:r>
              <a:rPr lang="en-IE" sz="2800">
                <a:latin typeface="Calibri" pitchFamily="34" charset="0"/>
                <a:hlinkClick r:id="rId4"/>
              </a:rPr>
              <a:t> </a:t>
            </a:r>
            <a:endParaRPr lang="en-IE" sz="2800">
              <a:latin typeface="Comic Sans MS" pitchFamily="66" charset="0"/>
            </a:endParaRP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4356100" y="-26988"/>
            <a:ext cx="576263" cy="333376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716463" y="260350"/>
            <a:ext cx="503237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4859338" y="549275"/>
            <a:ext cx="288925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pic>
        <p:nvPicPr>
          <p:cNvPr id="39945" name="Picture 9" descr="shutterstock_94146421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0"/>
            <a:ext cx="10033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>
            <a:spLocks noChangeArrowheads="1"/>
          </p:cNvSpPr>
          <p:nvPr/>
        </p:nvSpPr>
        <p:spPr bwMode="auto">
          <a:xfrm rot="1278433">
            <a:off x="1376363" y="2852738"/>
            <a:ext cx="1611312" cy="23145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33803" grpId="0" animBg="1"/>
      <p:bldP spid="33804" grpId="0" animBg="1"/>
      <p:bldP spid="33805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6"/>
          <p:cNvPicPr>
            <a:picLocks noChangeAspect="1" noChangeArrowheads="1"/>
          </p:cNvPicPr>
          <p:nvPr/>
        </p:nvPicPr>
        <p:blipFill>
          <a:blip r:embed="rId2"/>
          <a:srcRect l="21864" t="9413" r="21864" b="9413"/>
          <a:stretch>
            <a:fillRect/>
          </a:stretch>
        </p:blipFill>
        <p:spPr bwMode="auto">
          <a:xfrm>
            <a:off x="6350" y="981075"/>
            <a:ext cx="4565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59338" y="1268413"/>
            <a:ext cx="3889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 smtClean="0">
                <a:latin typeface="Comic Sans MS" pitchFamily="66" charset="0"/>
              </a:rPr>
              <a:t>C</a:t>
            </a:r>
            <a:r>
              <a:rPr lang="en-GB" sz="2400" dirty="0" smtClean="0">
                <a:latin typeface="Comic Sans MS" pitchFamily="66" charset="0"/>
              </a:rPr>
              <a:t>ad</a:t>
            </a:r>
            <a:r>
              <a:rPr lang="ga-IE" sz="2400" dirty="0" smtClean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iad na haibhneacha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a bhfuil cathracha móra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na hÉireann suite orthu?</a:t>
            </a:r>
          </a:p>
        </p:txBody>
      </p:sp>
      <p:graphicFrame>
        <p:nvGraphicFramePr>
          <p:cNvPr id="34865" name="Group 49"/>
          <p:cNvGraphicFramePr>
            <a:graphicFrameLocks noGrp="1"/>
          </p:cNvGraphicFramePr>
          <p:nvPr/>
        </p:nvGraphicFramePr>
        <p:xfrm>
          <a:off x="4535488" y="2852738"/>
          <a:ext cx="2130425" cy="2971800"/>
        </p:xfrm>
        <a:graphic>
          <a:graphicData uri="http://schemas.openxmlformats.org/drawingml/2006/table">
            <a:tbl>
              <a:tblPr/>
              <a:tblGrid>
                <a:gridCol w="21304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Cathair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Baile Átha Cliath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Béal Feirste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Corcaigh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Doire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Luimneach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Gaillimh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Port Láirge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1424"/>
              </p:ext>
            </p:extLst>
          </p:nvPr>
        </p:nvGraphicFramePr>
        <p:xfrm>
          <a:off x="6665913" y="2852738"/>
          <a:ext cx="2478087" cy="2971800"/>
        </p:xfrm>
        <a:graphic>
          <a:graphicData uri="http://schemas.openxmlformats.org/drawingml/2006/table">
            <a:tbl>
              <a:tblPr/>
              <a:tblGrid>
                <a:gridCol w="24780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Abhainn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An 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Abhainn an Lagáin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An Laoi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An Feabhal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An tSionainn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An Choirib</a:t>
                      </a:r>
                      <a:endParaRPr kumimoji="0" lang="ga-I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An tSiúir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</a:tbl>
          </a:graphicData>
        </a:graphic>
      </p:graphicFrame>
      <p:sp>
        <p:nvSpPr>
          <p:cNvPr id="45099" name="TextBox 2"/>
          <p:cNvSpPr txBox="1">
            <a:spLocks noChangeArrowheads="1"/>
          </p:cNvSpPr>
          <p:nvPr/>
        </p:nvSpPr>
        <p:spPr bwMode="auto">
          <a:xfrm>
            <a:off x="323850" y="188913"/>
            <a:ext cx="408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An bhfuil a fhios agat?</a:t>
            </a:r>
            <a:r>
              <a:rPr lang="en-IE" sz="2800">
                <a:latin typeface="Calibri" pitchFamily="34" charset="0"/>
                <a:hlinkClick r:id="rId3"/>
              </a:rPr>
              <a:t> </a:t>
            </a:r>
            <a:endParaRPr lang="en-IE" sz="2800">
              <a:latin typeface="Comic Sans MS" pitchFamily="66" charset="0"/>
            </a:endParaRPr>
          </a:p>
        </p:txBody>
      </p:sp>
      <p:sp>
        <p:nvSpPr>
          <p:cNvPr id="45100" name="Oval 49"/>
          <p:cNvSpPr>
            <a:spLocks noChangeArrowheads="1"/>
          </p:cNvSpPr>
          <p:nvPr/>
        </p:nvSpPr>
        <p:spPr bwMode="auto">
          <a:xfrm>
            <a:off x="4356100" y="-26988"/>
            <a:ext cx="576263" cy="333376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5101" name="Oval 50"/>
          <p:cNvSpPr>
            <a:spLocks noChangeArrowheads="1"/>
          </p:cNvSpPr>
          <p:nvPr/>
        </p:nvSpPr>
        <p:spPr bwMode="auto">
          <a:xfrm>
            <a:off x="4716463" y="260350"/>
            <a:ext cx="503237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5102" name="Oval 51"/>
          <p:cNvSpPr>
            <a:spLocks noChangeArrowheads="1"/>
          </p:cNvSpPr>
          <p:nvPr/>
        </p:nvSpPr>
        <p:spPr bwMode="auto">
          <a:xfrm>
            <a:off x="4859338" y="549275"/>
            <a:ext cx="288925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pic>
        <p:nvPicPr>
          <p:cNvPr id="45103" name="Picture 9" descr="shutterstock_94146421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0"/>
            <a:ext cx="10033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6" name="Oval 32"/>
          <p:cNvSpPr>
            <a:spLocks noChangeArrowheads="1"/>
          </p:cNvSpPr>
          <p:nvPr/>
        </p:nvSpPr>
        <p:spPr bwMode="auto">
          <a:xfrm>
            <a:off x="3800475" y="3954463"/>
            <a:ext cx="123825" cy="1222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2" name="Oval 32"/>
          <p:cNvSpPr>
            <a:spLocks noChangeArrowheads="1"/>
          </p:cNvSpPr>
          <p:nvPr/>
        </p:nvSpPr>
        <p:spPr bwMode="auto">
          <a:xfrm>
            <a:off x="3943350" y="2133600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3" name="Oval 32"/>
          <p:cNvSpPr>
            <a:spLocks noChangeArrowheads="1"/>
          </p:cNvSpPr>
          <p:nvPr/>
        </p:nvSpPr>
        <p:spPr bwMode="auto">
          <a:xfrm>
            <a:off x="1908175" y="6021388"/>
            <a:ext cx="123825" cy="1222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" name="Oval 32"/>
          <p:cNvSpPr>
            <a:spLocks noChangeArrowheads="1"/>
          </p:cNvSpPr>
          <p:nvPr/>
        </p:nvSpPr>
        <p:spPr bwMode="auto">
          <a:xfrm>
            <a:off x="2916238" y="1628775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639888" y="4941888"/>
            <a:ext cx="123825" cy="1222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1403350" y="4027488"/>
            <a:ext cx="123825" cy="1222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9" name="Oval 32"/>
          <p:cNvSpPr>
            <a:spLocks noChangeArrowheads="1"/>
          </p:cNvSpPr>
          <p:nvPr/>
        </p:nvSpPr>
        <p:spPr bwMode="auto">
          <a:xfrm>
            <a:off x="3132138" y="5516563"/>
            <a:ext cx="123825" cy="1222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416" grpId="0" animBg="1"/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hutterstock_52149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6350"/>
            <a:ext cx="9220201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6600" y="0"/>
            <a:ext cx="56880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Titeann a lán </a:t>
            </a: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fearthainne</a:t>
            </a:r>
            <a:r>
              <a:rPr lang="ga-IE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i ngach cuid d’Éirinn gach bliain. 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Tá </a:t>
            </a: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cuid mhór</a:t>
            </a:r>
            <a:r>
              <a:rPr lang="ga-IE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aibhneacha agus lochanna 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in 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Éirinn </a:t>
            </a: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mar gheall air sin</a:t>
            </a:r>
            <a:r>
              <a:rPr lang="ga-IE" sz="32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n-IE" sz="3200" dirty="0" smtClean="0">
                <a:solidFill>
                  <a:schemeClr val="bg1"/>
                </a:solidFill>
                <a:latin typeface="Comic Sans MS" pitchFamily="66" charset="0"/>
              </a:rPr>
              <a:t> Téann c</a:t>
            </a:r>
            <a:r>
              <a:rPr lang="ga-IE" sz="3200" dirty="0" smtClean="0">
                <a:solidFill>
                  <a:schemeClr val="bg1"/>
                </a:solidFill>
                <a:latin typeface="Comic Sans MS" pitchFamily="66" charset="0"/>
              </a:rPr>
              <a:t>uid 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mhór den uisce </a:t>
            </a: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fearthainne</a:t>
            </a:r>
            <a:r>
              <a:rPr lang="ga-IE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isteach </a:t>
            </a:r>
            <a:r>
              <a:rPr lang="ga-IE" sz="3200" dirty="0" smtClean="0">
                <a:solidFill>
                  <a:schemeClr val="bg1"/>
                </a:solidFill>
                <a:latin typeface="Comic Sans MS" pitchFamily="66" charset="0"/>
              </a:rPr>
              <a:t>sa </a:t>
            </a: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chreafóg (soil)</a:t>
            </a:r>
            <a:r>
              <a:rPr lang="ga-IE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ar dtús agus </a:t>
            </a:r>
            <a:r>
              <a:rPr lang="ga-IE" sz="3200" dirty="0" smtClean="0">
                <a:solidFill>
                  <a:schemeClr val="bg1"/>
                </a:solidFill>
                <a:latin typeface="Comic Sans MS" pitchFamily="66" charset="0"/>
              </a:rPr>
              <a:t>ritheann 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sé as sin isteach sna haibhneacha </a:t>
            </a:r>
            <a:r>
              <a:rPr lang="ga-IE" sz="3200" dirty="0" smtClean="0">
                <a:solidFill>
                  <a:schemeClr val="bg1"/>
                </a:solidFill>
                <a:latin typeface="Comic Sans MS" pitchFamily="66" charset="0"/>
              </a:rPr>
              <a:t>agus</a:t>
            </a: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3200" dirty="0" smtClean="0">
                <a:solidFill>
                  <a:schemeClr val="bg1"/>
                </a:solidFill>
                <a:latin typeface="Comic Sans MS" pitchFamily="66" charset="0"/>
              </a:rPr>
              <a:t>sna 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lochanna.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9"/>
          <p:cNvPicPr>
            <a:picLocks noChangeAspect="1" noChangeArrowheads="1"/>
          </p:cNvPicPr>
          <p:nvPr/>
        </p:nvPicPr>
        <p:blipFill>
          <a:blip r:embed="rId3"/>
          <a:srcRect l="21864" t="9413" r="21864" b="9413"/>
          <a:stretch>
            <a:fillRect/>
          </a:stretch>
        </p:blipFill>
        <p:spPr bwMode="auto">
          <a:xfrm>
            <a:off x="6350" y="981075"/>
            <a:ext cx="4565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 rot="21164109">
            <a:off x="2127250" y="4132263"/>
            <a:ext cx="1439863" cy="1666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32363" y="2708275"/>
            <a:ext cx="34559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>
                <a:latin typeface="Comic Sans MS" pitchFamily="66" charset="0"/>
              </a:rPr>
              <a:t>Tugtar </a:t>
            </a:r>
            <a:r>
              <a:rPr lang="en-GB" sz="2800" dirty="0">
                <a:latin typeface="Comic Sans MS" pitchFamily="66" charset="0"/>
              </a:rPr>
              <a:t>‘</a:t>
            </a:r>
            <a:r>
              <a:rPr lang="ga-IE" sz="2800" dirty="0">
                <a:latin typeface="Comic Sans MS" pitchFamily="66" charset="0"/>
              </a:rPr>
              <a:t>An Triúr Deirfiúracha</a:t>
            </a:r>
            <a:r>
              <a:rPr lang="en-GB" sz="2800" dirty="0">
                <a:latin typeface="Comic Sans MS" pitchFamily="66" charset="0"/>
              </a:rPr>
              <a:t>’</a:t>
            </a:r>
            <a:r>
              <a:rPr lang="ga-IE" sz="2800" dirty="0">
                <a:latin typeface="Comic Sans MS" pitchFamily="66" charset="0"/>
              </a:rPr>
              <a:t> ar na haibhneacha sin. </a:t>
            </a:r>
            <a:r>
              <a:rPr lang="en-GB" sz="2800" dirty="0" smtClean="0">
                <a:latin typeface="Comic Sans MS" pitchFamily="66" charset="0"/>
              </a:rPr>
              <a:t>Cad chuige</a:t>
            </a:r>
            <a:r>
              <a:rPr lang="ga-IE" sz="2800" dirty="0" smtClean="0">
                <a:latin typeface="Comic Sans MS" pitchFamily="66" charset="0"/>
              </a:rPr>
              <a:t>, </a:t>
            </a:r>
            <a:r>
              <a:rPr lang="ga-IE" sz="2800" dirty="0">
                <a:latin typeface="Comic Sans MS" pitchFamily="66" charset="0"/>
              </a:rPr>
              <a:t>meas tú?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95850" y="1196975"/>
            <a:ext cx="4140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Cá bhfuil an Bhearú, </a:t>
            </a:r>
            <a:r>
              <a:rPr lang="en-GB" sz="2800">
                <a:latin typeface="Comic Sans MS" pitchFamily="66" charset="0"/>
              </a:rPr>
              <a:t/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an Fheoir agus an tSiúir ar an léarscáil</a:t>
            </a:r>
            <a:r>
              <a:rPr lang="en-GB" sz="2800">
                <a:latin typeface="Comic Sans MS" pitchFamily="66" charset="0"/>
              </a:rPr>
              <a:t>?</a:t>
            </a:r>
            <a:endParaRPr lang="ga-IE" sz="2800">
              <a:latin typeface="Comic Sans MS" pitchFamily="66" charset="0"/>
            </a:endParaRPr>
          </a:p>
        </p:txBody>
      </p:sp>
      <p:pic>
        <p:nvPicPr>
          <p:cNvPr id="39946" name="Picture 10" descr="shutterstock_60006019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652963"/>
            <a:ext cx="185261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Box 2"/>
          <p:cNvSpPr txBox="1">
            <a:spLocks noChangeArrowheads="1"/>
          </p:cNvSpPr>
          <p:nvPr/>
        </p:nvSpPr>
        <p:spPr bwMode="auto">
          <a:xfrm>
            <a:off x="323850" y="188913"/>
            <a:ext cx="408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An bhfuil a fhios agat?</a:t>
            </a:r>
            <a:r>
              <a:rPr lang="en-IE" sz="2800">
                <a:latin typeface="Calibri" pitchFamily="34" charset="0"/>
                <a:hlinkClick r:id="rId5"/>
              </a:rPr>
              <a:t> </a:t>
            </a:r>
            <a:endParaRPr lang="en-IE" sz="2800">
              <a:latin typeface="Comic Sans MS" pitchFamily="66" charset="0"/>
            </a:endParaRPr>
          </a:p>
        </p:txBody>
      </p:sp>
      <p:sp>
        <p:nvSpPr>
          <p:cNvPr id="46087" name="Oval 12"/>
          <p:cNvSpPr>
            <a:spLocks noChangeArrowheads="1"/>
          </p:cNvSpPr>
          <p:nvPr/>
        </p:nvSpPr>
        <p:spPr bwMode="auto">
          <a:xfrm>
            <a:off x="4356100" y="-26988"/>
            <a:ext cx="576263" cy="333376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6088" name="Oval 13"/>
          <p:cNvSpPr>
            <a:spLocks noChangeArrowheads="1"/>
          </p:cNvSpPr>
          <p:nvPr/>
        </p:nvSpPr>
        <p:spPr bwMode="auto">
          <a:xfrm>
            <a:off x="4716463" y="260350"/>
            <a:ext cx="503237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6089" name="Oval 14"/>
          <p:cNvSpPr>
            <a:spLocks noChangeArrowheads="1"/>
          </p:cNvSpPr>
          <p:nvPr/>
        </p:nvSpPr>
        <p:spPr bwMode="auto">
          <a:xfrm>
            <a:off x="4859338" y="549275"/>
            <a:ext cx="288925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pic>
        <p:nvPicPr>
          <p:cNvPr id="46090" name="Picture 9" descr="shutterstock_94146421 cop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0"/>
            <a:ext cx="10033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0"/>
          <p:cNvPicPr>
            <a:picLocks noChangeAspect="1" noChangeArrowheads="1"/>
          </p:cNvPicPr>
          <p:nvPr/>
        </p:nvPicPr>
        <p:blipFill>
          <a:blip r:embed="rId2"/>
          <a:srcRect l="21864" t="9413" r="21864" b="9413"/>
          <a:stretch>
            <a:fillRect/>
          </a:stretch>
        </p:blipFill>
        <p:spPr bwMode="auto">
          <a:xfrm>
            <a:off x="6350" y="981075"/>
            <a:ext cx="4565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323850" y="188913"/>
            <a:ext cx="408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An bhfuil a fhios agat?</a:t>
            </a:r>
            <a:r>
              <a:rPr lang="en-IE" sz="2800">
                <a:latin typeface="Calibri" pitchFamily="34" charset="0"/>
                <a:hlinkClick r:id="rId3"/>
              </a:rPr>
              <a:t> </a:t>
            </a:r>
            <a:endParaRPr lang="en-IE" sz="2800"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48038" y="1916113"/>
            <a:ext cx="576262" cy="5667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87900" y="3429000"/>
            <a:ext cx="4103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Tá teorainn ag Loch nEathach le cúig chontae. An féidir leat iad a ainmniú?</a:t>
            </a:r>
            <a:endParaRPr lang="en-GB" sz="1400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59338" y="1187450"/>
            <a:ext cx="4105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Cad é an loch is mó in Éirinn</a:t>
            </a:r>
            <a:r>
              <a:rPr lang="ga-IE" sz="2800" dirty="0" smtClean="0">
                <a:latin typeface="Comic Sans MS" pitchFamily="66" charset="0"/>
              </a:rPr>
              <a:t>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48134" name="Rectangle 11"/>
          <p:cNvSpPr>
            <a:spLocks noChangeArrowheads="1"/>
          </p:cNvSpPr>
          <p:nvPr/>
        </p:nvSpPr>
        <p:spPr bwMode="auto">
          <a:xfrm>
            <a:off x="2051050" y="5157788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E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24413" y="2276475"/>
            <a:ext cx="4284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Is é Loch nEathach </a:t>
            </a:r>
            <a:r>
              <a:rPr lang="en-GB" sz="2800">
                <a:latin typeface="Comic Sans MS" pitchFamily="66" charset="0"/>
              </a:rPr>
              <a:t/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an loch is mó </a:t>
            </a:r>
            <a:r>
              <a:rPr lang="en-GB" sz="2800">
                <a:latin typeface="Comic Sans MS" pitchFamily="66" charset="0"/>
              </a:rPr>
              <a:t>in </a:t>
            </a:r>
            <a:r>
              <a:rPr lang="ga-IE" sz="2800">
                <a:latin typeface="Comic Sans MS" pitchFamily="66" charset="0"/>
              </a:rPr>
              <a:t>Éirinn</a:t>
            </a:r>
            <a:r>
              <a:rPr lang="en-IE" sz="2800">
                <a:latin typeface="Comic Sans MS" pitchFamily="66" charset="0"/>
              </a:rPr>
              <a:t>.</a:t>
            </a:r>
            <a:endParaRPr lang="ga-IE" sz="2800">
              <a:latin typeface="Comic Sans MS" pitchFamily="66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618038" y="5300663"/>
            <a:ext cx="1855787" cy="412750"/>
          </a:xfrm>
          <a:prstGeom prst="rect">
            <a:avLst/>
          </a:prstGeom>
          <a:solidFill>
            <a:schemeClr val="bg2"/>
          </a:soli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ga-IE" sz="2000">
                <a:latin typeface="Comic Sans MS" pitchFamily="66" charset="0"/>
              </a:rPr>
              <a:t>Co. Aontroma 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7189788" y="5300663"/>
            <a:ext cx="1484312" cy="412750"/>
          </a:xfrm>
          <a:prstGeom prst="rect">
            <a:avLst/>
          </a:prstGeom>
          <a:solidFill>
            <a:schemeClr val="bg2"/>
          </a:solidFill>
          <a:ln w="158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ga-IE" sz="2000">
                <a:latin typeface="Comic Sans MS" pitchFamily="66" charset="0"/>
              </a:rPr>
              <a:t>Co</a:t>
            </a:r>
            <a:r>
              <a:rPr lang="en-GB" sz="2000">
                <a:latin typeface="Comic Sans MS" pitchFamily="66" charset="0"/>
              </a:rPr>
              <a:t>.</a:t>
            </a:r>
            <a:r>
              <a:rPr lang="ga-IE" sz="2000">
                <a:latin typeface="Comic Sans MS" pitchFamily="66" charset="0"/>
              </a:rPr>
              <a:t> an Dúin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718175" y="5805488"/>
            <a:ext cx="2065338" cy="412750"/>
          </a:xfrm>
          <a:prstGeom prst="rect">
            <a:avLst/>
          </a:prstGeom>
          <a:solidFill>
            <a:schemeClr val="bg2"/>
          </a:solidFill>
          <a:ln w="158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ga-IE" sz="2000">
                <a:latin typeface="Comic Sans MS" pitchFamily="66" charset="0"/>
              </a:rPr>
              <a:t>Co. Ard Mhacha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988175" y="6308725"/>
            <a:ext cx="2122488" cy="412750"/>
          </a:xfrm>
          <a:prstGeom prst="rect">
            <a:avLst/>
          </a:prstGeom>
          <a:solidFill>
            <a:schemeClr val="bg2"/>
          </a:solidFill>
          <a:ln w="158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ga-IE" sz="2000">
                <a:latin typeface="Comic Sans MS" pitchFamily="66" charset="0"/>
              </a:rPr>
              <a:t>Co.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Thír Eoghain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645025" y="6308725"/>
            <a:ext cx="1420813" cy="412750"/>
          </a:xfrm>
          <a:prstGeom prst="rect">
            <a:avLst/>
          </a:prstGeom>
          <a:solidFill>
            <a:schemeClr val="bg2"/>
          </a:solidFill>
          <a:ln w="158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ga-IE" sz="2000">
                <a:latin typeface="Comic Sans MS" pitchFamily="66" charset="0"/>
              </a:rPr>
              <a:t>Co. Dhoire</a:t>
            </a:r>
          </a:p>
        </p:txBody>
      </p:sp>
      <p:sp>
        <p:nvSpPr>
          <p:cNvPr id="48141" name="Oval 17"/>
          <p:cNvSpPr>
            <a:spLocks noChangeArrowheads="1"/>
          </p:cNvSpPr>
          <p:nvPr/>
        </p:nvSpPr>
        <p:spPr bwMode="auto">
          <a:xfrm>
            <a:off x="4356100" y="-26988"/>
            <a:ext cx="576263" cy="333376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8142" name="Oval 18"/>
          <p:cNvSpPr>
            <a:spLocks noChangeArrowheads="1"/>
          </p:cNvSpPr>
          <p:nvPr/>
        </p:nvSpPr>
        <p:spPr bwMode="auto">
          <a:xfrm>
            <a:off x="4716463" y="260350"/>
            <a:ext cx="503237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8143" name="Oval 19"/>
          <p:cNvSpPr>
            <a:spLocks noChangeArrowheads="1"/>
          </p:cNvSpPr>
          <p:nvPr/>
        </p:nvSpPr>
        <p:spPr bwMode="auto">
          <a:xfrm>
            <a:off x="4859338" y="549275"/>
            <a:ext cx="288925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pic>
        <p:nvPicPr>
          <p:cNvPr id="48144" name="Picture 9" descr="shutterstock_94146421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0"/>
            <a:ext cx="10033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  <p:bldP spid="41995" grpId="0" animBg="1"/>
      <p:bldP spid="41996" grpId="0" animBg="1"/>
      <p:bldP spid="41997" grpId="0" animBg="1"/>
      <p:bldP spid="41998" grpId="0" animBg="1"/>
      <p:bldP spid="419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shutterstock_101885731 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620713"/>
            <a:ext cx="6553200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0"/>
            <a:ext cx="84248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>
                <a:latin typeface="Comic Sans MS" pitchFamily="66" charset="0"/>
              </a:rPr>
              <a:t>B’fhiú cuairt a thabhairt ar abhainn nó</a:t>
            </a:r>
            <a:r>
              <a:rPr lang="en-GB" sz="3200" dirty="0">
                <a:latin typeface="Comic Sans MS" pitchFamily="66" charset="0"/>
              </a:rPr>
              <a:t> </a:t>
            </a:r>
            <a:br>
              <a:rPr lang="en-GB" sz="3200" dirty="0">
                <a:latin typeface="Comic Sans MS" pitchFamily="66" charset="0"/>
              </a:rPr>
            </a:br>
            <a:r>
              <a:rPr lang="ga-IE" sz="3200" dirty="0">
                <a:latin typeface="Comic Sans MS" pitchFamily="66" charset="0"/>
              </a:rPr>
              <a:t>ar loch </a:t>
            </a:r>
            <a:r>
              <a:rPr lang="en-GB" sz="3200" dirty="0" smtClean="0">
                <a:latin typeface="Comic Sans MS" pitchFamily="66" charset="0"/>
              </a:rPr>
              <a:t>in Éirinn</a:t>
            </a:r>
            <a:r>
              <a:rPr lang="ga-IE" sz="3200" dirty="0" smtClean="0">
                <a:latin typeface="Comic Sans MS" pitchFamily="66" charset="0"/>
              </a:rPr>
              <a:t>. </a:t>
            </a:r>
            <a:r>
              <a:rPr lang="ga-IE" sz="3200" dirty="0">
                <a:latin typeface="Comic Sans MS" pitchFamily="66" charset="0"/>
              </a:rPr>
              <a:t>Ach </a:t>
            </a:r>
            <a:r>
              <a:rPr lang="en-GB" sz="3200" dirty="0" smtClean="0">
                <a:latin typeface="Comic Sans MS" pitchFamily="66" charset="0"/>
              </a:rPr>
              <a:t>FÁN SLÁN! N</a:t>
            </a:r>
            <a:r>
              <a:rPr lang="ga-IE" sz="3200" dirty="0" smtClean="0">
                <a:latin typeface="Comic Sans MS" pitchFamily="66" charset="0"/>
              </a:rPr>
              <a:t>á </a:t>
            </a:r>
            <a:r>
              <a:rPr lang="ga-IE" sz="3200" dirty="0">
                <a:latin typeface="Comic Sans MS" pitchFamily="66" charset="0"/>
              </a:rPr>
              <a:t>déan dearmad </a:t>
            </a:r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na rialacha seo </a:t>
            </a:r>
            <a:r>
              <a:rPr lang="ga-IE" sz="3200" dirty="0" smtClean="0">
                <a:latin typeface="Comic Sans MS" pitchFamily="66" charset="0"/>
              </a:rPr>
              <a:t>a </a:t>
            </a:r>
            <a:r>
              <a:rPr lang="ga-IE" sz="3200" dirty="0">
                <a:latin typeface="Comic Sans MS" pitchFamily="66" charset="0"/>
              </a:rPr>
              <a:t>leanúint</a:t>
            </a:r>
            <a:r>
              <a:rPr lang="en-GB" sz="3200" dirty="0">
                <a:latin typeface="Comic Sans MS" pitchFamily="66" charset="0"/>
              </a:rPr>
              <a:t>:</a:t>
            </a:r>
            <a:endParaRPr lang="ga-IE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5513" y="2349500"/>
            <a:ext cx="43561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charset="0"/>
              <a:buChar char="•"/>
            </a:pPr>
            <a:r>
              <a:rPr lang="ga-IE" sz="2800" dirty="0">
                <a:latin typeface="Comic Sans MS" pitchFamily="66" charset="0"/>
              </a:rPr>
              <a:t>Ná caith bruscar</a:t>
            </a:r>
            <a:r>
              <a:rPr lang="en-GB" sz="2800" dirty="0">
                <a:latin typeface="Comic Sans MS" pitchFamily="66" charset="0"/>
              </a:rPr>
              <a:t>.</a:t>
            </a:r>
            <a:endParaRPr lang="ga-IE" sz="2800" dirty="0">
              <a:latin typeface="Comic Sans MS" pitchFamily="66" charset="0"/>
            </a:endParaRPr>
          </a:p>
          <a:p>
            <a:pPr marL="358775" indent="-358775">
              <a:buFont typeface="Arial" charset="0"/>
              <a:buChar char="•"/>
            </a:pPr>
            <a:r>
              <a:rPr lang="ga-IE" sz="2800" dirty="0">
                <a:latin typeface="Comic Sans MS" pitchFamily="66" charset="0"/>
              </a:rPr>
              <a:t>Coinnigh </a:t>
            </a:r>
            <a:r>
              <a:rPr lang="ga-IE" sz="2800" dirty="0" smtClean="0">
                <a:latin typeface="Comic Sans MS" pitchFamily="66" charset="0"/>
              </a:rPr>
              <a:t>mad</a:t>
            </a:r>
            <a:r>
              <a:rPr lang="en-GB" sz="2800" dirty="0" smtClean="0">
                <a:latin typeface="Comic Sans MS" pitchFamily="66" charset="0"/>
              </a:rPr>
              <a:t>aí</a:t>
            </a:r>
            <a:r>
              <a:rPr lang="ga-IE" sz="2800" dirty="0" smtClean="0">
                <a:latin typeface="Comic Sans MS" pitchFamily="66" charset="0"/>
              </a:rPr>
              <a:t> </a:t>
            </a:r>
            <a:r>
              <a:rPr lang="ga-IE" sz="2800" dirty="0">
                <a:latin typeface="Comic Sans MS" pitchFamily="66" charset="0"/>
              </a:rPr>
              <a:t>faoi smacht</a:t>
            </a:r>
            <a:r>
              <a:rPr lang="en-GB" sz="2800" dirty="0">
                <a:latin typeface="Comic Sans MS" pitchFamily="66" charset="0"/>
              </a:rPr>
              <a:t>.</a:t>
            </a:r>
            <a:endParaRPr lang="ga-IE" sz="2800" dirty="0">
              <a:latin typeface="Comic Sans MS" pitchFamily="66" charset="0"/>
            </a:endParaRPr>
          </a:p>
          <a:p>
            <a:pPr marL="358775" indent="-358775">
              <a:buFont typeface="Arial" charset="0"/>
              <a:buChar char="•"/>
            </a:pPr>
            <a:r>
              <a:rPr lang="ga-IE" sz="2800" dirty="0">
                <a:latin typeface="Comic Sans MS" pitchFamily="66" charset="0"/>
              </a:rPr>
              <a:t>Ná las tinte</a:t>
            </a:r>
            <a:r>
              <a:rPr lang="en-GB" sz="2800" dirty="0">
                <a:latin typeface="Comic Sans MS" pitchFamily="66" charset="0"/>
              </a:rPr>
              <a:t>.</a:t>
            </a:r>
            <a:endParaRPr lang="ga-IE" sz="2800" dirty="0">
              <a:latin typeface="Comic Sans MS" pitchFamily="66" charset="0"/>
            </a:endParaRPr>
          </a:p>
          <a:p>
            <a:pPr marL="358775" indent="-358775">
              <a:buFont typeface="Arial" charset="0"/>
              <a:buChar char="•"/>
            </a:pPr>
            <a:r>
              <a:rPr lang="ga-IE" sz="2800" dirty="0">
                <a:latin typeface="Comic Sans MS" pitchFamily="66" charset="0"/>
              </a:rPr>
              <a:t>Fan ar na cosáin</a:t>
            </a:r>
            <a:r>
              <a:rPr lang="en-GB" sz="2800" dirty="0">
                <a:latin typeface="Comic Sans MS" pitchFamily="66" charset="0"/>
              </a:rPr>
              <a:t>.</a:t>
            </a:r>
            <a:r>
              <a:rPr lang="ga-IE" sz="2800" dirty="0">
                <a:latin typeface="Comic Sans MS" pitchFamily="66" charset="0"/>
              </a:rPr>
              <a:t> </a:t>
            </a:r>
          </a:p>
          <a:p>
            <a:pPr marL="358775" indent="-358775">
              <a:buFont typeface="Arial" charset="0"/>
              <a:buChar char="•"/>
            </a:pPr>
            <a:r>
              <a:rPr lang="ga-IE" sz="2800" dirty="0">
                <a:latin typeface="Comic Sans MS" pitchFamily="66" charset="0"/>
              </a:rPr>
              <a:t>Ná bain</a:t>
            </a:r>
            <a:r>
              <a:rPr lang="en-GB" sz="2800" dirty="0">
                <a:latin typeface="Comic Sans MS" pitchFamily="66" charset="0"/>
              </a:rPr>
              <a:t> do</a:t>
            </a:r>
            <a:r>
              <a:rPr lang="ga-IE" sz="2800" dirty="0">
                <a:latin typeface="Comic Sans MS" pitchFamily="66" charset="0"/>
              </a:rPr>
              <a:t> neadacha éan</a:t>
            </a:r>
            <a:r>
              <a:rPr lang="en-GB" sz="2800" dirty="0">
                <a:latin typeface="Comic Sans MS" pitchFamily="66" charset="0"/>
              </a:rPr>
              <a:t>.</a:t>
            </a:r>
            <a:r>
              <a:rPr lang="ga-IE" sz="28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257175"/>
            <a:ext cx="9201151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Rectangle 23"/>
          <p:cNvSpPr>
            <a:spLocks noChangeArrowheads="1"/>
          </p:cNvSpPr>
          <p:nvPr/>
        </p:nvSpPr>
        <p:spPr bwMode="auto">
          <a:xfrm>
            <a:off x="7956550" y="4654550"/>
            <a:ext cx="576263" cy="358775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956550" y="464661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>
                <a:latin typeface="Comic Sans MS" pitchFamily="66" charset="0"/>
              </a:rPr>
              <a:t>Lúb </a:t>
            </a:r>
          </a:p>
        </p:txBody>
      </p:sp>
      <p:sp>
        <p:nvSpPr>
          <p:cNvPr id="17428" name="Rectangle 24"/>
          <p:cNvSpPr>
            <a:spLocks noChangeArrowheads="1"/>
          </p:cNvSpPr>
          <p:nvPr/>
        </p:nvSpPr>
        <p:spPr bwMode="auto">
          <a:xfrm>
            <a:off x="684213" y="6129338"/>
            <a:ext cx="1887537" cy="395287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4213" y="6157913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>
                <a:latin typeface="Comic Sans MS" pitchFamily="66" charset="0"/>
              </a:rPr>
              <a:t>Béal na habhann</a:t>
            </a: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en-GB">
              <a:latin typeface="Comic Sans MS" pitchFamily="66" charset="0"/>
            </a:endParaRPr>
          </a:p>
        </p:txBody>
      </p:sp>
      <p:sp>
        <p:nvSpPr>
          <p:cNvPr id="17424" name="Rectangle 22"/>
          <p:cNvSpPr>
            <a:spLocks noChangeArrowheads="1"/>
          </p:cNvSpPr>
          <p:nvPr/>
        </p:nvSpPr>
        <p:spPr bwMode="auto">
          <a:xfrm>
            <a:off x="1476375" y="3429000"/>
            <a:ext cx="1908175" cy="422275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47813" y="34940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>
                <a:latin typeface="Comic Sans MS" pitchFamily="66" charset="0"/>
              </a:rPr>
              <a:t>Craobh-abhainn</a:t>
            </a:r>
            <a:r>
              <a:rPr lang="en-GB">
                <a:latin typeface="Comic Sans MS" pitchFamily="66" charset="0"/>
              </a:rPr>
              <a:t> </a:t>
            </a:r>
          </a:p>
        </p:txBody>
      </p:sp>
      <p:sp>
        <p:nvSpPr>
          <p:cNvPr id="17410" name="Rectangle 21"/>
          <p:cNvSpPr>
            <a:spLocks noChangeArrowheads="1"/>
          </p:cNvSpPr>
          <p:nvPr/>
        </p:nvSpPr>
        <p:spPr bwMode="auto">
          <a:xfrm>
            <a:off x="5076825" y="4292600"/>
            <a:ext cx="647700" cy="360363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76825" y="429260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mic Sans MS" pitchFamily="66" charset="0"/>
              </a:rPr>
              <a:t>Loch </a:t>
            </a:r>
          </a:p>
        </p:txBody>
      </p:sp>
      <p:sp>
        <p:nvSpPr>
          <p:cNvPr id="17412" name="Rectangle 19"/>
          <p:cNvSpPr>
            <a:spLocks noChangeArrowheads="1"/>
          </p:cNvSpPr>
          <p:nvPr/>
        </p:nvSpPr>
        <p:spPr bwMode="auto">
          <a:xfrm>
            <a:off x="5580063" y="476250"/>
            <a:ext cx="1368425" cy="360363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580063" y="476250"/>
            <a:ext cx="1368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An </a:t>
            </a:r>
            <a:r>
              <a:rPr lang="ga-IE" dirty="0" smtClean="0">
                <a:latin typeface="Comic Sans MS" pitchFamily="66" charset="0"/>
              </a:rPr>
              <a:t>fhoinse</a:t>
            </a:r>
            <a:endParaRPr lang="en-GB" dirty="0" smtClean="0">
              <a:latin typeface="Comic Sans MS" pitchFamily="66" charset="0"/>
            </a:endParaRPr>
          </a:p>
        </p:txBody>
      </p:sp>
      <p:sp>
        <p:nvSpPr>
          <p:cNvPr id="17411" name="Rectangle 20"/>
          <p:cNvSpPr>
            <a:spLocks noChangeArrowheads="1"/>
          </p:cNvSpPr>
          <p:nvPr/>
        </p:nvSpPr>
        <p:spPr bwMode="auto">
          <a:xfrm>
            <a:off x="6227763" y="1557338"/>
            <a:ext cx="600075" cy="358775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227763" y="15573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dirty="0">
                <a:latin typeface="Comic Sans MS" pitchFamily="66" charset="0"/>
              </a:rPr>
              <a:t>Eas</a:t>
            </a:r>
            <a:r>
              <a:rPr lang="en-GB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7413" name="Rectangle 17"/>
          <p:cNvSpPr>
            <a:spLocks noChangeArrowheads="1"/>
          </p:cNvSpPr>
          <p:nvPr/>
        </p:nvSpPr>
        <p:spPr bwMode="auto">
          <a:xfrm>
            <a:off x="-36513" y="-26988"/>
            <a:ext cx="2987676" cy="2879726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36513" y="17463"/>
            <a:ext cx="29876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dirty="0">
                <a:latin typeface="Comic Sans MS" pitchFamily="66" charset="0"/>
                <a:ea typeface="Calibri" pitchFamily="34" charset="0"/>
                <a:cs typeface="Arial" charset="0"/>
              </a:rPr>
              <a:t>Léiríonn an pictiúr seo</a:t>
            </a:r>
          </a:p>
          <a:p>
            <a:r>
              <a:rPr lang="en-GB" dirty="0" smtClean="0">
                <a:latin typeface="Comic Sans MS" pitchFamily="66" charset="0"/>
                <a:ea typeface="Calibri" pitchFamily="34" charset="0"/>
                <a:cs typeface="Arial" charset="0"/>
              </a:rPr>
              <a:t>bealach</a:t>
            </a:r>
            <a:r>
              <a:rPr lang="ga-IE" dirty="0" smtClean="0">
                <a:latin typeface="Comic Sans MS" pitchFamily="66" charset="0"/>
                <a:ea typeface="Calibri" pitchFamily="34" charset="0"/>
                <a:cs typeface="Arial" charset="0"/>
              </a:rPr>
              <a:t> </a:t>
            </a:r>
            <a:r>
              <a:rPr lang="ga-IE" dirty="0">
                <a:latin typeface="Comic Sans MS" pitchFamily="66" charset="0"/>
                <a:ea typeface="Calibri" pitchFamily="34" charset="0"/>
                <a:cs typeface="Arial" charset="0"/>
              </a:rPr>
              <a:t>iomlán abhann,</a:t>
            </a:r>
          </a:p>
          <a:p>
            <a:r>
              <a:rPr lang="ga-IE" dirty="0">
                <a:latin typeface="Comic Sans MS" pitchFamily="66" charset="0"/>
                <a:ea typeface="Calibri" pitchFamily="34" charset="0"/>
                <a:cs typeface="Arial" charset="0"/>
              </a:rPr>
              <a:t>ón áit a n‑éiríonn </a:t>
            </a:r>
            <a:r>
              <a:rPr lang="en-GB" dirty="0" smtClean="0">
                <a:latin typeface="Comic Sans MS" pitchFamily="66" charset="0"/>
                <a:ea typeface="Calibri" pitchFamily="34" charset="0"/>
                <a:cs typeface="Arial" charset="0"/>
              </a:rPr>
              <a:t>(rises/starts) </a:t>
            </a:r>
            <a:r>
              <a:rPr lang="ga-IE" dirty="0" smtClean="0">
                <a:latin typeface="Comic Sans MS" pitchFamily="66" charset="0"/>
                <a:ea typeface="Calibri" pitchFamily="34" charset="0"/>
                <a:cs typeface="Arial" charset="0"/>
              </a:rPr>
              <a:t>sí</a:t>
            </a:r>
            <a:endParaRPr lang="ga-IE" dirty="0">
              <a:latin typeface="Comic Sans MS" pitchFamily="66" charset="0"/>
              <a:ea typeface="Calibri" pitchFamily="34" charset="0"/>
              <a:cs typeface="Arial" charset="0"/>
            </a:endParaRPr>
          </a:p>
          <a:p>
            <a:r>
              <a:rPr lang="ga-IE" dirty="0">
                <a:latin typeface="Comic Sans MS" pitchFamily="66" charset="0"/>
                <a:ea typeface="Calibri" pitchFamily="34" charset="0"/>
                <a:cs typeface="Arial" charset="0"/>
              </a:rPr>
              <a:t>thuas sna sléibhte</a:t>
            </a:r>
          </a:p>
          <a:p>
            <a:r>
              <a:rPr lang="ga-IE" dirty="0">
                <a:latin typeface="Comic Sans MS" pitchFamily="66" charset="0"/>
                <a:ea typeface="Calibri" pitchFamily="34" charset="0"/>
                <a:cs typeface="Arial" charset="0"/>
              </a:rPr>
              <a:t>go dtí an áit a dtéann sí</a:t>
            </a:r>
          </a:p>
          <a:p>
            <a:r>
              <a:rPr lang="ga-IE" dirty="0">
                <a:latin typeface="Comic Sans MS" pitchFamily="66" charset="0"/>
                <a:ea typeface="Calibri" pitchFamily="34" charset="0"/>
                <a:cs typeface="Arial" charset="0"/>
              </a:rPr>
              <a:t>isteach san fharraige.</a:t>
            </a:r>
          </a:p>
          <a:p>
            <a:r>
              <a:rPr lang="ga-IE" dirty="0">
                <a:latin typeface="Comic Sans MS" pitchFamily="66" charset="0"/>
                <a:ea typeface="Calibri" pitchFamily="34" charset="0"/>
                <a:cs typeface="Arial" charset="0"/>
              </a:rPr>
              <a:t>An </a:t>
            </a:r>
            <a:r>
              <a:rPr lang="en-GB" dirty="0" smtClean="0">
                <a:latin typeface="Comic Sans MS" pitchFamily="66" charset="0"/>
                <a:ea typeface="Calibri" pitchFamily="34" charset="0"/>
                <a:cs typeface="Arial" charset="0"/>
              </a:rPr>
              <a:t>bhfuil a fhios agat</a:t>
            </a:r>
            <a:endParaRPr lang="ga-IE" dirty="0">
              <a:latin typeface="Comic Sans MS" pitchFamily="66" charset="0"/>
              <a:ea typeface="Calibri" pitchFamily="34" charset="0"/>
              <a:cs typeface="Arial" charset="0"/>
            </a:endParaRPr>
          </a:p>
          <a:p>
            <a:r>
              <a:rPr lang="ga-IE" dirty="0">
                <a:latin typeface="Comic Sans MS" pitchFamily="66" charset="0"/>
                <a:ea typeface="Calibri" pitchFamily="34" charset="0"/>
                <a:cs typeface="Arial" charset="0"/>
              </a:rPr>
              <a:t>na codanna éagsúla</a:t>
            </a:r>
          </a:p>
          <a:p>
            <a:r>
              <a:rPr lang="en-GB" dirty="0">
                <a:latin typeface="Comic Sans MS" pitchFamily="66" charset="0"/>
                <a:ea typeface="Calibri" pitchFamily="34" charset="0"/>
                <a:cs typeface="Arial" charset="0"/>
              </a:rPr>
              <a:t>den</a:t>
            </a:r>
            <a:r>
              <a:rPr lang="ga-IE" dirty="0">
                <a:latin typeface="Comic Sans MS" pitchFamily="66" charset="0"/>
                <a:ea typeface="Calibri" pitchFamily="34" charset="0"/>
                <a:cs typeface="Arial" charset="0"/>
              </a:rPr>
              <a:t> abhainn?</a:t>
            </a:r>
            <a:endParaRPr lang="en-GB" dirty="0">
              <a:latin typeface="Comic Sans MS" pitchFamily="66" charset="0"/>
              <a:ea typeface="Calibri" pitchFamily="34" charset="0"/>
              <a:cs typeface="Arial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924300" y="4292600"/>
            <a:ext cx="935038" cy="3968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" name="Left Arrow 11"/>
          <p:cNvSpPr>
            <a:spLocks noChangeArrowheads="1"/>
          </p:cNvSpPr>
          <p:nvPr/>
        </p:nvSpPr>
        <p:spPr bwMode="auto">
          <a:xfrm rot="-21408635">
            <a:off x="4572000" y="476250"/>
            <a:ext cx="914400" cy="331788"/>
          </a:xfrm>
          <a:prstGeom prst="lef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19050" algn="ctr">
            <a:solidFill>
              <a:srgbClr val="B05C05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804025" y="4652963"/>
            <a:ext cx="855663" cy="4191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 rot="-2288635">
            <a:off x="2681288" y="2798763"/>
            <a:ext cx="1160462" cy="406400"/>
          </a:xfrm>
          <a:prstGeom prst="rightArrow">
            <a:avLst>
              <a:gd name="adj1" fmla="val 44009"/>
              <a:gd name="adj2" fmla="val 44009"/>
            </a:avLst>
          </a:prstGeom>
          <a:solidFill>
            <a:srgbClr val="FF0000"/>
          </a:solidFill>
          <a:ln w="19050" algn="ctr">
            <a:solidFill>
              <a:srgbClr val="B05C05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ight Arrow 16"/>
          <p:cNvSpPr/>
          <p:nvPr/>
        </p:nvSpPr>
        <p:spPr>
          <a:xfrm rot="21121525">
            <a:off x="2835275" y="6118225"/>
            <a:ext cx="1160463" cy="406400"/>
          </a:xfrm>
          <a:prstGeom prst="rightArrow">
            <a:avLst>
              <a:gd name="adj1" fmla="val 44010"/>
              <a:gd name="adj2" fmla="val 440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9" name="Left Arrow 18"/>
          <p:cNvSpPr>
            <a:spLocks noChangeArrowheads="1"/>
          </p:cNvSpPr>
          <p:nvPr/>
        </p:nvSpPr>
        <p:spPr bwMode="auto">
          <a:xfrm>
            <a:off x="5099050" y="1557338"/>
            <a:ext cx="912813" cy="331787"/>
          </a:xfrm>
          <a:prstGeom prst="left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19050" algn="ctr">
            <a:solidFill>
              <a:srgbClr val="B05C05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6" grpId="0"/>
      <p:bldP spid="17428" grpId="0" animBg="1"/>
      <p:bldP spid="9" grpId="0"/>
      <p:bldP spid="17424" grpId="0" animBg="1"/>
      <p:bldP spid="10" grpId="0"/>
      <p:bldP spid="17410" grpId="0" animBg="1"/>
      <p:bldP spid="5" grpId="0"/>
      <p:bldP spid="17412" grpId="0" animBg="1"/>
      <p:bldP spid="2051" grpId="0"/>
      <p:bldP spid="17411" grpId="0" animBg="1"/>
      <p:bldP spid="16" grpId="0"/>
      <p:bldP spid="17413" grpId="0" animBg="1"/>
      <p:bldP spid="2" grpId="0"/>
      <p:bldP spid="11" grpId="0" animBg="1"/>
      <p:bldP spid="12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257175"/>
            <a:ext cx="9201151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5795963" y="692149"/>
            <a:ext cx="3168650" cy="1885049"/>
          </a:xfrm>
          <a:prstGeom prst="rect">
            <a:avLst/>
          </a:prstGeom>
          <a:solidFill>
            <a:srgbClr val="FFCC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ight Arrow Callout 4"/>
          <p:cNvSpPr>
            <a:spLocks noChangeArrowheads="1"/>
          </p:cNvSpPr>
          <p:nvPr/>
        </p:nvSpPr>
        <p:spPr bwMode="auto">
          <a:xfrm rot="10800000">
            <a:off x="4211638" y="3787775"/>
            <a:ext cx="3744912" cy="936625"/>
          </a:xfrm>
          <a:prstGeom prst="rightArrowCallout">
            <a:avLst>
              <a:gd name="adj1" fmla="val 12037"/>
              <a:gd name="adj2" fmla="val 17222"/>
              <a:gd name="adj3" fmla="val 75561"/>
              <a:gd name="adj4" fmla="val 75000"/>
            </a:avLst>
          </a:prstGeom>
          <a:solidFill>
            <a:srgbClr val="FFCC66"/>
          </a:solidFill>
          <a:ln w="19050" algn="ctr">
            <a:solidFill>
              <a:schemeClr val="folHlink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48263" y="3860800"/>
            <a:ext cx="28082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An bhfuil a fhios agat cad é mar </a:t>
            </a:r>
            <a:r>
              <a:rPr lang="ga-IE" dirty="0" smtClean="0">
                <a:latin typeface="Comic Sans MS" pitchFamily="66" charset="0"/>
              </a:rPr>
              <a:t>a </a:t>
            </a:r>
            <a:r>
              <a:rPr lang="ga-IE" dirty="0">
                <a:latin typeface="Comic Sans MS" pitchFamily="66" charset="0"/>
              </a:rPr>
              <a:t>dhéantar loch?</a:t>
            </a:r>
            <a:r>
              <a:rPr lang="en-GB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822873"/>
            <a:ext cx="30972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dirty="0">
                <a:latin typeface="Comic Sans MS" pitchFamily="66" charset="0"/>
              </a:rPr>
              <a:t>Déantar loch nuair </a:t>
            </a:r>
            <a:r>
              <a:rPr lang="en-GB" dirty="0">
                <a:latin typeface="Comic Sans MS" pitchFamily="66" charset="0"/>
              </a:rPr>
              <a:t/>
            </a:r>
            <a:br>
              <a:rPr lang="en-GB" dirty="0">
                <a:latin typeface="Comic Sans MS" pitchFamily="66" charset="0"/>
              </a:rPr>
            </a:br>
            <a:r>
              <a:rPr lang="ga-IE" dirty="0">
                <a:latin typeface="Comic Sans MS" pitchFamily="66" charset="0"/>
              </a:rPr>
              <a:t>a chruinníonn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ga-IE" dirty="0">
                <a:latin typeface="Comic Sans MS" pitchFamily="66" charset="0"/>
              </a:rPr>
              <a:t>uisce </a:t>
            </a:r>
            <a:r>
              <a:rPr lang="en-GB" dirty="0" smtClean="0">
                <a:latin typeface="Comic Sans MS" pitchFamily="66" charset="0"/>
              </a:rPr>
              <a:t>ón </a:t>
            </a:r>
            <a:r>
              <a:rPr lang="ga-IE" dirty="0" smtClean="0">
                <a:latin typeface="Comic Sans MS" pitchFamily="66" charset="0"/>
              </a:rPr>
              <a:t>abhann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i log </a:t>
            </a:r>
            <a:r>
              <a:rPr lang="ga-IE" dirty="0" smtClean="0">
                <a:latin typeface="Comic Sans MS" pitchFamily="66" charset="0"/>
              </a:rPr>
              <a:t>mór</a:t>
            </a:r>
            <a:r>
              <a:rPr lang="en-GB" dirty="0" smtClean="0">
                <a:latin typeface="Comic Sans MS" pitchFamily="66" charset="0"/>
              </a:rPr>
              <a:t> (deep hollow) </a:t>
            </a:r>
            <a:r>
              <a:rPr lang="ga-IE" dirty="0">
                <a:latin typeface="Comic Sans MS" pitchFamily="66" charset="0"/>
              </a:rPr>
              <a:t>sa talamh agus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ga-IE" dirty="0">
                <a:latin typeface="Comic Sans MS" pitchFamily="66" charset="0"/>
              </a:rPr>
              <a:t>nach mbíonn aon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bhealach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ga-IE" dirty="0">
                <a:latin typeface="Comic Sans MS" pitchFamily="66" charset="0"/>
              </a:rPr>
              <a:t>amach </a:t>
            </a:r>
            <a:r>
              <a:rPr lang="ga-IE" dirty="0" smtClean="0">
                <a:latin typeface="Comic Sans MS" pitchFamily="66" charset="0"/>
              </a:rPr>
              <a:t>aige</a:t>
            </a:r>
            <a:r>
              <a:rPr lang="en-GB" dirty="0" smtClean="0">
                <a:latin typeface="Comic Sans MS" pitchFamily="66" charset="0"/>
              </a:rPr>
              <a:t>!</a:t>
            </a:r>
            <a:r>
              <a:rPr lang="en-IE" dirty="0" smtClean="0">
                <a:latin typeface="Comic Sans MS" pitchFamily="66" charset="0"/>
              </a:rPr>
              <a:t> 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shutterstock_491563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-34925"/>
            <a:ext cx="9220201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260350"/>
            <a:ext cx="7993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Bíonn </a:t>
            </a: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radharcanna deasa </a:t>
            </a:r>
            <a:r>
              <a:rPr lang="ga-IE" sz="3200" dirty="0" smtClean="0">
                <a:solidFill>
                  <a:schemeClr val="bg1"/>
                </a:solidFill>
                <a:latin typeface="Comic Sans MS" pitchFamily="66" charset="0"/>
              </a:rPr>
              <a:t>le 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feiceáil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sz="32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sna ceantair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 sin 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in Éirinn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a bhfuil aibhneacha agus lochanna iontu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589588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Tagann </a:t>
            </a: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a lán </a:t>
            </a:r>
            <a:r>
              <a:rPr lang="ga-IE" sz="3200" dirty="0" smtClean="0">
                <a:solidFill>
                  <a:schemeClr val="bg1"/>
                </a:solidFill>
                <a:latin typeface="Comic Sans MS" pitchFamily="66" charset="0"/>
              </a:rPr>
              <a:t>turasóirí 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go hÉirinn gach bliain chun na </a:t>
            </a: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radharcanna </a:t>
            </a:r>
            <a:r>
              <a:rPr lang="ga-IE" sz="3200" dirty="0" smtClean="0">
                <a:solidFill>
                  <a:schemeClr val="bg1"/>
                </a:solidFill>
                <a:latin typeface="Comic Sans MS" pitchFamily="66" charset="0"/>
              </a:rPr>
              <a:t>sin </a:t>
            </a:r>
            <a:r>
              <a:rPr lang="ga-IE" sz="3200" dirty="0">
                <a:solidFill>
                  <a:schemeClr val="bg1"/>
                </a:solidFill>
                <a:latin typeface="Comic Sans MS" pitchFamily="66" charset="0"/>
              </a:rPr>
              <a:t>a fheiceáil.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1188" y="2708275"/>
            <a:ext cx="7921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Cad é mar</a:t>
            </a:r>
            <a:r>
              <a:rPr lang="ga-IE" sz="3200" dirty="0" smtClean="0">
                <a:latin typeface="Comic Sans MS" pitchFamily="66" charset="0"/>
              </a:rPr>
              <a:t> </a:t>
            </a:r>
            <a:r>
              <a:rPr lang="ga-IE" sz="3200" dirty="0">
                <a:latin typeface="Comic Sans MS" pitchFamily="66" charset="0"/>
              </a:rPr>
              <a:t>a </a:t>
            </a:r>
            <a:r>
              <a:rPr lang="ga-IE" sz="3200" dirty="0" smtClean="0">
                <a:latin typeface="Comic Sans MS" pitchFamily="66" charset="0"/>
              </a:rPr>
              <a:t>bhain</a:t>
            </a:r>
            <a:r>
              <a:rPr lang="en-GB" sz="3200" dirty="0" smtClean="0">
                <a:latin typeface="Comic Sans MS" pitchFamily="66" charset="0"/>
              </a:rPr>
              <a:t>eann muid úsáid</a:t>
            </a:r>
            <a:r>
              <a:rPr lang="ga-IE" sz="3200" dirty="0" smtClean="0">
                <a:latin typeface="Comic Sans MS" pitchFamily="66" charset="0"/>
              </a:rPr>
              <a:t> </a:t>
            </a:r>
            <a:r>
              <a:rPr lang="ga-IE" sz="3200" dirty="0">
                <a:latin typeface="Comic Sans MS" pitchFamily="66" charset="0"/>
              </a:rPr>
              <a:t>as aibhneacha </a:t>
            </a:r>
            <a:r>
              <a:rPr lang="ga-IE" sz="3200" dirty="0" smtClean="0">
                <a:latin typeface="Comic Sans MS" pitchFamily="66" charset="0"/>
              </a:rPr>
              <a:t>agus</a:t>
            </a:r>
            <a:r>
              <a:rPr lang="en-GB" sz="3200" dirty="0" smtClean="0">
                <a:latin typeface="Comic Sans MS" pitchFamily="66" charset="0"/>
              </a:rPr>
              <a:t> </a:t>
            </a:r>
            <a:r>
              <a:rPr lang="en-GB" sz="3200" dirty="0">
                <a:latin typeface="Comic Sans MS" pitchFamily="66" charset="0"/>
              </a:rPr>
              <a:t>as</a:t>
            </a:r>
            <a:r>
              <a:rPr lang="ga-IE" sz="3200" dirty="0">
                <a:latin typeface="Comic Sans MS" pitchFamily="66" charset="0"/>
              </a:rPr>
              <a:t> lochanna na tíre?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8"/>
          <p:cNvSpPr txBox="1">
            <a:spLocks noChangeArrowheads="1"/>
          </p:cNvSpPr>
          <p:nvPr/>
        </p:nvSpPr>
        <p:spPr bwMode="auto">
          <a:xfrm>
            <a:off x="6659563" y="3860800"/>
            <a:ext cx="20875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Is féidir dul ag snámh</a:t>
            </a:r>
          </a:p>
          <a:p>
            <a:r>
              <a:rPr lang="ga-IE" sz="2400">
                <a:latin typeface="Comic Sans MS" pitchFamily="66" charset="0"/>
              </a:rPr>
              <a:t>san uisce.</a:t>
            </a:r>
          </a:p>
        </p:txBody>
      </p:sp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0" y="4149725"/>
            <a:ext cx="20510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Ó na haibhneacha agus na lochanna</a:t>
            </a:r>
          </a:p>
          <a:p>
            <a:r>
              <a:rPr lang="ga-IE" sz="2400" dirty="0">
                <a:latin typeface="Comic Sans MS" pitchFamily="66" charset="0"/>
              </a:rPr>
              <a:t>a thagann</a:t>
            </a:r>
          </a:p>
          <a:p>
            <a:r>
              <a:rPr lang="ga-IE" sz="2400" dirty="0">
                <a:latin typeface="Comic Sans MS" pitchFamily="66" charset="0"/>
              </a:rPr>
              <a:t>an t-uisce</a:t>
            </a:r>
          </a:p>
          <a:p>
            <a:r>
              <a:rPr lang="ga-IE" sz="2400" dirty="0">
                <a:latin typeface="Comic Sans MS" pitchFamily="66" charset="0"/>
              </a:rPr>
              <a:t>a </a:t>
            </a:r>
            <a:r>
              <a:rPr lang="ga-IE" sz="2400" dirty="0" smtClean="0">
                <a:latin typeface="Comic Sans MS" pitchFamily="66" charset="0"/>
              </a:rPr>
              <a:t>óla</a:t>
            </a:r>
            <a:r>
              <a:rPr lang="en-GB" sz="2400" dirty="0" smtClean="0">
                <a:latin typeface="Comic Sans MS" pitchFamily="66" charset="0"/>
              </a:rPr>
              <a:t>nn muid</a:t>
            </a:r>
            <a:r>
              <a:rPr lang="ga-IE" sz="2400" dirty="0" smtClean="0">
                <a:latin typeface="Comic Sans MS" pitchFamily="66" charset="0"/>
              </a:rPr>
              <a:t>.</a:t>
            </a:r>
            <a:r>
              <a:rPr lang="en-GB" sz="2400" dirty="0" smtClean="0">
                <a:latin typeface="Comic Sans MS" pitchFamily="66" charset="0"/>
              </a:rPr>
              <a:t> </a:t>
            </a:r>
            <a:endParaRPr lang="ga-IE" sz="2400" dirty="0">
              <a:latin typeface="Comic Sans MS" pitchFamily="66" charset="0"/>
            </a:endParaRPr>
          </a:p>
        </p:txBody>
      </p:sp>
      <p:sp>
        <p:nvSpPr>
          <p:cNvPr id="23555" name="Text Box 10"/>
          <p:cNvSpPr txBox="1">
            <a:spLocks noChangeArrowheads="1"/>
          </p:cNvSpPr>
          <p:nvPr/>
        </p:nvSpPr>
        <p:spPr bwMode="auto">
          <a:xfrm>
            <a:off x="0" y="2420938"/>
            <a:ext cx="24479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400">
                <a:latin typeface="Comic Sans MS" pitchFamily="66" charset="0"/>
              </a:rPr>
              <a:t>Téann daoine </a:t>
            </a:r>
            <a:br>
              <a:rPr lang="ga-IE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ag iascaireacht cois abhann nó cois locha.</a:t>
            </a:r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2771775" y="0"/>
            <a:ext cx="3168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400">
                <a:latin typeface="Comic Sans MS" pitchFamily="66" charset="0"/>
              </a:rPr>
              <a:t>Caitheann daoine a gcuid saoire cois abhann nó cois locha.</a:t>
            </a:r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6227763" y="2349500"/>
            <a:ext cx="29162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Is féidir dul</a:t>
            </a:r>
          </a:p>
          <a:p>
            <a:r>
              <a:rPr lang="ga-IE" sz="2400">
                <a:latin typeface="Comic Sans MS" pitchFamily="66" charset="0"/>
              </a:rPr>
              <a:t>ag rámhaíocht</a:t>
            </a:r>
          </a:p>
          <a:p>
            <a:r>
              <a:rPr lang="ga-IE" sz="2400">
                <a:latin typeface="Comic Sans MS" pitchFamily="66" charset="0"/>
              </a:rPr>
              <a:t>ar an uisce. </a:t>
            </a:r>
          </a:p>
        </p:txBody>
      </p:sp>
      <p:pic>
        <p:nvPicPr>
          <p:cNvPr id="23564" name="Picture 12" descr="shutterstock_903885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0"/>
            <a:ext cx="21812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 descr="shutterstock_101999959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7563" y="301625"/>
            <a:ext cx="324643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 descr="shutterstock_110198318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3860800"/>
            <a:ext cx="27749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 descr="shutterstock_116288059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4388" y="1268413"/>
            <a:ext cx="2154237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 descr="shutterstock_116535994 cop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3933825"/>
            <a:ext cx="24780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/>
      <p:bldP spid="23555" grpId="0"/>
      <p:bldP spid="23556" grpId="0"/>
      <p:bldP spid="235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09688" y="173038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dirty="0" smtClean="0">
                <a:latin typeface="Comic Sans MS" pitchFamily="66" charset="0"/>
              </a:rPr>
              <a:t>Cad é </a:t>
            </a:r>
            <a:r>
              <a:rPr lang="ga-IE" sz="2800" dirty="0" smtClean="0">
                <a:latin typeface="Comic Sans MS" pitchFamily="66" charset="0"/>
              </a:rPr>
              <a:t>seo?</a:t>
            </a:r>
            <a:endParaRPr lang="ga-IE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157788"/>
            <a:ext cx="914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600" dirty="0">
                <a:latin typeface="Comic Sans MS" pitchFamily="66" charset="0"/>
              </a:rPr>
              <a:t>Seo stáisiún leictreachais. Baintear úsáid</a:t>
            </a:r>
            <a:r>
              <a:rPr lang="en-GB" sz="2600" dirty="0">
                <a:latin typeface="Comic Sans MS" pitchFamily="66" charset="0"/>
              </a:rPr>
              <a:t> as </a:t>
            </a:r>
            <a:r>
              <a:rPr lang="ga-IE" sz="2600" dirty="0">
                <a:latin typeface="Comic Sans MS" pitchFamily="66" charset="0"/>
              </a:rPr>
              <a:t>uisce na habhann le leictreachas a ghiniúint</a:t>
            </a:r>
            <a:r>
              <a:rPr lang="en-GB" sz="2600" dirty="0">
                <a:latin typeface="Comic Sans MS" pitchFamily="66" charset="0"/>
              </a:rPr>
              <a:t> </a:t>
            </a:r>
            <a:r>
              <a:rPr lang="en-GB" sz="2600" dirty="0" smtClean="0">
                <a:latin typeface="Comic Sans MS" pitchFamily="66" charset="0"/>
              </a:rPr>
              <a:t>(generate) </a:t>
            </a:r>
            <a:r>
              <a:rPr lang="ga-IE" sz="2600" dirty="0" smtClean="0">
                <a:latin typeface="Comic Sans MS" pitchFamily="66" charset="0"/>
              </a:rPr>
              <a:t>ann</a:t>
            </a:r>
            <a:r>
              <a:rPr lang="ga-IE" sz="2600" dirty="0">
                <a:latin typeface="Comic Sans MS" pitchFamily="66" charset="0"/>
              </a:rPr>
              <a:t>.</a:t>
            </a:r>
            <a:r>
              <a:rPr lang="en-GB" sz="2600" dirty="0">
                <a:latin typeface="Comic Sans MS" pitchFamily="66" charset="0"/>
              </a:rPr>
              <a:t> </a:t>
            </a:r>
            <a:r>
              <a:rPr lang="ga-IE" sz="2600" b="1" dirty="0">
                <a:solidFill>
                  <a:srgbClr val="FF0000"/>
                </a:solidFill>
                <a:latin typeface="Comic Sans MS" pitchFamily="66" charset="0"/>
              </a:rPr>
              <a:t>Hidrileictreachas</a:t>
            </a:r>
            <a:r>
              <a:rPr lang="en-GB" sz="26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600" dirty="0">
                <a:latin typeface="Comic Sans MS" pitchFamily="66" charset="0"/>
              </a:rPr>
              <a:t>a thugtar ar an leictreachas </a:t>
            </a:r>
            <a:r>
              <a:rPr lang="en-GB" sz="2600" dirty="0">
                <a:latin typeface="Comic Sans MS" pitchFamily="66" charset="0"/>
              </a:rPr>
              <a:t>a </a:t>
            </a:r>
            <a:r>
              <a:rPr lang="ga-IE" sz="2600" dirty="0">
                <a:latin typeface="Comic Sans MS" pitchFamily="66" charset="0"/>
              </a:rPr>
              <a:t>ghintear.</a:t>
            </a:r>
          </a:p>
        </p:txBody>
      </p:sp>
      <p:pic>
        <p:nvPicPr>
          <p:cNvPr id="24581" name="Picture 5" descr="shutterstock_50401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692150"/>
            <a:ext cx="626427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shutterstock_51955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692275" y="3644900"/>
            <a:ext cx="5759450" cy="2016125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Fionnuisce </a:t>
            </a:r>
            <a:r>
              <a:rPr lang="en-GB" sz="1400" dirty="0" smtClean="0">
                <a:solidFill>
                  <a:schemeClr val="bg1"/>
                </a:solidFill>
                <a:latin typeface="Comic Sans MS" pitchFamily="66" charset="0"/>
              </a:rPr>
              <a:t>(Freshwater)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2400" dirty="0" smtClean="0">
                <a:solidFill>
                  <a:schemeClr val="bg1"/>
                </a:solidFill>
                <a:latin typeface="Comic Sans MS" pitchFamily="66" charset="0"/>
              </a:rPr>
              <a:t>atá 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sa chuid is mó</a:t>
            </a:r>
            <a:endParaRPr lang="ga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de </a:t>
            </a:r>
            <a:r>
              <a:rPr lang="ga-IE" sz="2400" dirty="0" smtClean="0">
                <a:solidFill>
                  <a:schemeClr val="bg1"/>
                </a:solidFill>
                <a:latin typeface="Comic Sans MS" pitchFamily="66" charset="0"/>
              </a:rPr>
              <a:t>na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h</a:t>
            </a:r>
            <a:r>
              <a:rPr lang="ga-IE" sz="2400" dirty="0" smtClean="0">
                <a:solidFill>
                  <a:schemeClr val="bg1"/>
                </a:solidFill>
                <a:latin typeface="Comic Sans MS" pitchFamily="66" charset="0"/>
              </a:rPr>
              <a:t>aibhneacha </a:t>
            </a: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agus 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de </a:t>
            </a:r>
            <a:r>
              <a:rPr lang="ga-IE" sz="2400" dirty="0" smtClean="0">
                <a:solidFill>
                  <a:schemeClr val="bg1"/>
                </a:solidFill>
                <a:latin typeface="Comic Sans MS" pitchFamily="66" charset="0"/>
              </a:rPr>
              <a:t>na </a:t>
            </a: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lochanna. Maireann a lán cineálacha difriúla plandaí, éan agus ainmhithe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i ngnáthóg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2400" dirty="0" smtClean="0">
                <a:solidFill>
                  <a:schemeClr val="bg1"/>
                </a:solidFill>
                <a:latin typeface="Comic Sans MS" pitchFamily="66" charset="0"/>
              </a:rPr>
              <a:t>fionnuisce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latin typeface="Comic Sans MS" pitchFamily="66" charset="0"/>
              </a:rPr>
              <a:t>(freshwater habitats)</a:t>
            </a:r>
            <a:r>
              <a:rPr lang="ga-IE" sz="24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ga-IE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400" b="1" dirty="0">
                <a:latin typeface="Comic Sans MS" pitchFamily="66" charset="0"/>
              </a:rPr>
              <a:t>Gnáthóg </a:t>
            </a:r>
            <a:r>
              <a:rPr lang="ga-IE" sz="4400" b="1" dirty="0" smtClean="0">
                <a:latin typeface="Comic Sans MS" pitchFamily="66" charset="0"/>
              </a:rPr>
              <a:t>Fionnuisce</a:t>
            </a:r>
            <a:r>
              <a:rPr lang="en-GB" sz="4400" b="1" dirty="0" smtClean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</a:rPr>
              <a:t>(Freshwater Habitat)</a:t>
            </a:r>
            <a:r>
              <a:rPr lang="en-IE" b="1" dirty="0" smtClean="0">
                <a:latin typeface="Comic Sans MS" pitchFamily="66" charset="0"/>
              </a:rPr>
              <a:t> </a:t>
            </a:r>
            <a:endParaRPr lang="en-IE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60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902430"/>
      </a:accent6>
      <a:hlink>
        <a:srgbClr val="5ED81A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EDFC60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EDFC60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5ED81A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643</Words>
  <Application>Microsoft Office PowerPoint</Application>
  <PresentationFormat>On-screen Show (4:3)</PresentationFormat>
  <Paragraphs>187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BlackFamily</cp:lastModifiedBy>
  <cp:revision>158</cp:revision>
  <dcterms:created xsi:type="dcterms:W3CDTF">2013-04-05T19:35:02Z</dcterms:created>
  <dcterms:modified xsi:type="dcterms:W3CDTF">2020-06-18T18:29:51Z</dcterms:modified>
</cp:coreProperties>
</file>