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8" r:id="rId3"/>
    <p:sldId id="270" r:id="rId4"/>
    <p:sldId id="272" r:id="rId5"/>
    <p:sldId id="274" r:id="rId6"/>
    <p:sldId id="278" r:id="rId7"/>
    <p:sldId id="280" r:id="rId8"/>
    <p:sldId id="282" r:id="rId9"/>
    <p:sldId id="284" r:id="rId10"/>
    <p:sldId id="286" r:id="rId11"/>
    <p:sldId id="288" r:id="rId12"/>
    <p:sldId id="290" r:id="rId13"/>
    <p:sldId id="292" r:id="rId14"/>
    <p:sldId id="267" r:id="rId15"/>
  </p:sldIdLst>
  <p:sldSz cx="9144000" cy="6858000" type="screen4x3"/>
  <p:notesSz cx="6858000" cy="9144000"/>
  <p:embeddedFontLst>
    <p:embeddedFont>
      <p:font typeface="Twinkl SemiBold" charset="0"/>
      <p:bold r:id="rId18"/>
    </p:embeddedFont>
    <p:embeddedFont>
      <p:font typeface="Sassoon Infant Rg" panose="02000503030000020003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winkl" panose="020B0604020202020204" charset="0"/>
      <p:regular r:id="rId25"/>
      <p:bold r:id="rId2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84" d="100"/>
          <a:sy n="84" d="100"/>
        </p:scale>
        <p:origin x="-990" y="348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22371F2-90FD-40E2-B81A-1A1F3702AC0C}" type="datetimeFigureOut">
              <a:rPr lang="en-GB"/>
              <a:pPr>
                <a:defRPr/>
              </a:pPr>
              <a:t>18/06/2020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84D8C51-8318-4B33-8443-4E83BDE5AC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7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333798C-E82A-4E64-A7FA-D64558F2934C}" type="datetimeFigureOut">
              <a:rPr lang="en-GB"/>
              <a:pPr>
                <a:defRPr/>
              </a:pPr>
              <a:t>18/06/2020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B5716A6-5B0E-4E73-8F61-7A4FB57EA9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0976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77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43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760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39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814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2" r:id="rId4"/>
    <p:sldLayoutId id="2147483676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The seaside!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904"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20"/>
          <p:cNvSpPr>
            <a:spLocks/>
          </p:cNvSpPr>
          <p:nvPr/>
        </p:nvSpPr>
        <p:spPr bwMode="auto">
          <a:xfrm>
            <a:off x="2363788" y="3062288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Sunflowers!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24130" r="9164" b="29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20"/>
          <p:cNvSpPr>
            <a:spLocks/>
          </p:cNvSpPr>
          <p:nvPr/>
        </p:nvSpPr>
        <p:spPr bwMode="auto">
          <a:xfrm>
            <a:off x="461963" y="595313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tent!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r="5721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20"/>
          <p:cNvSpPr>
            <a:spLocks/>
          </p:cNvSpPr>
          <p:nvPr/>
        </p:nvSpPr>
        <p:spPr bwMode="auto">
          <a:xfrm>
            <a:off x="461963" y="595313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swimming pool!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401" r="4353" b="1424"/>
          <a:stretch>
            <a:fillRect/>
          </a:stretch>
        </p:blipFill>
        <p:spPr bwMode="auto">
          <a:xfrm>
            <a:off x="-2560638" y="-2692400"/>
            <a:ext cx="16130588" cy="114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barbecue!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r="1955"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bee on a flower!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0"/>
          <p:cNvSpPr>
            <a:spLocks/>
          </p:cNvSpPr>
          <p:nvPr/>
        </p:nvSpPr>
        <p:spPr bwMode="auto">
          <a:xfrm>
            <a:off x="2503488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butterfly!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340" r="62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Daisies!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Green leaves!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Lawnmower!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1970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picnic basket!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r="5602"/>
          <a:stretch>
            <a:fillRect/>
          </a:stretch>
        </p:blipFill>
        <p:spPr bwMode="auto">
          <a:xfrm>
            <a:off x="0" y="-11113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sandcastle!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580</TotalTime>
  <Words>38</Words>
  <Application>Microsoft Office PowerPoint</Application>
  <PresentationFormat>On-screen Show (4:3)</PresentationFormat>
  <Paragraphs>12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Twinkl SemiBold</vt:lpstr>
      <vt:lpstr>Sassoon Infant Rg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Eleanor Cundey</dc:creator>
  <cp:lastModifiedBy>Grainne O'Hagan</cp:lastModifiedBy>
  <cp:revision>11</cp:revision>
  <dcterms:created xsi:type="dcterms:W3CDTF">2019-02-19T10:02:01Z</dcterms:created>
  <dcterms:modified xsi:type="dcterms:W3CDTF">2020-06-18T11:48:40Z</dcterms:modified>
</cp:coreProperties>
</file>