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BB209-555C-4CCB-88F0-760D87017494}" type="datetimeFigureOut">
              <a:rPr lang="en-US" smtClean="0"/>
              <a:pPr/>
              <a:t>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E1F5B-485D-4319-BF22-7503019AA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BB209-555C-4CCB-88F0-760D87017494}" type="datetimeFigureOut">
              <a:rPr lang="en-US" smtClean="0"/>
              <a:pPr/>
              <a:t>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E1F5B-485D-4319-BF22-7503019AA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BB209-555C-4CCB-88F0-760D87017494}" type="datetimeFigureOut">
              <a:rPr lang="en-US" smtClean="0"/>
              <a:pPr/>
              <a:t>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E1F5B-485D-4319-BF22-7503019AA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BB209-555C-4CCB-88F0-760D87017494}" type="datetimeFigureOut">
              <a:rPr lang="en-US" smtClean="0"/>
              <a:pPr/>
              <a:t>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E1F5B-485D-4319-BF22-7503019AA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BB209-555C-4CCB-88F0-760D87017494}" type="datetimeFigureOut">
              <a:rPr lang="en-US" smtClean="0"/>
              <a:pPr/>
              <a:t>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E1F5B-485D-4319-BF22-7503019AA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BB209-555C-4CCB-88F0-760D87017494}" type="datetimeFigureOut">
              <a:rPr lang="en-US" smtClean="0"/>
              <a:pPr/>
              <a:t>1/18/2020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E1F5B-485D-4319-BF22-7503019AA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BB209-555C-4CCB-88F0-760D87017494}" type="datetimeFigureOut">
              <a:rPr lang="en-US" smtClean="0"/>
              <a:pPr/>
              <a:t>1/18/2020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E1F5B-485D-4319-BF22-7503019AA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BB209-555C-4CCB-88F0-760D87017494}" type="datetimeFigureOut">
              <a:rPr lang="en-US" smtClean="0"/>
              <a:pPr/>
              <a:t>1/18/2020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E1F5B-485D-4319-BF22-7503019AA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BB209-555C-4CCB-88F0-760D87017494}" type="datetimeFigureOut">
              <a:rPr lang="en-US" smtClean="0"/>
              <a:pPr/>
              <a:t>1/18/2020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E1F5B-485D-4319-BF22-7503019AA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BB209-555C-4CCB-88F0-760D87017494}" type="datetimeFigureOut">
              <a:rPr lang="en-US" smtClean="0"/>
              <a:pPr/>
              <a:t>1/18/2020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E1F5B-485D-4319-BF22-7503019AA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BB209-555C-4CCB-88F0-760D87017494}" type="datetimeFigureOut">
              <a:rPr lang="en-US" smtClean="0"/>
              <a:pPr/>
              <a:t>1/18/2020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E1F5B-485D-4319-BF22-7503019AA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FBB209-555C-4CCB-88F0-760D87017494}" type="datetimeFigureOut">
              <a:rPr lang="en-US" smtClean="0"/>
              <a:pPr/>
              <a:t>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AE1F5B-485D-4319-BF22-7503019AA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E07F41A-E648-4BAD-A45E-834FC232E0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3A47206-6019-41E5-93F9-01E4FBE72414}"/>
              </a:ext>
            </a:extLst>
          </p:cNvPr>
          <p:cNvSpPr txBox="1"/>
          <p:nvPr/>
        </p:nvSpPr>
        <p:spPr>
          <a:xfrm>
            <a:off x="457200" y="167640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KG Miss Kindergarten" pitchFamily="2" charset="0"/>
              </a:rPr>
              <a:t>Insert Text Here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0BD123A-077A-4908-BDD2-6FD8F9BD36B3}"/>
              </a:ext>
            </a:extLst>
          </p:cNvPr>
          <p:cNvSpPr txBox="1"/>
          <p:nvPr/>
        </p:nvSpPr>
        <p:spPr>
          <a:xfrm>
            <a:off x="76200" y="1097578"/>
            <a:ext cx="8877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KG Miss Kindergarten" pitchFamily="2" charset="0"/>
              </a:rPr>
              <a:t>Insert Text Here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71FEBDE-7078-46CD-82EB-93BC3217564B}"/>
              </a:ext>
            </a:extLst>
          </p:cNvPr>
          <p:cNvSpPr txBox="1"/>
          <p:nvPr/>
        </p:nvSpPr>
        <p:spPr>
          <a:xfrm>
            <a:off x="1828800" y="1676399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KG Miss Kindergarten" pitchFamily="2" charset="0"/>
              </a:rPr>
              <a:t>Insert Text Here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B688E3A-B1A2-4C0A-9C33-F1E7B34488F1}"/>
              </a:ext>
            </a:extLst>
          </p:cNvPr>
          <p:cNvSpPr txBox="1"/>
          <p:nvPr/>
        </p:nvSpPr>
        <p:spPr>
          <a:xfrm>
            <a:off x="3200400" y="1676398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KG Miss Kindergarten" pitchFamily="2" charset="0"/>
              </a:rPr>
              <a:t>Insert Text Here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D049511-172E-4342-8AF6-01E788B29C54}"/>
              </a:ext>
            </a:extLst>
          </p:cNvPr>
          <p:cNvSpPr txBox="1"/>
          <p:nvPr/>
        </p:nvSpPr>
        <p:spPr>
          <a:xfrm>
            <a:off x="4536649" y="1676398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KG Miss Kindergarten" pitchFamily="2" charset="0"/>
              </a:rPr>
              <a:t>Insert Text Here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F5314C1-41DD-46B8-BF13-BD9ED785DE8D}"/>
              </a:ext>
            </a:extLst>
          </p:cNvPr>
          <p:cNvSpPr txBox="1"/>
          <p:nvPr/>
        </p:nvSpPr>
        <p:spPr>
          <a:xfrm>
            <a:off x="5908249" y="1676397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KG Miss Kindergarten" pitchFamily="2" charset="0"/>
              </a:rPr>
              <a:t>Insert Text Here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20B13C3-9426-46AA-9B4D-45D3C5882C4F}"/>
              </a:ext>
            </a:extLst>
          </p:cNvPr>
          <p:cNvSpPr txBox="1"/>
          <p:nvPr/>
        </p:nvSpPr>
        <p:spPr>
          <a:xfrm>
            <a:off x="7279849" y="1676396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KG Miss Kindergarten" pitchFamily="2" charset="0"/>
              </a:rPr>
              <a:t>Insert Text Here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81BACC1-D0B1-41FC-9A73-89BC209186EB}"/>
              </a:ext>
            </a:extLst>
          </p:cNvPr>
          <p:cNvSpPr txBox="1"/>
          <p:nvPr/>
        </p:nvSpPr>
        <p:spPr>
          <a:xfrm>
            <a:off x="454843" y="266700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KG Miss Kindergarten" pitchFamily="2" charset="0"/>
              </a:rPr>
              <a:t>Insert Text Here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4AEBA48-9426-47DC-BB75-4AD3EEF2D06D}"/>
              </a:ext>
            </a:extLst>
          </p:cNvPr>
          <p:cNvSpPr txBox="1"/>
          <p:nvPr/>
        </p:nvSpPr>
        <p:spPr>
          <a:xfrm>
            <a:off x="1826443" y="2666999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KG Miss Kindergarten" pitchFamily="2" charset="0"/>
              </a:rPr>
              <a:t>Insert Text Here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8B1ADDD-6B5F-4023-AA3B-73DC2AB2FF50}"/>
              </a:ext>
            </a:extLst>
          </p:cNvPr>
          <p:cNvSpPr txBox="1"/>
          <p:nvPr/>
        </p:nvSpPr>
        <p:spPr>
          <a:xfrm>
            <a:off x="3198043" y="2666998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KG Miss Kindergarten" pitchFamily="2" charset="0"/>
              </a:rPr>
              <a:t>Insert Text Here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0ECE471-C86A-45C3-B428-6CB893D1D40D}"/>
              </a:ext>
            </a:extLst>
          </p:cNvPr>
          <p:cNvSpPr txBox="1"/>
          <p:nvPr/>
        </p:nvSpPr>
        <p:spPr>
          <a:xfrm>
            <a:off x="4534292" y="2666998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KG Miss Kindergarten" pitchFamily="2" charset="0"/>
              </a:rPr>
              <a:t>Insert Text Here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B75E521-664F-4386-BF04-B65EE6EEA4B2}"/>
              </a:ext>
            </a:extLst>
          </p:cNvPr>
          <p:cNvSpPr txBox="1"/>
          <p:nvPr/>
        </p:nvSpPr>
        <p:spPr>
          <a:xfrm>
            <a:off x="5905892" y="2666997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KG Miss Kindergarten" pitchFamily="2" charset="0"/>
              </a:rPr>
              <a:t>Insert Text Here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F17B3DA-7A10-4591-831F-04921AFA2DD5}"/>
              </a:ext>
            </a:extLst>
          </p:cNvPr>
          <p:cNvSpPr txBox="1"/>
          <p:nvPr/>
        </p:nvSpPr>
        <p:spPr>
          <a:xfrm>
            <a:off x="7277492" y="2666996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KG Miss Kindergarten" pitchFamily="2" charset="0"/>
              </a:rPr>
              <a:t>Insert Text Here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EA2E312-6756-43DA-B815-55C2FB755226}"/>
              </a:ext>
            </a:extLst>
          </p:cNvPr>
          <p:cNvSpPr txBox="1"/>
          <p:nvPr/>
        </p:nvSpPr>
        <p:spPr>
          <a:xfrm>
            <a:off x="454843" y="3729336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KG Miss Kindergarten" pitchFamily="2" charset="0"/>
              </a:rPr>
              <a:t>Insert Text Here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E448FF7-3092-4FAE-8F9C-B564C44AA705}"/>
              </a:ext>
            </a:extLst>
          </p:cNvPr>
          <p:cNvSpPr txBox="1"/>
          <p:nvPr/>
        </p:nvSpPr>
        <p:spPr>
          <a:xfrm>
            <a:off x="1826443" y="3729335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KG Miss Kindergarten" pitchFamily="2" charset="0"/>
              </a:rPr>
              <a:t>Insert Text Here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308FAB1-E54E-4EDD-9341-F9F1004C736C}"/>
              </a:ext>
            </a:extLst>
          </p:cNvPr>
          <p:cNvSpPr txBox="1"/>
          <p:nvPr/>
        </p:nvSpPr>
        <p:spPr>
          <a:xfrm>
            <a:off x="3198043" y="3729334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KG Miss Kindergarten" pitchFamily="2" charset="0"/>
              </a:rPr>
              <a:t>Insert Text Here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9B53F68-22E9-4ED9-B081-4FBD8F4E1249}"/>
              </a:ext>
            </a:extLst>
          </p:cNvPr>
          <p:cNvSpPr txBox="1"/>
          <p:nvPr/>
        </p:nvSpPr>
        <p:spPr>
          <a:xfrm>
            <a:off x="4534292" y="3729334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KG Miss Kindergarten" pitchFamily="2" charset="0"/>
              </a:rPr>
              <a:t>Insert Text Here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A3ADE14-DF56-4231-BDAF-4D88A1AC2346}"/>
              </a:ext>
            </a:extLst>
          </p:cNvPr>
          <p:cNvSpPr txBox="1"/>
          <p:nvPr/>
        </p:nvSpPr>
        <p:spPr>
          <a:xfrm>
            <a:off x="5905892" y="3729333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KG Miss Kindergarten" pitchFamily="2" charset="0"/>
              </a:rPr>
              <a:t>Insert Text Here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50C1391-B666-48E0-8328-37CAC6082364}"/>
              </a:ext>
            </a:extLst>
          </p:cNvPr>
          <p:cNvSpPr txBox="1"/>
          <p:nvPr/>
        </p:nvSpPr>
        <p:spPr>
          <a:xfrm>
            <a:off x="7277492" y="3729332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KG Miss Kindergarten" pitchFamily="2" charset="0"/>
              </a:rPr>
              <a:t>Insert Text Here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88C3E27-AF17-4A61-949A-9F7CCED9A670}"/>
              </a:ext>
            </a:extLst>
          </p:cNvPr>
          <p:cNvSpPr txBox="1"/>
          <p:nvPr/>
        </p:nvSpPr>
        <p:spPr>
          <a:xfrm>
            <a:off x="451701" y="4709365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KG Miss Kindergarten" pitchFamily="2" charset="0"/>
              </a:rPr>
              <a:t>Insert Text Here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D83EB61-3D6B-4E7E-B249-292DE9367BC6}"/>
              </a:ext>
            </a:extLst>
          </p:cNvPr>
          <p:cNvSpPr txBox="1"/>
          <p:nvPr/>
        </p:nvSpPr>
        <p:spPr>
          <a:xfrm>
            <a:off x="1823301" y="4709364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KG Miss Kindergarten" pitchFamily="2" charset="0"/>
              </a:rPr>
              <a:t>Insert Text Here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3B55FB8-93A6-4059-9D32-DA8AFA32289D}"/>
              </a:ext>
            </a:extLst>
          </p:cNvPr>
          <p:cNvSpPr txBox="1"/>
          <p:nvPr/>
        </p:nvSpPr>
        <p:spPr>
          <a:xfrm>
            <a:off x="3194901" y="4709363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KG Miss Kindergarten" pitchFamily="2" charset="0"/>
              </a:rPr>
              <a:t>Insert Text Here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AE0F529-DAAC-4A31-9A55-DC8D130A249F}"/>
              </a:ext>
            </a:extLst>
          </p:cNvPr>
          <p:cNvSpPr txBox="1"/>
          <p:nvPr/>
        </p:nvSpPr>
        <p:spPr>
          <a:xfrm>
            <a:off x="4531150" y="4709363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KG Miss Kindergarten" pitchFamily="2" charset="0"/>
              </a:rPr>
              <a:t>Insert Text Here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80DA140-47FB-4BDD-A81F-BE7B6059FBD9}"/>
              </a:ext>
            </a:extLst>
          </p:cNvPr>
          <p:cNvSpPr txBox="1"/>
          <p:nvPr/>
        </p:nvSpPr>
        <p:spPr>
          <a:xfrm>
            <a:off x="5902750" y="4709362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KG Miss Kindergarten" pitchFamily="2" charset="0"/>
              </a:rPr>
              <a:t>Insert Text Here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5A38751-D02A-411B-95F1-62153637D1A2}"/>
              </a:ext>
            </a:extLst>
          </p:cNvPr>
          <p:cNvSpPr txBox="1"/>
          <p:nvPr/>
        </p:nvSpPr>
        <p:spPr>
          <a:xfrm>
            <a:off x="7274350" y="4709361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KG Miss Kindergarten" pitchFamily="2" charset="0"/>
              </a:rPr>
              <a:t>Insert Text Here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A451DC1-233F-4F62-B4B2-13583E52CC3E}"/>
              </a:ext>
            </a:extLst>
          </p:cNvPr>
          <p:cNvSpPr txBox="1"/>
          <p:nvPr/>
        </p:nvSpPr>
        <p:spPr>
          <a:xfrm>
            <a:off x="428920" y="568227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KG Miss Kindergarten" pitchFamily="2" charset="0"/>
              </a:rPr>
              <a:t>Insert Text Here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5C58F1D-8786-4C48-8BE9-21313DC837BA}"/>
              </a:ext>
            </a:extLst>
          </p:cNvPr>
          <p:cNvSpPr txBox="1"/>
          <p:nvPr/>
        </p:nvSpPr>
        <p:spPr>
          <a:xfrm>
            <a:off x="1800520" y="5682269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KG Miss Kindergarten" pitchFamily="2" charset="0"/>
              </a:rPr>
              <a:t>Insert Text Here</a:t>
            </a:r>
          </a:p>
        </p:txBody>
      </p:sp>
    </p:spTree>
    <p:extLst>
      <p:ext uri="{BB962C8B-B14F-4D97-AF65-F5344CB8AC3E}">
        <p14:creationId xmlns:p14="http://schemas.microsoft.com/office/powerpoint/2010/main" val="16780411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81</Words>
  <Application>Microsoft Office PowerPoint</Application>
  <PresentationFormat>On-screen Show (4:3)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KG Miss Kindergarten</vt:lpstr>
      <vt:lpstr>Office Theme</vt:lpstr>
      <vt:lpstr>PowerPoint Presentation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Owner</cp:lastModifiedBy>
  <cp:revision>17</cp:revision>
  <cp:lastPrinted>2020-01-18T20:43:20Z</cp:lastPrinted>
  <dcterms:created xsi:type="dcterms:W3CDTF">2016-12-30T17:54:58Z</dcterms:created>
  <dcterms:modified xsi:type="dcterms:W3CDTF">2020-01-18T20:46:10Z</dcterms:modified>
</cp:coreProperties>
</file>