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Twinkl" panose="020B0604020202020204" charset="0"/>
      <p:regular r:id="rId27"/>
      <p:bold r:id="rId28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FF"/>
    <a:srgbClr val="F6EAC0"/>
    <a:srgbClr val="774DA7"/>
    <a:srgbClr val="364FF1"/>
    <a:srgbClr val="ADD57F"/>
    <a:srgbClr val="B8E787"/>
    <a:srgbClr val="9A9A9A"/>
    <a:srgbClr val="1E1E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6" autoAdjust="0"/>
    <p:restoredTop sz="94639" autoAdjust="0"/>
  </p:normalViewPr>
  <p:slideViewPr>
    <p:cSldViewPr>
      <p:cViewPr varScale="1">
        <p:scale>
          <a:sx n="81" d="100"/>
          <a:sy n="81" d="100"/>
        </p:scale>
        <p:origin x="1363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9F171-92F3-449E-B9DC-CF546262D677}" type="datetimeFigureOut">
              <a:rPr lang="en-GB"/>
              <a:pPr>
                <a:defRPr/>
              </a:pPr>
              <a:t>24/04/2020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F2663-7DF2-4E1B-B961-4F2A01329CF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59835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7047B-688E-4BA8-A361-137A119015F2}" type="datetimeFigureOut">
              <a:rPr lang="en-GB"/>
              <a:pPr>
                <a:defRPr/>
              </a:pPr>
              <a:t>24/04/2020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2E23B-BB48-4DA1-9776-6DECCF2D9C6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68000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D7C04-F3F2-4469-BD02-F5033925C354}" type="datetimeFigureOut">
              <a:rPr lang="en-GB"/>
              <a:pPr>
                <a:defRPr/>
              </a:pPr>
              <a:t>24/04/2020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9B5D3-C9E8-46C5-9523-7289F492BB9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78014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FE541-DDDF-4F1D-BEF6-D33FE8CF934A}" type="datetimeFigureOut">
              <a:rPr lang="en-GB"/>
              <a:pPr>
                <a:defRPr/>
              </a:pPr>
              <a:t>24/04/2020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2D198-7EA8-4E9F-A7B6-17AA580CF52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58604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8EAF2-B133-47A6-84C0-C5C81571394F}" type="datetimeFigureOut">
              <a:rPr lang="en-GB"/>
              <a:pPr>
                <a:defRPr/>
              </a:pPr>
              <a:t>24/04/2020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F3F2F-C97D-4D9E-9F7A-8B3506D157A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85174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F9327-A502-4CF6-80BA-A0DB01E21688}" type="datetimeFigureOut">
              <a:rPr lang="en-GB"/>
              <a:pPr>
                <a:defRPr/>
              </a:pPr>
              <a:t>24/04/2020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9494C-25E2-4826-9E88-F7336975CC5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65317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EF785-DAFD-41C5-AB82-BD30B05CB4AC}" type="datetimeFigureOut">
              <a:rPr lang="en-GB"/>
              <a:pPr>
                <a:defRPr/>
              </a:pPr>
              <a:t>24/04/2020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9F339-D52A-4680-A5B3-3FA21EC2A02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31196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CA29C-2571-4430-96D2-2A81B52A445E}" type="datetimeFigureOut">
              <a:rPr lang="en-GB"/>
              <a:pPr>
                <a:defRPr/>
              </a:pPr>
              <a:t>24/04/2020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DC398-2906-44C8-B03B-121D7595E71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04589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5315A-5842-4D4F-8DCB-BCD141F026CB}" type="datetimeFigureOut">
              <a:rPr lang="en-GB"/>
              <a:pPr>
                <a:defRPr/>
              </a:pPr>
              <a:t>24/04/2020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93F90-2DEC-4BB1-A4BC-BADF4096456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87037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0526A-FA79-4973-BCFD-B6F4AF11807D}" type="datetimeFigureOut">
              <a:rPr lang="en-GB"/>
              <a:pPr>
                <a:defRPr/>
              </a:pPr>
              <a:t>24/04/2020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37ABB-C316-44AB-9930-7CFC4AD830F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46361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BD5C9-EB77-4125-9BEF-9B5745DD2100}" type="datetimeFigureOut">
              <a:rPr lang="en-GB"/>
              <a:pPr>
                <a:defRPr/>
              </a:pPr>
              <a:t>24/04/2020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5560A-DBBE-4404-A098-65A6E27BC47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58273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CB55507-8ACA-4673-8467-FE548BBF79FB}" type="datetimeFigureOut">
              <a:rPr lang="en-GB"/>
              <a:pPr>
                <a:defRPr/>
              </a:pPr>
              <a:t>24/04/2020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4992EE6-B2F0-4A20-8AA2-91555C47969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FC9A374-778A-42A7-A5F2-5AC8E4289A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1720" y="1916832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14"/>
    </mc:Choice>
    <mc:Fallback>
      <p:transition spd="slow" advTm="6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31" objId="2"/>
        <p14:stopEvt time="6448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/>
          <p:cNvSpPr/>
          <p:nvPr/>
        </p:nvSpPr>
        <p:spPr>
          <a:xfrm>
            <a:off x="107950" y="115888"/>
            <a:ext cx="8928100" cy="13684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Rinne an mac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tíre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huf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agus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puf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.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Shéid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sé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agus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shéid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sé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agus</a:t>
            </a:r>
            <a:endParaRPr lang="en-GB" altLang="en-US" dirty="0">
              <a:solidFill>
                <a:schemeClr val="tx1"/>
              </a:solidFill>
              <a:latin typeface="Twinkl" pitchFamily="2" charset="0"/>
            </a:endParaRPr>
          </a:p>
          <a:p>
            <a:pPr eaLnBrk="1" hangingPunct="1">
              <a:defRPr/>
            </a:pP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leag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sé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an teach go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talamh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.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Rith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an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chéad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mhuc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go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dtí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an teach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admhaid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/>
          <p:cNvSpPr/>
          <p:nvPr/>
        </p:nvSpPr>
        <p:spPr>
          <a:xfrm>
            <a:off x="107950" y="115888"/>
            <a:ext cx="8928100" cy="13684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Lean an mac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tíre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go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dtí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an teach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adhmaid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é.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Chnag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sé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ar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an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doras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. </a:t>
            </a:r>
          </a:p>
          <a:p>
            <a:pPr eaLnBrk="1" hangingPunct="1">
              <a:defRPr/>
            </a:pP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“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Lig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isteach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mé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,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lig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isteach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mé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,”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arsa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an mac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tíre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. “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Ní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ligfidh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,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ní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ligfidh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mé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leoga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!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Imigh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leat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anois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…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nach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mé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atá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cróga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?!”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arsa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an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dara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mhuc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13408C-0E73-4EF8-8609-D4AADC29CC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60232" y="99695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107950" y="115888"/>
            <a:ext cx="8928100" cy="13684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“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Déanfaidh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mé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huf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agus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déanfaidh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mé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puf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agus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leagfaidh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mé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an teach.”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D051DAE-C017-4B3D-AE80-4491329249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90872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/>
          <p:cNvSpPr/>
          <p:nvPr/>
        </p:nvSpPr>
        <p:spPr>
          <a:xfrm>
            <a:off x="107950" y="115888"/>
            <a:ext cx="8928100" cy="13684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Rinne an mac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tíre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huf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agus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puf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.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Shéid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sé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agus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shéid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sé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agus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leag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sé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an teach go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talamh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.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Rith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na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muca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go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dtí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an teach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bricí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B5916FE-E578-4542-A07B-342E0DCCFD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20072" y="82602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/>
          <p:cNvSpPr/>
          <p:nvPr/>
        </p:nvSpPr>
        <p:spPr>
          <a:xfrm>
            <a:off x="107950" y="115888"/>
            <a:ext cx="8928100" cy="13684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Lean an mac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tíre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go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dtí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an teach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brící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iad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.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Chnag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sé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ar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an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doras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. </a:t>
            </a:r>
          </a:p>
          <a:p>
            <a:pPr eaLnBrk="1" hangingPunct="1">
              <a:defRPr/>
            </a:pP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“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Lig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isteach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mé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,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lig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isteach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mé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,”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arsa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an mac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tíre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. “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Ní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ligfidh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mé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,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ní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ligfidh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muid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leoga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!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Imigh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leat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anois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…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nach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muid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atá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cróga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?!”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arsa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an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tríú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mhuc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05D46FB-36B6-4993-9331-691A3815B7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107950" y="115888"/>
            <a:ext cx="8928100" cy="13684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“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Déanfaidh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mé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huf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agus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déanfaidh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me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puf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agus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leagfaidh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mé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an teach!”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7A0DC3-B9BD-49E8-ABAF-4A88DD93F1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568" y="97574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107950" y="115888"/>
            <a:ext cx="8928100" cy="13684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altLang="en-US" spc="-30" dirty="0">
                <a:solidFill>
                  <a:schemeClr val="tx1"/>
                </a:solidFill>
                <a:latin typeface="Twinkl" pitchFamily="2" charset="0"/>
              </a:rPr>
              <a:t>Rinne </a:t>
            </a:r>
            <a:r>
              <a:rPr lang="en-GB" altLang="en-US" spc="-30" dirty="0" err="1">
                <a:solidFill>
                  <a:schemeClr val="tx1"/>
                </a:solidFill>
                <a:latin typeface="Twinkl" pitchFamily="2" charset="0"/>
              </a:rPr>
              <a:t>sé</a:t>
            </a:r>
            <a:r>
              <a:rPr lang="en-GB" altLang="en-US" spc="-30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spc="-30" dirty="0" err="1">
                <a:solidFill>
                  <a:schemeClr val="tx1"/>
                </a:solidFill>
                <a:latin typeface="Twinkl" pitchFamily="2" charset="0"/>
              </a:rPr>
              <a:t>huf</a:t>
            </a:r>
            <a:r>
              <a:rPr lang="en-GB" altLang="en-US" spc="-30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spc="-30" dirty="0" err="1">
                <a:solidFill>
                  <a:schemeClr val="tx1"/>
                </a:solidFill>
                <a:latin typeface="Twinkl" pitchFamily="2" charset="0"/>
              </a:rPr>
              <a:t>agus</a:t>
            </a:r>
            <a:r>
              <a:rPr lang="en-GB" altLang="en-US" spc="-30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spc="-30" dirty="0" err="1">
                <a:solidFill>
                  <a:schemeClr val="tx1"/>
                </a:solidFill>
                <a:latin typeface="Twinkl" pitchFamily="2" charset="0"/>
              </a:rPr>
              <a:t>puf</a:t>
            </a:r>
            <a:r>
              <a:rPr lang="en-GB" altLang="en-US" spc="-30" dirty="0">
                <a:solidFill>
                  <a:schemeClr val="tx1"/>
                </a:solidFill>
                <a:latin typeface="Twinkl" pitchFamily="2" charset="0"/>
              </a:rPr>
              <a:t>. </a:t>
            </a:r>
            <a:r>
              <a:rPr lang="en-GB" altLang="en-US" spc="-30" dirty="0" err="1">
                <a:solidFill>
                  <a:schemeClr val="tx1"/>
                </a:solidFill>
                <a:latin typeface="Twinkl" pitchFamily="2" charset="0"/>
              </a:rPr>
              <a:t>Shéid</a:t>
            </a:r>
            <a:r>
              <a:rPr lang="en-GB" altLang="en-US" spc="-30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spc="-30" dirty="0" err="1">
                <a:solidFill>
                  <a:schemeClr val="tx1"/>
                </a:solidFill>
                <a:latin typeface="Twinkl" pitchFamily="2" charset="0"/>
              </a:rPr>
              <a:t>sé</a:t>
            </a:r>
            <a:r>
              <a:rPr lang="en-GB" altLang="en-US" spc="-30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spc="-30" dirty="0" err="1">
                <a:solidFill>
                  <a:schemeClr val="tx1"/>
                </a:solidFill>
                <a:latin typeface="Twinkl" pitchFamily="2" charset="0"/>
              </a:rPr>
              <a:t>agus</a:t>
            </a:r>
            <a:r>
              <a:rPr lang="en-GB" altLang="en-US" spc="-30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spc="-30" dirty="0" err="1">
                <a:solidFill>
                  <a:schemeClr val="tx1"/>
                </a:solidFill>
                <a:latin typeface="Twinkl" pitchFamily="2" charset="0"/>
              </a:rPr>
              <a:t>shéid</a:t>
            </a:r>
            <a:r>
              <a:rPr lang="en-GB" altLang="en-US" spc="-30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spc="-30" dirty="0" err="1">
                <a:solidFill>
                  <a:schemeClr val="tx1"/>
                </a:solidFill>
                <a:latin typeface="Twinkl" pitchFamily="2" charset="0"/>
              </a:rPr>
              <a:t>sé</a:t>
            </a:r>
            <a:r>
              <a:rPr lang="en-GB" altLang="en-US" spc="-30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spc="-30" dirty="0" err="1">
                <a:solidFill>
                  <a:schemeClr val="tx1"/>
                </a:solidFill>
                <a:latin typeface="Twinkl" pitchFamily="2" charset="0"/>
              </a:rPr>
              <a:t>agus</a:t>
            </a:r>
            <a:r>
              <a:rPr lang="en-GB" altLang="en-US" spc="-30" dirty="0">
                <a:solidFill>
                  <a:schemeClr val="tx1"/>
                </a:solidFill>
                <a:latin typeface="Twinkl" pitchFamily="2" charset="0"/>
              </a:rPr>
              <a:t> SHÉID </a:t>
            </a:r>
            <a:r>
              <a:rPr lang="en-GB" altLang="en-US" spc="-30" dirty="0" err="1">
                <a:solidFill>
                  <a:schemeClr val="tx1"/>
                </a:solidFill>
                <a:latin typeface="Twinkl" pitchFamily="2" charset="0"/>
              </a:rPr>
              <a:t>sé</a:t>
            </a:r>
            <a:r>
              <a:rPr lang="en-GB" altLang="en-US" spc="-30" dirty="0">
                <a:solidFill>
                  <a:schemeClr val="tx1"/>
                </a:solidFill>
                <a:latin typeface="Twinkl" pitchFamily="2" charset="0"/>
              </a:rPr>
              <a:t> ach… </a:t>
            </a:r>
            <a:r>
              <a:rPr lang="en-GB" altLang="en-US" spc="-30" dirty="0" err="1">
                <a:solidFill>
                  <a:schemeClr val="tx1"/>
                </a:solidFill>
                <a:latin typeface="Twinkl" pitchFamily="2" charset="0"/>
              </a:rPr>
              <a:t>bhí</a:t>
            </a:r>
            <a:r>
              <a:rPr lang="en-GB" altLang="en-US" spc="-30" dirty="0">
                <a:solidFill>
                  <a:schemeClr val="tx1"/>
                </a:solidFill>
                <a:latin typeface="Twinkl" pitchFamily="2" charset="0"/>
              </a:rPr>
              <a:t> an teach </a:t>
            </a:r>
            <a:r>
              <a:rPr lang="en-GB" altLang="en-US" spc="-30" dirty="0" err="1">
                <a:solidFill>
                  <a:schemeClr val="tx1"/>
                </a:solidFill>
                <a:latin typeface="Twinkl" pitchFamily="2" charset="0"/>
              </a:rPr>
              <a:t>ró-láidir</a:t>
            </a:r>
            <a:r>
              <a:rPr lang="en-GB" altLang="en-US" spc="-30" dirty="0">
                <a:solidFill>
                  <a:schemeClr val="tx1"/>
                </a:solidFill>
                <a:latin typeface="Twinkl" pitchFamily="2" charset="0"/>
              </a:rPr>
              <a:t>. </a:t>
            </a:r>
            <a:r>
              <a:rPr lang="en-GB" altLang="en-US" spc="-30" dirty="0" err="1">
                <a:solidFill>
                  <a:schemeClr val="tx1"/>
                </a:solidFill>
                <a:latin typeface="Twinkl" pitchFamily="2" charset="0"/>
              </a:rPr>
              <a:t>Níorbh</a:t>
            </a:r>
            <a:r>
              <a:rPr lang="en-GB" altLang="en-US" spc="-30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spc="-30" dirty="0" err="1">
                <a:solidFill>
                  <a:schemeClr val="tx1"/>
                </a:solidFill>
                <a:latin typeface="Twinkl" pitchFamily="2" charset="0"/>
              </a:rPr>
              <a:t>fhéidir</a:t>
            </a:r>
            <a:r>
              <a:rPr lang="en-GB" altLang="en-US" spc="-30" dirty="0">
                <a:solidFill>
                  <a:schemeClr val="tx1"/>
                </a:solidFill>
                <a:latin typeface="Twinkl" pitchFamily="2" charset="0"/>
              </a:rPr>
              <a:t> leis an teach a </a:t>
            </a:r>
            <a:r>
              <a:rPr lang="en-GB" altLang="en-US" spc="-30" dirty="0" err="1">
                <a:solidFill>
                  <a:schemeClr val="tx1"/>
                </a:solidFill>
                <a:latin typeface="Twinkl" pitchFamily="2" charset="0"/>
              </a:rPr>
              <a:t>leagadh</a:t>
            </a:r>
            <a:r>
              <a:rPr lang="en-GB" altLang="en-US" spc="-30" dirty="0">
                <a:solidFill>
                  <a:schemeClr val="tx1"/>
                </a:solidFill>
                <a:latin typeface="Twinkl" pitchFamily="2" charset="0"/>
              </a:rPr>
              <a:t>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B530D44-5E49-4DBA-A8C5-9948714039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1640" y="98255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107950" y="115888"/>
            <a:ext cx="8928100" cy="13684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Bhí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fearg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an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domhain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air!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Smaoinigh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sé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ar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phlean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.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Rachadh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sé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síos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an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simléar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!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BF6021D-4C72-48B4-9734-01A8E1F7E7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592" y="90872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Portrait with Foote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988" y="6381750"/>
            <a:ext cx="13350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773988" y="6486525"/>
            <a:ext cx="1360487" cy="268288"/>
          </a:xfrm>
          <a:prstGeom prst="rect">
            <a:avLst/>
          </a:prstGeom>
          <a:solidFill>
            <a:srgbClr val="A3A3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0" y="6418263"/>
            <a:ext cx="9144000" cy="68262"/>
          </a:xfrm>
          <a:prstGeom prst="rect">
            <a:avLst/>
          </a:prstGeom>
          <a:solidFill>
            <a:srgbClr val="1E1E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175" y="6750050"/>
            <a:ext cx="9144000" cy="68263"/>
          </a:xfrm>
          <a:prstGeom prst="rect">
            <a:avLst/>
          </a:prstGeom>
          <a:solidFill>
            <a:srgbClr val="1E1E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GB"/>
          </a:p>
        </p:txBody>
      </p:sp>
      <p:sp>
        <p:nvSpPr>
          <p:cNvPr id="10" name="Rectangle: Rounded Corners 9"/>
          <p:cNvSpPr/>
          <p:nvPr/>
        </p:nvSpPr>
        <p:spPr>
          <a:xfrm>
            <a:off x="107950" y="115888"/>
            <a:ext cx="8928100" cy="13684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Léim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sé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síos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an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simléar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agus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thit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sé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isteach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i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bpota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mór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lán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le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huisce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bruite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!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3F43955-3D85-44DF-92BD-565116944E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616" y="99695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/>
          <p:cNvSpPr/>
          <p:nvPr/>
        </p:nvSpPr>
        <p:spPr>
          <a:xfrm>
            <a:off x="107950" y="115888"/>
            <a:ext cx="8928100" cy="13684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Lig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sé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scread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as! “ ÁÁÁÁÁÁÁÁÁÁÁÁ!”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Léim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sé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amach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as an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bpota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agus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rith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sé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amach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as an teach. 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DEE3A65-0DEC-451B-AF68-4F32345BFD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3688" y="78491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107950" y="115888"/>
            <a:ext cx="8928100" cy="13684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Fadó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,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fadó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bhí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Trí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Mhuc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Bheaga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ann.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Bhí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siad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ina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gcónaí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i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dteach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scoite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faoin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tuath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lena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mamaí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D2A653D-152B-4CD4-AFE2-77813EA8F4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97574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107950" y="115888"/>
            <a:ext cx="8928100" cy="13684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Mhair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na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Trí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Mhuc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Bheaga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le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chéile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go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sona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sásta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as sin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amach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sa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teach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brící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.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Ní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fhaca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siad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an Mac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Tíre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dalba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ariamh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arís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!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FD2A1F9-F6D2-43EC-8880-696219B3DC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5656" y="90872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/>
          <p:cNvSpPr/>
          <p:nvPr/>
        </p:nvSpPr>
        <p:spPr>
          <a:xfrm>
            <a:off x="107950" y="115888"/>
            <a:ext cx="8928100" cy="13684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Lá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amháin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,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d’fhág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siad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a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dteach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chun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tithe a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thógáil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dóibh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féin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. “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Slán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a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mhamaí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!” a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dúirt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siad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. 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995EEAF-5AF6-49C7-B759-5D46920FB1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95688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/>
          <p:cNvSpPr/>
          <p:nvPr/>
        </p:nvSpPr>
        <p:spPr>
          <a:xfrm>
            <a:off x="107950" y="115888"/>
            <a:ext cx="8928100" cy="13684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Rinne an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chéad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muc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a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theach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as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tuí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.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Thóg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sé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an teach go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gasta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.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Bhí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sé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sásta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leis.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D981B01-7ECF-4D95-A1F5-810BBDEC4C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576" y="90872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/>
          <p:cNvSpPr/>
          <p:nvPr/>
        </p:nvSpPr>
        <p:spPr>
          <a:xfrm>
            <a:off x="107950" y="115888"/>
            <a:ext cx="8928100" cy="13684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Rinne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an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dara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muc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a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theach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as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adhmad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.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Thóg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sé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an teach go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gasta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fosta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.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Bhí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sé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sásta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leis.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C614A6E-EE50-4FFB-B642-C951F5D87C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97233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107950" y="115888"/>
            <a:ext cx="8928100" cy="13684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Rinne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an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tríú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muc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a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theach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as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brící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.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Bhí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sé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níos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moille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ná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a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dheartháireacha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ach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bhí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sé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an-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sásta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lena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theach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.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Bhí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sé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mór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agus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láidir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644D530-69D4-44DA-B657-8CA9428446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20072" y="90872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/>
          <p:cNvSpPr/>
          <p:nvPr/>
        </p:nvSpPr>
        <p:spPr>
          <a:xfrm>
            <a:off x="107950" y="115888"/>
            <a:ext cx="8928100" cy="13684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Lá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amháin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,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tháinig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mac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tíre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.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Bhí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ocras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an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domhain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air!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FB06EFE-AF17-4FE8-8493-8B9587715E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600" y="55641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/>
          <p:cNvSpPr/>
          <p:nvPr/>
        </p:nvSpPr>
        <p:spPr>
          <a:xfrm>
            <a:off x="107950" y="115888"/>
            <a:ext cx="8928100" cy="13684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Chonaic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sé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an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chéad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mhuc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ina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theach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tuí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.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Chnag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sé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ar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an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doras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. “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Lig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isteach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mé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,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lig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isteach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mé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,”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arsa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an mac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tíre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. “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Ní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ligfidh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mé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,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ní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ligfidh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mé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leoga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!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Imigh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leat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anois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…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nach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mé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atá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cróga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?!”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arsa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an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chéad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mhuc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B9B6446-DED7-4F10-9CE3-C53BF9B481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00192" y="99118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107950" y="115888"/>
            <a:ext cx="8928100" cy="13684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“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Déanfaidh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mé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huf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agus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déanfaidh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mé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puf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agus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leagfaidh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Twinkl" pitchFamily="2" charset="0"/>
              </a:rPr>
              <a:t>mé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an teach!”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BB688C0-F638-45DB-A317-19140F2E17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90872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553</TotalTime>
  <Words>506</Words>
  <Application>Microsoft Office PowerPoint</Application>
  <PresentationFormat>On-screen Show (4:3)</PresentationFormat>
  <Paragraphs>22</Paragraphs>
  <Slides>21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Twinkl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Aisling Palmer</cp:lastModifiedBy>
  <cp:revision>129</cp:revision>
  <dcterms:created xsi:type="dcterms:W3CDTF">2012-11-21T10:26:22Z</dcterms:created>
  <dcterms:modified xsi:type="dcterms:W3CDTF">2020-04-24T12:01:02Z</dcterms:modified>
</cp:coreProperties>
</file>