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8" r:id="rId1"/>
  </p:sldMasterIdLst>
  <p:notesMasterIdLst>
    <p:notesMasterId r:id="rId15"/>
  </p:notesMasterIdLst>
  <p:handoutMasterIdLst>
    <p:handoutMasterId r:id="rId16"/>
  </p:handoutMasterIdLst>
  <p:sldIdLst>
    <p:sldId id="268" r:id="rId2"/>
    <p:sldId id="267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</p:sldIdLst>
  <p:sldSz cx="10691813" cy="7559675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Handwritten Font" panose="020B0604020202020204" charset="0"/>
      <p:regular r:id="rId21"/>
    </p:embeddedFont>
    <p:embeddedFont>
      <p:font typeface="Twinkl" panose="020B0604020202020204" charset="0"/>
      <p:regular r:id="rId22"/>
      <p:bold r:id="rId23"/>
    </p:embeddedFont>
    <p:embeddedFont>
      <p:font typeface="Twinkl SemiBold" charset="0"/>
      <p:bold r:id="rId24"/>
    </p:embeddedFont>
  </p:embeddedFontLst>
  <p:defaultTextStyle>
    <a:defPPr>
      <a:defRPr lang="en-US"/>
    </a:defPPr>
    <a:lvl1pPr marL="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  <p15:guide id="4" pos="398" userDrawn="1">
          <p15:clr>
            <a:srgbClr val="A4A3A4"/>
          </p15:clr>
        </p15:guide>
        <p15:guide id="5" orient="horz" pos="4381" userDrawn="1">
          <p15:clr>
            <a:srgbClr val="A4A3A4"/>
          </p15:clr>
        </p15:guide>
        <p15:guide id="6" pos="6337" userDrawn="1">
          <p15:clr>
            <a:srgbClr val="A4A3A4"/>
          </p15:clr>
        </p15:guide>
        <p15:guide id="7" orient="horz" pos="381" userDrawn="1">
          <p15:clr>
            <a:srgbClr val="A4A3A4"/>
          </p15:clr>
        </p15:guide>
        <p15:guide id="8" pos="557" userDrawn="1">
          <p15:clr>
            <a:srgbClr val="A4A3A4"/>
          </p15:clr>
        </p15:guide>
        <p15:guide id="9" orient="horz" pos="531" userDrawn="1">
          <p15:clr>
            <a:srgbClr val="A4A3A4"/>
          </p15:clr>
        </p15:guide>
        <p15:guide id="10" orient="horz" pos="4231" userDrawn="1">
          <p15:clr>
            <a:srgbClr val="A4A3A4"/>
          </p15:clr>
        </p15:guide>
        <p15:guide id="11" pos="61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A0DB"/>
    <a:srgbClr val="BC0105"/>
    <a:srgbClr val="4DB1E3"/>
    <a:srgbClr val="DE1E5A"/>
    <a:srgbClr val="80C1EB"/>
    <a:srgbClr val="ACDDFC"/>
    <a:srgbClr val="FFFFFF"/>
    <a:srgbClr val="4AA1D9"/>
    <a:srgbClr val="21A6F9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09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104" y="67"/>
      </p:cViewPr>
      <p:guideLst>
        <p:guide orient="horz" pos="2381"/>
        <p:guide pos="3368"/>
        <p:guide pos="398"/>
        <p:guide orient="horz" pos="4381"/>
        <p:guide pos="6337"/>
        <p:guide orient="horz" pos="381"/>
        <p:guide pos="557"/>
        <p:guide orient="horz" pos="531"/>
        <p:guide orient="horz" pos="4231"/>
        <p:guide pos="617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296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6F0FD7-7899-4D8C-B560-D63BF8DCC084}" type="datetimeFigureOut">
              <a:rPr lang="en-GB" smtClean="0"/>
              <a:t>06/05/2020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4646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43512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613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697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851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36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158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614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539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514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074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9910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934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67" r:id="rId2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1" userDrawn="1">
          <p15:clr>
            <a:srgbClr val="F26B43"/>
          </p15:clr>
        </p15:guide>
        <p15:guide id="2" pos="33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2.m4a"/><Relationship Id="rId7" Type="http://schemas.openxmlformats.org/officeDocument/2006/relationships/image" Target="../media/image13.jp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2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7.m4a"/><Relationship Id="rId7" Type="http://schemas.openxmlformats.org/officeDocument/2006/relationships/image" Target="../media/image9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7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3691" y="1511929"/>
            <a:ext cx="682631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0" dirty="0" err="1">
                <a:latin typeface="Twinkl SemiBold" pitchFamily="2" charset="0"/>
              </a:rPr>
              <a:t>Feirm</a:t>
            </a:r>
            <a:endParaRPr lang="en-GB" sz="11000" dirty="0">
              <a:latin typeface="Twinkl SemiBold" pitchFamily="2" charset="0"/>
            </a:endParaRPr>
          </a:p>
          <a:p>
            <a:pPr algn="r"/>
            <a:r>
              <a:rPr lang="en-GB" sz="11000" dirty="0" err="1">
                <a:latin typeface="Twinkl SemiBold" pitchFamily="2" charset="0"/>
              </a:rPr>
              <a:t>Dhaideo</a:t>
            </a:r>
            <a:endParaRPr lang="en-GB" sz="11000" dirty="0">
              <a:latin typeface="Twinkl SemiBold" pitchFamily="2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005DAC-EBC9-4269-84F5-F891981C7E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57167" y="549580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5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620" y="734166"/>
            <a:ext cx="49341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Twinkl SemiBold" pitchFamily="2" charset="0"/>
              </a:rPr>
              <a:t>'Ah, an jab deireanach ar an liosta,’ </a:t>
            </a:r>
            <a:r>
              <a:rPr lang="en-GB" sz="1600" dirty="0">
                <a:latin typeface="Twinkl" pitchFamily="2" charset="0"/>
              </a:rPr>
              <a:t>a </a:t>
            </a:r>
            <a:r>
              <a:rPr lang="en-GB" sz="1600" dirty="0" err="1">
                <a:latin typeface="Twinkl" pitchFamily="2" charset="0"/>
              </a:rPr>
              <a:t>dúirt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sí</a:t>
            </a:r>
            <a:r>
              <a:rPr lang="en-GB" sz="1600" dirty="0">
                <a:latin typeface="Twinkl" pitchFamily="2" charset="0"/>
              </a:rPr>
              <a:t>.</a:t>
            </a:r>
          </a:p>
          <a:p>
            <a:endParaRPr lang="en-GB" sz="1600" dirty="0">
              <a:latin typeface="Twinkl" pitchFamily="2" charset="0"/>
            </a:endParaRPr>
          </a:p>
          <a:p>
            <a:r>
              <a:rPr lang="en-GB" sz="1600" dirty="0" err="1">
                <a:latin typeface="Twinkl" pitchFamily="2" charset="0"/>
              </a:rPr>
              <a:t>D'fhéach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sí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amach</a:t>
            </a:r>
            <a:r>
              <a:rPr lang="en-GB" sz="1600" dirty="0">
                <a:latin typeface="Twinkl" pitchFamily="2" charset="0"/>
              </a:rPr>
              <a:t> an </a:t>
            </a:r>
            <a:r>
              <a:rPr lang="en-GB" sz="1600" dirty="0" err="1">
                <a:latin typeface="Twinkl" pitchFamily="2" charset="0"/>
              </a:rPr>
              <a:t>fhuinneog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agus</a:t>
            </a:r>
            <a:r>
              <a:rPr lang="en-GB" sz="1600" dirty="0">
                <a:latin typeface="Twinkl" pitchFamily="2" charset="0"/>
              </a:rPr>
              <a:t> thug </a:t>
            </a:r>
            <a:r>
              <a:rPr lang="en-GB" sz="1600" dirty="0" err="1">
                <a:latin typeface="Twinkl" pitchFamily="2" charset="0"/>
              </a:rPr>
              <a:t>sí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faoi</a:t>
            </a:r>
            <a:endParaRPr lang="en-GB" sz="1600" dirty="0">
              <a:latin typeface="Twinkl" pitchFamily="2" charset="0"/>
            </a:endParaRPr>
          </a:p>
          <a:p>
            <a:r>
              <a:rPr lang="en-GB" sz="1600" dirty="0" err="1">
                <a:latin typeface="Twinkl" pitchFamily="2" charset="0"/>
              </a:rPr>
              <a:t>deara</a:t>
            </a:r>
            <a:r>
              <a:rPr lang="en-GB" sz="1600" dirty="0">
                <a:latin typeface="Twinkl" pitchFamily="2" charset="0"/>
              </a:rPr>
              <a:t> go </a:t>
            </a:r>
            <a:r>
              <a:rPr lang="en-GB" sz="1600" dirty="0" err="1">
                <a:latin typeface="Twinkl" pitchFamily="2" charset="0"/>
              </a:rPr>
              <a:t>raibh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Daideo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beagnach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críochnaithe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ar</a:t>
            </a:r>
            <a:r>
              <a:rPr lang="en-GB" sz="1600" dirty="0">
                <a:latin typeface="Twinkl" pitchFamily="2" charset="0"/>
              </a:rPr>
              <a:t> an</a:t>
            </a:r>
          </a:p>
          <a:p>
            <a:r>
              <a:rPr lang="en-GB" sz="1600" dirty="0" err="1">
                <a:latin typeface="Twinkl" pitchFamily="2" charset="0"/>
              </a:rPr>
              <a:t>bhfeirm</a:t>
            </a:r>
            <a:r>
              <a:rPr lang="en-GB" sz="1600" dirty="0">
                <a:latin typeface="Twinkl" pitchFamily="2" charset="0"/>
              </a:rPr>
              <a:t>. </a:t>
            </a:r>
            <a:r>
              <a:rPr lang="en-GB" sz="1600" dirty="0" err="1">
                <a:latin typeface="Twinkl" pitchFamily="2" charset="0"/>
              </a:rPr>
              <a:t>Bhí</a:t>
            </a:r>
            <a:r>
              <a:rPr lang="en-GB" sz="1600" dirty="0">
                <a:latin typeface="Twinkl" pitchFamily="2" charset="0"/>
              </a:rPr>
              <a:t> a </a:t>
            </a:r>
            <a:r>
              <a:rPr lang="en-GB" sz="1600" dirty="0" err="1">
                <a:latin typeface="Twinkl" pitchFamily="2" charset="0"/>
              </a:rPr>
              <a:t>fhios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aici</a:t>
            </a:r>
            <a:r>
              <a:rPr lang="en-GB" sz="1600" dirty="0">
                <a:latin typeface="Twinkl" pitchFamily="2" charset="0"/>
              </a:rPr>
              <a:t> go </a:t>
            </a:r>
            <a:r>
              <a:rPr lang="en-GB" sz="1600" dirty="0" err="1">
                <a:latin typeface="Twinkl" pitchFamily="2" charset="0"/>
              </a:rPr>
              <a:t>gcuirfeadh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sé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níos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mó</a:t>
            </a:r>
            <a:endParaRPr lang="en-GB" sz="1600" dirty="0">
              <a:latin typeface="Twinkl" pitchFamily="2" charset="0"/>
            </a:endParaRPr>
          </a:p>
          <a:p>
            <a:r>
              <a:rPr lang="en-GB" sz="1600" dirty="0" err="1">
                <a:latin typeface="Twinkl" pitchFamily="2" charset="0"/>
              </a:rPr>
              <a:t>biatais</a:t>
            </a:r>
            <a:r>
              <a:rPr lang="en-GB" sz="1600" dirty="0">
                <a:latin typeface="Twinkl" pitchFamily="2" charset="0"/>
              </a:rPr>
              <a:t>. </a:t>
            </a:r>
            <a:r>
              <a:rPr lang="en-GB" sz="1600" dirty="0" err="1">
                <a:latin typeface="Twinkl" pitchFamily="2" charset="0"/>
              </a:rPr>
              <a:t>Bheadh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lón</a:t>
            </a:r>
            <a:r>
              <a:rPr lang="en-GB" sz="1600" dirty="0">
                <a:latin typeface="Twinkl" pitchFamily="2" charset="0"/>
              </a:rPr>
              <a:t> ag </a:t>
            </a:r>
            <a:r>
              <a:rPr lang="en-GB" sz="1600" dirty="0" err="1">
                <a:latin typeface="Twinkl" pitchFamily="2" charset="0"/>
              </a:rPr>
              <a:t>teastáil</a:t>
            </a:r>
            <a:r>
              <a:rPr lang="en-GB" sz="1600" dirty="0">
                <a:latin typeface="Twinkl" pitchFamily="2" charset="0"/>
              </a:rPr>
              <a:t> ó </a:t>
            </a:r>
            <a:r>
              <a:rPr lang="en-GB" sz="1600" dirty="0" err="1">
                <a:latin typeface="Twinkl" pitchFamily="2" charset="0"/>
              </a:rPr>
              <a:t>Dhaideo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i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ndiaidh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na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hoibre</a:t>
            </a:r>
            <a:r>
              <a:rPr lang="en-GB" sz="1600" dirty="0">
                <a:latin typeface="Twinkl" pitchFamily="2" charset="0"/>
              </a:rPr>
              <a:t>. Go </a:t>
            </a:r>
            <a:r>
              <a:rPr lang="en-GB" sz="1600" dirty="0" err="1">
                <a:latin typeface="Twinkl" pitchFamily="2" charset="0"/>
              </a:rPr>
              <a:t>cúramach</a:t>
            </a:r>
            <a:r>
              <a:rPr lang="en-GB" sz="1600" dirty="0">
                <a:latin typeface="Twinkl" pitchFamily="2" charset="0"/>
              </a:rPr>
              <a:t>, </a:t>
            </a:r>
            <a:r>
              <a:rPr lang="en-GB" sz="1600" dirty="0" err="1">
                <a:latin typeface="Twinkl" pitchFamily="2" charset="0"/>
              </a:rPr>
              <a:t>d'ullmhaigh</a:t>
            </a:r>
            <a:r>
              <a:rPr lang="en-GB" sz="1600" dirty="0">
                <a:latin typeface="Twinkl" pitchFamily="2" charset="0"/>
              </a:rPr>
              <a:t> Jaz </a:t>
            </a:r>
            <a:r>
              <a:rPr lang="en-GB" sz="1600" dirty="0" err="1">
                <a:latin typeface="Twinkl" pitchFamily="2" charset="0"/>
              </a:rPr>
              <a:t>béile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deas</a:t>
            </a:r>
            <a:r>
              <a:rPr lang="en-GB" sz="1600" dirty="0">
                <a:latin typeface="Twinkl" pitchFamily="2" charset="0"/>
              </a:rPr>
              <a:t> de </a:t>
            </a:r>
            <a:r>
              <a:rPr lang="en-GB" sz="1600" dirty="0" err="1">
                <a:latin typeface="Twinkl" pitchFamily="2" charset="0"/>
              </a:rPr>
              <a:t>cheapairí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uibhe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agus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tráta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chomh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maith</a:t>
            </a:r>
            <a:r>
              <a:rPr lang="en-GB" sz="1600" dirty="0">
                <a:latin typeface="Twinkl" pitchFamily="2" charset="0"/>
              </a:rPr>
              <a:t> le </a:t>
            </a:r>
            <a:r>
              <a:rPr lang="en-GB" sz="1600" dirty="0" err="1">
                <a:latin typeface="Twinkl" pitchFamily="2" charset="0"/>
              </a:rPr>
              <a:t>gloine</a:t>
            </a:r>
            <a:endParaRPr lang="en-GB" sz="1600" dirty="0">
              <a:latin typeface="Twinkl" pitchFamily="2" charset="0"/>
            </a:endParaRPr>
          </a:p>
          <a:p>
            <a:r>
              <a:rPr lang="en-GB" sz="1600" dirty="0" err="1">
                <a:latin typeface="Twinkl" pitchFamily="2" charset="0"/>
              </a:rPr>
              <a:t>bainne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fhuair</a:t>
            </a:r>
            <a:r>
              <a:rPr lang="en-GB" sz="1600" dirty="0">
                <a:latin typeface="Twinkl" pitchFamily="2" charset="0"/>
              </a:rPr>
              <a:t> don </a:t>
            </a:r>
            <a:r>
              <a:rPr lang="en-GB" sz="1600" dirty="0" err="1">
                <a:latin typeface="Twinkl" pitchFamily="2" charset="0"/>
              </a:rPr>
              <a:t>bheirt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acu</a:t>
            </a:r>
            <a:r>
              <a:rPr lang="en-GB" sz="1600" dirty="0">
                <a:latin typeface="Twinkl" pitchFamily="2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10651" y="6424325"/>
            <a:ext cx="5015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Twinkl SemiBold" pitchFamily="2" charset="0"/>
              </a:rPr>
              <a:t>'Jab </a:t>
            </a:r>
            <a:r>
              <a:rPr lang="en-GB" sz="2000" dirty="0" err="1">
                <a:latin typeface="Twinkl SemiBold" pitchFamily="2" charset="0"/>
              </a:rPr>
              <a:t>eile</a:t>
            </a:r>
            <a:r>
              <a:rPr lang="en-GB" sz="2000" dirty="0">
                <a:latin typeface="Twinkl SemiBold" pitchFamily="2" charset="0"/>
              </a:rPr>
              <a:t> </a:t>
            </a:r>
            <a:r>
              <a:rPr lang="en-GB" sz="2000" dirty="0" err="1">
                <a:latin typeface="Twinkl SemiBold" pitchFamily="2" charset="0"/>
              </a:rPr>
              <a:t>déanta</a:t>
            </a:r>
            <a:r>
              <a:rPr lang="en-GB" sz="2000" dirty="0">
                <a:latin typeface="Twinkl SemiBold" pitchFamily="2" charset="0"/>
              </a:rPr>
              <a:t>!’ </a:t>
            </a:r>
            <a:r>
              <a:rPr lang="pt-BR" sz="1600" dirty="0">
                <a:latin typeface="Twinkl" pitchFamily="2" charset="0"/>
              </a:rPr>
              <a:t>a dúirt sí</a:t>
            </a:r>
            <a:r>
              <a:rPr lang="en-GB" sz="1600" dirty="0">
                <a:latin typeface="Twinkl" pitchFamily="2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76934" y="154082"/>
            <a:ext cx="44830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 err="1">
                <a:latin typeface="Twinkl" pitchFamily="2" charset="0"/>
              </a:rPr>
              <a:t>Rinne</a:t>
            </a:r>
            <a:r>
              <a:rPr lang="en-GB" sz="1600" dirty="0">
                <a:latin typeface="Twinkl" pitchFamily="2" charset="0"/>
              </a:rPr>
              <a:t> Jaz </a:t>
            </a:r>
            <a:r>
              <a:rPr lang="en-GB" sz="1600" dirty="0" err="1">
                <a:latin typeface="Twinkl" pitchFamily="2" charset="0"/>
              </a:rPr>
              <a:t>meangadh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gáire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nuair</a:t>
            </a:r>
            <a:r>
              <a:rPr lang="en-GB" sz="1600" dirty="0">
                <a:latin typeface="Twinkl" pitchFamily="2" charset="0"/>
              </a:rPr>
              <a:t> a </a:t>
            </a:r>
            <a:r>
              <a:rPr lang="en-GB" sz="1600" dirty="0" err="1">
                <a:latin typeface="Twinkl" pitchFamily="2" charset="0"/>
              </a:rPr>
              <a:t>smaoinigh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sí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faoi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cá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bhfuair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sí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na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comhábhair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ar</a:t>
            </a:r>
            <a:r>
              <a:rPr lang="en-GB" sz="1600" dirty="0">
                <a:latin typeface="Twinkl" pitchFamily="2" charset="0"/>
              </a:rPr>
              <a:t> fad. </a:t>
            </a:r>
            <a:r>
              <a:rPr lang="en-GB" sz="1600" dirty="0" err="1">
                <a:latin typeface="Twinkl" pitchFamily="2" charset="0"/>
              </a:rPr>
              <a:t>Fuair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sí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na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huibheacha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blasta</a:t>
            </a:r>
            <a:r>
              <a:rPr lang="en-GB" sz="1600" dirty="0">
                <a:latin typeface="Twinkl" pitchFamily="2" charset="0"/>
              </a:rPr>
              <a:t> ó </a:t>
            </a:r>
            <a:r>
              <a:rPr lang="en-GB" sz="1600" dirty="0" err="1">
                <a:latin typeface="Twinkl" pitchFamily="2" charset="0"/>
              </a:rPr>
              <a:t>na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sicíní</a:t>
            </a:r>
            <a:r>
              <a:rPr lang="en-GB" sz="1600" dirty="0">
                <a:latin typeface="Twinkl" pitchFamily="2" charset="0"/>
              </a:rPr>
              <a:t>, </a:t>
            </a:r>
            <a:r>
              <a:rPr lang="en-GB" sz="1600" dirty="0" err="1">
                <a:latin typeface="Twinkl" pitchFamily="2" charset="0"/>
              </a:rPr>
              <a:t>rinne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na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muca</a:t>
            </a:r>
            <a:r>
              <a:rPr lang="en-GB" sz="1600" dirty="0">
                <a:latin typeface="Twinkl" pitchFamily="2" charset="0"/>
              </a:rPr>
              <a:t> an </a:t>
            </a:r>
            <a:r>
              <a:rPr lang="en-GB" sz="1600" dirty="0" err="1">
                <a:latin typeface="Twinkl" pitchFamily="2" charset="0"/>
              </a:rPr>
              <a:t>leasachán</a:t>
            </a:r>
            <a:r>
              <a:rPr lang="en-GB" sz="1600" dirty="0">
                <a:latin typeface="Twinkl" pitchFamily="2" charset="0"/>
              </a:rPr>
              <a:t> do </a:t>
            </a:r>
            <a:r>
              <a:rPr lang="en-GB" sz="1600" dirty="0" err="1">
                <a:latin typeface="Twinkl" pitchFamily="2" charset="0"/>
              </a:rPr>
              <a:t>na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trátaí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agus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fuair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sí</a:t>
            </a:r>
            <a:r>
              <a:rPr lang="en-GB" sz="1600" dirty="0">
                <a:latin typeface="Twinkl" pitchFamily="2" charset="0"/>
              </a:rPr>
              <a:t> an </a:t>
            </a:r>
            <a:r>
              <a:rPr lang="en-GB" sz="1600" dirty="0" err="1">
                <a:latin typeface="Twinkl" pitchFamily="2" charset="0"/>
              </a:rPr>
              <a:t>bainne</a:t>
            </a:r>
            <a:r>
              <a:rPr lang="en-GB" sz="1600" dirty="0">
                <a:latin typeface="Twinkl" pitchFamily="2" charset="0"/>
              </a:rPr>
              <a:t> ó </a:t>
            </a:r>
            <a:r>
              <a:rPr lang="en-GB" sz="1600" dirty="0" err="1">
                <a:latin typeface="Twinkl" pitchFamily="2" charset="0"/>
              </a:rPr>
              <a:t>na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ba</a:t>
            </a:r>
            <a:r>
              <a:rPr lang="en-GB" sz="1600" dirty="0">
                <a:latin typeface="Twinkl" pitchFamily="2" charset="0"/>
              </a:rPr>
              <a:t>.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7C6A69-4A48-4163-AA76-48EFC3951B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74457" y="1477521"/>
            <a:ext cx="487363" cy="487362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A7DC01E-5F67-4297-B6B7-A0A6E0F037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02225" y="3535363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9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83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04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3060" y="218118"/>
            <a:ext cx="54521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 err="1">
                <a:latin typeface="Twinkl" pitchFamily="2" charset="0"/>
              </a:rPr>
              <a:t>D'fhan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Daideo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agus</a:t>
            </a:r>
            <a:r>
              <a:rPr lang="en-GB" sz="1600" dirty="0">
                <a:latin typeface="Twinkl" pitchFamily="2" charset="0"/>
              </a:rPr>
              <a:t> Jaz </a:t>
            </a:r>
            <a:r>
              <a:rPr lang="en-GB" sz="1600" dirty="0" err="1">
                <a:latin typeface="Twinkl" pitchFamily="2" charset="0"/>
              </a:rPr>
              <a:t>sa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seantarracóir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dearg</a:t>
            </a:r>
            <a:r>
              <a:rPr lang="en-GB" sz="1600" dirty="0">
                <a:latin typeface="Twinkl" pitchFamily="2" charset="0"/>
              </a:rPr>
              <a:t> ag </a:t>
            </a:r>
            <a:r>
              <a:rPr lang="en-GB" sz="1600" dirty="0" err="1">
                <a:latin typeface="Twinkl" pitchFamily="2" charset="0"/>
              </a:rPr>
              <a:t>ithe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na</a:t>
            </a:r>
            <a:endParaRPr lang="en-GB" sz="1600" dirty="0">
              <a:latin typeface="Twinkl" pitchFamily="2" charset="0"/>
            </a:endParaRPr>
          </a:p>
          <a:p>
            <a:pPr algn="just"/>
            <a:r>
              <a:rPr lang="en-GB" sz="1600" dirty="0" err="1">
                <a:latin typeface="Twinkl" pitchFamily="2" charset="0"/>
              </a:rPr>
              <a:t>gceapairí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agus</a:t>
            </a:r>
            <a:r>
              <a:rPr lang="en-GB" sz="1600" dirty="0">
                <a:latin typeface="Twinkl" pitchFamily="2" charset="0"/>
              </a:rPr>
              <a:t> ag </a:t>
            </a:r>
            <a:r>
              <a:rPr lang="en-GB" sz="1600" dirty="0" err="1">
                <a:latin typeface="Twinkl" pitchFamily="2" charset="0"/>
              </a:rPr>
              <a:t>ól</a:t>
            </a:r>
            <a:r>
              <a:rPr lang="en-GB" sz="1600" dirty="0">
                <a:latin typeface="Twinkl" pitchFamily="2" charset="0"/>
              </a:rPr>
              <a:t> an </a:t>
            </a:r>
            <a:r>
              <a:rPr lang="en-GB" sz="1600" dirty="0" err="1">
                <a:latin typeface="Twinkl" pitchFamily="2" charset="0"/>
              </a:rPr>
              <a:t>bhainne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úir</a:t>
            </a:r>
            <a:r>
              <a:rPr lang="en-GB" sz="1600" dirty="0">
                <a:latin typeface="Twinkl" pitchFamily="2" charset="0"/>
              </a:rPr>
              <a:t>. </a:t>
            </a:r>
            <a:r>
              <a:rPr lang="en-GB" sz="1600" dirty="0" err="1">
                <a:latin typeface="Twinkl" pitchFamily="2" charset="0"/>
              </a:rPr>
              <a:t>Thiontaigh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siad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thart</a:t>
            </a:r>
            <a:endParaRPr lang="en-GB" sz="1600" dirty="0">
              <a:latin typeface="Twinkl" pitchFamily="2" charset="0"/>
            </a:endParaRPr>
          </a:p>
          <a:p>
            <a:pPr algn="just"/>
            <a:r>
              <a:rPr lang="en-GB" sz="1600" dirty="0" err="1">
                <a:latin typeface="Twinkl" pitchFamily="2" charset="0"/>
              </a:rPr>
              <a:t>nuair</a:t>
            </a:r>
            <a:r>
              <a:rPr lang="en-GB" sz="1600" dirty="0">
                <a:latin typeface="Twinkl" pitchFamily="2" charset="0"/>
              </a:rPr>
              <a:t> a </a:t>
            </a:r>
            <a:r>
              <a:rPr lang="en-GB" sz="1600" dirty="0" err="1">
                <a:latin typeface="Twinkl" pitchFamily="2" charset="0"/>
              </a:rPr>
              <a:t>chuala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siad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fuaim</a:t>
            </a:r>
            <a:r>
              <a:rPr lang="en-GB" sz="1600" dirty="0">
                <a:latin typeface="Twinkl" pitchFamily="2" charset="0"/>
              </a:rPr>
              <a:t> an </a:t>
            </a:r>
            <a:r>
              <a:rPr lang="en-GB" sz="1600" dirty="0" err="1">
                <a:latin typeface="Twinkl" pitchFamily="2" charset="0"/>
              </a:rPr>
              <a:t>bhus</a:t>
            </a:r>
            <a:r>
              <a:rPr lang="en-GB" sz="1600" dirty="0">
                <a:latin typeface="Twinkl" pitchFamily="2" charset="0"/>
              </a:rPr>
              <a:t>. </a:t>
            </a:r>
            <a:r>
              <a:rPr lang="en-GB" sz="1600" dirty="0" err="1">
                <a:latin typeface="Twinkl" pitchFamily="2" charset="0"/>
              </a:rPr>
              <a:t>Bhí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Mamó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ar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ais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ón</a:t>
            </a:r>
            <a:endParaRPr lang="en-GB" sz="1600" dirty="0">
              <a:latin typeface="Twinkl" pitchFamily="2" charset="0"/>
            </a:endParaRPr>
          </a:p>
          <a:p>
            <a:pPr algn="just"/>
            <a:r>
              <a:rPr lang="en-GB" sz="1600" dirty="0" err="1">
                <a:latin typeface="Twinkl" pitchFamily="2" charset="0"/>
              </a:rPr>
              <a:t>mBaile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Mór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agus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bhí</a:t>
            </a:r>
            <a:r>
              <a:rPr lang="en-GB" sz="1600" dirty="0">
                <a:latin typeface="Twinkl" pitchFamily="2" charset="0"/>
              </a:rPr>
              <a:t> a </a:t>
            </a:r>
            <a:r>
              <a:rPr lang="en-GB" sz="1600" dirty="0" err="1">
                <a:latin typeface="Twinkl" pitchFamily="2" charset="0"/>
              </a:rPr>
              <a:t>lán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málaí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aici</a:t>
            </a:r>
            <a:r>
              <a:rPr lang="en-GB" sz="1600" dirty="0">
                <a:latin typeface="Twinkl" pitchFamily="2" charset="0"/>
              </a:rPr>
              <a:t>. </a:t>
            </a:r>
            <a:r>
              <a:rPr lang="en-GB" sz="1600" dirty="0" err="1">
                <a:latin typeface="Twinkl" pitchFamily="2" charset="0"/>
              </a:rPr>
              <a:t>Soláthraíonn</a:t>
            </a:r>
            <a:r>
              <a:rPr lang="en-GB" sz="1600" dirty="0">
                <a:latin typeface="Twinkl" pitchFamily="2" charset="0"/>
              </a:rPr>
              <a:t> an</a:t>
            </a:r>
          </a:p>
          <a:p>
            <a:pPr algn="just"/>
            <a:r>
              <a:rPr lang="en-GB" sz="1600" dirty="0" err="1">
                <a:latin typeface="Twinkl" pitchFamily="2" charset="0"/>
              </a:rPr>
              <a:t>fheirm</a:t>
            </a:r>
            <a:r>
              <a:rPr lang="en-GB" sz="1600" dirty="0">
                <a:latin typeface="Twinkl" pitchFamily="2" charset="0"/>
              </a:rPr>
              <a:t> a </a:t>
            </a:r>
            <a:r>
              <a:rPr lang="en-GB" sz="1600" dirty="0" err="1">
                <a:latin typeface="Twinkl" pitchFamily="2" charset="0"/>
              </a:rPr>
              <a:t>lán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bia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dóibh</a:t>
            </a:r>
            <a:r>
              <a:rPr lang="en-GB" sz="1600" dirty="0">
                <a:latin typeface="Twinkl" pitchFamily="2" charset="0"/>
              </a:rPr>
              <a:t> ach </a:t>
            </a:r>
            <a:r>
              <a:rPr lang="en-GB" sz="1600" dirty="0" err="1">
                <a:latin typeface="Twinkl" pitchFamily="2" charset="0"/>
              </a:rPr>
              <a:t>tá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orthu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cúpla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rud</a:t>
            </a:r>
            <a:r>
              <a:rPr lang="en-GB" sz="1600" dirty="0">
                <a:latin typeface="Twinkl" pitchFamily="2" charset="0"/>
              </a:rPr>
              <a:t> a </a:t>
            </a:r>
            <a:r>
              <a:rPr lang="en-GB" sz="1600" dirty="0" err="1">
                <a:latin typeface="Twinkl" pitchFamily="2" charset="0"/>
              </a:rPr>
              <a:t>fháil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gach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seachtain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ón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mBaile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Mór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ar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nós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earraí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glanta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srl</a:t>
            </a:r>
            <a:r>
              <a:rPr lang="en-GB" sz="1600" dirty="0">
                <a:latin typeface="Twinkl" pitchFamily="2" charset="0"/>
              </a:rPr>
              <a:t>.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A246BE-76F0-4C82-AF70-E82DBEEC34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48495" y="178777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4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67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049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48544" y="344867"/>
            <a:ext cx="57670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Twinkl" pitchFamily="2" charset="0"/>
              </a:rPr>
              <a:t>'</a:t>
            </a:r>
            <a:r>
              <a:rPr lang="en-GB" sz="1600" dirty="0" err="1">
                <a:latin typeface="Twinkl" pitchFamily="2" charset="0"/>
              </a:rPr>
              <a:t>D'oibrigh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tú</a:t>
            </a:r>
            <a:r>
              <a:rPr lang="en-GB" sz="1600" dirty="0">
                <a:latin typeface="Twinkl" pitchFamily="2" charset="0"/>
              </a:rPr>
              <a:t> go </a:t>
            </a:r>
            <a:r>
              <a:rPr lang="en-GB" sz="1600" dirty="0" err="1">
                <a:latin typeface="Twinkl" pitchFamily="2" charset="0"/>
              </a:rPr>
              <a:t>dian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dícheallach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ar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maidin</a:t>
            </a:r>
            <a:r>
              <a:rPr lang="en-GB" sz="1600" dirty="0">
                <a:latin typeface="Twinkl" pitchFamily="2" charset="0"/>
              </a:rPr>
              <a:t>, a Jaz. Go</a:t>
            </a:r>
          </a:p>
          <a:p>
            <a:r>
              <a:rPr lang="en-GB" sz="1600" dirty="0" err="1">
                <a:latin typeface="Twinkl" pitchFamily="2" charset="0"/>
              </a:rPr>
              <a:t>raibh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míle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maith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agat</a:t>
            </a:r>
            <a:r>
              <a:rPr lang="en-GB" sz="1600" dirty="0">
                <a:latin typeface="Twinkl" pitchFamily="2" charset="0"/>
              </a:rPr>
              <a:t> as </a:t>
            </a:r>
            <a:r>
              <a:rPr lang="en-GB" sz="1600" dirty="0" err="1">
                <a:latin typeface="Twinkl" pitchFamily="2" charset="0"/>
              </a:rPr>
              <a:t>ucht</a:t>
            </a:r>
            <a:r>
              <a:rPr lang="en-GB" sz="1600" dirty="0">
                <a:latin typeface="Twinkl" pitchFamily="2" charset="0"/>
              </a:rPr>
              <a:t> an </a:t>
            </a:r>
            <a:r>
              <a:rPr lang="en-GB" sz="1600" dirty="0" err="1">
                <a:latin typeface="Twinkl" pitchFamily="2" charset="0"/>
              </a:rPr>
              <a:t>cúnamh</a:t>
            </a:r>
            <a:r>
              <a:rPr lang="en-GB" sz="1600" dirty="0">
                <a:latin typeface="Twinkl" pitchFamily="2" charset="0"/>
              </a:rPr>
              <a:t> a thug </a:t>
            </a:r>
            <a:r>
              <a:rPr lang="en-GB" sz="1600" dirty="0" err="1">
                <a:latin typeface="Twinkl" pitchFamily="2" charset="0"/>
              </a:rPr>
              <a:t>tú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dom</a:t>
            </a:r>
            <a:r>
              <a:rPr lang="en-GB" sz="1600" dirty="0">
                <a:latin typeface="Twinkl" pitchFamily="2" charset="0"/>
              </a:rPr>
              <a:t>,’</a:t>
            </a:r>
          </a:p>
          <a:p>
            <a:r>
              <a:rPr lang="en-GB" sz="1600" dirty="0">
                <a:latin typeface="Twinkl" pitchFamily="2" charset="0"/>
              </a:rPr>
              <a:t>a </a:t>
            </a:r>
            <a:r>
              <a:rPr lang="en-GB" sz="1600" dirty="0" err="1">
                <a:latin typeface="Twinkl" pitchFamily="2" charset="0"/>
              </a:rPr>
              <a:t>dúirt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Daideo</a:t>
            </a:r>
            <a:r>
              <a:rPr lang="en-GB" sz="1600" dirty="0">
                <a:latin typeface="Twinkl" pitchFamily="2" charset="0"/>
              </a:rPr>
              <a:t>. '</a:t>
            </a:r>
            <a:r>
              <a:rPr lang="en-GB" sz="1600" dirty="0" err="1">
                <a:latin typeface="Twinkl" pitchFamily="2" charset="0"/>
              </a:rPr>
              <a:t>Ar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mhaith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leat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dul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timpeall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na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feirme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ar</a:t>
            </a:r>
            <a:r>
              <a:rPr lang="en-GB" sz="1600" dirty="0">
                <a:latin typeface="Twinkl" pitchFamily="2" charset="0"/>
              </a:rPr>
              <a:t> an</a:t>
            </a:r>
          </a:p>
          <a:p>
            <a:r>
              <a:rPr lang="en-GB" sz="1600" dirty="0" err="1">
                <a:latin typeface="Twinkl" pitchFamily="2" charset="0"/>
              </a:rPr>
              <a:t>tarracóir</a:t>
            </a:r>
            <a:r>
              <a:rPr lang="en-GB" sz="1600" dirty="0">
                <a:latin typeface="Twinkl" pitchFamily="2" charset="0"/>
              </a:rPr>
              <a:t> don </a:t>
            </a:r>
            <a:r>
              <a:rPr lang="en-GB" sz="1600" dirty="0" err="1">
                <a:latin typeface="Twinkl" pitchFamily="2" charset="0"/>
              </a:rPr>
              <a:t>chuid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eile</a:t>
            </a:r>
            <a:r>
              <a:rPr lang="en-GB" sz="1600" dirty="0">
                <a:latin typeface="Twinkl" pitchFamily="2" charset="0"/>
              </a:rPr>
              <a:t> den </a:t>
            </a:r>
            <a:r>
              <a:rPr lang="en-GB" sz="1600" dirty="0" err="1">
                <a:latin typeface="Twinkl" pitchFamily="2" charset="0"/>
              </a:rPr>
              <a:t>lá</a:t>
            </a:r>
            <a:r>
              <a:rPr lang="en-GB" sz="1600" dirty="0">
                <a:latin typeface="Twinkl" pitchFamily="2" charset="0"/>
              </a:rPr>
              <a:t>?‘</a:t>
            </a:r>
          </a:p>
          <a:p>
            <a:endParaRPr lang="en-GB" sz="1600" dirty="0">
              <a:latin typeface="Twinkl" pitchFamily="2" charset="0"/>
            </a:endParaRPr>
          </a:p>
          <a:p>
            <a:r>
              <a:rPr lang="en-GB" sz="2000" dirty="0">
                <a:latin typeface="Twinkl SemiBold" pitchFamily="2" charset="0"/>
              </a:rPr>
              <a:t>'Ba </a:t>
            </a:r>
            <a:r>
              <a:rPr lang="en-GB" sz="2000" dirty="0" err="1">
                <a:latin typeface="Twinkl SemiBold" pitchFamily="2" charset="0"/>
              </a:rPr>
              <a:t>mhaith</a:t>
            </a:r>
            <a:r>
              <a:rPr lang="en-GB" sz="2000" dirty="0">
                <a:latin typeface="Twinkl SemiBold" pitchFamily="2" charset="0"/>
              </a:rPr>
              <a:t>!‘ </a:t>
            </a:r>
            <a:r>
              <a:rPr lang="en-GB" sz="1600" dirty="0">
                <a:latin typeface="Twinkl" pitchFamily="2" charset="0"/>
              </a:rPr>
              <a:t>a </a:t>
            </a:r>
            <a:r>
              <a:rPr lang="en-GB" sz="1600" dirty="0" err="1">
                <a:latin typeface="Twinkl" pitchFamily="2" charset="0"/>
              </a:rPr>
              <a:t>dúirt</a:t>
            </a:r>
            <a:r>
              <a:rPr lang="en-GB" sz="1600" dirty="0">
                <a:latin typeface="Twinkl" pitchFamily="2" charset="0"/>
              </a:rPr>
              <a:t> Jaz go </a:t>
            </a:r>
            <a:r>
              <a:rPr lang="en-GB" sz="1600" dirty="0" err="1">
                <a:latin typeface="Twinkl" pitchFamily="2" charset="0"/>
              </a:rPr>
              <a:t>sona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sásta</a:t>
            </a:r>
            <a:r>
              <a:rPr lang="en-GB" sz="1600" dirty="0">
                <a:latin typeface="Twinkl" pitchFamily="2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82920" y="5724363"/>
            <a:ext cx="3757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latin typeface="Twinkl" pitchFamily="2" charset="0"/>
              </a:rPr>
              <a:t>Taitníonn</a:t>
            </a:r>
            <a:r>
              <a:rPr lang="en-GB" sz="1600" dirty="0">
                <a:latin typeface="Twinkl" pitchFamily="2" charset="0"/>
              </a:rPr>
              <a:t> an </a:t>
            </a:r>
            <a:r>
              <a:rPr lang="en-GB" sz="1600" dirty="0" err="1">
                <a:latin typeface="Twinkl" pitchFamily="2" charset="0"/>
              </a:rPr>
              <a:t>obair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feirme</a:t>
            </a:r>
            <a:r>
              <a:rPr lang="en-GB" sz="1600" dirty="0">
                <a:latin typeface="Twinkl" pitchFamily="2" charset="0"/>
              </a:rPr>
              <a:t> go </a:t>
            </a:r>
            <a:r>
              <a:rPr lang="en-GB" sz="1600" dirty="0" err="1">
                <a:latin typeface="Twinkl" pitchFamily="2" charset="0"/>
              </a:rPr>
              <a:t>mór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léi</a:t>
            </a:r>
            <a:r>
              <a:rPr lang="en-GB" sz="1600" dirty="0">
                <a:latin typeface="Twinkl" pitchFamily="2" charset="0"/>
              </a:rPr>
              <a:t>,</a:t>
            </a:r>
          </a:p>
          <a:p>
            <a:pPr algn="ctr"/>
            <a:r>
              <a:rPr lang="en-GB" sz="1600" dirty="0">
                <a:latin typeface="Twinkl" pitchFamily="2" charset="0"/>
              </a:rPr>
              <a:t>ach </a:t>
            </a:r>
            <a:r>
              <a:rPr lang="en-GB" sz="1600" dirty="0" err="1">
                <a:latin typeface="Twinkl" pitchFamily="2" charset="0"/>
              </a:rPr>
              <a:t>tá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sí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i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bhfad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níos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tógtha</a:t>
            </a:r>
            <a:r>
              <a:rPr lang="en-GB" sz="1600" dirty="0">
                <a:latin typeface="Twinkl" pitchFamily="2" charset="0"/>
              </a:rPr>
              <a:t> le </a:t>
            </a:r>
            <a:r>
              <a:rPr lang="en-GB" sz="1600" dirty="0" err="1">
                <a:latin typeface="Twinkl" pitchFamily="2" charset="0"/>
              </a:rPr>
              <a:t>bheith</a:t>
            </a:r>
            <a:endParaRPr lang="en-GB" sz="1600" dirty="0">
              <a:latin typeface="Twinkl" pitchFamily="2" charset="0"/>
            </a:endParaRPr>
          </a:p>
          <a:p>
            <a:pPr algn="ctr"/>
            <a:r>
              <a:rPr lang="en-GB" sz="1600" dirty="0">
                <a:latin typeface="Twinkl" pitchFamily="2" charset="0"/>
              </a:rPr>
              <a:t>ag </a:t>
            </a:r>
            <a:r>
              <a:rPr lang="en-GB" sz="1600" dirty="0" err="1">
                <a:latin typeface="Twinkl" pitchFamily="2" charset="0"/>
              </a:rPr>
              <a:t>caitheamh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ama</a:t>
            </a:r>
            <a:r>
              <a:rPr lang="en-GB" sz="1600" dirty="0">
                <a:latin typeface="Twinkl" pitchFamily="2" charset="0"/>
              </a:rPr>
              <a:t> le </a:t>
            </a:r>
            <a:r>
              <a:rPr lang="en-GB" sz="1600" dirty="0" err="1">
                <a:latin typeface="Twinkl" pitchFamily="2" charset="0"/>
              </a:rPr>
              <a:t>Daideo</a:t>
            </a:r>
            <a:r>
              <a:rPr lang="en-GB" sz="1600" dirty="0">
                <a:latin typeface="Twinkl" pitchFamily="2" charset="0"/>
              </a:rPr>
              <a:t>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F739E0-379C-43A0-AF77-EA4F0FA168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4151" y="1627905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4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8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2741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53059" y="324180"/>
            <a:ext cx="33497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Twinkl" pitchFamily="2" charset="0"/>
              </a:rPr>
              <a:t>Bhí</a:t>
            </a:r>
            <a:r>
              <a:rPr lang="en-GB" sz="1600" dirty="0">
                <a:latin typeface="Twinkl" pitchFamily="2" charset="0"/>
              </a:rPr>
              <a:t> an bus ag </a:t>
            </a:r>
            <a:r>
              <a:rPr lang="en-GB" sz="1600" dirty="0" err="1">
                <a:latin typeface="Twinkl" pitchFamily="2" charset="0"/>
              </a:rPr>
              <a:t>taisteal</a:t>
            </a:r>
            <a:r>
              <a:rPr lang="en-GB" sz="1600" dirty="0">
                <a:latin typeface="Twinkl" pitchFamily="2" charset="0"/>
              </a:rPr>
              <a:t> go </a:t>
            </a:r>
            <a:r>
              <a:rPr lang="en-GB" sz="1600" dirty="0" err="1">
                <a:latin typeface="Twinkl" pitchFamily="2" charset="0"/>
              </a:rPr>
              <a:t>gasta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trí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bhóithre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cuaracha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faoin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tuath</a:t>
            </a:r>
            <a:r>
              <a:rPr lang="en-GB" sz="1600" dirty="0">
                <a:latin typeface="Twinkl" pitchFamily="2" charset="0"/>
              </a:rPr>
              <a:t>. </a:t>
            </a:r>
            <a:r>
              <a:rPr lang="en-GB" sz="1600" dirty="0" err="1">
                <a:latin typeface="Twinkl" pitchFamily="2" charset="0"/>
              </a:rPr>
              <a:t>Bhí</a:t>
            </a:r>
            <a:r>
              <a:rPr lang="en-GB" sz="1600" dirty="0">
                <a:latin typeface="Twinkl" pitchFamily="2" charset="0"/>
              </a:rPr>
              <a:t> Jaz ag </a:t>
            </a:r>
            <a:r>
              <a:rPr lang="en-GB" sz="1600" dirty="0" err="1">
                <a:latin typeface="Twinkl" pitchFamily="2" charset="0"/>
              </a:rPr>
              <a:t>tabhairt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cuairt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ar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fheirm</a:t>
            </a:r>
            <a:r>
              <a:rPr lang="en-GB" sz="1600" dirty="0">
                <a:latin typeface="Twinkl" pitchFamily="2" charset="0"/>
              </a:rPr>
              <a:t> a </a:t>
            </a:r>
            <a:r>
              <a:rPr lang="en-GB" sz="1600" dirty="0" err="1">
                <a:latin typeface="Twinkl" pitchFamily="2" charset="0"/>
              </a:rPr>
              <a:t>Daideo</a:t>
            </a:r>
            <a:r>
              <a:rPr lang="en-GB" sz="1600" dirty="0">
                <a:latin typeface="Twinkl" pitchFamily="2" charset="0"/>
              </a:rPr>
              <a:t>. </a:t>
            </a:r>
            <a:r>
              <a:rPr lang="en-GB" sz="1600" dirty="0" err="1">
                <a:latin typeface="Twinkl" pitchFamily="2" charset="0"/>
              </a:rPr>
              <a:t>Bhí</a:t>
            </a:r>
            <a:r>
              <a:rPr lang="en-GB" sz="1600" dirty="0">
                <a:latin typeface="Twinkl" pitchFamily="2" charset="0"/>
              </a:rPr>
              <a:t> a </a:t>
            </a:r>
            <a:r>
              <a:rPr lang="en-GB" sz="1600" dirty="0" err="1">
                <a:latin typeface="Twinkl" pitchFamily="2" charset="0"/>
              </a:rPr>
              <a:t>lán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ama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saor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aici</a:t>
            </a:r>
            <a:r>
              <a:rPr lang="en-GB" sz="1600" dirty="0">
                <a:latin typeface="Twinkl" pitchFamily="2" charset="0"/>
              </a:rPr>
              <a:t> mar </a:t>
            </a:r>
            <a:r>
              <a:rPr lang="en-GB" sz="1600" dirty="0" err="1">
                <a:latin typeface="Twinkl" pitchFamily="2" charset="0"/>
              </a:rPr>
              <a:t>ní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bhíonn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aon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scoil</a:t>
            </a:r>
            <a:r>
              <a:rPr lang="en-GB" sz="1600" dirty="0">
                <a:latin typeface="Twinkl" pitchFamily="2" charset="0"/>
              </a:rPr>
              <a:t> le </a:t>
            </a:r>
            <a:r>
              <a:rPr lang="en-GB" sz="1600" dirty="0" err="1">
                <a:latin typeface="Twinkl" pitchFamily="2" charset="0"/>
              </a:rPr>
              <a:t>linn</a:t>
            </a:r>
            <a:r>
              <a:rPr lang="en-GB" sz="1600" dirty="0">
                <a:latin typeface="Twinkl" pitchFamily="2" charset="0"/>
              </a:rPr>
              <a:t> an </a:t>
            </a:r>
            <a:r>
              <a:rPr lang="en-GB" sz="1600" dirty="0" err="1">
                <a:latin typeface="Twinkl" pitchFamily="2" charset="0"/>
              </a:rPr>
              <a:t>tsamhraidh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agus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bíonn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fonn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uirthi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i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gcónaí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lámh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chúidithe</a:t>
            </a:r>
            <a:r>
              <a:rPr lang="en-GB" sz="1600" dirty="0">
                <a:latin typeface="Twinkl" pitchFamily="2" charset="0"/>
              </a:rPr>
              <a:t> a </a:t>
            </a:r>
            <a:r>
              <a:rPr lang="en-GB" sz="1600" dirty="0" err="1">
                <a:latin typeface="Twinkl" pitchFamily="2" charset="0"/>
              </a:rPr>
              <a:t>thabhairt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dá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Daideo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ar</a:t>
            </a:r>
            <a:r>
              <a:rPr lang="en-GB" sz="1600" dirty="0">
                <a:latin typeface="Twinkl" pitchFamily="2" charset="0"/>
              </a:rPr>
              <a:t> an </a:t>
            </a:r>
            <a:r>
              <a:rPr lang="en-GB" sz="1600" dirty="0" err="1">
                <a:latin typeface="Twinkl" pitchFamily="2" charset="0"/>
              </a:rPr>
              <a:t>bhfeirm</a:t>
            </a:r>
            <a:r>
              <a:rPr lang="en-GB" sz="1600" dirty="0">
                <a:latin typeface="Twinkl" pitchFamily="2" charset="0"/>
              </a:rPr>
              <a:t>. Dar </a:t>
            </a:r>
            <a:r>
              <a:rPr lang="en-GB" sz="1600" dirty="0" err="1">
                <a:latin typeface="Twinkl" pitchFamily="2" charset="0"/>
              </a:rPr>
              <a:t>léi</a:t>
            </a:r>
            <a:r>
              <a:rPr lang="en-GB" sz="1600" dirty="0">
                <a:latin typeface="Twinkl" pitchFamily="2" charset="0"/>
              </a:rPr>
              <a:t>, </a:t>
            </a:r>
            <a:r>
              <a:rPr lang="en-GB" sz="1600" dirty="0" err="1">
                <a:latin typeface="Twinkl" pitchFamily="2" charset="0"/>
              </a:rPr>
              <a:t>bhí</a:t>
            </a:r>
            <a:r>
              <a:rPr lang="en-GB" sz="1600" dirty="0">
                <a:latin typeface="Twinkl" pitchFamily="2" charset="0"/>
              </a:rPr>
              <a:t> an </a:t>
            </a:r>
            <a:r>
              <a:rPr lang="en-GB" sz="1600" dirty="0" err="1">
                <a:latin typeface="Twinkl" pitchFamily="2" charset="0"/>
              </a:rPr>
              <a:t>fheirm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i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bhfad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níos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fearr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ná</a:t>
            </a:r>
            <a:r>
              <a:rPr lang="en-GB" sz="1600" dirty="0">
                <a:latin typeface="Twinkl" pitchFamily="2" charset="0"/>
              </a:rPr>
              <a:t> a </a:t>
            </a:r>
            <a:r>
              <a:rPr lang="en-GB" sz="1600" dirty="0" err="1">
                <a:latin typeface="Twinkl" pitchFamily="2" charset="0"/>
              </a:rPr>
              <a:t>seomra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codlata</a:t>
            </a:r>
            <a:r>
              <a:rPr lang="en-GB" sz="1600" dirty="0">
                <a:latin typeface="Twinkl" pitchFamily="2" charset="0"/>
              </a:rPr>
              <a:t>, a </a:t>
            </a:r>
            <a:r>
              <a:rPr lang="en-GB" sz="1600" dirty="0" err="1">
                <a:latin typeface="Twinkl" pitchFamily="2" charset="0"/>
              </a:rPr>
              <a:t>bhí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chomh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leadránach</a:t>
            </a:r>
            <a:r>
              <a:rPr lang="en-GB" sz="1600" dirty="0">
                <a:latin typeface="Twinkl" pitchFamily="2" charset="0"/>
              </a:rPr>
              <a:t>!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BA8ECE4-8E67-480A-A82D-0BD6D46525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15231" y="1863879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3849" y="675307"/>
            <a:ext cx="55289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 err="1">
                <a:latin typeface="Twinkl" pitchFamily="2" charset="0"/>
              </a:rPr>
              <a:t>Thuirling</a:t>
            </a:r>
            <a:r>
              <a:rPr lang="en-GB" sz="1600" dirty="0">
                <a:latin typeface="Twinkl" pitchFamily="2" charset="0"/>
              </a:rPr>
              <a:t> Jaz den </a:t>
            </a:r>
            <a:r>
              <a:rPr lang="en-GB" sz="1600" dirty="0" err="1">
                <a:latin typeface="Twinkl" pitchFamily="2" charset="0"/>
              </a:rPr>
              <a:t>bhus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chomh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luath</a:t>
            </a:r>
            <a:r>
              <a:rPr lang="en-GB" sz="1600" dirty="0">
                <a:latin typeface="Twinkl" pitchFamily="2" charset="0"/>
              </a:rPr>
              <a:t> is a </a:t>
            </a:r>
            <a:r>
              <a:rPr lang="en-GB" sz="1600" dirty="0" err="1">
                <a:latin typeface="Twinkl" pitchFamily="2" charset="0"/>
              </a:rPr>
              <a:t>chonaic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sí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feirm</a:t>
            </a:r>
            <a:r>
              <a:rPr lang="en-GB" sz="1600" dirty="0">
                <a:latin typeface="Twinkl" pitchFamily="2" charset="0"/>
              </a:rPr>
              <a:t> a</a:t>
            </a:r>
          </a:p>
          <a:p>
            <a:pPr algn="just"/>
            <a:r>
              <a:rPr lang="en-GB" sz="1600" dirty="0" err="1">
                <a:latin typeface="Twinkl" pitchFamily="2" charset="0"/>
              </a:rPr>
              <a:t>Daideo</a:t>
            </a:r>
            <a:r>
              <a:rPr lang="en-GB" sz="1600" dirty="0">
                <a:latin typeface="Twinkl" pitchFamily="2" charset="0"/>
              </a:rPr>
              <a:t>. </a:t>
            </a:r>
            <a:r>
              <a:rPr lang="en-GB" sz="1600" dirty="0" err="1">
                <a:latin typeface="Twinkl" pitchFamily="2" charset="0"/>
              </a:rPr>
              <a:t>Ghabh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sí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buíochas</a:t>
            </a:r>
            <a:r>
              <a:rPr lang="en-GB" sz="1600" dirty="0">
                <a:latin typeface="Twinkl" pitchFamily="2" charset="0"/>
              </a:rPr>
              <a:t> leis an </a:t>
            </a:r>
            <a:r>
              <a:rPr lang="en-GB" sz="1600" dirty="0" err="1">
                <a:latin typeface="Twinkl" pitchFamily="2" charset="0"/>
              </a:rPr>
              <a:t>tiománaí</a:t>
            </a:r>
            <a:r>
              <a:rPr lang="en-GB" sz="1600" dirty="0">
                <a:latin typeface="Twinkl" pitchFamily="2" charset="0"/>
              </a:rPr>
              <a:t> bus </a:t>
            </a:r>
            <a:r>
              <a:rPr lang="en-GB" sz="1600" dirty="0" err="1">
                <a:latin typeface="Twinkl" pitchFamily="2" charset="0"/>
              </a:rPr>
              <a:t>agus</a:t>
            </a:r>
            <a:r>
              <a:rPr lang="en-GB" sz="1600" dirty="0">
                <a:latin typeface="Twinkl" pitchFamily="2" charset="0"/>
              </a:rPr>
              <a:t> as</a:t>
            </a:r>
          </a:p>
          <a:p>
            <a:pPr algn="just"/>
            <a:r>
              <a:rPr lang="en-GB" sz="1600" dirty="0">
                <a:latin typeface="Twinkl" pitchFamily="2" charset="0"/>
              </a:rPr>
              <a:t>an </a:t>
            </a:r>
            <a:r>
              <a:rPr lang="en-GB" sz="1600" dirty="0" err="1">
                <a:latin typeface="Twinkl" pitchFamily="2" charset="0"/>
              </a:rPr>
              <a:t>bhus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léi</a:t>
            </a:r>
            <a:r>
              <a:rPr lang="en-GB" sz="1600" dirty="0">
                <a:latin typeface="Twinkl" pitchFamily="2" charset="0"/>
              </a:rPr>
              <a:t>. </a:t>
            </a:r>
            <a:r>
              <a:rPr lang="en-GB" sz="1600" dirty="0" err="1">
                <a:latin typeface="Twinkl" pitchFamily="2" charset="0"/>
              </a:rPr>
              <a:t>Bhí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sí</a:t>
            </a:r>
            <a:r>
              <a:rPr lang="en-GB" sz="1600" dirty="0">
                <a:latin typeface="Twinkl" pitchFamily="2" charset="0"/>
              </a:rPr>
              <a:t> in </a:t>
            </a:r>
            <a:r>
              <a:rPr lang="en-GB" sz="1600" dirty="0" err="1">
                <a:latin typeface="Twinkl" pitchFamily="2" charset="0"/>
              </a:rPr>
              <a:t>ann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fuaimeanna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na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feirme</a:t>
            </a:r>
            <a:r>
              <a:rPr lang="en-GB" sz="1600" dirty="0">
                <a:latin typeface="Twinkl" pitchFamily="2" charset="0"/>
              </a:rPr>
              <a:t> a</a:t>
            </a:r>
          </a:p>
          <a:p>
            <a:pPr algn="just"/>
            <a:r>
              <a:rPr lang="en-GB" sz="1600" dirty="0" err="1">
                <a:latin typeface="Twinkl" pitchFamily="2" charset="0"/>
              </a:rPr>
              <a:t>chloisteáil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cheana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féin</a:t>
            </a:r>
            <a:r>
              <a:rPr lang="en-GB" sz="1600" dirty="0">
                <a:latin typeface="Twinkl" pitchFamily="2" charset="0"/>
              </a:rPr>
              <a:t> - an </a:t>
            </a:r>
            <a:r>
              <a:rPr lang="en-GB" sz="1600" dirty="0" err="1">
                <a:latin typeface="Twinkl" pitchFamily="2" charset="0"/>
              </a:rPr>
              <a:t>seantarracóir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dearg</a:t>
            </a:r>
            <a:r>
              <a:rPr lang="en-GB" sz="1600" dirty="0">
                <a:latin typeface="Twinkl" pitchFamily="2" charset="0"/>
              </a:rPr>
              <a:t>, go</a:t>
            </a:r>
          </a:p>
          <a:p>
            <a:pPr algn="just"/>
            <a:r>
              <a:rPr lang="en-GB" sz="1600" dirty="0" err="1">
                <a:latin typeface="Twinkl" pitchFamily="2" charset="0"/>
              </a:rPr>
              <a:t>háirithe</a:t>
            </a:r>
            <a:r>
              <a:rPr lang="en-GB" sz="1600" dirty="0">
                <a:latin typeface="Twinkl" pitchFamily="2" charset="0"/>
              </a:rPr>
              <a:t>. </a:t>
            </a:r>
            <a:r>
              <a:rPr lang="en-GB" sz="1600" dirty="0" err="1">
                <a:latin typeface="Twinkl" pitchFamily="2" charset="0"/>
              </a:rPr>
              <a:t>Chuir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Daideo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i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gcónaí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tús</a:t>
            </a:r>
            <a:r>
              <a:rPr lang="en-GB" sz="1600" dirty="0">
                <a:latin typeface="Twinkl" pitchFamily="2" charset="0"/>
              </a:rPr>
              <a:t> leis</a:t>
            </a:r>
          </a:p>
          <a:p>
            <a:pPr algn="just"/>
            <a:r>
              <a:rPr lang="en-GB" sz="1600" dirty="0">
                <a:latin typeface="Twinkl" pitchFamily="2" charset="0"/>
              </a:rPr>
              <a:t>an </a:t>
            </a:r>
            <a:r>
              <a:rPr lang="en-GB" sz="1600" dirty="0" err="1">
                <a:latin typeface="Twinkl" pitchFamily="2" charset="0"/>
              </a:rPr>
              <a:t>obair</a:t>
            </a:r>
            <a:r>
              <a:rPr lang="en-GB" sz="1600" dirty="0">
                <a:latin typeface="Twinkl" pitchFamily="2" charset="0"/>
              </a:rPr>
              <a:t> go </a:t>
            </a:r>
            <a:r>
              <a:rPr lang="en-GB" sz="1600" dirty="0" err="1">
                <a:latin typeface="Twinkl" pitchFamily="2" charset="0"/>
              </a:rPr>
              <a:t>luath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ar</a:t>
            </a:r>
            <a:r>
              <a:rPr lang="en-GB" sz="1600" dirty="0">
                <a:latin typeface="Twinkl" pitchFamily="2" charset="0"/>
              </a:rPr>
              <a:t> an </a:t>
            </a:r>
            <a:r>
              <a:rPr lang="en-GB" sz="1600" dirty="0" err="1">
                <a:latin typeface="Twinkl" pitchFamily="2" charset="0"/>
              </a:rPr>
              <a:t>bhfeirm</a:t>
            </a:r>
            <a:r>
              <a:rPr lang="en-GB" sz="1600" dirty="0">
                <a:latin typeface="Twinkl" pitchFamily="2" charset="0"/>
              </a:rPr>
              <a:t>.</a:t>
            </a:r>
            <a:endParaRPr lang="en-GB" sz="1600" b="1" dirty="0">
              <a:latin typeface="Twinkl SemiBold" pitchFamily="2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C8126B8-3C22-47D2-8444-020A0479EC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12341" y="1771687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5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47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031" y="319525"/>
            <a:ext cx="48164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latin typeface="Twinkl SemiBold" pitchFamily="2" charset="0"/>
              </a:rPr>
              <a:t>'Jaz!' a </a:t>
            </a:r>
            <a:r>
              <a:rPr lang="en-GB" sz="1800" b="1" dirty="0" err="1">
                <a:latin typeface="Twinkl SemiBold" pitchFamily="2" charset="0"/>
              </a:rPr>
              <a:t>scread</a:t>
            </a:r>
            <a:r>
              <a:rPr lang="en-GB" sz="1800" b="1" dirty="0">
                <a:latin typeface="Twinkl SemiBold" pitchFamily="2" charset="0"/>
              </a:rPr>
              <a:t> </a:t>
            </a:r>
            <a:r>
              <a:rPr lang="en-GB" sz="1800" b="1" dirty="0" err="1">
                <a:latin typeface="Twinkl SemiBold" pitchFamily="2" charset="0"/>
              </a:rPr>
              <a:t>Daideo</a:t>
            </a:r>
            <a:r>
              <a:rPr lang="en-GB" sz="1800" b="1" dirty="0">
                <a:latin typeface="Twinkl SemiBold" pitchFamily="2" charset="0"/>
              </a:rPr>
              <a:t> </a:t>
            </a:r>
            <a:r>
              <a:rPr lang="en-GB" sz="1800" b="1" dirty="0" err="1">
                <a:latin typeface="Twinkl SemiBold" pitchFamily="2" charset="0"/>
              </a:rPr>
              <a:t>thar</a:t>
            </a:r>
            <a:r>
              <a:rPr lang="en-GB" sz="1800" b="1" dirty="0">
                <a:latin typeface="Twinkl SemiBold" pitchFamily="2" charset="0"/>
              </a:rPr>
              <a:t> </a:t>
            </a:r>
            <a:r>
              <a:rPr lang="en-GB" sz="1800" b="1" dirty="0" err="1">
                <a:latin typeface="Twinkl SemiBold" pitchFamily="2" charset="0"/>
              </a:rPr>
              <a:t>fhuaim</a:t>
            </a:r>
            <a:r>
              <a:rPr lang="en-GB" sz="1800" b="1" dirty="0">
                <a:latin typeface="Twinkl SemiBold" pitchFamily="2" charset="0"/>
              </a:rPr>
              <a:t> an </a:t>
            </a:r>
            <a:r>
              <a:rPr lang="en-GB" sz="1800" b="1" dirty="0" err="1">
                <a:latin typeface="Twinkl SemiBold" pitchFamily="2" charset="0"/>
              </a:rPr>
              <a:t>innill</a:t>
            </a:r>
            <a:r>
              <a:rPr lang="en-GB" sz="1800" b="1" dirty="0">
                <a:latin typeface="Twinkl SemiBold" pitchFamily="2" charset="0"/>
              </a:rPr>
              <a:t>. '</a:t>
            </a:r>
            <a:r>
              <a:rPr lang="en-GB" sz="1800" b="1" dirty="0" err="1">
                <a:latin typeface="Twinkl SemiBold" pitchFamily="2" charset="0"/>
              </a:rPr>
              <a:t>Táim</a:t>
            </a:r>
            <a:r>
              <a:rPr lang="en-GB" sz="1800" b="1" dirty="0">
                <a:latin typeface="Twinkl SemiBold" pitchFamily="2" charset="0"/>
              </a:rPr>
              <a:t> </a:t>
            </a:r>
            <a:r>
              <a:rPr lang="en-GB" sz="1800" b="1" dirty="0" err="1">
                <a:latin typeface="Twinkl SemiBold" pitchFamily="2" charset="0"/>
              </a:rPr>
              <a:t>chomh</a:t>
            </a:r>
            <a:r>
              <a:rPr lang="en-GB" sz="1800" b="1" dirty="0">
                <a:latin typeface="Twinkl SemiBold" pitchFamily="2" charset="0"/>
              </a:rPr>
              <a:t> </a:t>
            </a:r>
            <a:r>
              <a:rPr lang="en-GB" sz="1800" b="1" dirty="0" err="1">
                <a:latin typeface="Twinkl SemiBold" pitchFamily="2" charset="0"/>
              </a:rPr>
              <a:t>sásta</a:t>
            </a:r>
            <a:r>
              <a:rPr lang="en-GB" sz="1800" b="1" dirty="0">
                <a:latin typeface="Twinkl SemiBold" pitchFamily="2" charset="0"/>
              </a:rPr>
              <a:t> </a:t>
            </a:r>
            <a:r>
              <a:rPr lang="en-GB" sz="1800" b="1" dirty="0" err="1">
                <a:latin typeface="Twinkl SemiBold" pitchFamily="2" charset="0"/>
              </a:rPr>
              <a:t>anois</a:t>
            </a:r>
            <a:r>
              <a:rPr lang="en-GB" sz="1800" b="1" dirty="0">
                <a:latin typeface="Twinkl SemiBold" pitchFamily="2" charset="0"/>
              </a:rPr>
              <a:t> go </a:t>
            </a:r>
            <a:r>
              <a:rPr lang="en-GB" sz="1800" b="1" dirty="0" err="1">
                <a:latin typeface="Twinkl SemiBold" pitchFamily="2" charset="0"/>
              </a:rPr>
              <a:t>bhfuil</a:t>
            </a:r>
            <a:r>
              <a:rPr lang="en-GB" sz="1800" b="1" dirty="0">
                <a:latin typeface="Twinkl SemiBold" pitchFamily="2" charset="0"/>
              </a:rPr>
              <a:t> </a:t>
            </a:r>
            <a:r>
              <a:rPr lang="en-GB" sz="1800" b="1" dirty="0" err="1">
                <a:latin typeface="Twinkl SemiBold" pitchFamily="2" charset="0"/>
              </a:rPr>
              <a:t>tú</a:t>
            </a:r>
            <a:r>
              <a:rPr lang="en-GB" sz="1800" b="1" dirty="0">
                <a:latin typeface="Twinkl SemiBold" pitchFamily="2" charset="0"/>
              </a:rPr>
              <a:t> </a:t>
            </a:r>
            <a:r>
              <a:rPr lang="en-GB" sz="1800" b="1" dirty="0" err="1">
                <a:latin typeface="Twinkl SemiBold" pitchFamily="2" charset="0"/>
              </a:rPr>
              <a:t>anseo</a:t>
            </a:r>
            <a:r>
              <a:rPr lang="en-GB" sz="1800" b="1" dirty="0">
                <a:latin typeface="Twinkl SemiBold" pitchFamily="2" charset="0"/>
              </a:rPr>
              <a:t>! </a:t>
            </a:r>
            <a:r>
              <a:rPr lang="en-GB" sz="1800" b="1" dirty="0" err="1">
                <a:latin typeface="Twinkl SemiBold" pitchFamily="2" charset="0"/>
              </a:rPr>
              <a:t>Tá</a:t>
            </a:r>
            <a:r>
              <a:rPr lang="en-GB" sz="1800" b="1" dirty="0">
                <a:latin typeface="Twinkl SemiBold" pitchFamily="2" charset="0"/>
              </a:rPr>
              <a:t> </a:t>
            </a:r>
            <a:r>
              <a:rPr lang="en-GB" sz="1800" b="1" dirty="0" err="1">
                <a:latin typeface="Twinkl SemiBold" pitchFamily="2" charset="0"/>
              </a:rPr>
              <a:t>Mamó</a:t>
            </a:r>
            <a:r>
              <a:rPr lang="en-GB" sz="1800" b="1" dirty="0">
                <a:latin typeface="Twinkl SemiBold" pitchFamily="2" charset="0"/>
              </a:rPr>
              <a:t> as </a:t>
            </a:r>
            <a:r>
              <a:rPr lang="en-GB" sz="1800" b="1" dirty="0" err="1">
                <a:latin typeface="Twinkl SemiBold" pitchFamily="2" charset="0"/>
              </a:rPr>
              <a:t>baile</a:t>
            </a:r>
            <a:r>
              <a:rPr lang="en-GB" sz="1800" b="1" dirty="0">
                <a:latin typeface="Twinkl SemiBold" pitchFamily="2" charset="0"/>
              </a:rPr>
              <a:t> </a:t>
            </a:r>
            <a:r>
              <a:rPr lang="en-GB" sz="1800" b="1" dirty="0" err="1">
                <a:latin typeface="Twinkl SemiBold" pitchFamily="2" charset="0"/>
              </a:rPr>
              <a:t>faoi</a:t>
            </a:r>
            <a:r>
              <a:rPr lang="en-GB" sz="1800" b="1" dirty="0">
                <a:latin typeface="Twinkl SemiBold" pitchFamily="2" charset="0"/>
              </a:rPr>
              <a:t> </a:t>
            </a:r>
            <a:r>
              <a:rPr lang="en-GB" sz="1800" b="1" dirty="0" err="1">
                <a:latin typeface="Twinkl SemiBold" pitchFamily="2" charset="0"/>
              </a:rPr>
              <a:t>láthair</a:t>
            </a:r>
            <a:r>
              <a:rPr lang="en-GB" sz="1800" b="1" dirty="0">
                <a:latin typeface="Twinkl SemiBold" pitchFamily="2" charset="0"/>
              </a:rPr>
              <a:t> </a:t>
            </a:r>
            <a:r>
              <a:rPr lang="en-GB" sz="1800" b="1" dirty="0" err="1">
                <a:latin typeface="Twinkl SemiBold" pitchFamily="2" charset="0"/>
              </a:rPr>
              <a:t>agus</a:t>
            </a:r>
            <a:r>
              <a:rPr lang="en-GB" sz="1800" b="1" dirty="0">
                <a:latin typeface="Twinkl SemiBold" pitchFamily="2" charset="0"/>
              </a:rPr>
              <a:t> </a:t>
            </a:r>
            <a:r>
              <a:rPr lang="en-GB" sz="1800" b="1" dirty="0" err="1">
                <a:latin typeface="Twinkl SemiBold" pitchFamily="2" charset="0"/>
              </a:rPr>
              <a:t>tá</a:t>
            </a:r>
            <a:r>
              <a:rPr lang="en-GB" sz="1800" b="1" dirty="0">
                <a:latin typeface="Twinkl SemiBold" pitchFamily="2" charset="0"/>
              </a:rPr>
              <a:t> </a:t>
            </a:r>
            <a:r>
              <a:rPr lang="en-GB" sz="1800" b="1" dirty="0" err="1">
                <a:latin typeface="Twinkl SemiBold" pitchFamily="2" charset="0"/>
              </a:rPr>
              <a:t>cuidiú</a:t>
            </a:r>
            <a:r>
              <a:rPr lang="en-GB" sz="1800" b="1" dirty="0">
                <a:latin typeface="Twinkl SemiBold" pitchFamily="2" charset="0"/>
              </a:rPr>
              <a:t> de </a:t>
            </a:r>
            <a:r>
              <a:rPr lang="en-GB" sz="1800" b="1" dirty="0" err="1">
                <a:latin typeface="Twinkl SemiBold" pitchFamily="2" charset="0"/>
              </a:rPr>
              <a:t>dhíth</a:t>
            </a:r>
            <a:r>
              <a:rPr lang="en-GB" sz="1800" b="1" dirty="0">
                <a:latin typeface="Twinkl SemiBold" pitchFamily="2" charset="0"/>
              </a:rPr>
              <a:t>.'</a:t>
            </a:r>
          </a:p>
          <a:p>
            <a:endParaRPr lang="en-GB" sz="1800" b="1" dirty="0">
              <a:latin typeface="Twinkl SemiBold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37234" y="319525"/>
            <a:ext cx="4753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Twinkl" pitchFamily="2" charset="0"/>
              </a:rPr>
              <a:t>Rinne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sí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meangadh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gáire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agus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ba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léir</a:t>
            </a:r>
            <a:r>
              <a:rPr lang="en-GB" sz="1600" dirty="0">
                <a:latin typeface="Twinkl" pitchFamily="2" charset="0"/>
              </a:rPr>
              <a:t> go </a:t>
            </a:r>
            <a:r>
              <a:rPr lang="en-GB" sz="1600" dirty="0" err="1">
                <a:latin typeface="Twinkl" pitchFamily="2" charset="0"/>
              </a:rPr>
              <a:t>raibh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sí</a:t>
            </a:r>
            <a:endParaRPr lang="en-GB" sz="1600" dirty="0">
              <a:latin typeface="Twinkl" pitchFamily="2" charset="0"/>
            </a:endParaRPr>
          </a:p>
          <a:p>
            <a:r>
              <a:rPr lang="en-GB" sz="1600" dirty="0" err="1">
                <a:latin typeface="Twinkl" pitchFamily="2" charset="0"/>
              </a:rPr>
              <a:t>réidh</a:t>
            </a:r>
            <a:r>
              <a:rPr lang="en-GB" sz="1600" dirty="0">
                <a:latin typeface="Twinkl" pitchFamily="2" charset="0"/>
              </a:rPr>
              <a:t> don </a:t>
            </a:r>
            <a:r>
              <a:rPr lang="en-GB" sz="1600" dirty="0" err="1">
                <a:latin typeface="Twinkl" pitchFamily="2" charset="0"/>
              </a:rPr>
              <a:t>obair</a:t>
            </a:r>
            <a:r>
              <a:rPr lang="en-GB" sz="1600" dirty="0">
                <a:latin typeface="Twinkl" pitchFamily="2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46700" y="1453906"/>
            <a:ext cx="47530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Twinkl" pitchFamily="2" charset="0"/>
              </a:rPr>
              <a:t>'</a:t>
            </a:r>
            <a:r>
              <a:rPr lang="en-GB" sz="1600" b="1" dirty="0" err="1">
                <a:latin typeface="Twinkl" pitchFamily="2" charset="0"/>
              </a:rPr>
              <a:t>Tosóidh</a:t>
            </a:r>
            <a:r>
              <a:rPr lang="en-GB" sz="1600" b="1" dirty="0">
                <a:latin typeface="Twinkl" pitchFamily="2" charset="0"/>
              </a:rPr>
              <a:t> </a:t>
            </a:r>
            <a:r>
              <a:rPr lang="en-GB" sz="1600" b="1" dirty="0" err="1">
                <a:latin typeface="Twinkl" pitchFamily="2" charset="0"/>
              </a:rPr>
              <a:t>mé</a:t>
            </a:r>
            <a:r>
              <a:rPr lang="en-GB" sz="1600" b="1" dirty="0">
                <a:latin typeface="Twinkl" pitchFamily="2" charset="0"/>
              </a:rPr>
              <a:t> </a:t>
            </a:r>
            <a:r>
              <a:rPr lang="en-GB" sz="1600" b="1" dirty="0" err="1">
                <a:latin typeface="Twinkl" pitchFamily="2" charset="0"/>
              </a:rPr>
              <a:t>láithreach</a:t>
            </a:r>
            <a:r>
              <a:rPr lang="en-GB" sz="1600" b="1" dirty="0">
                <a:latin typeface="Twinkl" pitchFamily="2" charset="0"/>
              </a:rPr>
              <a:t>!'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4A262F-84FD-4876-A352-91B5152AA4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6224" y="1111600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1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21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99201" y="3066472"/>
            <a:ext cx="2484582" cy="4082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Handwritten Font" pitchFamily="50" charset="0"/>
              </a:rPr>
              <a:t>3. FEED COWS</a:t>
            </a:r>
            <a:endParaRPr lang="en-GB" dirty="0">
              <a:solidFill>
                <a:srgbClr val="002060"/>
              </a:solidFill>
              <a:latin typeface="Handwritten Font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691813" cy="75521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4202" y="247290"/>
            <a:ext cx="48164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Twinkl" pitchFamily="2" charset="0"/>
              </a:rPr>
              <a:t>Mar is </a:t>
            </a:r>
            <a:r>
              <a:rPr lang="en-GB" sz="1600" dirty="0" err="1">
                <a:latin typeface="Twinkl" pitchFamily="2" charset="0"/>
              </a:rPr>
              <a:t>gnáth</a:t>
            </a:r>
            <a:r>
              <a:rPr lang="en-GB" sz="1600" dirty="0">
                <a:latin typeface="Twinkl" pitchFamily="2" charset="0"/>
              </a:rPr>
              <a:t>, </a:t>
            </a:r>
            <a:r>
              <a:rPr lang="en-GB" sz="1600" dirty="0" err="1">
                <a:latin typeface="Twinkl" pitchFamily="2" charset="0"/>
              </a:rPr>
              <a:t>d'fhág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Daideo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liosta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postanna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ar</a:t>
            </a:r>
            <a:endParaRPr lang="en-GB" sz="1600" dirty="0">
              <a:latin typeface="Twinkl" pitchFamily="2" charset="0"/>
            </a:endParaRPr>
          </a:p>
          <a:p>
            <a:r>
              <a:rPr lang="en-GB" sz="1600" dirty="0" err="1">
                <a:latin typeface="Twinkl" pitchFamily="2" charset="0"/>
              </a:rPr>
              <a:t>dhoras</a:t>
            </a:r>
            <a:r>
              <a:rPr lang="en-GB" sz="1600" dirty="0">
                <a:latin typeface="Twinkl" pitchFamily="2" charset="0"/>
              </a:rPr>
              <a:t> an </a:t>
            </a:r>
            <a:r>
              <a:rPr lang="en-GB" sz="1600" dirty="0" err="1">
                <a:latin typeface="Twinkl" pitchFamily="2" charset="0"/>
              </a:rPr>
              <a:t>sciobóil</a:t>
            </a:r>
            <a:r>
              <a:rPr lang="en-GB" sz="1600" dirty="0">
                <a:latin typeface="Twinkl" pitchFamily="2" charset="0"/>
              </a:rPr>
              <a:t> di. </a:t>
            </a:r>
            <a:r>
              <a:rPr lang="en-GB" sz="1600" dirty="0" err="1">
                <a:latin typeface="Twinkl" pitchFamily="2" charset="0"/>
              </a:rPr>
              <a:t>B'aoibhinn</a:t>
            </a:r>
            <a:r>
              <a:rPr lang="en-GB" sz="1600" dirty="0">
                <a:latin typeface="Twinkl" pitchFamily="2" charset="0"/>
              </a:rPr>
              <a:t> le Jaz </a:t>
            </a:r>
            <a:r>
              <a:rPr lang="en-GB" sz="1600" dirty="0" err="1">
                <a:latin typeface="Twinkl" pitchFamily="2" charset="0"/>
              </a:rPr>
              <a:t>corr</a:t>
            </a:r>
            <a:r>
              <a:rPr lang="en-GB" sz="1600" dirty="0">
                <a:latin typeface="Twinkl" pitchFamily="2" charset="0"/>
              </a:rPr>
              <a:t>-jab a </a:t>
            </a:r>
            <a:r>
              <a:rPr lang="en-GB" sz="1600" dirty="0" err="1">
                <a:latin typeface="Twinkl" pitchFamily="2" charset="0"/>
              </a:rPr>
              <a:t>dhéanamh</a:t>
            </a:r>
            <a:r>
              <a:rPr lang="en-GB" sz="1600" dirty="0">
                <a:latin typeface="Twinkl" pitchFamily="2" charset="0"/>
              </a:rPr>
              <a:t>, mar </a:t>
            </a:r>
            <a:r>
              <a:rPr lang="en-GB" sz="1600" dirty="0" err="1">
                <a:latin typeface="Twinkl" pitchFamily="2" charset="0"/>
              </a:rPr>
              <a:t>shampla</a:t>
            </a:r>
            <a:r>
              <a:rPr lang="en-GB" sz="1600" dirty="0">
                <a:latin typeface="Twinkl" pitchFamily="2" charset="0"/>
              </a:rPr>
              <a:t>, </a:t>
            </a:r>
            <a:r>
              <a:rPr lang="en-GB" sz="1600" dirty="0" err="1">
                <a:latin typeface="Twinkl" pitchFamily="2" charset="0"/>
              </a:rPr>
              <a:t>na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huibheacha</a:t>
            </a:r>
            <a:r>
              <a:rPr lang="en-GB" sz="1600" dirty="0">
                <a:latin typeface="Twinkl" pitchFamily="2" charset="0"/>
              </a:rPr>
              <a:t> a </a:t>
            </a:r>
            <a:r>
              <a:rPr lang="en-GB" sz="1600" dirty="0" err="1">
                <a:latin typeface="Twinkl" pitchFamily="2" charset="0"/>
              </a:rPr>
              <a:t>bhailiú</a:t>
            </a:r>
            <a:r>
              <a:rPr lang="en-GB" sz="1600" dirty="0">
                <a:latin typeface="Twinkl" pitchFamily="2" charset="0"/>
              </a:rPr>
              <a:t> ó </a:t>
            </a:r>
            <a:r>
              <a:rPr lang="en-GB" sz="1600" dirty="0" err="1">
                <a:latin typeface="Twinkl" pitchFamily="2" charset="0"/>
              </a:rPr>
              <a:t>loca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na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sicíní</a:t>
            </a:r>
            <a:r>
              <a:rPr lang="en-GB" sz="1600" dirty="0">
                <a:latin typeface="Twinkl" pitchFamily="2" charset="0"/>
              </a:rPr>
              <a:t>, ach…</a:t>
            </a:r>
            <a:r>
              <a:rPr lang="en-GB" sz="1600" dirty="0" err="1">
                <a:latin typeface="Twinkl" pitchFamily="2" charset="0"/>
              </a:rPr>
              <a:t>ní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raibh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sí</a:t>
            </a:r>
            <a:r>
              <a:rPr lang="en-GB" sz="1600" dirty="0">
                <a:latin typeface="Twinkl" pitchFamily="2" charset="0"/>
              </a:rPr>
              <a:t> ag </a:t>
            </a:r>
            <a:r>
              <a:rPr lang="en-GB" sz="1600" dirty="0" err="1">
                <a:latin typeface="Twinkl" pitchFamily="2" charset="0"/>
              </a:rPr>
              <a:t>iarraidh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loca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na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muca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lofa</a:t>
            </a:r>
            <a:r>
              <a:rPr lang="en-GB" sz="1600" dirty="0">
                <a:latin typeface="Twinkl" pitchFamily="2" charset="0"/>
              </a:rPr>
              <a:t> a </a:t>
            </a:r>
            <a:r>
              <a:rPr lang="en-GB" sz="1600" dirty="0" err="1">
                <a:latin typeface="Twinkl" pitchFamily="2" charset="0"/>
              </a:rPr>
              <a:t>ghlanadh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amach</a:t>
            </a:r>
            <a:r>
              <a:rPr lang="en-GB" sz="1600" dirty="0">
                <a:latin typeface="Twinkl" pitchFamily="2" charset="0"/>
              </a:rPr>
              <a:t>!!</a:t>
            </a:r>
            <a:endParaRPr lang="en-GB" sz="1600" b="1" dirty="0">
              <a:latin typeface="Twinkl SemiBold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37124" y="6541198"/>
            <a:ext cx="4753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Twinkl" pitchFamily="2" charset="0"/>
              </a:rPr>
              <a:t>Ach, </a:t>
            </a:r>
            <a:r>
              <a:rPr lang="en-GB" sz="1600" dirty="0" err="1">
                <a:latin typeface="Twinkl" pitchFamily="2" charset="0"/>
              </a:rPr>
              <a:t>bhí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gach</a:t>
            </a:r>
            <a:r>
              <a:rPr lang="en-GB" sz="1600" dirty="0">
                <a:latin typeface="Twinkl" pitchFamily="2" charset="0"/>
              </a:rPr>
              <a:t> jab le </a:t>
            </a:r>
            <a:r>
              <a:rPr lang="en-GB" sz="1600" dirty="0" err="1">
                <a:latin typeface="Twinkl" pitchFamily="2" charset="0"/>
              </a:rPr>
              <a:t>déanamh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agus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bheadh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sé</a:t>
            </a:r>
            <a:endParaRPr lang="en-GB" sz="1600" dirty="0">
              <a:latin typeface="Twinkl" pitchFamily="2" charset="0"/>
            </a:endParaRPr>
          </a:p>
          <a:p>
            <a:r>
              <a:rPr lang="en-GB" sz="1600" dirty="0" err="1">
                <a:latin typeface="Twinkl" pitchFamily="2" charset="0"/>
              </a:rPr>
              <a:t>dodhéanta</a:t>
            </a:r>
            <a:r>
              <a:rPr lang="en-GB" sz="1600" dirty="0">
                <a:latin typeface="Twinkl" pitchFamily="2" charset="0"/>
              </a:rPr>
              <a:t> do </a:t>
            </a:r>
            <a:r>
              <a:rPr lang="en-GB" sz="1600" dirty="0" err="1">
                <a:latin typeface="Twinkl" pitchFamily="2" charset="0"/>
              </a:rPr>
              <a:t>Dhaideo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iad</a:t>
            </a:r>
            <a:r>
              <a:rPr lang="en-GB" sz="1600" dirty="0">
                <a:latin typeface="Twinkl" pitchFamily="2" charset="0"/>
              </a:rPr>
              <a:t> a </a:t>
            </a:r>
            <a:r>
              <a:rPr lang="en-GB" sz="1600" dirty="0" err="1">
                <a:latin typeface="Twinkl" pitchFamily="2" charset="0"/>
              </a:rPr>
              <a:t>dhéanamh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ina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aonar</a:t>
            </a:r>
            <a:r>
              <a:rPr lang="en-GB" sz="1600" dirty="0">
                <a:latin typeface="Twinkl" pitchFamily="2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21800" y="2500442"/>
            <a:ext cx="2923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latin typeface="Handwritten Font" pitchFamily="50" charset="0"/>
              </a:rPr>
              <a:t>2. GLAN AMACH LOCA NA MUC</a:t>
            </a:r>
            <a:endParaRPr lang="en-GB" sz="1800" dirty="0">
              <a:solidFill>
                <a:srgbClr val="002060"/>
              </a:solidFill>
              <a:latin typeface="Handwritten Font" pitchFamily="50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21800" y="1958477"/>
            <a:ext cx="2923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latin typeface="Handwritten Font" pitchFamily="50" charset="0"/>
              </a:rPr>
              <a:t>1. BAILIGN NA HUIBHEACHA</a:t>
            </a:r>
            <a:endParaRPr lang="en-GB" sz="1800" dirty="0">
              <a:solidFill>
                <a:srgbClr val="002060"/>
              </a:solidFill>
              <a:latin typeface="Handwritten Font" pitchFamily="50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21800" y="3066472"/>
            <a:ext cx="2923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latin typeface="Handwritten Font" pitchFamily="50" charset="0"/>
              </a:rPr>
              <a:t>3. BEATHAIGN NA BA</a:t>
            </a:r>
            <a:endParaRPr lang="en-GB" sz="1800" dirty="0">
              <a:solidFill>
                <a:srgbClr val="002060"/>
              </a:solidFill>
              <a:latin typeface="Handwritten Font" pitchFamily="50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21800" y="3608437"/>
            <a:ext cx="2923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latin typeface="Handwritten Font" pitchFamily="50" charset="0"/>
              </a:rPr>
              <a:t>4. UISCIGH NA TRATAI</a:t>
            </a:r>
            <a:endParaRPr lang="en-GB" sz="1800" dirty="0">
              <a:solidFill>
                <a:srgbClr val="002060"/>
              </a:solidFill>
              <a:latin typeface="Handwritten Font" pitchFamily="50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21800" y="4150402"/>
            <a:ext cx="2923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latin typeface="Handwritten Font" pitchFamily="50" charset="0"/>
              </a:rPr>
              <a:t>5. ULLMHAIGH LON</a:t>
            </a:r>
            <a:endParaRPr lang="en-GB" sz="1800" dirty="0">
              <a:solidFill>
                <a:srgbClr val="002060"/>
              </a:solidFill>
              <a:latin typeface="Handwritten Font" pitchFamily="50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F2DAC58-269B-4E23-BAF0-5B5A69BDC7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97890" y="1234614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40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0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6047" y="458025"/>
            <a:ext cx="48164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Twinkl" pitchFamily="2" charset="0"/>
              </a:rPr>
              <a:t>Fuair</a:t>
            </a:r>
            <a:r>
              <a:rPr lang="en-GB" sz="1600" dirty="0">
                <a:latin typeface="Twinkl" pitchFamily="2" charset="0"/>
              </a:rPr>
              <a:t> Jaz </a:t>
            </a:r>
            <a:r>
              <a:rPr lang="en-GB" sz="1600" dirty="0" err="1">
                <a:latin typeface="Twinkl" pitchFamily="2" charset="0"/>
              </a:rPr>
              <a:t>ciseán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ón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gcistin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agus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ansin</a:t>
            </a:r>
            <a:r>
              <a:rPr lang="en-GB" sz="1600" dirty="0">
                <a:latin typeface="Twinkl" pitchFamily="2" charset="0"/>
              </a:rPr>
              <a:t>, </a:t>
            </a:r>
            <a:r>
              <a:rPr lang="en-GB" sz="1600" dirty="0" err="1">
                <a:latin typeface="Twinkl" pitchFamily="2" charset="0"/>
              </a:rPr>
              <a:t>bhí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sí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réidh</a:t>
            </a:r>
            <a:endParaRPr lang="en-GB" sz="1600" dirty="0">
              <a:latin typeface="Twinkl" pitchFamily="2" charset="0"/>
            </a:endParaRPr>
          </a:p>
          <a:p>
            <a:r>
              <a:rPr lang="en-GB" sz="1600" dirty="0" err="1">
                <a:latin typeface="Twinkl" pitchFamily="2" charset="0"/>
              </a:rPr>
              <a:t>chun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na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huibheacha</a:t>
            </a:r>
            <a:r>
              <a:rPr lang="en-GB" sz="1600" dirty="0">
                <a:latin typeface="Twinkl" pitchFamily="2" charset="0"/>
              </a:rPr>
              <a:t> a </a:t>
            </a:r>
            <a:r>
              <a:rPr lang="en-GB" sz="1600" dirty="0" err="1">
                <a:latin typeface="Twinkl" pitchFamily="2" charset="0"/>
              </a:rPr>
              <a:t>bhailiú</a:t>
            </a:r>
            <a:r>
              <a:rPr lang="en-GB" sz="1600" dirty="0">
                <a:latin typeface="Twinkl" pitchFamily="2" charset="0"/>
              </a:rPr>
              <a:t>. </a:t>
            </a:r>
            <a:r>
              <a:rPr lang="en-GB" sz="1600" dirty="0" err="1">
                <a:latin typeface="Twinkl" pitchFamily="2" charset="0"/>
              </a:rPr>
              <a:t>Bhí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na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sicíní</a:t>
            </a:r>
            <a:r>
              <a:rPr lang="en-GB" sz="1600" dirty="0">
                <a:latin typeface="Twinkl" pitchFamily="2" charset="0"/>
              </a:rPr>
              <a:t> ag </a:t>
            </a:r>
            <a:r>
              <a:rPr lang="en-GB" sz="1600" dirty="0" err="1">
                <a:latin typeface="Twinkl" pitchFamily="2" charset="0"/>
              </a:rPr>
              <a:t>ithe</a:t>
            </a:r>
            <a:r>
              <a:rPr lang="en-GB" sz="1600" dirty="0">
                <a:latin typeface="Twinkl" pitchFamily="2" charset="0"/>
              </a:rPr>
              <a:t> an </a:t>
            </a:r>
            <a:r>
              <a:rPr lang="en-GB" sz="1600" dirty="0" err="1">
                <a:latin typeface="Twinkl" pitchFamily="2" charset="0"/>
              </a:rPr>
              <a:t>arbhair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ar</a:t>
            </a:r>
            <a:r>
              <a:rPr lang="en-GB" sz="1600" dirty="0">
                <a:latin typeface="Twinkl" pitchFamily="2" charset="0"/>
              </a:rPr>
              <a:t> an </a:t>
            </a:r>
            <a:r>
              <a:rPr lang="en-GB" sz="1600" dirty="0" err="1">
                <a:latin typeface="Twinkl" pitchFamily="2" charset="0"/>
              </a:rPr>
              <a:t>talamh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agus</a:t>
            </a:r>
            <a:r>
              <a:rPr lang="en-GB" sz="1600" dirty="0">
                <a:latin typeface="Twinkl" pitchFamily="2" charset="0"/>
              </a:rPr>
              <a:t> ag </a:t>
            </a:r>
            <a:r>
              <a:rPr lang="en-GB" sz="1600" dirty="0" err="1">
                <a:latin typeface="Twinkl" pitchFamily="2" charset="0"/>
              </a:rPr>
              <a:t>glógarsach</a:t>
            </a:r>
            <a:r>
              <a:rPr lang="en-GB" sz="1600" dirty="0">
                <a:latin typeface="Twinkl" pitchFamily="2" charset="0"/>
              </a:rPr>
              <a:t> go </a:t>
            </a:r>
            <a:r>
              <a:rPr lang="en-GB" sz="1600" dirty="0" err="1">
                <a:latin typeface="Twinkl" pitchFamily="2" charset="0"/>
              </a:rPr>
              <a:t>suaimhneach</a:t>
            </a:r>
            <a:r>
              <a:rPr lang="en-GB" sz="1600" dirty="0">
                <a:latin typeface="Twinkl" pitchFamily="2" charset="0"/>
              </a:rPr>
              <a:t>. </a:t>
            </a:r>
            <a:r>
              <a:rPr lang="en-GB" sz="1600" dirty="0" err="1">
                <a:latin typeface="Twinkl" pitchFamily="2" charset="0"/>
              </a:rPr>
              <a:t>Ansin</a:t>
            </a:r>
            <a:r>
              <a:rPr lang="en-GB" sz="1600" dirty="0">
                <a:latin typeface="Twinkl" pitchFamily="2" charset="0"/>
              </a:rPr>
              <a:t>, </a:t>
            </a:r>
            <a:r>
              <a:rPr lang="en-GB" sz="1600" dirty="0" err="1">
                <a:latin typeface="Twinkl" pitchFamily="2" charset="0"/>
              </a:rPr>
              <a:t>d'oscail</a:t>
            </a:r>
            <a:r>
              <a:rPr lang="en-GB" sz="1600" dirty="0">
                <a:latin typeface="Twinkl" pitchFamily="2" charset="0"/>
              </a:rPr>
              <a:t> Jaz </a:t>
            </a:r>
            <a:r>
              <a:rPr lang="en-GB" sz="1600" dirty="0" err="1">
                <a:latin typeface="Twinkl" pitchFamily="2" charset="0"/>
              </a:rPr>
              <a:t>doras</a:t>
            </a:r>
            <a:r>
              <a:rPr lang="en-GB" sz="1600" dirty="0">
                <a:latin typeface="Twinkl" pitchFamily="2" charset="0"/>
              </a:rPr>
              <a:t> an </a:t>
            </a:r>
            <a:r>
              <a:rPr lang="en-GB" sz="1600" dirty="0" err="1">
                <a:latin typeface="Twinkl" pitchFamily="2" charset="0"/>
              </a:rPr>
              <a:t>loca</a:t>
            </a:r>
            <a:endParaRPr lang="en-GB" sz="1600" dirty="0">
              <a:latin typeface="Twinkl" pitchFamily="2" charset="0"/>
            </a:endParaRPr>
          </a:p>
          <a:p>
            <a:r>
              <a:rPr lang="en-GB" sz="1600" dirty="0" err="1">
                <a:latin typeface="Twinkl" pitchFamily="2" charset="0"/>
              </a:rPr>
              <a:t>agus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thosaigh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sí</a:t>
            </a:r>
            <a:r>
              <a:rPr lang="en-GB" sz="1600" dirty="0">
                <a:latin typeface="Twinkl" pitchFamily="2" charset="0"/>
              </a:rPr>
              <a:t> ag </a:t>
            </a:r>
            <a:r>
              <a:rPr lang="en-GB" sz="1600" dirty="0" err="1">
                <a:latin typeface="Twinkl" pitchFamily="2" charset="0"/>
              </a:rPr>
              <a:t>bailiú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na</a:t>
            </a:r>
            <a:r>
              <a:rPr lang="en-GB" sz="1600" dirty="0">
                <a:latin typeface="Twinkl" pitchFamily="2" charset="0"/>
              </a:rPr>
              <a:t> n-</a:t>
            </a:r>
            <a:r>
              <a:rPr lang="en-GB" sz="1600" dirty="0" err="1">
                <a:latin typeface="Twinkl" pitchFamily="2" charset="0"/>
              </a:rPr>
              <a:t>uibheacha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daite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ón</a:t>
            </a:r>
            <a:endParaRPr lang="en-GB" sz="1600" dirty="0">
              <a:latin typeface="Twinkl" pitchFamily="2" charset="0"/>
            </a:endParaRPr>
          </a:p>
          <a:p>
            <a:r>
              <a:rPr lang="en-GB" sz="1600" dirty="0" err="1">
                <a:latin typeface="Twinkl" pitchFamily="2" charset="0"/>
              </a:rPr>
              <a:t>bhféar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tirim</a:t>
            </a:r>
            <a:r>
              <a:rPr lang="en-GB" sz="1600" dirty="0">
                <a:latin typeface="Twinkl" pitchFamily="2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88452" y="4286831"/>
            <a:ext cx="280657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Twinkl" pitchFamily="2" charset="0"/>
              </a:rPr>
              <a:t>Díolann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Daideo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na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huibheacha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ina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shiopa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feirme</a:t>
            </a:r>
            <a:r>
              <a:rPr lang="en-GB" sz="1600" dirty="0">
                <a:latin typeface="Twinkl" pitchFamily="2" charset="0"/>
              </a:rPr>
              <a:t>, </a:t>
            </a:r>
            <a:r>
              <a:rPr lang="en-GB" sz="1600" dirty="0" err="1">
                <a:latin typeface="Twinkl" pitchFamily="2" charset="0"/>
              </a:rPr>
              <a:t>chomh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maith</a:t>
            </a:r>
            <a:endParaRPr lang="en-GB" sz="1600" dirty="0">
              <a:latin typeface="Twinkl" pitchFamily="2" charset="0"/>
            </a:endParaRPr>
          </a:p>
          <a:p>
            <a:r>
              <a:rPr lang="en-GB" sz="1600" dirty="0">
                <a:latin typeface="Twinkl" pitchFamily="2" charset="0"/>
              </a:rPr>
              <a:t>le </a:t>
            </a:r>
            <a:r>
              <a:rPr lang="en-GB" sz="1600" dirty="0" err="1">
                <a:latin typeface="Twinkl" pitchFamily="2" charset="0"/>
              </a:rPr>
              <a:t>bainne</a:t>
            </a:r>
            <a:r>
              <a:rPr lang="en-GB" sz="1600" dirty="0">
                <a:latin typeface="Twinkl" pitchFamily="2" charset="0"/>
              </a:rPr>
              <a:t>, </a:t>
            </a:r>
            <a:r>
              <a:rPr lang="en-GB" sz="1600" dirty="0" err="1">
                <a:latin typeface="Twinkl" pitchFamily="2" charset="0"/>
              </a:rPr>
              <a:t>glasraí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agus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feoil</a:t>
            </a:r>
            <a:endParaRPr lang="en-GB" sz="1600" dirty="0">
              <a:latin typeface="Twinkl" pitchFamily="2" charset="0"/>
            </a:endParaRPr>
          </a:p>
          <a:p>
            <a:r>
              <a:rPr lang="en-GB" sz="1600" dirty="0" err="1">
                <a:latin typeface="Twinkl" pitchFamily="2" charset="0"/>
              </a:rPr>
              <a:t>óna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ainmhithe</a:t>
            </a:r>
            <a:r>
              <a:rPr lang="en-GB" sz="1600" dirty="0">
                <a:latin typeface="Twinkl" pitchFamily="2" charset="0"/>
              </a:rPr>
              <a:t>.</a:t>
            </a:r>
          </a:p>
          <a:p>
            <a:endParaRPr lang="en-GB" sz="1600" dirty="0">
              <a:latin typeface="Twinkl" pitchFamily="2" charset="0"/>
            </a:endParaRPr>
          </a:p>
          <a:p>
            <a:r>
              <a:rPr lang="en-GB" sz="2000" dirty="0">
                <a:latin typeface="Twinkl SemiBold" pitchFamily="2" charset="0"/>
              </a:rPr>
              <a:t>'Jab </a:t>
            </a:r>
            <a:r>
              <a:rPr lang="en-GB" sz="2000" dirty="0" err="1">
                <a:latin typeface="Twinkl SemiBold" pitchFamily="2" charset="0"/>
              </a:rPr>
              <a:t>déanta</a:t>
            </a:r>
            <a:r>
              <a:rPr lang="en-GB" sz="2000" dirty="0">
                <a:latin typeface="Twinkl SemiBold" pitchFamily="2" charset="0"/>
              </a:rPr>
              <a:t>!‘ </a:t>
            </a:r>
            <a:r>
              <a:rPr lang="en-GB" sz="1600" dirty="0">
                <a:latin typeface="Twinkl" pitchFamily="2" charset="0"/>
              </a:rPr>
              <a:t>a </a:t>
            </a:r>
            <a:r>
              <a:rPr lang="en-GB" sz="1600" dirty="0" err="1">
                <a:latin typeface="Twinkl" pitchFamily="2" charset="0"/>
              </a:rPr>
              <a:t>dúirt</a:t>
            </a:r>
            <a:r>
              <a:rPr lang="en-GB" sz="1600" dirty="0">
                <a:latin typeface="Twinkl" pitchFamily="2" charset="0"/>
              </a:rPr>
              <a:t> Jaz,</a:t>
            </a:r>
          </a:p>
          <a:p>
            <a:r>
              <a:rPr lang="en-GB" sz="1600" dirty="0" err="1">
                <a:latin typeface="Twinkl" pitchFamily="2" charset="0"/>
              </a:rPr>
              <a:t>agus</a:t>
            </a:r>
            <a:r>
              <a:rPr lang="en-GB" sz="1600" dirty="0">
                <a:latin typeface="Twinkl" pitchFamily="2" charset="0"/>
              </a:rPr>
              <a:t> í ag </a:t>
            </a:r>
            <a:r>
              <a:rPr lang="en-GB" sz="1600" dirty="0" err="1">
                <a:latin typeface="Twinkl" pitchFamily="2" charset="0"/>
              </a:rPr>
              <a:t>féachaint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ar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na</a:t>
            </a:r>
            <a:endParaRPr lang="en-GB" sz="1600" dirty="0">
              <a:latin typeface="Twinkl" pitchFamily="2" charset="0"/>
            </a:endParaRPr>
          </a:p>
          <a:p>
            <a:r>
              <a:rPr lang="en-GB" sz="1600" dirty="0" err="1">
                <a:latin typeface="Twinkl" pitchFamily="2" charset="0"/>
              </a:rPr>
              <a:t>huibheacha</a:t>
            </a:r>
            <a:r>
              <a:rPr lang="en-GB" sz="1600" dirty="0">
                <a:latin typeface="Twinkl" pitchFamily="2" charset="0"/>
              </a:rPr>
              <a:t> go </a:t>
            </a:r>
            <a:r>
              <a:rPr lang="en-GB" sz="1600" dirty="0" err="1">
                <a:latin typeface="Twinkl" pitchFamily="2" charset="0"/>
              </a:rPr>
              <a:t>léir</a:t>
            </a:r>
            <a:r>
              <a:rPr lang="en-GB" sz="1600" dirty="0">
                <a:latin typeface="Twinkl" pitchFamily="2" charset="0"/>
              </a:rPr>
              <a:t> a </a:t>
            </a:r>
            <a:r>
              <a:rPr lang="en-GB" sz="1600" dirty="0" err="1">
                <a:latin typeface="Twinkl" pitchFamily="2" charset="0"/>
              </a:rPr>
              <a:t>bhailigh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sí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ina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ciseán</a:t>
            </a:r>
            <a:r>
              <a:rPr lang="en-GB" sz="1600" dirty="0">
                <a:latin typeface="Twinkl" pitchFamily="2" charset="0"/>
              </a:rPr>
              <a:t>.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F91393-0BB8-47A2-BA7F-09212F3AB4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37915" y="1784004"/>
            <a:ext cx="487363" cy="487362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199E09-2EB1-462A-8FEE-CE99185F73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59593" y="4286831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2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7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512" y="381080"/>
            <a:ext cx="48761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Twinkl" pitchFamily="2" charset="0"/>
              </a:rPr>
              <a:t>Ní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raibh</a:t>
            </a:r>
            <a:r>
              <a:rPr lang="en-GB" sz="1600" dirty="0">
                <a:latin typeface="Twinkl" pitchFamily="2" charset="0"/>
              </a:rPr>
              <a:t> Jaz an-</a:t>
            </a:r>
            <a:r>
              <a:rPr lang="en-GB" sz="1600" dirty="0" err="1">
                <a:latin typeface="Twinkl" pitchFamily="2" charset="0"/>
              </a:rPr>
              <a:t>tógtha</a:t>
            </a:r>
            <a:r>
              <a:rPr lang="en-GB" sz="1600" dirty="0">
                <a:latin typeface="Twinkl" pitchFamily="2" charset="0"/>
              </a:rPr>
              <a:t> leis an </a:t>
            </a:r>
            <a:r>
              <a:rPr lang="en-GB" sz="1600" dirty="0" err="1">
                <a:latin typeface="Twinkl" pitchFamily="2" charset="0"/>
              </a:rPr>
              <a:t>gcéad</a:t>
            </a:r>
            <a:r>
              <a:rPr lang="en-GB" sz="1600" dirty="0">
                <a:latin typeface="Twinkl" pitchFamily="2" charset="0"/>
              </a:rPr>
              <a:t> jab </a:t>
            </a:r>
            <a:r>
              <a:rPr lang="en-GB" sz="1600" dirty="0" err="1">
                <a:latin typeface="Twinkl" pitchFamily="2" charset="0"/>
              </a:rPr>
              <a:t>eile</a:t>
            </a:r>
            <a:r>
              <a:rPr lang="en-GB" sz="1600" dirty="0">
                <a:latin typeface="Twinkl" pitchFamily="2" charset="0"/>
              </a:rPr>
              <a:t>. </a:t>
            </a:r>
            <a:r>
              <a:rPr lang="en-GB" sz="1600" dirty="0" err="1">
                <a:latin typeface="Twinkl" pitchFamily="2" charset="0"/>
              </a:rPr>
              <a:t>Bhí</a:t>
            </a:r>
            <a:endParaRPr lang="en-GB" sz="1600" dirty="0">
              <a:latin typeface="Twinkl" pitchFamily="2" charset="0"/>
            </a:endParaRPr>
          </a:p>
          <a:p>
            <a:r>
              <a:rPr lang="en-GB" sz="1600" dirty="0" err="1">
                <a:latin typeface="Twinkl" pitchFamily="2" charset="0"/>
              </a:rPr>
              <a:t>uirthi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loca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na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muca</a:t>
            </a:r>
            <a:r>
              <a:rPr lang="en-GB" sz="1600" dirty="0">
                <a:latin typeface="Twinkl" pitchFamily="2" charset="0"/>
              </a:rPr>
              <a:t> a </a:t>
            </a:r>
            <a:r>
              <a:rPr lang="en-GB" sz="1600" dirty="0" err="1">
                <a:latin typeface="Twinkl" pitchFamily="2" charset="0"/>
              </a:rPr>
              <a:t>ghlanadh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amach</a:t>
            </a:r>
            <a:r>
              <a:rPr lang="en-GB" sz="1600" dirty="0">
                <a:latin typeface="Twinkl" pitchFamily="2" charset="0"/>
              </a:rPr>
              <a:t>. </a:t>
            </a:r>
            <a:r>
              <a:rPr lang="en-GB" sz="1600" dirty="0" err="1">
                <a:latin typeface="Twinkl" pitchFamily="2" charset="0"/>
              </a:rPr>
              <a:t>Bíonn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ainmhithe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saor-raoin</a:t>
            </a:r>
            <a:r>
              <a:rPr lang="en-GB" sz="1600" dirty="0">
                <a:latin typeface="Twinkl" pitchFamily="2" charset="0"/>
              </a:rPr>
              <a:t> ag </a:t>
            </a:r>
            <a:r>
              <a:rPr lang="en-GB" sz="1600" dirty="0" err="1">
                <a:latin typeface="Twinkl" pitchFamily="2" charset="0"/>
              </a:rPr>
              <a:t>Daideo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agus</a:t>
            </a:r>
            <a:endParaRPr lang="en-GB" sz="1600" dirty="0">
              <a:latin typeface="Twinkl" pitchFamily="2" charset="0"/>
            </a:endParaRPr>
          </a:p>
          <a:p>
            <a:r>
              <a:rPr lang="en-GB" sz="1600" dirty="0" err="1">
                <a:latin typeface="Twinkl" pitchFamily="2" charset="0"/>
              </a:rPr>
              <a:t>caitheann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na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hainmhithe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mórán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ama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taobh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amuigh</a:t>
            </a:r>
            <a:r>
              <a:rPr lang="en-GB" sz="1600" dirty="0">
                <a:latin typeface="Twinkl" pitchFamily="2" charset="0"/>
              </a:rPr>
              <a:t>. </a:t>
            </a:r>
            <a:r>
              <a:rPr lang="en-GB" sz="1600" dirty="0" err="1">
                <a:latin typeface="Twinkl" pitchFamily="2" charset="0"/>
              </a:rPr>
              <a:t>Bhí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na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muca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amuigh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sa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pháirc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ionas</a:t>
            </a:r>
            <a:r>
              <a:rPr lang="en-GB" sz="1600" dirty="0">
                <a:latin typeface="Twinkl" pitchFamily="2" charset="0"/>
              </a:rPr>
              <a:t> go </a:t>
            </a:r>
            <a:r>
              <a:rPr lang="en-GB" sz="1600" dirty="0" err="1">
                <a:latin typeface="Twinkl" pitchFamily="2" charset="0"/>
              </a:rPr>
              <a:t>raibh</a:t>
            </a:r>
            <a:r>
              <a:rPr lang="en-GB" sz="1600" dirty="0">
                <a:latin typeface="Twinkl" pitchFamily="2" charset="0"/>
              </a:rPr>
              <a:t> Jaz in </a:t>
            </a:r>
            <a:r>
              <a:rPr lang="en-GB" sz="1600" dirty="0" err="1">
                <a:latin typeface="Twinkl" pitchFamily="2" charset="0"/>
              </a:rPr>
              <a:t>ann</a:t>
            </a:r>
            <a:r>
              <a:rPr lang="en-GB" sz="1600" dirty="0">
                <a:latin typeface="Twinkl" pitchFamily="2" charset="0"/>
              </a:rPr>
              <a:t> an </a:t>
            </a:r>
            <a:r>
              <a:rPr lang="en-GB" sz="1600" dirty="0" err="1">
                <a:latin typeface="Twinkl" pitchFamily="2" charset="0"/>
              </a:rPr>
              <a:t>áit</a:t>
            </a:r>
            <a:r>
              <a:rPr lang="en-GB" sz="1600" dirty="0">
                <a:latin typeface="Twinkl" pitchFamily="2" charset="0"/>
              </a:rPr>
              <a:t> a </a:t>
            </a:r>
            <a:r>
              <a:rPr lang="en-GB" sz="1600" dirty="0" err="1">
                <a:latin typeface="Twinkl" pitchFamily="2" charset="0"/>
              </a:rPr>
              <a:t>ghlanadh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amach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i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gceart</a:t>
            </a:r>
            <a:r>
              <a:rPr lang="en-GB" sz="1600" dirty="0">
                <a:latin typeface="Twinkl" pitchFamily="2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1825" y="6123841"/>
            <a:ext cx="4753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Twinkl" pitchFamily="2" charset="0"/>
              </a:rPr>
              <a:t>Chuir</a:t>
            </a:r>
            <a:r>
              <a:rPr lang="en-GB" sz="1600" dirty="0">
                <a:latin typeface="Twinkl" pitchFamily="2" charset="0"/>
              </a:rPr>
              <a:t> Jaz an t-</a:t>
            </a:r>
            <a:r>
              <a:rPr lang="en-GB" sz="1600" dirty="0" err="1">
                <a:latin typeface="Twinkl" pitchFamily="2" charset="0"/>
              </a:rPr>
              <a:t>aoileach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isteach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sa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bhara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rotha</a:t>
            </a:r>
            <a:endParaRPr lang="en-GB" sz="1600" dirty="0">
              <a:latin typeface="Twinkl" pitchFamily="2" charset="0"/>
            </a:endParaRPr>
          </a:p>
          <a:p>
            <a:r>
              <a:rPr lang="en-GB" sz="1600" dirty="0" err="1">
                <a:latin typeface="Twinkl" pitchFamily="2" charset="0"/>
              </a:rPr>
              <a:t>folamh</a:t>
            </a:r>
            <a:r>
              <a:rPr lang="en-GB" sz="1600" dirty="0">
                <a:latin typeface="Twinkl" pitchFamily="2" charset="0"/>
              </a:rPr>
              <a:t>. </a:t>
            </a:r>
            <a:r>
              <a:rPr lang="en-GB" sz="1600" dirty="0" err="1">
                <a:latin typeface="Twinkl" pitchFamily="2" charset="0"/>
              </a:rPr>
              <a:t>Bhí</a:t>
            </a:r>
            <a:r>
              <a:rPr lang="en-GB" sz="1600" dirty="0">
                <a:latin typeface="Twinkl" pitchFamily="2" charset="0"/>
              </a:rPr>
              <a:t> a </a:t>
            </a:r>
            <a:r>
              <a:rPr lang="en-GB" sz="1600" dirty="0" err="1">
                <a:latin typeface="Twinkl" pitchFamily="2" charset="0"/>
              </a:rPr>
              <a:t>fhios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aici</a:t>
            </a:r>
            <a:r>
              <a:rPr lang="en-GB" sz="1600" dirty="0">
                <a:latin typeface="Twinkl" pitchFamily="2" charset="0"/>
              </a:rPr>
              <a:t> go n-</a:t>
            </a:r>
            <a:r>
              <a:rPr lang="en-GB" sz="1600" dirty="0" err="1">
                <a:latin typeface="Twinkl" pitchFamily="2" charset="0"/>
              </a:rPr>
              <a:t>úsáidfeadh</a:t>
            </a:r>
            <a:r>
              <a:rPr lang="en-GB" sz="1600" dirty="0">
                <a:latin typeface="Twinkl" pitchFamily="2" charset="0"/>
              </a:rPr>
              <a:t> a </a:t>
            </a:r>
            <a:r>
              <a:rPr lang="en-GB" sz="1600" dirty="0" err="1">
                <a:latin typeface="Twinkl" pitchFamily="2" charset="0"/>
              </a:rPr>
              <a:t>Daideo</a:t>
            </a:r>
            <a:endParaRPr lang="en-GB" sz="1600" dirty="0">
              <a:latin typeface="Twinkl" pitchFamily="2" charset="0"/>
            </a:endParaRPr>
          </a:p>
          <a:p>
            <a:r>
              <a:rPr lang="en-GB" sz="1600" dirty="0">
                <a:latin typeface="Twinkl" pitchFamily="2" charset="0"/>
              </a:rPr>
              <a:t>é mar </a:t>
            </a:r>
            <a:r>
              <a:rPr lang="en-GB" sz="1600" dirty="0" err="1">
                <a:latin typeface="Twinkl" pitchFamily="2" charset="0"/>
              </a:rPr>
              <a:t>leasachán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ar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na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glasraí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agus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barra</a:t>
            </a:r>
            <a:r>
              <a:rPr lang="en-GB" sz="1600" dirty="0">
                <a:latin typeface="Twinkl" pitchFamily="2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74605" y="6216173"/>
            <a:ext cx="4753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Twinkl SemiBold" pitchFamily="2" charset="0"/>
              </a:rPr>
              <a:t>'Jab </a:t>
            </a:r>
            <a:r>
              <a:rPr lang="en-GB" sz="2000" dirty="0" err="1">
                <a:latin typeface="Twinkl SemiBold" pitchFamily="2" charset="0"/>
              </a:rPr>
              <a:t>eile</a:t>
            </a:r>
            <a:r>
              <a:rPr lang="en-GB" sz="2000" dirty="0">
                <a:latin typeface="Twinkl SemiBold" pitchFamily="2" charset="0"/>
              </a:rPr>
              <a:t> </a:t>
            </a:r>
            <a:r>
              <a:rPr lang="en-GB" sz="2000" dirty="0" err="1">
                <a:latin typeface="Twinkl SemiBold" pitchFamily="2" charset="0"/>
              </a:rPr>
              <a:t>déanta</a:t>
            </a:r>
            <a:r>
              <a:rPr lang="en-GB" sz="2000" dirty="0">
                <a:latin typeface="Twinkl SemiBold" pitchFamily="2" charset="0"/>
              </a:rPr>
              <a:t>!‘</a:t>
            </a:r>
            <a:r>
              <a:rPr lang="en-GB" sz="1600" dirty="0">
                <a:latin typeface="Twinkl" pitchFamily="2" charset="0"/>
              </a:rPr>
              <a:t>a </a:t>
            </a:r>
            <a:r>
              <a:rPr lang="en-GB" sz="1600" dirty="0" err="1">
                <a:latin typeface="Twinkl" pitchFamily="2" charset="0"/>
              </a:rPr>
              <a:t>dúirt</a:t>
            </a:r>
            <a:r>
              <a:rPr lang="en-GB" sz="1600" dirty="0">
                <a:latin typeface="Twinkl" pitchFamily="2" charset="0"/>
              </a:rPr>
              <a:t> Jaz </a:t>
            </a:r>
            <a:r>
              <a:rPr lang="en-GB" sz="1600" dirty="0" err="1">
                <a:latin typeface="Twinkl" pitchFamily="2" charset="0"/>
              </a:rPr>
              <a:t>agus</a:t>
            </a:r>
            <a:r>
              <a:rPr lang="en-GB" sz="1600" dirty="0">
                <a:latin typeface="Twinkl" pitchFamily="2" charset="0"/>
              </a:rPr>
              <a:t> í ag </a:t>
            </a:r>
            <a:r>
              <a:rPr lang="en-GB" sz="1600" dirty="0" err="1">
                <a:latin typeface="Twinkl" pitchFamily="2" charset="0"/>
              </a:rPr>
              <a:t>cuimilt</a:t>
            </a:r>
            <a:endParaRPr lang="en-GB" sz="1600" dirty="0">
              <a:latin typeface="Twinkl" pitchFamily="2" charset="0"/>
            </a:endParaRPr>
          </a:p>
          <a:p>
            <a:pPr algn="ctr"/>
            <a:r>
              <a:rPr lang="en-GB" sz="1600" dirty="0">
                <a:latin typeface="Twinkl" pitchFamily="2" charset="0"/>
              </a:rPr>
              <a:t>an </a:t>
            </a:r>
            <a:r>
              <a:rPr lang="en-GB" sz="1600" dirty="0" err="1">
                <a:latin typeface="Twinkl" pitchFamily="2" charset="0"/>
              </a:rPr>
              <a:t>allais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óna</a:t>
            </a:r>
            <a:r>
              <a:rPr lang="en-GB" sz="1600" dirty="0">
                <a:latin typeface="Twinkl" pitchFamily="2" charset="0"/>
              </a:rPr>
              <a:t> mala.</a:t>
            </a:r>
            <a:endParaRPr lang="en-GB" sz="1200" dirty="0">
              <a:latin typeface="Twinkl" pitchFamily="2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097B6E9-61D0-4617-A3A3-7F1FAD6E41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5464" y="2080189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9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04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460" y="254332"/>
            <a:ext cx="48164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Twinkl" pitchFamily="2" charset="0"/>
              </a:rPr>
              <a:t>Ina </a:t>
            </a:r>
            <a:r>
              <a:rPr lang="en-GB" sz="1600" dirty="0" err="1">
                <a:latin typeface="Twinkl" pitchFamily="2" charset="0"/>
              </a:rPr>
              <a:t>dhiaidh</a:t>
            </a:r>
            <a:r>
              <a:rPr lang="en-GB" sz="1600" dirty="0">
                <a:latin typeface="Twinkl" pitchFamily="2" charset="0"/>
              </a:rPr>
              <a:t> sin, </a:t>
            </a:r>
            <a:r>
              <a:rPr lang="en-GB" sz="1600" dirty="0" err="1">
                <a:latin typeface="Twinkl" pitchFamily="2" charset="0"/>
              </a:rPr>
              <a:t>bhí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uirthi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na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ba</a:t>
            </a:r>
            <a:r>
              <a:rPr lang="en-GB" sz="1600" dirty="0">
                <a:latin typeface="Twinkl" pitchFamily="2" charset="0"/>
              </a:rPr>
              <a:t> a </a:t>
            </a:r>
            <a:r>
              <a:rPr lang="en-GB" sz="1600" dirty="0" err="1">
                <a:latin typeface="Twinkl" pitchFamily="2" charset="0"/>
              </a:rPr>
              <a:t>bheathú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sa</a:t>
            </a:r>
            <a:endParaRPr lang="en-GB" sz="1600" dirty="0">
              <a:latin typeface="Twinkl" pitchFamily="2" charset="0"/>
            </a:endParaRPr>
          </a:p>
          <a:p>
            <a:r>
              <a:rPr lang="en-GB" sz="1600" dirty="0" err="1">
                <a:latin typeface="Twinkl" pitchFamily="2" charset="0"/>
              </a:rPr>
              <a:t>pháirc</a:t>
            </a:r>
            <a:r>
              <a:rPr lang="en-GB" sz="1600" dirty="0">
                <a:latin typeface="Twinkl" pitchFamily="2" charset="0"/>
              </a:rPr>
              <a:t>. </a:t>
            </a:r>
            <a:r>
              <a:rPr lang="en-GB" sz="1600" dirty="0" err="1">
                <a:latin typeface="Twinkl" pitchFamily="2" charset="0"/>
              </a:rPr>
              <a:t>Bhí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roinnt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mhaith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ba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freaslannacha</a:t>
            </a:r>
            <a:r>
              <a:rPr lang="en-GB" sz="1600" dirty="0">
                <a:latin typeface="Twinkl" pitchFamily="2" charset="0"/>
              </a:rPr>
              <a:t> ag</a:t>
            </a:r>
          </a:p>
          <a:p>
            <a:r>
              <a:rPr lang="en-GB" sz="1600" dirty="0" err="1">
                <a:latin typeface="Twinkl" pitchFamily="2" charset="0"/>
              </a:rPr>
              <a:t>Daideo</a:t>
            </a:r>
            <a:r>
              <a:rPr lang="en-GB" sz="1600" dirty="0">
                <a:latin typeface="Twinkl" pitchFamily="2" charset="0"/>
              </a:rPr>
              <a:t>, le </a:t>
            </a:r>
            <a:r>
              <a:rPr lang="en-GB" sz="1600" dirty="0" err="1">
                <a:latin typeface="Twinkl" pitchFamily="2" charset="0"/>
              </a:rPr>
              <a:t>spotaí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dubha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agus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bána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orthu</a:t>
            </a:r>
            <a:r>
              <a:rPr lang="en-GB" sz="1600" dirty="0">
                <a:latin typeface="Twinkl" pitchFamily="2" charset="0"/>
              </a:rPr>
              <a:t>. </a:t>
            </a:r>
            <a:r>
              <a:rPr lang="en-GB" sz="1600" dirty="0" err="1">
                <a:latin typeface="Twinkl" pitchFamily="2" charset="0"/>
              </a:rPr>
              <a:t>Rinne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na</a:t>
            </a:r>
            <a:endParaRPr lang="en-GB" sz="1600" dirty="0">
              <a:latin typeface="Twinkl" pitchFamily="2" charset="0"/>
            </a:endParaRPr>
          </a:p>
          <a:p>
            <a:r>
              <a:rPr lang="en-GB" sz="1600" dirty="0" err="1">
                <a:latin typeface="Twinkl" pitchFamily="2" charset="0"/>
              </a:rPr>
              <a:t>ba</a:t>
            </a:r>
            <a:r>
              <a:rPr lang="en-GB" sz="1600" dirty="0">
                <a:latin typeface="Twinkl" pitchFamily="2" charset="0"/>
              </a:rPr>
              <a:t> an </a:t>
            </a:r>
            <a:r>
              <a:rPr lang="en-GB" sz="1600" dirty="0" err="1">
                <a:latin typeface="Twinkl" pitchFamily="2" charset="0"/>
              </a:rPr>
              <a:t>bainne</a:t>
            </a:r>
            <a:r>
              <a:rPr lang="en-GB" sz="1600" dirty="0">
                <a:latin typeface="Twinkl" pitchFamily="2" charset="0"/>
              </a:rPr>
              <a:t> is </a:t>
            </a:r>
            <a:r>
              <a:rPr lang="en-GB" sz="1600" dirty="0" err="1">
                <a:latin typeface="Twinkl" pitchFamily="2" charset="0"/>
              </a:rPr>
              <a:t>blasta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agus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bhí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sé</a:t>
            </a:r>
            <a:r>
              <a:rPr lang="en-GB" sz="1600" dirty="0">
                <a:latin typeface="Twinkl" pitchFamily="2" charset="0"/>
              </a:rPr>
              <a:t> de </a:t>
            </a:r>
            <a:r>
              <a:rPr lang="en-GB" sz="1600" dirty="0" err="1">
                <a:latin typeface="Twinkl" pitchFamily="2" charset="0"/>
              </a:rPr>
              <a:t>nós</a:t>
            </a:r>
            <a:r>
              <a:rPr lang="en-GB" sz="1600" dirty="0">
                <a:latin typeface="Twinkl" pitchFamily="2" charset="0"/>
              </a:rPr>
              <a:t> ag</a:t>
            </a:r>
          </a:p>
          <a:p>
            <a:r>
              <a:rPr lang="en-GB" sz="1600" dirty="0" err="1">
                <a:latin typeface="Twinkl" pitchFamily="2" charset="0"/>
              </a:rPr>
              <a:t>Daideo</a:t>
            </a:r>
            <a:r>
              <a:rPr lang="en-GB" sz="1600" dirty="0">
                <a:latin typeface="Twinkl" pitchFamily="2" charset="0"/>
              </a:rPr>
              <a:t> é </a:t>
            </a:r>
            <a:r>
              <a:rPr lang="en-GB" sz="1600" dirty="0" err="1">
                <a:latin typeface="Twinkl" pitchFamily="2" charset="0"/>
              </a:rPr>
              <a:t>seo</a:t>
            </a:r>
            <a:r>
              <a:rPr lang="en-GB" sz="1600" dirty="0">
                <a:latin typeface="Twinkl" pitchFamily="2" charset="0"/>
              </a:rPr>
              <a:t> a </a:t>
            </a:r>
            <a:r>
              <a:rPr lang="en-GB" sz="1600" dirty="0" err="1">
                <a:latin typeface="Twinkl" pitchFamily="2" charset="0"/>
              </a:rPr>
              <a:t>dhíol</a:t>
            </a:r>
            <a:r>
              <a:rPr lang="en-GB" sz="1600" dirty="0">
                <a:latin typeface="Twinkl" pitchFamily="2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13560" y="254332"/>
            <a:ext cx="4546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Twinkl" pitchFamily="2" charset="0"/>
              </a:rPr>
              <a:t>Thosaigh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na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ba</a:t>
            </a:r>
            <a:r>
              <a:rPr lang="en-GB" sz="1600" dirty="0">
                <a:latin typeface="Twinkl" pitchFamily="2" charset="0"/>
              </a:rPr>
              <a:t> ag </a:t>
            </a:r>
            <a:r>
              <a:rPr lang="en-GB" sz="1600" dirty="0" err="1">
                <a:latin typeface="Twinkl" pitchFamily="2" charset="0"/>
              </a:rPr>
              <a:t>géimneach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agus</a:t>
            </a:r>
            <a:r>
              <a:rPr lang="en-GB" sz="1600" dirty="0">
                <a:latin typeface="Twinkl" pitchFamily="2" charset="0"/>
              </a:rPr>
              <a:t> ag </a:t>
            </a:r>
            <a:r>
              <a:rPr lang="en-GB" sz="1600" dirty="0" err="1">
                <a:latin typeface="Twinkl" pitchFamily="2" charset="0"/>
              </a:rPr>
              <a:t>siúl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i</a:t>
            </a:r>
            <a:endParaRPr lang="en-GB" sz="1600" dirty="0">
              <a:latin typeface="Twinkl" pitchFamily="2" charset="0"/>
            </a:endParaRPr>
          </a:p>
          <a:p>
            <a:r>
              <a:rPr lang="en-GB" sz="1600" dirty="0" err="1">
                <a:latin typeface="Twinkl" pitchFamily="2" charset="0"/>
              </a:rPr>
              <a:t>dtreo</a:t>
            </a:r>
            <a:r>
              <a:rPr lang="en-GB" sz="1600" dirty="0">
                <a:latin typeface="Twinkl" pitchFamily="2" charset="0"/>
              </a:rPr>
              <a:t> Jaz </a:t>
            </a:r>
            <a:r>
              <a:rPr lang="en-GB" sz="1600" dirty="0" err="1">
                <a:latin typeface="Twinkl" pitchFamily="2" charset="0"/>
              </a:rPr>
              <a:t>nuair</a:t>
            </a:r>
            <a:r>
              <a:rPr lang="en-GB" sz="1600" dirty="0">
                <a:latin typeface="Twinkl" pitchFamily="2" charset="0"/>
              </a:rPr>
              <a:t> a </a:t>
            </a:r>
            <a:r>
              <a:rPr lang="en-GB" sz="1600" dirty="0" err="1">
                <a:latin typeface="Twinkl" pitchFamily="2" charset="0"/>
              </a:rPr>
              <a:t>chonaic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siad</a:t>
            </a:r>
            <a:r>
              <a:rPr lang="en-GB" sz="1600" dirty="0">
                <a:latin typeface="Twinkl" pitchFamily="2" charset="0"/>
              </a:rPr>
              <a:t> í leis an</a:t>
            </a:r>
          </a:p>
          <a:p>
            <a:r>
              <a:rPr lang="en-GB" sz="1600" dirty="0" err="1">
                <a:latin typeface="Twinkl" pitchFamily="2" charset="0"/>
              </a:rPr>
              <a:t>mbuicéad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biatais</a:t>
            </a:r>
            <a:r>
              <a:rPr lang="en-GB" sz="1600" dirty="0">
                <a:latin typeface="Twinkl" pitchFamily="2" charset="0"/>
              </a:rPr>
              <a:t> - an </a:t>
            </a:r>
            <a:r>
              <a:rPr lang="en-GB" sz="1600" dirty="0" err="1">
                <a:latin typeface="Twinkl" pitchFamily="2" charset="0"/>
              </a:rPr>
              <a:t>bia</a:t>
            </a:r>
            <a:r>
              <a:rPr lang="en-GB" sz="1600" dirty="0">
                <a:latin typeface="Twinkl" pitchFamily="2" charset="0"/>
              </a:rPr>
              <a:t> is </a:t>
            </a:r>
            <a:r>
              <a:rPr lang="en-GB" sz="1600" dirty="0" err="1">
                <a:latin typeface="Twinkl" pitchFamily="2" charset="0"/>
              </a:rPr>
              <a:t>ansa</a:t>
            </a:r>
            <a:r>
              <a:rPr lang="en-GB" sz="1600" dirty="0">
                <a:latin typeface="Twinkl" pitchFamily="2" charset="0"/>
              </a:rPr>
              <a:t> leis </a:t>
            </a:r>
            <a:r>
              <a:rPr lang="en-GB" sz="1600" dirty="0" err="1">
                <a:latin typeface="Twinkl" pitchFamily="2" charset="0"/>
              </a:rPr>
              <a:t>na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ba</a:t>
            </a:r>
            <a:r>
              <a:rPr lang="en-GB" sz="1600" dirty="0">
                <a:latin typeface="Twinkl" pitchFamily="2" charset="0"/>
              </a:rPr>
              <a:t>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85989" y="6178104"/>
            <a:ext cx="47983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winkl SemiBold" pitchFamily="2" charset="0"/>
              </a:rPr>
              <a:t>'Jab </a:t>
            </a:r>
            <a:r>
              <a:rPr lang="en-GB" sz="2000" dirty="0" err="1">
                <a:latin typeface="Twinkl SemiBold" pitchFamily="2" charset="0"/>
              </a:rPr>
              <a:t>eile</a:t>
            </a:r>
            <a:r>
              <a:rPr lang="en-GB" sz="2000" dirty="0">
                <a:latin typeface="Twinkl SemiBold" pitchFamily="2" charset="0"/>
              </a:rPr>
              <a:t> </a:t>
            </a:r>
            <a:r>
              <a:rPr lang="en-GB" sz="2000" dirty="0" err="1">
                <a:latin typeface="Twinkl SemiBold" pitchFamily="2" charset="0"/>
              </a:rPr>
              <a:t>déanta</a:t>
            </a:r>
            <a:r>
              <a:rPr lang="en-GB" sz="2000" dirty="0">
                <a:latin typeface="Twinkl SemiBold" pitchFamily="2" charset="0"/>
              </a:rPr>
              <a:t>!‘ </a:t>
            </a:r>
            <a:r>
              <a:rPr lang="en-GB" sz="1600" dirty="0">
                <a:latin typeface="Twinkl" pitchFamily="2" charset="0"/>
              </a:rPr>
              <a:t>a </a:t>
            </a:r>
            <a:r>
              <a:rPr lang="en-GB" sz="1600" dirty="0" err="1">
                <a:latin typeface="Twinkl" pitchFamily="2" charset="0"/>
              </a:rPr>
              <a:t>dúirt</a:t>
            </a:r>
            <a:r>
              <a:rPr lang="en-GB" sz="1600" dirty="0">
                <a:latin typeface="Twinkl" pitchFamily="2" charset="0"/>
              </a:rPr>
              <a:t> Jaz. </a:t>
            </a:r>
            <a:r>
              <a:rPr lang="en-GB" sz="1600" dirty="0" err="1">
                <a:latin typeface="Twinkl" pitchFamily="2" charset="0"/>
              </a:rPr>
              <a:t>Thosaigh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sí</a:t>
            </a:r>
            <a:r>
              <a:rPr lang="en-GB" sz="1600" dirty="0">
                <a:latin typeface="Twinkl" pitchFamily="2" charset="0"/>
              </a:rPr>
              <a:t> ag</a:t>
            </a:r>
          </a:p>
          <a:p>
            <a:r>
              <a:rPr lang="en-GB" sz="1600" dirty="0" err="1">
                <a:latin typeface="Twinkl" pitchFamily="2" charset="0"/>
              </a:rPr>
              <a:t>luascadh</a:t>
            </a:r>
            <a:r>
              <a:rPr lang="en-GB" sz="1600" dirty="0">
                <a:latin typeface="Twinkl" pitchFamily="2" charset="0"/>
              </a:rPr>
              <a:t> an </a:t>
            </a:r>
            <a:r>
              <a:rPr lang="en-GB" sz="1600" dirty="0" err="1">
                <a:latin typeface="Twinkl" pitchFamily="2" charset="0"/>
              </a:rPr>
              <a:t>bhuicéid</a:t>
            </a:r>
            <a:r>
              <a:rPr lang="en-GB" sz="1600" dirty="0">
                <a:latin typeface="Twinkl" pitchFamily="2" charset="0"/>
              </a:rPr>
              <a:t> a </a:t>
            </a:r>
            <a:r>
              <a:rPr lang="en-GB" sz="1600" dirty="0" err="1">
                <a:latin typeface="Twinkl" pitchFamily="2" charset="0"/>
              </a:rPr>
              <a:t>fhad</a:t>
            </a:r>
            <a:r>
              <a:rPr lang="en-GB" sz="1600" dirty="0">
                <a:latin typeface="Twinkl" pitchFamily="2" charset="0"/>
              </a:rPr>
              <a:t> is a </a:t>
            </a:r>
            <a:r>
              <a:rPr lang="en-GB" sz="1600" dirty="0" err="1">
                <a:latin typeface="Twinkl" pitchFamily="2" charset="0"/>
              </a:rPr>
              <a:t>bhí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na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ba</a:t>
            </a:r>
            <a:r>
              <a:rPr lang="en-GB" sz="1600" dirty="0">
                <a:latin typeface="Twinkl" pitchFamily="2" charset="0"/>
              </a:rPr>
              <a:t> ag</a:t>
            </a:r>
          </a:p>
          <a:p>
            <a:r>
              <a:rPr lang="en-GB" sz="1600" dirty="0" err="1">
                <a:latin typeface="Twinkl" pitchFamily="2" charset="0"/>
              </a:rPr>
              <a:t>fáschogaint</a:t>
            </a:r>
            <a:r>
              <a:rPr lang="en-GB" sz="1600" dirty="0">
                <a:latin typeface="Twinkl" pitchFamily="2" charset="0"/>
              </a:rPr>
              <a:t> an </a:t>
            </a:r>
            <a:r>
              <a:rPr lang="en-GB" sz="1600" dirty="0" err="1">
                <a:latin typeface="Twinkl" pitchFamily="2" charset="0"/>
              </a:rPr>
              <a:t>bhiatais</a:t>
            </a:r>
            <a:r>
              <a:rPr lang="en-GB" sz="1600" dirty="0">
                <a:latin typeface="Twinkl" pitchFamily="2" charset="0"/>
              </a:rPr>
              <a:t>.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7BF954-AC1E-4A8A-A309-1C1755F624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36541" y="1165789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4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43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39090" y="195141"/>
            <a:ext cx="42641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 err="1">
                <a:latin typeface="Twinkl" pitchFamily="2" charset="0"/>
              </a:rPr>
              <a:t>Bhí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ocras</a:t>
            </a:r>
            <a:r>
              <a:rPr lang="en-GB" sz="1600" dirty="0">
                <a:latin typeface="Twinkl" pitchFamily="2" charset="0"/>
              </a:rPr>
              <a:t> an </a:t>
            </a:r>
            <a:r>
              <a:rPr lang="en-GB" sz="1600" dirty="0" err="1">
                <a:latin typeface="Twinkl" pitchFamily="2" charset="0"/>
              </a:rPr>
              <a:t>domhain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ar</a:t>
            </a:r>
            <a:r>
              <a:rPr lang="en-GB" sz="1600" dirty="0">
                <a:latin typeface="Twinkl" pitchFamily="2" charset="0"/>
              </a:rPr>
              <a:t> Jaz.</a:t>
            </a:r>
          </a:p>
          <a:p>
            <a:pPr algn="just"/>
            <a:endParaRPr lang="en-GB" sz="1600" dirty="0">
              <a:latin typeface="Twinkl" pitchFamily="2" charset="0"/>
            </a:endParaRPr>
          </a:p>
          <a:p>
            <a:pPr algn="just"/>
            <a:r>
              <a:rPr lang="en-GB" sz="1600" dirty="0">
                <a:latin typeface="Twinkl SemiBold" pitchFamily="2" charset="0"/>
              </a:rPr>
              <a:t>'Jab </a:t>
            </a:r>
            <a:r>
              <a:rPr lang="en-GB" sz="1600" dirty="0" err="1">
                <a:latin typeface="Twinkl SemiBold" pitchFamily="2" charset="0"/>
              </a:rPr>
              <a:t>amháin</a:t>
            </a:r>
            <a:r>
              <a:rPr lang="en-GB" sz="1600" dirty="0">
                <a:latin typeface="Twinkl SemiBold" pitchFamily="2" charset="0"/>
              </a:rPr>
              <a:t> </a:t>
            </a:r>
            <a:r>
              <a:rPr lang="en-GB" sz="1600" dirty="0" err="1">
                <a:latin typeface="Twinkl SemiBold" pitchFamily="2" charset="0"/>
              </a:rPr>
              <a:t>eile</a:t>
            </a:r>
            <a:r>
              <a:rPr lang="en-GB" sz="1600" dirty="0">
                <a:latin typeface="Twinkl SemiBold" pitchFamily="2" charset="0"/>
              </a:rPr>
              <a:t> le </a:t>
            </a:r>
            <a:r>
              <a:rPr lang="en-GB" sz="1600" dirty="0" err="1">
                <a:latin typeface="Twinkl SemiBold" pitchFamily="2" charset="0"/>
              </a:rPr>
              <a:t>déanamh</a:t>
            </a:r>
            <a:r>
              <a:rPr lang="en-GB" sz="1600" dirty="0">
                <a:latin typeface="Twinkl SemiBold" pitchFamily="2" charset="0"/>
              </a:rPr>
              <a:t> </a:t>
            </a:r>
            <a:r>
              <a:rPr lang="en-GB" sz="1600" dirty="0" err="1">
                <a:latin typeface="Twinkl SemiBold" pitchFamily="2" charset="0"/>
              </a:rPr>
              <a:t>roimh</a:t>
            </a:r>
            <a:r>
              <a:rPr lang="en-GB" sz="1600" dirty="0">
                <a:latin typeface="Twinkl SemiBold" pitchFamily="2" charset="0"/>
              </a:rPr>
              <a:t> am </a:t>
            </a:r>
            <a:r>
              <a:rPr lang="en-GB" sz="1600" dirty="0" err="1">
                <a:latin typeface="Twinkl SemiBold" pitchFamily="2" charset="0"/>
              </a:rPr>
              <a:t>lóin</a:t>
            </a:r>
            <a:r>
              <a:rPr lang="en-GB" sz="1600" dirty="0">
                <a:latin typeface="Twinkl SemiBold" pitchFamily="2" charset="0"/>
              </a:rPr>
              <a:t>'.</a:t>
            </a:r>
          </a:p>
          <a:p>
            <a:pPr algn="just"/>
            <a:r>
              <a:rPr lang="en-GB" sz="1600" dirty="0">
                <a:latin typeface="Twinkl" pitchFamily="2" charset="0"/>
              </a:rPr>
              <a:t> </a:t>
            </a:r>
          </a:p>
          <a:p>
            <a:pPr algn="just"/>
            <a:r>
              <a:rPr lang="en-GB" sz="1600" dirty="0" err="1">
                <a:latin typeface="Twinkl" pitchFamily="2" charset="0"/>
              </a:rPr>
              <a:t>D'oscail</a:t>
            </a:r>
            <a:r>
              <a:rPr lang="en-GB" sz="1600" dirty="0">
                <a:latin typeface="Twinkl" pitchFamily="2" charset="0"/>
              </a:rPr>
              <a:t> Jaz </a:t>
            </a:r>
            <a:r>
              <a:rPr lang="en-GB" sz="1600" dirty="0" err="1">
                <a:latin typeface="Twinkl" pitchFamily="2" charset="0"/>
              </a:rPr>
              <a:t>doras</a:t>
            </a:r>
            <a:r>
              <a:rPr lang="en-GB" sz="1600" dirty="0">
                <a:latin typeface="Twinkl" pitchFamily="2" charset="0"/>
              </a:rPr>
              <a:t> an </a:t>
            </a:r>
            <a:r>
              <a:rPr lang="en-GB" sz="1600" dirty="0" err="1">
                <a:latin typeface="Twinkl" pitchFamily="2" charset="0"/>
              </a:rPr>
              <a:t>tí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gloine</a:t>
            </a:r>
            <a:r>
              <a:rPr lang="en-GB" sz="1600" dirty="0">
                <a:latin typeface="Twinkl" pitchFamily="2" charset="0"/>
              </a:rPr>
              <a:t>. </a:t>
            </a:r>
            <a:r>
              <a:rPr lang="en-GB" sz="1600" dirty="0" err="1">
                <a:latin typeface="Twinkl" pitchFamily="2" charset="0"/>
              </a:rPr>
              <a:t>Bhí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sí</a:t>
            </a:r>
            <a:r>
              <a:rPr lang="en-GB" sz="1600" dirty="0">
                <a:latin typeface="Twinkl" pitchFamily="2" charset="0"/>
              </a:rPr>
              <a:t> in </a:t>
            </a:r>
            <a:r>
              <a:rPr lang="en-GB" sz="1600" dirty="0" err="1">
                <a:latin typeface="Twinkl" pitchFamily="2" charset="0"/>
              </a:rPr>
              <a:t>ann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boladh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álainn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úr</a:t>
            </a:r>
            <a:r>
              <a:rPr lang="en-GB" sz="1600" dirty="0">
                <a:latin typeface="Twinkl" pitchFamily="2" charset="0"/>
              </a:rPr>
              <a:t> a </a:t>
            </a:r>
            <a:r>
              <a:rPr lang="en-GB" sz="1600" dirty="0" err="1">
                <a:latin typeface="Twinkl" pitchFamily="2" charset="0"/>
              </a:rPr>
              <a:t>fháil</a:t>
            </a:r>
            <a:r>
              <a:rPr lang="en-GB" sz="1600" dirty="0">
                <a:latin typeface="Twinkl" pitchFamily="2" charset="0"/>
              </a:rPr>
              <a:t>. </a:t>
            </a:r>
            <a:r>
              <a:rPr lang="en-GB" sz="1600" dirty="0" err="1">
                <a:latin typeface="Twinkl" pitchFamily="2" charset="0"/>
              </a:rPr>
              <a:t>Bhí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trátaí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dearga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agus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buí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ar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crochadh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cosúil</a:t>
            </a:r>
            <a:r>
              <a:rPr lang="en-GB" sz="1600" dirty="0">
                <a:latin typeface="Twinkl" pitchFamily="2" charset="0"/>
              </a:rPr>
              <a:t> le </a:t>
            </a:r>
            <a:r>
              <a:rPr lang="en-GB" sz="1600" dirty="0" err="1">
                <a:latin typeface="Twinkl" pitchFamily="2" charset="0"/>
              </a:rPr>
              <a:t>maisiúcháin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Nollag</a:t>
            </a:r>
            <a:r>
              <a:rPr lang="en-GB" sz="1600" dirty="0">
                <a:latin typeface="Twinkl" pitchFamily="2" charset="0"/>
              </a:rPr>
              <a:t>. </a:t>
            </a:r>
            <a:r>
              <a:rPr lang="en-GB" sz="1600" dirty="0" err="1">
                <a:latin typeface="Twinkl" pitchFamily="2" charset="0"/>
              </a:rPr>
              <a:t>Bhí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sé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chomh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te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sa</a:t>
            </a:r>
            <a:r>
              <a:rPr lang="en-GB" sz="1600" dirty="0">
                <a:latin typeface="Twinkl" pitchFamily="2" charset="0"/>
              </a:rPr>
              <a:t> teach </a:t>
            </a:r>
            <a:r>
              <a:rPr lang="en-GB" sz="1600" dirty="0" err="1">
                <a:latin typeface="Twinkl" pitchFamily="2" charset="0"/>
              </a:rPr>
              <a:t>gloine</a:t>
            </a:r>
            <a:r>
              <a:rPr lang="en-GB" sz="1600" dirty="0">
                <a:latin typeface="Twinkl" pitchFamily="2" charset="0"/>
              </a:rPr>
              <a:t>; </a:t>
            </a:r>
            <a:r>
              <a:rPr lang="en-GB" sz="1600" dirty="0" err="1">
                <a:latin typeface="Twinkl" pitchFamily="2" charset="0"/>
              </a:rPr>
              <a:t>d'fhás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na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trátaí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níos</a:t>
            </a:r>
            <a:r>
              <a:rPr lang="en-GB" sz="1600" dirty="0">
                <a:latin typeface="Twinkl" pitchFamily="2" charset="0"/>
              </a:rPr>
              <a:t> fear </a:t>
            </a:r>
            <a:r>
              <a:rPr lang="en-GB" sz="1600" dirty="0" err="1">
                <a:latin typeface="Twinkl" pitchFamily="2" charset="0"/>
              </a:rPr>
              <a:t>sa</a:t>
            </a:r>
            <a:r>
              <a:rPr lang="en-GB" sz="1600" dirty="0">
                <a:latin typeface="Twinkl" pitchFamily="2" charset="0"/>
              </a:rPr>
              <a:t> teach </a:t>
            </a:r>
            <a:r>
              <a:rPr lang="en-GB" sz="1600" dirty="0" err="1">
                <a:latin typeface="Twinkl" pitchFamily="2" charset="0"/>
              </a:rPr>
              <a:t>gloine</a:t>
            </a:r>
            <a:r>
              <a:rPr lang="en-GB" sz="1600" dirty="0">
                <a:latin typeface="Twinkl" pitchFamily="2" charset="0"/>
              </a:rPr>
              <a:t>. </a:t>
            </a:r>
            <a:r>
              <a:rPr lang="en-GB" sz="1600" dirty="0" err="1">
                <a:latin typeface="Twinkl" pitchFamily="2" charset="0"/>
              </a:rPr>
              <a:t>Ansin</a:t>
            </a:r>
            <a:r>
              <a:rPr lang="en-GB" sz="1600" dirty="0">
                <a:latin typeface="Twinkl" pitchFamily="2" charset="0"/>
              </a:rPr>
              <a:t>, </a:t>
            </a:r>
            <a:r>
              <a:rPr lang="en-GB" sz="1600" dirty="0" err="1">
                <a:latin typeface="Twinkl" pitchFamily="2" charset="0"/>
              </a:rPr>
              <a:t>thosaigh</a:t>
            </a:r>
            <a:r>
              <a:rPr lang="en-GB" sz="1600" dirty="0">
                <a:latin typeface="Twinkl" pitchFamily="2" charset="0"/>
              </a:rPr>
              <a:t> an t-</a:t>
            </a:r>
            <a:r>
              <a:rPr lang="en-GB" sz="1600" dirty="0" err="1">
                <a:latin typeface="Twinkl" pitchFamily="2" charset="0"/>
              </a:rPr>
              <a:t>aisréad</a:t>
            </a:r>
            <a:r>
              <a:rPr lang="en-GB" sz="1600" dirty="0">
                <a:latin typeface="Twinkl" pitchFamily="2" charset="0"/>
              </a:rPr>
              <a:t> ag </a:t>
            </a:r>
            <a:r>
              <a:rPr lang="en-GB" sz="1600" dirty="0" err="1">
                <a:latin typeface="Twinkl" pitchFamily="2" charset="0"/>
              </a:rPr>
              <a:t>uisciú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na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dtrátaí</a:t>
            </a:r>
            <a:r>
              <a:rPr lang="en-GB" sz="1600" dirty="0">
                <a:latin typeface="Twinkl" pitchFamily="2" charset="0"/>
              </a:rPr>
              <a:t>. </a:t>
            </a:r>
            <a:r>
              <a:rPr lang="en-GB" sz="1600" dirty="0" err="1">
                <a:latin typeface="Twinkl" pitchFamily="2" charset="0"/>
              </a:rPr>
              <a:t>Bhí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sé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dochreidte</a:t>
            </a:r>
            <a:r>
              <a:rPr lang="en-GB" sz="1600" dirty="0">
                <a:latin typeface="Twinkl" pitchFamily="2" charset="0"/>
              </a:rPr>
              <a:t>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62114" y="832911"/>
            <a:ext cx="31868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latin typeface="Twinkl" pitchFamily="2" charset="0"/>
              </a:rPr>
              <a:t>Bhí</a:t>
            </a:r>
            <a:r>
              <a:rPr lang="en-GB" sz="1600" dirty="0">
                <a:latin typeface="Twinkl" pitchFamily="2" charset="0"/>
              </a:rPr>
              <a:t> a </a:t>
            </a:r>
            <a:r>
              <a:rPr lang="en-GB" sz="1600" dirty="0" err="1">
                <a:latin typeface="Twinkl" pitchFamily="2" charset="0"/>
              </a:rPr>
              <a:t>lán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trealamh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speisialta</a:t>
            </a:r>
            <a:r>
              <a:rPr lang="en-GB" sz="1600" dirty="0">
                <a:latin typeface="Twinkl" pitchFamily="2" charset="0"/>
              </a:rPr>
              <a:t> ag</a:t>
            </a:r>
          </a:p>
          <a:p>
            <a:pPr algn="ctr"/>
            <a:r>
              <a:rPr lang="en-GB" sz="1600" dirty="0" err="1">
                <a:latin typeface="Twinkl" pitchFamily="2" charset="0"/>
              </a:rPr>
              <a:t>Daideo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ar</a:t>
            </a:r>
            <a:r>
              <a:rPr lang="en-GB" sz="1600" dirty="0">
                <a:latin typeface="Twinkl" pitchFamily="2" charset="0"/>
              </a:rPr>
              <a:t> an </a:t>
            </a:r>
            <a:r>
              <a:rPr lang="en-GB" sz="1600" dirty="0" err="1">
                <a:latin typeface="Twinkl" pitchFamily="2" charset="0"/>
              </a:rPr>
              <a:t>bhfeirm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chun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jabanna</a:t>
            </a:r>
            <a:r>
              <a:rPr lang="en-GB" sz="1600" dirty="0">
                <a:latin typeface="Twinkl" pitchFamily="2" charset="0"/>
              </a:rPr>
              <a:t> a </a:t>
            </a:r>
            <a:r>
              <a:rPr lang="en-GB" sz="1600" dirty="0" err="1">
                <a:latin typeface="Twinkl" pitchFamily="2" charset="0"/>
              </a:rPr>
              <a:t>dhéanamh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níos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éasca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dó</a:t>
            </a:r>
            <a:r>
              <a:rPr lang="en-GB" sz="1600" dirty="0">
                <a:latin typeface="Twinkl" pitchFamily="2" charset="0"/>
              </a:rPr>
              <a:t>. </a:t>
            </a:r>
            <a:r>
              <a:rPr lang="en-GB" sz="1600" dirty="0" err="1">
                <a:latin typeface="Twinkl" pitchFamily="2" charset="0"/>
              </a:rPr>
              <a:t>Bhí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saothraí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aige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agus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tharraing</a:t>
            </a:r>
            <a:r>
              <a:rPr lang="en-GB" sz="1600" dirty="0">
                <a:latin typeface="Twinkl" pitchFamily="2" charset="0"/>
              </a:rPr>
              <a:t> an </a:t>
            </a:r>
            <a:r>
              <a:rPr lang="en-GB" sz="1600" dirty="0" err="1">
                <a:latin typeface="Twinkl" pitchFamily="2" charset="0"/>
              </a:rPr>
              <a:t>tarracóir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tríd</a:t>
            </a:r>
            <a:r>
              <a:rPr lang="en-GB" sz="1600" dirty="0">
                <a:latin typeface="Twinkl" pitchFamily="2" charset="0"/>
              </a:rPr>
              <a:t> an</a:t>
            </a:r>
          </a:p>
          <a:p>
            <a:pPr algn="ctr"/>
            <a:r>
              <a:rPr lang="en-GB" sz="1600" dirty="0" err="1">
                <a:latin typeface="Twinkl" pitchFamily="2" charset="0"/>
              </a:rPr>
              <a:t>talamh</a:t>
            </a:r>
            <a:r>
              <a:rPr lang="en-GB" sz="1600" dirty="0">
                <a:latin typeface="Twinkl" pitchFamily="2" charset="0"/>
              </a:rPr>
              <a:t> é </a:t>
            </a:r>
            <a:r>
              <a:rPr lang="en-GB" sz="1600" dirty="0" err="1">
                <a:latin typeface="Twinkl" pitchFamily="2" charset="0"/>
              </a:rPr>
              <a:t>chun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sraitheanna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néata</a:t>
            </a:r>
            <a:r>
              <a:rPr lang="en-GB" sz="1600" dirty="0">
                <a:latin typeface="Twinkl" pitchFamily="2" charset="0"/>
              </a:rPr>
              <a:t> a </a:t>
            </a:r>
            <a:r>
              <a:rPr lang="en-GB" sz="1600" dirty="0" err="1">
                <a:latin typeface="Twinkl" pitchFamily="2" charset="0"/>
              </a:rPr>
              <a:t>dhéanamh</a:t>
            </a:r>
            <a:r>
              <a:rPr lang="en-GB" sz="1600" dirty="0">
                <a:latin typeface="Twinkl" pitchFamily="2" charset="0"/>
              </a:rPr>
              <a:t>. </a:t>
            </a:r>
            <a:r>
              <a:rPr lang="en-GB" sz="1600" dirty="0" err="1">
                <a:latin typeface="Twinkl" pitchFamily="2" charset="0"/>
              </a:rPr>
              <a:t>Cabhróidh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sé</a:t>
            </a:r>
            <a:r>
              <a:rPr lang="en-GB" sz="1600" dirty="0">
                <a:latin typeface="Twinkl" pitchFamily="2" charset="0"/>
              </a:rPr>
              <a:t> sin leis </a:t>
            </a:r>
            <a:r>
              <a:rPr lang="en-GB" sz="1600" dirty="0" err="1">
                <a:latin typeface="Twinkl" pitchFamily="2" charset="0"/>
              </a:rPr>
              <a:t>nuair</a:t>
            </a:r>
            <a:r>
              <a:rPr lang="en-GB" sz="1600" dirty="0">
                <a:latin typeface="Twinkl" pitchFamily="2" charset="0"/>
              </a:rPr>
              <a:t> a </a:t>
            </a:r>
            <a:r>
              <a:rPr lang="en-GB" sz="1600" dirty="0" err="1">
                <a:latin typeface="Twinkl" pitchFamily="2" charset="0"/>
              </a:rPr>
              <a:t>thosaíonn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sé</a:t>
            </a:r>
            <a:r>
              <a:rPr lang="en-GB" sz="1600" dirty="0">
                <a:latin typeface="Twinkl" pitchFamily="2" charset="0"/>
              </a:rPr>
              <a:t> ag cur </a:t>
            </a:r>
            <a:r>
              <a:rPr lang="en-GB" sz="1600" dirty="0" err="1">
                <a:latin typeface="Twinkl" pitchFamily="2" charset="0"/>
              </a:rPr>
              <a:t>plandaí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agus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glasraí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arís</a:t>
            </a:r>
            <a:r>
              <a:rPr lang="en-GB" sz="1600" dirty="0">
                <a:latin typeface="Twinkl" pitchFamily="2" charset="0"/>
              </a:rPr>
              <a:t> </a:t>
            </a:r>
            <a:r>
              <a:rPr lang="en-GB" sz="1600" dirty="0" err="1">
                <a:latin typeface="Twinkl" pitchFamily="2" charset="0"/>
              </a:rPr>
              <a:t>ar</a:t>
            </a:r>
            <a:r>
              <a:rPr lang="en-GB" sz="1600" dirty="0">
                <a:latin typeface="Twinkl" pitchFamily="2" charset="0"/>
              </a:rPr>
              <a:t> an </a:t>
            </a:r>
            <a:r>
              <a:rPr lang="en-GB" sz="1600" dirty="0" err="1">
                <a:latin typeface="Twinkl" pitchFamily="2" charset="0"/>
              </a:rPr>
              <a:t>bhfeirm</a:t>
            </a:r>
            <a:r>
              <a:rPr lang="en-GB" sz="1600" dirty="0">
                <a:latin typeface="Twinkl" pitchFamily="2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62114" y="5940036"/>
            <a:ext cx="27703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Twinkl SemiBold" pitchFamily="2" charset="0"/>
              </a:rPr>
              <a:t>'Jab </a:t>
            </a:r>
            <a:r>
              <a:rPr lang="en-GB" sz="2000" dirty="0" err="1">
                <a:latin typeface="Twinkl SemiBold" pitchFamily="2" charset="0"/>
              </a:rPr>
              <a:t>eile</a:t>
            </a:r>
            <a:r>
              <a:rPr lang="en-GB" sz="2000" dirty="0">
                <a:latin typeface="Twinkl SemiBold" pitchFamily="2" charset="0"/>
              </a:rPr>
              <a:t> </a:t>
            </a:r>
            <a:r>
              <a:rPr lang="en-GB" sz="2000" dirty="0" err="1">
                <a:latin typeface="Twinkl SemiBold" pitchFamily="2" charset="0"/>
              </a:rPr>
              <a:t>déanta</a:t>
            </a:r>
            <a:r>
              <a:rPr lang="en-GB" sz="2000" dirty="0">
                <a:latin typeface="Twinkl SemiBold" pitchFamily="2" charset="0"/>
              </a:rPr>
              <a:t>,‘ </a:t>
            </a:r>
            <a:r>
              <a:rPr lang="en-US" sz="1600" dirty="0">
                <a:latin typeface="Twinkl" pitchFamily="2" charset="0"/>
              </a:rPr>
              <a:t>a </a:t>
            </a:r>
            <a:r>
              <a:rPr lang="en-US" sz="1600" dirty="0" err="1">
                <a:latin typeface="Twinkl" pitchFamily="2" charset="0"/>
              </a:rPr>
              <a:t>dúirt</a:t>
            </a:r>
            <a:r>
              <a:rPr lang="en-US" sz="1600" dirty="0">
                <a:latin typeface="Twinkl" pitchFamily="2" charset="0"/>
              </a:rPr>
              <a:t> Jaz </a:t>
            </a:r>
            <a:r>
              <a:rPr lang="en-US" sz="1600" dirty="0" err="1">
                <a:latin typeface="Twinkl" pitchFamily="2" charset="0"/>
              </a:rPr>
              <a:t>agus</a:t>
            </a:r>
            <a:r>
              <a:rPr lang="en-US" sz="1600" dirty="0">
                <a:latin typeface="Twinkl" pitchFamily="2" charset="0"/>
              </a:rPr>
              <a:t> as go </a:t>
            </a:r>
            <a:r>
              <a:rPr lang="en-US" sz="1600" dirty="0" err="1">
                <a:latin typeface="Twinkl" pitchFamily="2" charset="0"/>
              </a:rPr>
              <a:t>brách</a:t>
            </a:r>
            <a:r>
              <a:rPr lang="en-US" sz="1600" dirty="0">
                <a:latin typeface="Twinkl" pitchFamily="2" charset="0"/>
              </a:rPr>
              <a:t> go </a:t>
            </a:r>
            <a:r>
              <a:rPr lang="en-US" sz="1600" dirty="0" err="1">
                <a:latin typeface="Twinkl" pitchFamily="2" charset="0"/>
              </a:rPr>
              <a:t>dtí</a:t>
            </a:r>
            <a:r>
              <a:rPr lang="en-US" sz="1600" dirty="0">
                <a:latin typeface="Twinkl" pitchFamily="2" charset="0"/>
              </a:rPr>
              <a:t> an </a:t>
            </a:r>
            <a:r>
              <a:rPr lang="en-US" sz="1600" dirty="0" err="1">
                <a:latin typeface="Twinkl" pitchFamily="2" charset="0"/>
              </a:rPr>
              <a:t>chistin</a:t>
            </a:r>
            <a:r>
              <a:rPr lang="en-US" sz="1600" dirty="0">
                <a:latin typeface="Twinkl" pitchFamily="2" charset="0"/>
              </a:rPr>
              <a:t> </a:t>
            </a:r>
            <a:r>
              <a:rPr lang="en-US" sz="1600" dirty="0" err="1">
                <a:latin typeface="Twinkl" pitchFamily="2" charset="0"/>
              </a:rPr>
              <a:t>léi</a:t>
            </a:r>
            <a:r>
              <a:rPr lang="en-US" sz="1600" dirty="0">
                <a:latin typeface="Twinkl" pitchFamily="2" charset="0"/>
              </a:rPr>
              <a:t>.</a:t>
            </a:r>
            <a:endParaRPr lang="en-GB" sz="1600" dirty="0">
              <a:latin typeface="Twinkl" pitchFamily="2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93198C-B537-4EF1-AF50-B159273985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8638" y="107729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1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54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1461</TotalTime>
  <Words>1004</Words>
  <Application>Microsoft Office PowerPoint</Application>
  <PresentationFormat>Custom</PresentationFormat>
  <Paragraphs>96</Paragraphs>
  <Slides>13</Slides>
  <Notes>11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Twinkl</vt:lpstr>
      <vt:lpstr>Arial</vt:lpstr>
      <vt:lpstr>Calibri</vt:lpstr>
      <vt:lpstr>Handwritten Font</vt:lpstr>
      <vt:lpstr>Twinkl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Aisling Palmer</cp:lastModifiedBy>
  <cp:revision>153</cp:revision>
  <dcterms:created xsi:type="dcterms:W3CDTF">2014-10-01T16:09:27Z</dcterms:created>
  <dcterms:modified xsi:type="dcterms:W3CDTF">2020-05-06T14:05:34Z</dcterms:modified>
</cp:coreProperties>
</file>