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C39BD-97BB-4322-A5E5-BC45DC2BE8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BDECC3-5F4F-4158-9821-256A46240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A0155-E8A6-483C-A1F6-3EDF61CC7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E300-AF97-4D89-81F5-AFA45293C77C}" type="datetimeFigureOut">
              <a:rPr lang="en-IE" smtClean="0"/>
              <a:t>29/01/2021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19091-8A3A-490B-A369-5D127AC98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262E4-9CAE-46F2-A591-F22942606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280E-87E7-4B23-AFE1-93C2AB39B0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23286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3C90B-76C5-41D5-AFAA-3DAD7E29E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BDFB58-7D0D-4E62-BB86-16A15260E7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C4D5F-1F94-476D-8222-C2574D5E8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E300-AF97-4D89-81F5-AFA45293C77C}" type="datetimeFigureOut">
              <a:rPr lang="en-IE" smtClean="0"/>
              <a:t>29/01/2021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E46CE-2973-4CD0-99F6-11DAA3280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A9FF5-7B13-4233-9B9D-0F4083F06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280E-87E7-4B23-AFE1-93C2AB39B0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982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35F66D-BC66-45E1-BBFD-AC2EF2F870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25D93E-75A8-4E83-B4C1-C1FDF121A9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20979-5FCA-4EAA-965A-38995B44E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E300-AF97-4D89-81F5-AFA45293C77C}" type="datetimeFigureOut">
              <a:rPr lang="en-IE" smtClean="0"/>
              <a:t>29/01/2021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DFBBB-7886-48E5-8839-1A9B52710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FFD74-8D66-4C98-880B-58CB1C4DE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280E-87E7-4B23-AFE1-93C2AB39B0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5139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03506-BA73-42FF-91A7-6BD3F69A8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2F1BE-27E1-4552-8275-A73AC9562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95CA9-2A1F-41AC-9783-649409910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E300-AF97-4D89-81F5-AFA45293C77C}" type="datetimeFigureOut">
              <a:rPr lang="en-IE" smtClean="0"/>
              <a:t>29/01/2021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905F8-36D5-48D3-BB50-38EA88F2A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A7771-8565-4525-A5F1-6C392BACE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280E-87E7-4B23-AFE1-93C2AB39B0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21795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98372-7839-402C-A431-F84C9A809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8DFF6-491C-46E9-96E4-E2CAF11E8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BDD12-8E92-44E1-8176-95740251A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E300-AF97-4D89-81F5-AFA45293C77C}" type="datetimeFigureOut">
              <a:rPr lang="en-IE" smtClean="0"/>
              <a:t>29/01/2021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68EE0-B190-4D3D-91B1-C020AD72A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6E635-63DE-465F-8ECB-530326BF9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280E-87E7-4B23-AFE1-93C2AB39B0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77316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02D37-712D-4A43-8D96-ACE6D14F2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B896F-2EDC-499F-8E41-906B8EEB67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95BE8D-D881-4963-8994-D600103E2A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7A6A5D-3870-4DCF-9F78-6AAB2F5B4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E300-AF97-4D89-81F5-AFA45293C77C}" type="datetimeFigureOut">
              <a:rPr lang="en-IE" smtClean="0"/>
              <a:t>29/01/2021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38F0FD-16B1-4F26-924D-14E3EE74C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E9F759-3F36-47DD-A509-989DC85F3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280E-87E7-4B23-AFE1-93C2AB39B0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2806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F092B-864E-4CF9-9BB0-787EF70DB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85029-CBB9-4E98-BCBB-50743B0AE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D8D0B-AD29-4691-900E-E06F25471C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BE306E-2690-498D-97FC-45858E019A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2010ED-4EF9-4EE6-942B-67FAB4C9EF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BA8463-03D0-4AE3-9737-C70156516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E300-AF97-4D89-81F5-AFA45293C77C}" type="datetimeFigureOut">
              <a:rPr lang="en-IE" smtClean="0"/>
              <a:t>29/01/2021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821E60-8CFF-4034-8898-89291546B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36C402-5B4C-408A-9C5A-9D192D794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280E-87E7-4B23-AFE1-93C2AB39B0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7576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BE651-91C9-4590-9114-A020BA491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D711E9-A34A-4ED7-8754-C0E37BA8F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E300-AF97-4D89-81F5-AFA45293C77C}" type="datetimeFigureOut">
              <a:rPr lang="en-IE" smtClean="0"/>
              <a:t>29/01/2021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780206-B808-470E-BA6C-5F6C4E22E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5F89AB-067D-41FB-93A3-C0E4F499C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280E-87E7-4B23-AFE1-93C2AB39B0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631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2BDC27-2F21-445E-B9C6-636D58DA4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E300-AF97-4D89-81F5-AFA45293C77C}" type="datetimeFigureOut">
              <a:rPr lang="en-IE" smtClean="0"/>
              <a:t>29/01/2021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994E67-A8C5-4154-877F-AD17507CE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8C14ED-59C1-4E42-86F0-50E84D620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280E-87E7-4B23-AFE1-93C2AB39B0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95357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60BB-7A59-471A-A8C0-A25BD7F83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13F49-2466-4C5A-AB31-9AEA7A9EF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59973-E58B-4B41-87CE-FDBDB948A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25B1E9-30D5-40DE-83A2-D2E801888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E300-AF97-4D89-81F5-AFA45293C77C}" type="datetimeFigureOut">
              <a:rPr lang="en-IE" smtClean="0"/>
              <a:t>29/01/2021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DFE5D6-414B-4A80-B98E-FF2C5403D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44EB8F-6BA2-4760-920A-A49D5C201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280E-87E7-4B23-AFE1-93C2AB39B0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51594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F5622-313C-46F1-BC75-E089297F9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310186-8B43-4C23-A669-EB587BE711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7E1E45-E061-4EB5-9E63-56EBD4F1C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4E0E3-4BAA-400F-9579-F013DDFF9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E300-AF97-4D89-81F5-AFA45293C77C}" type="datetimeFigureOut">
              <a:rPr lang="en-IE" smtClean="0"/>
              <a:t>29/01/2021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03F946-4A41-420A-AFA7-60C1A6019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07719D-374A-429F-937D-B14BF3F48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280E-87E7-4B23-AFE1-93C2AB39B0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3075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6A3BD-0EEC-4EA9-85CE-56F81DC06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882C9F-6DCE-4B4B-BB83-D2235556C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F9BC4-8B92-4CCB-8223-05FFFA52E6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7E300-AF97-4D89-81F5-AFA45293C77C}" type="datetimeFigureOut">
              <a:rPr lang="en-IE" smtClean="0"/>
              <a:t>29/01/2021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9CBE5-B22E-46E5-8372-2B31DCA9E7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4947E-B6D5-497E-BA79-9114753C08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B280E-87E7-4B23-AFE1-93C2AB39B0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67301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2.pn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hyperlink" Target="https://creativecommons.org/licenses/by-nc-nd/3.0/" TargetMode="External"/><Relationship Id="rId5" Type="http://schemas.openxmlformats.org/officeDocument/2006/relationships/hyperlink" Target="http://corpusimmobiliserrantemanimum.blogspot.com/2012_02_01_archive.html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1868E36-F8FF-4E7C-9985-6061F7E55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81" y="923278"/>
            <a:ext cx="5529909" cy="54864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IE" sz="2800" dirty="0" err="1">
                <a:latin typeface="Comic Sans MS" panose="030F0702030302020204" pitchFamily="66" charset="0"/>
              </a:rPr>
              <a:t>Canaimis</a:t>
            </a:r>
            <a:r>
              <a:rPr lang="en-IE" sz="2800" dirty="0">
                <a:latin typeface="Comic Sans MS" panose="030F0702030302020204" pitchFamily="66" charset="0"/>
              </a:rPr>
              <a:t> </a:t>
            </a:r>
            <a:r>
              <a:rPr lang="en-IE" sz="2800" dirty="0" err="1">
                <a:latin typeface="Comic Sans MS" panose="030F0702030302020204" pitchFamily="66" charset="0"/>
              </a:rPr>
              <a:t>duit</a:t>
            </a:r>
            <a:r>
              <a:rPr lang="en-IE" sz="2800" dirty="0">
                <a:latin typeface="Comic Sans MS" panose="030F0702030302020204" pitchFamily="66" charset="0"/>
              </a:rPr>
              <a:t> a </a:t>
            </a:r>
            <a:r>
              <a:rPr lang="en-IE" sz="2800" dirty="0" err="1">
                <a:latin typeface="Comic Sans MS" panose="030F0702030302020204" pitchFamily="66" charset="0"/>
              </a:rPr>
              <a:t>Bhríd</a:t>
            </a:r>
            <a:br>
              <a:rPr lang="en-IE" sz="2800" dirty="0">
                <a:latin typeface="Comic Sans MS" panose="030F0702030302020204" pitchFamily="66" charset="0"/>
              </a:rPr>
            </a:br>
            <a:br>
              <a:rPr lang="en-IE" sz="2400" dirty="0">
                <a:latin typeface="Comic Sans MS" panose="030F0702030302020204" pitchFamily="66" charset="0"/>
              </a:rPr>
            </a:br>
            <a:r>
              <a:rPr lang="en-IE" sz="2400" dirty="0" err="1">
                <a:latin typeface="Comic Sans MS" panose="030F0702030302020204" pitchFamily="66" charset="0"/>
              </a:rPr>
              <a:t>Canaimis</a:t>
            </a:r>
            <a:r>
              <a:rPr lang="en-IE" sz="2400" dirty="0">
                <a:latin typeface="Comic Sans MS" panose="030F0702030302020204" pitchFamily="66" charset="0"/>
              </a:rPr>
              <a:t> </a:t>
            </a:r>
            <a:r>
              <a:rPr lang="en-IE" sz="2400" dirty="0" err="1">
                <a:latin typeface="Comic Sans MS" panose="030F0702030302020204" pitchFamily="66" charset="0"/>
              </a:rPr>
              <a:t>duit</a:t>
            </a:r>
            <a:r>
              <a:rPr lang="en-IE" sz="2400" dirty="0">
                <a:latin typeface="Comic Sans MS" panose="030F0702030302020204" pitchFamily="66" charset="0"/>
              </a:rPr>
              <a:t> a </a:t>
            </a:r>
            <a:r>
              <a:rPr lang="en-IE" sz="2400" dirty="0" err="1">
                <a:latin typeface="Comic Sans MS" panose="030F0702030302020204" pitchFamily="66" charset="0"/>
              </a:rPr>
              <a:t>Bhríd</a:t>
            </a:r>
            <a:r>
              <a:rPr lang="en-IE" sz="2400" dirty="0">
                <a:latin typeface="Comic Sans MS" panose="030F0702030302020204" pitchFamily="66" charset="0"/>
              </a:rPr>
              <a:t> Naofa</a:t>
            </a:r>
            <a:br>
              <a:rPr lang="en-IE" sz="2400" dirty="0">
                <a:latin typeface="Comic Sans MS" panose="030F0702030302020204" pitchFamily="66" charset="0"/>
              </a:rPr>
            </a:br>
            <a:r>
              <a:rPr lang="en-IE" sz="2400" dirty="0">
                <a:latin typeface="Comic Sans MS" panose="030F0702030302020204" pitchFamily="66" charset="0"/>
              </a:rPr>
              <a:t>a </a:t>
            </a:r>
            <a:r>
              <a:rPr lang="en-IE" sz="2400" dirty="0" err="1">
                <a:latin typeface="Comic Sans MS" panose="030F0702030302020204" pitchFamily="66" charset="0"/>
              </a:rPr>
              <a:t>bheireann</a:t>
            </a:r>
            <a:r>
              <a:rPr lang="en-IE" sz="2400" dirty="0">
                <a:latin typeface="Comic Sans MS" panose="030F0702030302020204" pitchFamily="66" charset="0"/>
              </a:rPr>
              <a:t> an </a:t>
            </a:r>
            <a:r>
              <a:rPr lang="en-IE" sz="2400" dirty="0" err="1">
                <a:latin typeface="Comic Sans MS" panose="030F0702030302020204" pitchFamily="66" charset="0"/>
              </a:rPr>
              <a:t>tEarrach</a:t>
            </a:r>
            <a:r>
              <a:rPr lang="en-IE" sz="2400" dirty="0">
                <a:latin typeface="Comic Sans MS" panose="030F0702030302020204" pitchFamily="66" charset="0"/>
              </a:rPr>
              <a:t> </a:t>
            </a:r>
            <a:r>
              <a:rPr lang="en-IE" sz="2400" dirty="0" err="1">
                <a:latin typeface="Comic Sans MS" panose="030F0702030302020204" pitchFamily="66" charset="0"/>
              </a:rPr>
              <a:t>leat</a:t>
            </a:r>
            <a:br>
              <a:rPr lang="en-IE" sz="2400" dirty="0">
                <a:latin typeface="Comic Sans MS" panose="030F0702030302020204" pitchFamily="66" charset="0"/>
              </a:rPr>
            </a:br>
            <a:r>
              <a:rPr lang="en-IE" sz="2400" dirty="0" err="1">
                <a:latin typeface="Comic Sans MS" panose="030F0702030302020204" pitchFamily="66" charset="0"/>
              </a:rPr>
              <a:t>Crann</a:t>
            </a:r>
            <a:r>
              <a:rPr lang="en-IE" sz="2400" dirty="0">
                <a:latin typeface="Comic Sans MS" panose="030F0702030302020204" pitchFamily="66" charset="0"/>
              </a:rPr>
              <a:t> is </a:t>
            </a:r>
            <a:r>
              <a:rPr lang="en-IE" sz="2400" dirty="0" err="1">
                <a:latin typeface="Comic Sans MS" panose="030F0702030302020204" pitchFamily="66" charset="0"/>
              </a:rPr>
              <a:t>bláth</a:t>
            </a:r>
            <a:r>
              <a:rPr lang="en-IE" sz="2400" dirty="0">
                <a:latin typeface="Comic Sans MS" panose="030F0702030302020204" pitchFamily="66" charset="0"/>
              </a:rPr>
              <a:t> ag </a:t>
            </a:r>
            <a:r>
              <a:rPr lang="en-IE" sz="2400" dirty="0" err="1">
                <a:latin typeface="Comic Sans MS" panose="030F0702030302020204" pitchFamily="66" charset="0"/>
              </a:rPr>
              <a:t>fás</a:t>
            </a:r>
            <a:r>
              <a:rPr lang="en-IE" sz="2400" dirty="0">
                <a:latin typeface="Comic Sans MS" panose="030F0702030302020204" pitchFamily="66" charset="0"/>
              </a:rPr>
              <a:t> </a:t>
            </a:r>
            <a:r>
              <a:rPr lang="en-IE" sz="2400" dirty="0" err="1">
                <a:latin typeface="Comic Sans MS" panose="030F0702030302020204" pitchFamily="66" charset="0"/>
              </a:rPr>
              <a:t>arís</a:t>
            </a:r>
            <a:br>
              <a:rPr lang="en-IE" sz="2400" dirty="0">
                <a:latin typeface="Comic Sans MS" panose="030F0702030302020204" pitchFamily="66" charset="0"/>
              </a:rPr>
            </a:br>
            <a:r>
              <a:rPr lang="en-IE" sz="2400" dirty="0" err="1">
                <a:latin typeface="Comic Sans MS" panose="030F0702030302020204" pitchFamily="66" charset="0"/>
              </a:rPr>
              <a:t>Canaimis</a:t>
            </a:r>
            <a:r>
              <a:rPr lang="en-IE" sz="2400" dirty="0">
                <a:latin typeface="Comic Sans MS" panose="030F0702030302020204" pitchFamily="66" charset="0"/>
              </a:rPr>
              <a:t> </a:t>
            </a:r>
            <a:r>
              <a:rPr lang="en-IE" sz="2400" dirty="0" err="1">
                <a:latin typeface="Comic Sans MS" panose="030F0702030302020204" pitchFamily="66" charset="0"/>
              </a:rPr>
              <a:t>duit</a:t>
            </a:r>
            <a:r>
              <a:rPr lang="en-IE" sz="2400" dirty="0">
                <a:latin typeface="Comic Sans MS" panose="030F0702030302020204" pitchFamily="66" charset="0"/>
              </a:rPr>
              <a:t> a </a:t>
            </a:r>
            <a:r>
              <a:rPr lang="en-IE" sz="2400" dirty="0" err="1">
                <a:latin typeface="Comic Sans MS" panose="030F0702030302020204" pitchFamily="66" charset="0"/>
              </a:rPr>
              <a:t>Bhríd</a:t>
            </a:r>
            <a:br>
              <a:rPr lang="en-IE" sz="2400" dirty="0">
                <a:latin typeface="Comic Sans MS" panose="030F0702030302020204" pitchFamily="66" charset="0"/>
              </a:rPr>
            </a:br>
            <a:br>
              <a:rPr lang="en-IE" sz="2400" dirty="0">
                <a:latin typeface="Comic Sans MS" panose="030F0702030302020204" pitchFamily="66" charset="0"/>
              </a:rPr>
            </a:br>
            <a:r>
              <a:rPr lang="en-IE" sz="2400" dirty="0" err="1">
                <a:latin typeface="Comic Sans MS" panose="030F0702030302020204" pitchFamily="66" charset="0"/>
              </a:rPr>
              <a:t>Leag</a:t>
            </a:r>
            <a:r>
              <a:rPr lang="en-IE" sz="2400" dirty="0">
                <a:latin typeface="Comic Sans MS" panose="030F0702030302020204" pitchFamily="66" charset="0"/>
              </a:rPr>
              <a:t> </a:t>
            </a:r>
            <a:r>
              <a:rPr lang="en-IE" sz="2400" dirty="0" err="1">
                <a:latin typeface="Comic Sans MS" panose="030F0702030302020204" pitchFamily="66" charset="0"/>
              </a:rPr>
              <a:t>sí</a:t>
            </a:r>
            <a:r>
              <a:rPr lang="en-IE" sz="2400" dirty="0">
                <a:latin typeface="Comic Sans MS" panose="030F0702030302020204" pitchFamily="66" charset="0"/>
              </a:rPr>
              <a:t> </a:t>
            </a:r>
            <a:r>
              <a:rPr lang="en-IE" sz="2400" dirty="0" err="1">
                <a:latin typeface="Comic Sans MS" panose="030F0702030302020204" pitchFamily="66" charset="0"/>
              </a:rPr>
              <a:t>clóca</a:t>
            </a:r>
            <a:r>
              <a:rPr lang="en-IE" sz="2400" dirty="0">
                <a:latin typeface="Comic Sans MS" panose="030F0702030302020204" pitchFamily="66" charset="0"/>
              </a:rPr>
              <a:t> </a:t>
            </a:r>
            <a:r>
              <a:rPr lang="en-IE" sz="2400" dirty="0" err="1">
                <a:latin typeface="Comic Sans MS" panose="030F0702030302020204" pitchFamily="66" charset="0"/>
              </a:rPr>
              <a:t>ar</a:t>
            </a:r>
            <a:r>
              <a:rPr lang="en-IE" sz="2400" dirty="0">
                <a:latin typeface="Comic Sans MS" panose="030F0702030302020204" pitchFamily="66" charset="0"/>
              </a:rPr>
              <a:t> an </a:t>
            </a:r>
            <a:r>
              <a:rPr lang="en-IE" sz="2400" dirty="0" err="1">
                <a:latin typeface="Comic Sans MS" panose="030F0702030302020204" pitchFamily="66" charset="0"/>
              </a:rPr>
              <a:t>talamh</a:t>
            </a:r>
            <a:br>
              <a:rPr lang="en-IE" sz="2400" dirty="0">
                <a:latin typeface="Comic Sans MS" panose="030F0702030302020204" pitchFamily="66" charset="0"/>
              </a:rPr>
            </a:br>
            <a:r>
              <a:rPr lang="en-IE" sz="2400" dirty="0" err="1">
                <a:latin typeface="Comic Sans MS" panose="030F0702030302020204" pitchFamily="66" charset="0"/>
              </a:rPr>
              <a:t>d’fhás</a:t>
            </a:r>
            <a:r>
              <a:rPr lang="en-IE" sz="2400" dirty="0">
                <a:latin typeface="Comic Sans MS" panose="030F0702030302020204" pitchFamily="66" charset="0"/>
              </a:rPr>
              <a:t> is </a:t>
            </a:r>
            <a:r>
              <a:rPr lang="en-IE" sz="2400" dirty="0" err="1">
                <a:latin typeface="Comic Sans MS" panose="030F0702030302020204" pitchFamily="66" charset="0"/>
              </a:rPr>
              <a:t>mhéadaigh</a:t>
            </a:r>
            <a:r>
              <a:rPr lang="en-IE" sz="2400" dirty="0">
                <a:latin typeface="Comic Sans MS" panose="030F0702030302020204" pitchFamily="66" charset="0"/>
              </a:rPr>
              <a:t> </a:t>
            </a:r>
            <a:r>
              <a:rPr lang="en-IE" sz="2400" dirty="0" err="1">
                <a:latin typeface="Comic Sans MS" panose="030F0702030302020204" pitchFamily="66" charset="0"/>
              </a:rPr>
              <a:t>sé</a:t>
            </a:r>
            <a:br>
              <a:rPr lang="en-IE" sz="2400" dirty="0">
                <a:latin typeface="Comic Sans MS" panose="030F0702030302020204" pitchFamily="66" charset="0"/>
              </a:rPr>
            </a:br>
            <a:r>
              <a:rPr lang="en-IE" sz="2400" dirty="0" err="1">
                <a:latin typeface="Comic Sans MS" panose="030F0702030302020204" pitchFamily="66" charset="0"/>
              </a:rPr>
              <a:t>Ar</a:t>
            </a:r>
            <a:r>
              <a:rPr lang="en-IE" sz="2400" dirty="0">
                <a:latin typeface="Comic Sans MS" panose="030F0702030302020204" pitchFamily="66" charset="0"/>
              </a:rPr>
              <a:t> </a:t>
            </a:r>
            <a:r>
              <a:rPr lang="en-IE" sz="2400" dirty="0" err="1">
                <a:latin typeface="Comic Sans MS" panose="030F0702030302020204" pitchFamily="66" charset="0"/>
              </a:rPr>
              <a:t>nós</a:t>
            </a:r>
            <a:r>
              <a:rPr lang="en-IE" sz="2400" dirty="0">
                <a:latin typeface="Comic Sans MS" panose="030F0702030302020204" pitchFamily="66" charset="0"/>
              </a:rPr>
              <a:t> an </a:t>
            </a:r>
            <a:r>
              <a:rPr lang="en-IE" sz="2400" dirty="0" err="1">
                <a:latin typeface="Comic Sans MS" panose="030F0702030302020204" pitchFamily="66" charset="0"/>
              </a:rPr>
              <a:t>ghrá</a:t>
            </a:r>
            <a:r>
              <a:rPr lang="en-IE" sz="2400" dirty="0">
                <a:latin typeface="Comic Sans MS" panose="030F0702030302020204" pitchFamily="66" charset="0"/>
              </a:rPr>
              <a:t> a </a:t>
            </a:r>
            <a:r>
              <a:rPr lang="en-IE" sz="2400" dirty="0" err="1">
                <a:latin typeface="Comic Sans MS" panose="030F0702030302020204" pitchFamily="66" charset="0"/>
              </a:rPr>
              <a:t>bhí</a:t>
            </a:r>
            <a:r>
              <a:rPr lang="en-IE" sz="2400" dirty="0">
                <a:latin typeface="Comic Sans MS" panose="030F0702030302020204" pitchFamily="66" charset="0"/>
              </a:rPr>
              <a:t> ag </a:t>
            </a:r>
            <a:r>
              <a:rPr lang="en-IE" sz="2400" dirty="0" err="1">
                <a:latin typeface="Comic Sans MS" panose="030F0702030302020204" pitchFamily="66" charset="0"/>
              </a:rPr>
              <a:t>Bríd</a:t>
            </a:r>
            <a:br>
              <a:rPr lang="en-IE" sz="2400" dirty="0">
                <a:latin typeface="Comic Sans MS" panose="030F0702030302020204" pitchFamily="66" charset="0"/>
              </a:rPr>
            </a:br>
            <a:r>
              <a:rPr lang="en-IE" sz="2400" dirty="0">
                <a:latin typeface="Comic Sans MS" panose="030F0702030302020204" pitchFamily="66" charset="0"/>
              </a:rPr>
              <a:t>do </a:t>
            </a:r>
            <a:r>
              <a:rPr lang="en-IE" sz="2400" dirty="0" err="1">
                <a:latin typeface="Comic Sans MS" panose="030F0702030302020204" pitchFamily="66" charset="0"/>
              </a:rPr>
              <a:t>Dhia</a:t>
            </a:r>
            <a:r>
              <a:rPr lang="en-IE" sz="2400" dirty="0">
                <a:latin typeface="Comic Sans MS" panose="030F0702030302020204" pitchFamily="66" charset="0"/>
              </a:rPr>
              <a:t> is don </a:t>
            </a:r>
            <a:r>
              <a:rPr lang="en-IE" sz="2400" dirty="0" err="1">
                <a:latin typeface="Comic Sans MS" panose="030F0702030302020204" pitchFamily="66" charset="0"/>
              </a:rPr>
              <a:t>tsaol</a:t>
            </a:r>
            <a:br>
              <a:rPr lang="en-IE" sz="2400" dirty="0">
                <a:latin typeface="Comic Sans MS" panose="030F0702030302020204" pitchFamily="66" charset="0"/>
              </a:rPr>
            </a:br>
            <a:br>
              <a:rPr lang="en-IE" sz="2400" dirty="0">
                <a:latin typeface="Comic Sans MS" panose="030F0702030302020204" pitchFamily="66" charset="0"/>
              </a:rPr>
            </a:br>
            <a:r>
              <a:rPr lang="en-IE" sz="2400" dirty="0" err="1">
                <a:latin typeface="Comic Sans MS" panose="030F0702030302020204" pitchFamily="66" charset="0"/>
              </a:rPr>
              <a:t>Chaith</a:t>
            </a:r>
            <a:r>
              <a:rPr lang="en-IE" sz="2400" dirty="0">
                <a:latin typeface="Comic Sans MS" panose="030F0702030302020204" pitchFamily="66" charset="0"/>
              </a:rPr>
              <a:t> </a:t>
            </a:r>
            <a:r>
              <a:rPr lang="en-IE" sz="2400" dirty="0" err="1">
                <a:latin typeface="Comic Sans MS" panose="030F0702030302020204" pitchFamily="66" charset="0"/>
              </a:rPr>
              <a:t>sí</a:t>
            </a:r>
            <a:r>
              <a:rPr lang="en-IE" sz="2400" dirty="0">
                <a:latin typeface="Comic Sans MS" panose="030F0702030302020204" pitchFamily="66" charset="0"/>
              </a:rPr>
              <a:t> leis </a:t>
            </a:r>
            <a:r>
              <a:rPr lang="en-IE" sz="2400" dirty="0" err="1">
                <a:latin typeface="Comic Sans MS" panose="030F0702030302020204" pitchFamily="66" charset="0"/>
              </a:rPr>
              <a:t>na</a:t>
            </a:r>
            <a:r>
              <a:rPr lang="en-IE" sz="2400" dirty="0">
                <a:latin typeface="Comic Sans MS" panose="030F0702030302020204" pitchFamily="66" charset="0"/>
              </a:rPr>
              <a:t> </a:t>
            </a:r>
            <a:r>
              <a:rPr lang="en-IE" sz="2400" dirty="0" err="1">
                <a:latin typeface="Comic Sans MS" panose="030F0702030302020204" pitchFamily="66" charset="0"/>
              </a:rPr>
              <a:t>boicht</a:t>
            </a:r>
            <a:r>
              <a:rPr lang="en-IE" sz="2400" dirty="0">
                <a:latin typeface="Comic Sans MS" panose="030F0702030302020204" pitchFamily="66" charset="0"/>
              </a:rPr>
              <a:t> go </a:t>
            </a:r>
            <a:r>
              <a:rPr lang="en-IE" sz="2400" dirty="0" err="1">
                <a:latin typeface="Comic Sans MS" panose="030F0702030302020204" pitchFamily="66" charset="0"/>
              </a:rPr>
              <a:t>fial</a:t>
            </a:r>
            <a:br>
              <a:rPr lang="en-IE" sz="2400" dirty="0">
                <a:latin typeface="Comic Sans MS" panose="030F0702030302020204" pitchFamily="66" charset="0"/>
              </a:rPr>
            </a:br>
            <a:r>
              <a:rPr lang="en-IE" sz="2400" dirty="0">
                <a:latin typeface="Comic Sans MS" panose="030F0702030302020204" pitchFamily="66" charset="0"/>
              </a:rPr>
              <a:t>Is </a:t>
            </a:r>
            <a:r>
              <a:rPr lang="en-IE" sz="2400" dirty="0" err="1">
                <a:latin typeface="Comic Sans MS" panose="030F0702030302020204" pitchFamily="66" charset="0"/>
              </a:rPr>
              <a:t>d’oscail</a:t>
            </a:r>
            <a:r>
              <a:rPr lang="en-IE" sz="2400" dirty="0">
                <a:latin typeface="Comic Sans MS" panose="030F0702030302020204" pitchFamily="66" charset="0"/>
              </a:rPr>
              <a:t> </a:t>
            </a:r>
            <a:r>
              <a:rPr lang="en-IE" sz="2400" dirty="0" err="1">
                <a:latin typeface="Comic Sans MS" panose="030F0702030302020204" pitchFamily="66" charset="0"/>
              </a:rPr>
              <a:t>sí</a:t>
            </a:r>
            <a:r>
              <a:rPr lang="en-IE" sz="2400" dirty="0">
                <a:latin typeface="Comic Sans MS" panose="030F0702030302020204" pitchFamily="66" charset="0"/>
              </a:rPr>
              <a:t> a </a:t>
            </a:r>
            <a:r>
              <a:rPr lang="en-IE" sz="2400" dirty="0" err="1">
                <a:latin typeface="Comic Sans MS" panose="030F0702030302020204" pitchFamily="66" charset="0"/>
              </a:rPr>
              <a:t>croí</a:t>
            </a:r>
            <a:br>
              <a:rPr lang="en-IE" sz="2400" dirty="0">
                <a:latin typeface="Comic Sans MS" panose="030F0702030302020204" pitchFamily="66" charset="0"/>
              </a:rPr>
            </a:br>
            <a:r>
              <a:rPr lang="en-IE" sz="2400" dirty="0" err="1">
                <a:latin typeface="Comic Sans MS" panose="030F0702030302020204" pitchFamily="66" charset="0"/>
              </a:rPr>
              <a:t>d’oscail</a:t>
            </a:r>
            <a:r>
              <a:rPr lang="en-IE" sz="2400" dirty="0">
                <a:latin typeface="Comic Sans MS" panose="030F0702030302020204" pitchFamily="66" charset="0"/>
              </a:rPr>
              <a:t> </a:t>
            </a:r>
            <a:r>
              <a:rPr lang="en-IE" sz="2400" dirty="0" err="1">
                <a:latin typeface="Comic Sans MS" panose="030F0702030302020204" pitchFamily="66" charset="0"/>
              </a:rPr>
              <a:t>sí</a:t>
            </a:r>
            <a:r>
              <a:rPr lang="en-IE" sz="2400" dirty="0">
                <a:latin typeface="Comic Sans MS" panose="030F0702030302020204" pitchFamily="66" charset="0"/>
              </a:rPr>
              <a:t> a </a:t>
            </a:r>
            <a:r>
              <a:rPr lang="en-IE" sz="2400" dirty="0" err="1">
                <a:latin typeface="Comic Sans MS" panose="030F0702030302020204" pitchFamily="66" charset="0"/>
              </a:rPr>
              <a:t>croí</a:t>
            </a:r>
            <a:r>
              <a:rPr lang="en-IE" sz="2400" dirty="0">
                <a:latin typeface="Comic Sans MS" panose="030F0702030302020204" pitchFamily="66" charset="0"/>
              </a:rPr>
              <a:t> go </a:t>
            </a:r>
            <a:r>
              <a:rPr lang="en-IE" sz="2400" dirty="0" err="1">
                <a:latin typeface="Comic Sans MS" panose="030F0702030302020204" pitchFamily="66" charset="0"/>
              </a:rPr>
              <a:t>lách</a:t>
            </a:r>
            <a:br>
              <a:rPr lang="en-IE" sz="2400" dirty="0">
                <a:latin typeface="Comic Sans MS" panose="030F0702030302020204" pitchFamily="66" charset="0"/>
              </a:rPr>
            </a:br>
            <a:r>
              <a:rPr lang="en-IE" sz="2400" dirty="0" err="1">
                <a:latin typeface="Comic Sans MS" panose="030F0702030302020204" pitchFamily="66" charset="0"/>
              </a:rPr>
              <a:t>céad</a:t>
            </a:r>
            <a:r>
              <a:rPr lang="en-IE" sz="2400" dirty="0">
                <a:latin typeface="Comic Sans MS" panose="030F0702030302020204" pitchFamily="66" charset="0"/>
              </a:rPr>
              <a:t> </a:t>
            </a:r>
            <a:r>
              <a:rPr lang="en-IE" sz="2400" dirty="0" err="1">
                <a:latin typeface="Comic Sans MS" panose="030F0702030302020204" pitchFamily="66" charset="0"/>
              </a:rPr>
              <a:t>moladh</a:t>
            </a:r>
            <a:r>
              <a:rPr lang="en-IE" sz="2400" dirty="0">
                <a:latin typeface="Comic Sans MS" panose="030F0702030302020204" pitchFamily="66" charset="0"/>
              </a:rPr>
              <a:t> </a:t>
            </a:r>
            <a:r>
              <a:rPr lang="en-IE" sz="2400" dirty="0" err="1">
                <a:latin typeface="Comic Sans MS" panose="030F0702030302020204" pitchFamily="66" charset="0"/>
              </a:rPr>
              <a:t>duit</a:t>
            </a:r>
            <a:r>
              <a:rPr lang="en-IE" sz="2400" dirty="0">
                <a:latin typeface="Comic Sans MS" panose="030F0702030302020204" pitchFamily="66" charset="0"/>
              </a:rPr>
              <a:t> a </a:t>
            </a:r>
            <a:r>
              <a:rPr lang="en-IE" sz="2400" dirty="0" err="1">
                <a:latin typeface="Comic Sans MS" panose="030F0702030302020204" pitchFamily="66" charset="0"/>
              </a:rPr>
              <a:t>Bhríd</a:t>
            </a:r>
            <a:br>
              <a:rPr lang="en-IE" sz="2400" dirty="0">
                <a:latin typeface="Comic Sans MS" panose="030F0702030302020204" pitchFamily="66" charset="0"/>
              </a:rPr>
            </a:br>
            <a:endParaRPr lang="en-IE" sz="2400" dirty="0">
              <a:latin typeface="Comic Sans MS" panose="030F0702030302020204" pitchFamily="66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D896F4-19D9-4FEF-93E7-8B30C11B90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6337778" y="1251924"/>
            <a:ext cx="4772025" cy="47625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0F6965F-5D81-4C99-8804-C527A19E1CF4}"/>
              </a:ext>
            </a:extLst>
          </p:cNvPr>
          <p:cNvSpPr txBox="1"/>
          <p:nvPr/>
        </p:nvSpPr>
        <p:spPr>
          <a:xfrm>
            <a:off x="6213490" y="5375244"/>
            <a:ext cx="47720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900">
                <a:hlinkClick r:id="rId5" tooltip="http://corpusimmobiliserrantemanimum.blogspot.com/2012_02_01_archive.html"/>
              </a:rPr>
              <a:t>This Photo</a:t>
            </a:r>
            <a:r>
              <a:rPr lang="en-IE" sz="900"/>
              <a:t> by Unknown Author is licensed under </a:t>
            </a:r>
            <a:r>
              <a:rPr lang="en-IE" sz="900">
                <a:hlinkClick r:id="rId6" tooltip="https://creativecommons.org/licenses/by-nc-nd/3.0/"/>
              </a:rPr>
              <a:t>CC BY-NC-ND</a:t>
            </a:r>
            <a:endParaRPr lang="en-IE" sz="900"/>
          </a:p>
        </p:txBody>
      </p:sp>
      <p:pic>
        <p:nvPicPr>
          <p:cNvPr id="9" name="Audio 8">
            <a:hlinkClick r:id="" action="ppaction://media"/>
            <a:extLst>
              <a:ext uri="{FF2B5EF4-FFF2-40B4-BE49-F238E27FC236}">
                <a16:creationId xmlns:a16="http://schemas.microsoft.com/office/drawing/2014/main" id="{376A8BC7-AC3D-400B-BE92-72684B30AE8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138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9247"/>
    </mc:Choice>
    <mc:Fallback>
      <p:transition spd="slow" advTm="392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96</Words>
  <Application>Microsoft Office PowerPoint</Application>
  <PresentationFormat>Widescreen</PresentationFormat>
  <Paragraphs>2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Canaimis duit a Bhríd  Canaimis duit a Bhríd Naofa a bheireann an tEarrach leat Crann is bláth ag fás arís Canaimis duit a Bhríd  Leag sí clóca ar an talamh d’fhás is mhéadaigh sé Ar nós an ghrá a bhí ag Bríd do Dhia is don tsaol  Chaith sí leis na boicht go fial Is d’oscail sí a croí d’oscail sí a croí go lách céad moladh duit a Bhríd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Canaimis Duit a Bhríd  Canaimis duit a Bhríd Naofa  a bheireann an tEarrach leat,  Crann is bláth ag fás arís,  Canaimis duit a Bhríd. 1 Leag sí a clóca ar an talamh, d’fhás is mhéadaigh sé, Ar nós an ghrá a bhí ag Bríd do Dhia is don saol. 2 Chaith sí leis na boicht go fial, d’oscail sí a croí, D’oscail sí a croí go lách, céad moladh duit a Bhríd.</dc:title>
  <dc:creator>Maire Mc Laughlin</dc:creator>
  <cp:lastModifiedBy>Maire Mc Laughlin</cp:lastModifiedBy>
  <cp:revision>3</cp:revision>
  <dcterms:created xsi:type="dcterms:W3CDTF">2021-01-29T16:13:15Z</dcterms:created>
  <dcterms:modified xsi:type="dcterms:W3CDTF">2021-01-29T16:50:47Z</dcterms:modified>
</cp:coreProperties>
</file>