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4" r:id="rId6"/>
    <p:sldId id="265" r:id="rId7"/>
    <p:sldId id="266" r:id="rId8"/>
    <p:sldId id="267" r:id="rId9"/>
    <p:sldId id="268" r:id="rId10"/>
    <p:sldId id="27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5453F-10E4-4F14-A3FC-3B9D5AC391ED}" v="85" dt="2020-04-03T11:40:15.619"/>
    <p1510:client id="{72FC55B3-5106-4D9F-89E2-54A5A9630B9A}" v="4" dt="2020-04-06T09:59:46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170A-597D-4B93-9605-9FCF8D53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E6180-AB48-46B3-97A9-F45E8E66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22A7-65E9-4BF8-AAA6-5CECEC0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5B58-5CB9-40F9-A78C-746CBEE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C7C73-8A6F-4428-8497-6B9B47EE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1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7A7A-02FA-4413-AF94-7F50E4A6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A6C98-E81B-4CCB-A065-6CC0F81F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7A74-B897-4BC1-A5A7-2CC56CC8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1DA15-5177-4391-8F34-9FB58CA3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4B79-85F7-4BA2-9E82-76515D29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9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808ED-EE24-40E5-8B1A-8101302AC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0EDFC-3A4E-4C99-9C30-B17F59FF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7503-8E23-496E-9296-7F6D4544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6545-F2A7-4E53-A802-418A6782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6BC5-1D38-47D2-BE25-F2141E93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1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799" indent="0" algn="ctr">
              <a:buNone/>
              <a:defRPr sz="1350"/>
            </a:lvl3pPr>
            <a:lvl4pPr marL="1028698" indent="0" algn="ctr">
              <a:buNone/>
              <a:defRPr sz="1200"/>
            </a:lvl4pPr>
            <a:lvl5pPr marL="1371597" indent="0" algn="ctr">
              <a:buNone/>
              <a:defRPr sz="1200"/>
            </a:lvl5pPr>
            <a:lvl6pPr marL="1714497" indent="0" algn="ctr">
              <a:buNone/>
              <a:defRPr sz="1200"/>
            </a:lvl6pPr>
            <a:lvl7pPr marL="2057396" indent="0" algn="ctr">
              <a:buNone/>
              <a:defRPr sz="1200"/>
            </a:lvl7pPr>
            <a:lvl8pPr marL="2400295" indent="0" algn="ctr">
              <a:buNone/>
              <a:defRPr sz="1200"/>
            </a:lvl8pPr>
            <a:lvl9pPr marL="274319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7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1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7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6" indent="0">
              <a:buNone/>
              <a:defRPr sz="1200" b="1"/>
            </a:lvl7pPr>
            <a:lvl8pPr marL="2400295" indent="0">
              <a:buNone/>
              <a:defRPr sz="1200" b="1"/>
            </a:lvl8pPr>
            <a:lvl9pPr marL="27431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7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6" indent="0">
              <a:buNone/>
              <a:defRPr sz="1200" b="1"/>
            </a:lvl7pPr>
            <a:lvl8pPr marL="2400295" indent="0">
              <a:buNone/>
              <a:defRPr sz="1200" b="1"/>
            </a:lvl8pPr>
            <a:lvl9pPr marL="27431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7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0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7" indent="0">
              <a:buNone/>
              <a:defRPr sz="750"/>
            </a:lvl5pPr>
            <a:lvl6pPr marL="1714497" indent="0">
              <a:buNone/>
              <a:defRPr sz="750"/>
            </a:lvl6pPr>
            <a:lvl7pPr marL="2057396" indent="0">
              <a:buNone/>
              <a:defRPr sz="750"/>
            </a:lvl7pPr>
            <a:lvl8pPr marL="2400295" indent="0">
              <a:buNone/>
              <a:defRPr sz="750"/>
            </a:lvl8pPr>
            <a:lvl9pPr marL="274319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BD25-BBE5-4378-A559-106EDAC3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D2B-A8F0-4607-B4AA-421A7698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D4081-884B-43E1-9C94-E8C3182A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470D-D2BC-4225-B5F6-A1697CD4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80BA-FEF9-4E7A-AE01-1B531BCA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2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799" indent="0">
              <a:buNone/>
              <a:defRPr sz="1800"/>
            </a:lvl3pPr>
            <a:lvl4pPr marL="1028698" indent="0">
              <a:buNone/>
              <a:defRPr sz="1500"/>
            </a:lvl4pPr>
            <a:lvl5pPr marL="1371597" indent="0">
              <a:buNone/>
              <a:defRPr sz="1500"/>
            </a:lvl5pPr>
            <a:lvl6pPr marL="1714497" indent="0">
              <a:buNone/>
              <a:defRPr sz="1500"/>
            </a:lvl6pPr>
            <a:lvl7pPr marL="2057396" indent="0">
              <a:buNone/>
              <a:defRPr sz="1500"/>
            </a:lvl7pPr>
            <a:lvl8pPr marL="2400295" indent="0">
              <a:buNone/>
              <a:defRPr sz="1500"/>
            </a:lvl8pPr>
            <a:lvl9pPr marL="274319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7" indent="0">
              <a:buNone/>
              <a:defRPr sz="750"/>
            </a:lvl5pPr>
            <a:lvl6pPr marL="1714497" indent="0">
              <a:buNone/>
              <a:defRPr sz="750"/>
            </a:lvl6pPr>
            <a:lvl7pPr marL="2057396" indent="0">
              <a:buNone/>
              <a:defRPr sz="750"/>
            </a:lvl7pPr>
            <a:lvl8pPr marL="2400295" indent="0">
              <a:buNone/>
              <a:defRPr sz="750"/>
            </a:lvl8pPr>
            <a:lvl9pPr marL="274319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3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7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759C-3178-477F-8524-E4D0B9FA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A1B33-E3FA-4F8A-A808-7FB578DC9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B543-E9F0-4338-8DA6-3721E76E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67826-9D25-42D5-A39B-0DAC04C1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EE3C-D868-460A-8012-9DD9338C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CB6A-680F-4055-B514-FA504AF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2D2C-56BC-4CFC-960A-419FDC530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E769-5696-483B-83A7-D9221910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57561-A5C4-468B-AA0F-BFA3261B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2EF9-F530-43D9-897B-DC203108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BA8B-A75D-43D0-AEFE-EB1257B4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7990-5F31-48CC-BBC0-35AD01D6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9399-F4A1-422E-9720-A0465FB4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FF0A2-48AF-4A02-991B-9AECEA30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DBD16-A227-420B-A6F8-6B1D1C380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8264D-67AC-4A31-879C-C3DCA2B09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38C10-65D4-4ACA-B740-753141AD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CEC7-1F2A-414F-96DD-B7D9108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05728-B393-44B7-B026-6243B4C9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A9E9-7EF8-4037-A341-7E7E7DF1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5EC5A-8457-407D-BBA3-239F3795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255CB-4121-4178-9F32-4EF9D647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B6F83-AC6B-45E9-A83A-C952DBDF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3DE23-3A1A-4528-93BB-8D256B86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5F90E-5AAC-4B5B-8A30-6E86469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5022-5DA4-4B49-9915-3DB49509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0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73F9-8708-49A6-AC74-CB9D355A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2797-4AC7-4C69-97D9-5B858560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62D3A-1FBB-47AF-83A0-FD723B1B1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39EC6-464B-458E-A7D9-17A2301D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16039-9D10-419E-8591-FC72DBD0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1CFB8-324A-4ADA-A4A7-9F93AA5D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5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351F-A82A-4EB2-BEE5-41296770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0FE2E-B0F2-4BEE-9A91-BEE5639CE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5B5E-E626-4E99-A7A9-52393DAC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B00ED-314C-48F0-8533-2511C224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0ABA-3C94-4AE3-AD65-4B56320B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8128-2F14-4E34-A0B2-9B2EEB8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9B616-F581-402C-9712-9C3D8FFD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4A50-36D7-4A65-9BDA-A8C2F3245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3DD5-270F-48D8-A099-1B63A1183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5A0E0-E3FC-4780-80BD-BEE99E8D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CA5D-08B9-4A8A-B383-5DE56809E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9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8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5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4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6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4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94370" y="1209317"/>
            <a:ext cx="4452676" cy="409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322"/>
            <a:endParaRPr lang="en-GB" sz="114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3981659" y="1417979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GB" sz="2032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US" sz="1750" kern="0">
                  <a:latin typeface="Agency FB"/>
                  <a:cs typeface="Times New Roman"/>
                </a:rPr>
                <a:t>Create </a:t>
              </a:r>
              <a:r>
                <a:rPr lang="en-US" sz="1750" kern="0" err="1">
                  <a:latin typeface="Agency FB"/>
                  <a:cs typeface="Times New Roman"/>
                </a:rPr>
                <a:t>aCreate</a:t>
              </a:r>
              <a:r>
                <a:rPr lang="en-US" sz="1750" kern="0">
                  <a:latin typeface="Agency FB"/>
                  <a:cs typeface="Times New Roman"/>
                </a:rPr>
                <a:t> a tower</a:t>
              </a:r>
              <a:endParaRPr lang="en-GB" sz="1778">
                <a:latin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3C4DE-17D4-4465-9998-39227B89A2D1}"/>
              </a:ext>
            </a:extLst>
          </p:cNvPr>
          <p:cNvGrpSpPr/>
          <p:nvPr/>
        </p:nvGrpSpPr>
        <p:grpSpPr>
          <a:xfrm>
            <a:off x="3975631" y="1959267"/>
            <a:ext cx="4228687" cy="3216740"/>
            <a:chOff x="2400747" y="4054283"/>
            <a:chExt cx="6481365" cy="2908369"/>
          </a:xfrm>
        </p:grpSpPr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34B94668-7A0C-4DD4-B8EE-84E2EF527E2D}"/>
                </a:ext>
              </a:extLst>
            </p:cNvPr>
            <p:cNvSpPr txBox="1"/>
            <p:nvPr/>
          </p:nvSpPr>
          <p:spPr>
            <a:xfrm>
              <a:off x="2400749" y="4054283"/>
              <a:ext cx="6481363" cy="290836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solidFill>
                  <a:srgbClr val="AE293A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217742" indent="-217742" algn="just" defTabSz="580644">
                <a:buFont typeface="Arial" panose="020B0604020202020204" pitchFamily="34" charset="0"/>
                <a:buChar char="•"/>
              </a:pPr>
              <a:endParaRPr lang="en-US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BDAD26-5AC7-4B46-ADE0-42D107D4BD7B}"/>
                </a:ext>
              </a:extLst>
            </p:cNvPr>
            <p:cNvSpPr/>
            <p:nvPr/>
          </p:nvSpPr>
          <p:spPr>
            <a:xfrm>
              <a:off x="2400747" y="4054283"/>
              <a:ext cx="648136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GB" sz="2032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INSTRUCTIONS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B661D5-7A56-426A-B31C-0A7F9DD79ED9}"/>
              </a:ext>
            </a:extLst>
          </p:cNvPr>
          <p:cNvSpPr/>
          <p:nvPr/>
        </p:nvSpPr>
        <p:spPr>
          <a:xfrm>
            <a:off x="3975631" y="2583562"/>
            <a:ext cx="4131760" cy="251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paper as the main material, try to build the best structure you can</a:t>
            </a: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will need to make sure you plan the structure of your building first before starting.</a:t>
            </a: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you have finished, test how strong your structure is by putting your favourite teddy bear at the top, without it falling. </a:t>
            </a:r>
            <a:endParaRPr lang="en-US" sz="1778" kern="0">
              <a:solidFill>
                <a:prstClr val="black"/>
              </a:solidFill>
              <a:latin typeface="Agency FB" panose="020B0503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 a video or photo and share it with us!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46628F-BBD5-478F-932C-6E95E0DE98A9}"/>
              </a:ext>
            </a:extLst>
          </p:cNvPr>
          <p:cNvSpPr/>
          <p:nvPr/>
        </p:nvSpPr>
        <p:spPr>
          <a:xfrm>
            <a:off x="8093980" y="2586167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F494EA7-37AB-4ACE-8EF9-2D12A74C4BE0}"/>
              </a:ext>
            </a:extLst>
          </p:cNvPr>
          <p:cNvGrpSpPr/>
          <p:nvPr/>
        </p:nvGrpSpPr>
        <p:grpSpPr>
          <a:xfrm>
            <a:off x="6335418" y="2595063"/>
            <a:ext cx="1440000" cy="1440000"/>
            <a:chOff x="1114425" y="2829793"/>
            <a:chExt cx="1800000" cy="1800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9402CD-FD8C-4D8B-B073-7075A5790FC9}"/>
                </a:ext>
              </a:extLst>
            </p:cNvPr>
            <p:cNvSpPr/>
            <p:nvPr/>
          </p:nvSpPr>
          <p:spPr>
            <a:xfrm>
              <a:off x="1114425" y="2829793"/>
              <a:ext cx="1800000" cy="180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E2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6BB46A-B0DD-4EEF-BEC0-82C6C471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9675" y="3043274"/>
              <a:ext cx="1620562" cy="135079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B63922-0742-4FE3-B5B2-629C7A0E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44" y="2716768"/>
            <a:ext cx="1222771" cy="1222771"/>
          </a:xfrm>
          <a:prstGeom prst="rect">
            <a:avLst/>
          </a:prstGeom>
        </p:spPr>
      </p:pic>
      <p:pic>
        <p:nvPicPr>
          <p:cNvPr id="6" name="Picture 5" descr="A picture containing stationary, computer, table, umbrella&#10;&#10;Description automatically generated">
            <a:extLst>
              <a:ext uri="{FF2B5EF4-FFF2-40B4-BE49-F238E27FC236}">
                <a16:creationId xmlns:a16="http://schemas.microsoft.com/office/drawing/2014/main" id="{7F623A85-C25D-4A2A-997E-7E310BC20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05" y="2826892"/>
            <a:ext cx="1227777" cy="1022246"/>
          </a:xfrm>
          <a:prstGeom prst="rect">
            <a:avLst/>
          </a:prstGeom>
        </p:spPr>
      </p:pic>
      <p:pic>
        <p:nvPicPr>
          <p:cNvPr id="8" name="Picture 7" descr="A picture containing implement, pencil, stationary, colorful&#10;&#10;Description automatically generated">
            <a:extLst>
              <a:ext uri="{FF2B5EF4-FFF2-40B4-BE49-F238E27FC236}">
                <a16:creationId xmlns:a16="http://schemas.microsoft.com/office/drawing/2014/main" id="{86AD9D10-5E61-4840-8F6D-27FE29A8B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8" b="90000" l="10000" r="90000">
                        <a14:foregroundMark x1="48370" y1="58469" x2="45109" y2="51531"/>
                        <a14:foregroundMark x1="30000" y1="77959" x2="30761" y2="77755"/>
                        <a14:foregroundMark x1="66848" y1="77347" x2="62174" y2="76224"/>
                        <a14:foregroundMark x1="32500" y1="10102" x2="31957" y2="8571"/>
                        <a14:foregroundMark x1="40217" y1="7755" x2="40326" y2="6224"/>
                        <a14:foregroundMark x1="58043" y1="5000" x2="58043" y2="5000"/>
                        <a14:foregroundMark x1="72391" y1="8980" x2="72391" y2="8980"/>
                        <a14:foregroundMark x1="39457" y1="4898" x2="39457" y2="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3" y="2618734"/>
            <a:ext cx="1466915" cy="15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667000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933182" y="553207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80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32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Times New Roman" panose="02020603050405020304" pitchFamily="18" charset="0"/>
                </a:rPr>
                <a:t>Choose what you are going to build</a:t>
              </a:r>
              <a:endParaRPr kumimoji="0" lang="en-GB" sz="17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AC1B88-E463-4FB0-BEC9-D8DC404B0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1429" l="1186" r="98419">
                        <a14:foregroundMark x1="9881" y1="71786" x2="10672" y2="86071"/>
                        <a14:foregroundMark x1="24901" y1="85714" x2="26482" y2="88571"/>
                        <a14:foregroundMark x1="7115" y1="86071" x2="4348" y2="85714"/>
                        <a14:foregroundMark x1="1581" y1="68929" x2="1581" y2="68929"/>
                        <a14:foregroundMark x1="52964" y1="5357" x2="57708" y2="10000"/>
                        <a14:foregroundMark x1="95257" y1="71071" x2="94466" y2="70000"/>
                        <a14:foregroundMark x1="98419" y1="70000" x2="98419" y2="70000"/>
                        <a14:foregroundMark x1="70751" y1="91429" x2="70751" y2="91429"/>
                      </a14:backgroundRemoval>
                    </a14:imgEffect>
                  </a14:imgLayer>
                </a14:imgProps>
              </a:ext>
            </a:extLst>
          </a:blip>
          <a:srcRect b="7286"/>
          <a:stretch/>
        </p:blipFill>
        <p:spPr>
          <a:xfrm>
            <a:off x="6596540" y="2850118"/>
            <a:ext cx="1403387" cy="1440000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138EB7F0-1B31-4868-BEAA-A69D975A8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8" b="94309" l="6399" r="89580">
                        <a14:foregroundMark x1="9324" y1="84065" x2="7861" y2="84878"/>
                        <a14:foregroundMark x1="34552" y1="90407" x2="32724" y2="93984"/>
                        <a14:foregroundMark x1="73126" y1="94309" x2="73126" y2="94309"/>
                        <a14:foregroundMark x1="6399" y1="86179" x2="6399" y2="86179"/>
                        <a14:foregroundMark x1="47715" y1="9268" x2="47715" y2="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69" y="4640552"/>
            <a:ext cx="1280781" cy="1440000"/>
          </a:xfrm>
          <a:prstGeom prst="rect">
            <a:avLst/>
          </a:prstGeom>
        </p:spPr>
      </p:pic>
      <p:pic>
        <p:nvPicPr>
          <p:cNvPr id="9" name="Picture 8" descr="A tall building&#10;&#10;Description automatically generated">
            <a:extLst>
              <a:ext uri="{FF2B5EF4-FFF2-40B4-BE49-F238E27FC236}">
                <a16:creationId xmlns:a16="http://schemas.microsoft.com/office/drawing/2014/main" id="{AAC0B546-41CB-428F-B568-0AA3212A4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2" b="99114" l="10000" r="90000">
                        <a14:foregroundMark x1="25333" y1="91646" x2="26000" y2="95443"/>
                        <a14:foregroundMark x1="75667" y1="95190" x2="75444" y2="99114"/>
                        <a14:foregroundMark x1="44889" y1="9177" x2="44889" y2="9177"/>
                        <a14:foregroundMark x1="44889" y1="7468" x2="44889" y2="7468"/>
                        <a14:foregroundMark x1="44889" y1="6709" x2="44889" y2="6709"/>
                        <a14:foregroundMark x1="44889" y1="5506" x2="44889" y2="5506"/>
                        <a14:foregroundMark x1="44889" y1="4051" x2="44889" y2="4051"/>
                        <a14:foregroundMark x1="44889" y1="1962" x2="44889" y2="1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1410118"/>
            <a:ext cx="820253" cy="1440000"/>
          </a:xfrm>
          <a:prstGeom prst="rect">
            <a:avLst/>
          </a:prstGeom>
        </p:spPr>
      </p:pic>
      <p:pic>
        <p:nvPicPr>
          <p:cNvPr id="1026" name="Picture 2" descr="Funny house cartoon Royalty Free Vector Image - VectorStock">
            <a:extLst>
              <a:ext uri="{FF2B5EF4-FFF2-40B4-BE49-F238E27FC236}">
                <a16:creationId xmlns:a16="http://schemas.microsoft.com/office/drawing/2014/main" id="{A0390DEC-3769-493D-BF91-B4C3A3575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5" b="92116" l="957" r="97608">
                        <a14:foregroundMark x1="5742" y1="38589" x2="15311" y2="37759"/>
                        <a14:foregroundMark x1="11962" y1="79253" x2="50239" y2="75104"/>
                        <a14:foregroundMark x1="50239" y1="75104" x2="66986" y2="77178"/>
                        <a14:foregroundMark x1="59809" y1="85477" x2="28230" y2="87137"/>
                        <a14:foregroundMark x1="49761" y1="88382" x2="40191" y2="90041"/>
                        <a14:foregroundMark x1="12919" y1="36515" x2="24402" y2="24896"/>
                        <a14:foregroundMark x1="24402" y1="24896" x2="25359" y2="24481"/>
                        <a14:foregroundMark x1="25359" y1="24481" x2="38278" y2="14938"/>
                        <a14:foregroundMark x1="42584" y1="9544" x2="51675" y2="5394"/>
                        <a14:foregroundMark x1="91866" y1="42324" x2="94258" y2="43983"/>
                        <a14:foregroundMark x1="75598" y1="3734" x2="76555" y2="4564"/>
                        <a14:foregroundMark x1="74641" y1="9544" x2="74641" y2="13693"/>
                        <a14:foregroundMark x1="1435" y1="40249" x2="1435" y2="40249"/>
                        <a14:foregroundMark x1="89952" y1="38174" x2="89952" y2="38174"/>
                        <a14:foregroundMark x1="97608" y1="42739" x2="97608" y2="42739"/>
                        <a14:foregroundMark x1="89474" y1="41494" x2="89474" y2="41494"/>
                        <a14:foregroundMark x1="86603" y1="40249" x2="86603" y2="40249"/>
                        <a14:foregroundMark x1="86124" y1="39004" x2="76077" y2="29046"/>
                        <a14:foregroundMark x1="35407" y1="19917" x2="58852" y2="17842"/>
                        <a14:foregroundMark x1="58852" y1="17842" x2="66986" y2="20747"/>
                        <a14:foregroundMark x1="61244" y1="16183" x2="45455" y2="12448"/>
                        <a14:foregroundMark x1="5263" y1="42739" x2="5263" y2="42739"/>
                        <a14:foregroundMark x1="6699" y1="34025" x2="6699" y2="34025"/>
                        <a14:foregroundMark x1="11483" y1="29876" x2="11483" y2="29876"/>
                        <a14:foregroundMark x1="16268" y1="26556" x2="16268" y2="26556"/>
                        <a14:foregroundMark x1="21531" y1="22407" x2="21531" y2="22407"/>
                        <a14:foregroundMark x1="21531" y1="22407" x2="21531" y2="22407"/>
                        <a14:foregroundMark x1="27273" y1="17842" x2="27273" y2="17842"/>
                        <a14:foregroundMark x1="31579" y1="14938" x2="31579" y2="14938"/>
                        <a14:foregroundMark x1="35407" y1="11618" x2="35407" y2="11618"/>
                        <a14:foregroundMark x1="43541" y1="5809" x2="43541" y2="5809"/>
                        <a14:foregroundMark x1="47847" y1="3320" x2="47847" y2="3320"/>
                        <a14:foregroundMark x1="55981" y1="4564" x2="55981" y2="4564"/>
                        <a14:foregroundMark x1="61244" y1="9544" x2="61244" y2="9544"/>
                        <a14:foregroundMark x1="66986" y1="14938" x2="66986" y2="14938"/>
                        <a14:foregroundMark x1="74163" y1="20332" x2="74163" y2="20332"/>
                        <a14:foregroundMark x1="79426" y1="24896" x2="79426" y2="24896"/>
                        <a14:foregroundMark x1="86124" y1="31120" x2="86124" y2="31120"/>
                        <a14:foregroundMark x1="91388" y1="35270" x2="91388" y2="35270"/>
                        <a14:foregroundMark x1="95215" y1="39004" x2="95215" y2="39004"/>
                        <a14:foregroundMark x1="78469" y1="19917" x2="78469" y2="19917"/>
                        <a14:foregroundMark x1="78947" y1="15768" x2="78947" y2="15768"/>
                        <a14:foregroundMark x1="71770" y1="11618" x2="71770" y2="11618"/>
                        <a14:foregroundMark x1="71770" y1="8299" x2="71770" y2="8299"/>
                        <a14:foregroundMark x1="70813" y1="4979" x2="70813" y2="4979"/>
                        <a14:foregroundMark x1="68900" y1="2490" x2="68900" y2="2490"/>
                        <a14:foregroundMark x1="83732" y1="5809" x2="83732" y2="5809"/>
                        <a14:foregroundMark x1="84211" y1="2905" x2="84211" y2="2905"/>
                        <a14:foregroundMark x1="82297" y1="2075" x2="82297" y2="2075"/>
                        <a14:foregroundMark x1="76555" y1="1245" x2="76555" y2="1245"/>
                        <a14:foregroundMark x1="79904" y1="2075" x2="79904" y2="2075"/>
                        <a14:foregroundMark x1="71770" y1="1245" x2="71770" y2="1245"/>
                        <a14:foregroundMark x1="79426" y1="6639" x2="79426" y2="6639"/>
                        <a14:foregroundMark x1="78947" y1="13278" x2="78947" y2="13278"/>
                        <a14:foregroundMark x1="78947" y1="10788" x2="78947" y2="10788"/>
                        <a14:foregroundMark x1="43062" y1="77593" x2="43062" y2="77593"/>
                        <a14:foregroundMark x1="41148" y1="77178" x2="45455" y2="78423"/>
                        <a14:foregroundMark x1="6699" y1="75104" x2="6699" y2="75104"/>
                        <a14:foregroundMark x1="6699" y1="71369" x2="6699" y2="71369"/>
                        <a14:foregroundMark x1="6699" y1="68050" x2="6699" y2="68050"/>
                        <a14:foregroundMark x1="6699" y1="64730" x2="6699" y2="64730"/>
                        <a14:foregroundMark x1="7656" y1="59336" x2="7656" y2="59336"/>
                        <a14:foregroundMark x1="7656" y1="56432" x2="7656" y2="56432"/>
                        <a14:foregroundMark x1="7656" y1="53112" x2="7656" y2="53112"/>
                        <a14:foregroundMark x1="7656" y1="49378" x2="7656" y2="49378"/>
                        <a14:foregroundMark x1="8134" y1="46888" x2="8134" y2="46888"/>
                        <a14:foregroundMark x1="6699" y1="88382" x2="6699" y2="88382"/>
                        <a14:foregroundMark x1="6699" y1="85892" x2="6699" y2="85892"/>
                        <a14:foregroundMark x1="6699" y1="83402" x2="6699" y2="83402"/>
                        <a14:foregroundMark x1="6699" y1="80498" x2="6699" y2="80498"/>
                        <a14:foregroundMark x1="8612" y1="89627" x2="8612" y2="89627"/>
                        <a14:foregroundMark x1="11005" y1="90456" x2="11005" y2="90456"/>
                        <a14:foregroundMark x1="47847" y1="91701" x2="47847" y2="91701"/>
                        <a14:foregroundMark x1="49282" y1="92116" x2="51196" y2="92116"/>
                        <a14:foregroundMark x1="50239" y1="92116" x2="44019" y2="91701"/>
                        <a14:foregroundMark x1="33493" y1="92116" x2="33493" y2="92116"/>
                        <a14:foregroundMark x1="38756" y1="92116" x2="38756" y2="92116"/>
                        <a14:foregroundMark x1="40191" y1="92116" x2="40191" y2="92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39"/>
          <a:stretch/>
        </p:blipFill>
        <p:spPr bwMode="auto">
          <a:xfrm>
            <a:off x="3951299" y="2714574"/>
            <a:ext cx="1191419" cy="12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building, window, clock&#10;&#10;Description automatically generated">
            <a:extLst>
              <a:ext uri="{FF2B5EF4-FFF2-40B4-BE49-F238E27FC236}">
                <a16:creationId xmlns:a16="http://schemas.microsoft.com/office/drawing/2014/main" id="{09662BE4-72DD-4DB8-B774-BE1695999D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6000" l="10000" r="90000">
                        <a14:foregroundMark x1="42073" y1="9500" x2="40976" y2="2500"/>
                        <a14:foregroundMark x1="50854" y1="86833" x2="46951" y2="93667"/>
                        <a14:foregroundMark x1="46951" y1="93667" x2="42439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3" y="4077048"/>
            <a:ext cx="1968000" cy="1440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00EA34E-CB29-4589-AEDA-A3E61B8A04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49" y="1715133"/>
            <a:ext cx="1920000" cy="1440000"/>
          </a:xfrm>
          <a:prstGeom prst="rect">
            <a:avLst/>
          </a:prstGeom>
        </p:spPr>
      </p:pic>
      <p:pic>
        <p:nvPicPr>
          <p:cNvPr id="1028" name="Picture 4" descr="Cartoon cinema building Royalty Free Vector Image">
            <a:extLst>
              <a:ext uri="{FF2B5EF4-FFF2-40B4-BE49-F238E27FC236}">
                <a16:creationId xmlns:a16="http://schemas.microsoft.com/office/drawing/2014/main" id="{DDC6483F-A953-4BF5-8C8C-4EAC9BD64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469" b="70463" l="10000" r="90000">
                        <a14:foregroundMark x1="41202" y1="49537" x2="43348" y2="42593"/>
                        <a14:foregroundMark x1="52790" y1="41667" x2="61373" y2="49074"/>
                        <a14:foregroundMark x1="61373" y1="49074" x2="49785" y2="47685"/>
                        <a14:foregroundMark x1="49785" y1="47685" x2="49785" y2="41667"/>
                        <a14:foregroundMark x1="10300" y1="69907" x2="10300" y2="69907"/>
                        <a14:foregroundMark x1="14592" y1="50000" x2="14592" y2="50000"/>
                        <a14:foregroundMark x1="18884" y1="50926" x2="27039" y2="50926"/>
                        <a14:foregroundMark x1="18455" y1="50463" x2="14163" y2="50463"/>
                        <a14:foregroundMark x1="15021" y1="49537" x2="15021" y2="4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0" b="22538"/>
          <a:stretch/>
        </p:blipFill>
        <p:spPr bwMode="auto">
          <a:xfrm>
            <a:off x="7022295" y="4576475"/>
            <a:ext cx="22193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76DEE01D-BAD9-4E35-AA8B-81B398757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9048" r="90000">
                        <a14:foregroundMark x1="51548" y1="44054" x2="50714" y2="33514"/>
                        <a14:foregroundMark x1="9048" y1="87838" x2="11548" y2="8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5" y="928043"/>
            <a:ext cx="326918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80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32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Plan and build your structure</a:t>
              </a:r>
              <a:endParaRPr kumimoji="0" lang="en-GB" sz="17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265FF-6884-473A-88CE-F34C3F176C90}"/>
              </a:ext>
            </a:extLst>
          </p:cNvPr>
          <p:cNvSpPr/>
          <p:nvPr/>
        </p:nvSpPr>
        <p:spPr>
          <a:xfrm>
            <a:off x="2749744" y="2404937"/>
            <a:ext cx="6895272" cy="350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Now that you have decided what type of building your going to make we need to make a plan.</a:t>
            </a:r>
          </a:p>
          <a:p>
            <a:pPr lvl="0" algn="ctr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need to make sure your building will be strong and have steady foundations.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CD95E-E02C-47E3-877C-F8D39D2DD3ED}"/>
              </a:ext>
            </a:extLst>
          </p:cNvPr>
          <p:cNvSpPr/>
          <p:nvPr/>
        </p:nvSpPr>
        <p:spPr>
          <a:xfrm>
            <a:off x="3048000" y="5310754"/>
            <a:ext cx="6096000" cy="639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When you have finished, test how strong your structure is by putting your favourite teddy bear at the top, without it falling.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AA990-DCEC-4A15-9768-2AC020A9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611" y="3253864"/>
            <a:ext cx="3325548" cy="187062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AE293A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SentinusNi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Sentinus_ni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5676-BEBE-4680-9F7A-D0FD0FC6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39B46-071E-4C31-95CC-734BD6AF8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492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89FCA-369B-4287-9E7E-662C461B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45" y="6555698"/>
            <a:ext cx="1332111" cy="3023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719BB3-E939-4E6C-AD14-2BC1113BC9C6}"/>
              </a:ext>
            </a:extLst>
          </p:cNvPr>
          <p:cNvSpPr/>
          <p:nvPr/>
        </p:nvSpPr>
        <p:spPr>
          <a:xfrm>
            <a:off x="3639908" y="859577"/>
            <a:ext cx="4912184" cy="4773660"/>
          </a:xfrm>
          <a:prstGeom prst="roundRect">
            <a:avLst>
              <a:gd name="adj" fmla="val 4865"/>
            </a:avLst>
          </a:prstGeom>
          <a:solidFill>
            <a:schemeClr val="bg1"/>
          </a:solidFill>
          <a:ln w="57150">
            <a:solidFill>
              <a:srgbClr val="2784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</p:spTree>
    <p:extLst>
      <p:ext uri="{BB962C8B-B14F-4D97-AF65-F5344CB8AC3E}">
        <p14:creationId xmlns:p14="http://schemas.microsoft.com/office/powerpoint/2010/main" val="38362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abric, food&#10;&#10;Description automatically generated">
            <a:extLst>
              <a:ext uri="{FF2B5EF4-FFF2-40B4-BE49-F238E27FC236}">
                <a16:creationId xmlns:a16="http://schemas.microsoft.com/office/drawing/2014/main" id="{C23CC746-F3C0-409C-9D72-AA0F1772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14130" b="6911"/>
          <a:stretch/>
        </p:blipFill>
        <p:spPr>
          <a:xfrm>
            <a:off x="2664200" y="0"/>
            <a:ext cx="6857999" cy="63840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BA7997-142B-449D-9CC4-88EBF829D70F}"/>
              </a:ext>
            </a:extLst>
          </p:cNvPr>
          <p:cNvSpPr/>
          <p:nvPr/>
        </p:nvSpPr>
        <p:spPr>
          <a:xfrm>
            <a:off x="2984581" y="1382715"/>
            <a:ext cx="6283354" cy="4317923"/>
          </a:xfrm>
          <a:prstGeom prst="rect">
            <a:avLst/>
          </a:prstGeom>
          <a:solidFill>
            <a:schemeClr val="bg1"/>
          </a:solidFill>
          <a:ln w="38100">
            <a:solidFill>
              <a:srgbClr val="5E2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A135B-AF9D-486C-8E0D-64CB61732175}"/>
              </a:ext>
            </a:extLst>
          </p:cNvPr>
          <p:cNvSpPr/>
          <p:nvPr/>
        </p:nvSpPr>
        <p:spPr>
          <a:xfrm>
            <a:off x="3836973" y="394609"/>
            <a:ext cx="4515255" cy="753987"/>
          </a:xfrm>
          <a:prstGeom prst="rect">
            <a:avLst/>
          </a:prstGeom>
          <a:solidFill>
            <a:schemeClr val="bg1"/>
          </a:solidFill>
          <a:ln w="38100">
            <a:solidFill>
              <a:srgbClr val="5E2C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10" b="1">
                <a:solidFill>
                  <a:srgbClr val="5E2C6B"/>
                </a:solidFill>
                <a:latin typeface="Agency FB" panose="020B0503020202020204" pitchFamily="34" charset="0"/>
              </a:rPr>
              <a:t>LET’S INVESTIGATE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42AAAB-8729-4D24-A774-96807695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88" y="6468632"/>
            <a:ext cx="1332111" cy="3023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EDF968-A3BB-4BD5-96D8-B22BC5E437A2}"/>
              </a:ext>
            </a:extLst>
          </p:cNvPr>
          <p:cNvSpPr/>
          <p:nvPr/>
        </p:nvSpPr>
        <p:spPr>
          <a:xfrm>
            <a:off x="3056403" y="3785977"/>
            <a:ext cx="6239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Measure it with a measuring tape and record how high it is </a:t>
            </a:r>
          </a:p>
          <a:p>
            <a:pPr algn="ctr"/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Remember it must stand by itself so you will have to make sure it has a strong FOUNDATION </a:t>
            </a:r>
          </a:p>
          <a:p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CA9FC-E24C-4AFE-80F6-4DFEE4354B78}"/>
              </a:ext>
            </a:extLst>
          </p:cNvPr>
          <p:cNvSpPr/>
          <p:nvPr/>
        </p:nvSpPr>
        <p:spPr>
          <a:xfrm>
            <a:off x="2984580" y="1478595"/>
            <a:ext cx="6283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>
                <a:solidFill>
                  <a:srgbClr val="555555"/>
                </a:solidFill>
                <a:latin typeface="Agency FB" panose="020B0503020202020204" pitchFamily="34" charset="0"/>
              </a:rPr>
              <a:t>Using</a:t>
            </a:r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 </a:t>
            </a:r>
            <a:r>
              <a:rPr lang="en-GB" b="1">
                <a:solidFill>
                  <a:srgbClr val="555555"/>
                </a:solidFill>
                <a:latin typeface="Agency FB" panose="020B0503020202020204" pitchFamily="34" charset="0"/>
              </a:rPr>
              <a:t>Jelly babies and spaghetti build the strongest and highest tower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40FC-46F6-41F0-BBD2-2DC519255685}"/>
              </a:ext>
            </a:extLst>
          </p:cNvPr>
          <p:cNvSpPr/>
          <p:nvPr/>
        </p:nvSpPr>
        <p:spPr>
          <a:xfrm>
            <a:off x="3737098" y="5290619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Send us a picture of your finished tower so we can pick a winner</a:t>
            </a:r>
          </a:p>
        </p:txBody>
      </p:sp>
      <p:pic>
        <p:nvPicPr>
          <p:cNvPr id="6" name="Picture 5" descr="A picture containing small, red, sitting, plane&#10;&#10;Description automatically generated">
            <a:extLst>
              <a:ext uri="{FF2B5EF4-FFF2-40B4-BE49-F238E27FC236}">
                <a16:creationId xmlns:a16="http://schemas.microsoft.com/office/drawing/2014/main" id="{927AE43B-D82A-4249-83BB-40795A915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78" y="2036454"/>
            <a:ext cx="1789243" cy="18116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54C755-2B28-4516-B213-6BC78B5FD704}"/>
              </a:ext>
            </a:extLst>
          </p:cNvPr>
          <p:cNvGrpSpPr/>
          <p:nvPr/>
        </p:nvGrpSpPr>
        <p:grpSpPr>
          <a:xfrm rot="20295501">
            <a:off x="3396908" y="5270370"/>
            <a:ext cx="360000" cy="360000"/>
            <a:chOff x="3182419" y="1469425"/>
            <a:chExt cx="1489597" cy="14731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2A94A8-FDCC-405C-AB6E-8E7E9F7CD815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3CF9F1-42C8-4056-A794-EBD8D2C47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94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E2943B081AB489E72BE5ADB709724" ma:contentTypeVersion="6" ma:contentTypeDescription="Create a new document." ma:contentTypeScope="" ma:versionID="72e8ab93becefb2ac0c74625f232fbe2">
  <xsd:schema xmlns:xsd="http://www.w3.org/2001/XMLSchema" xmlns:xs="http://www.w3.org/2001/XMLSchema" xmlns:p="http://schemas.microsoft.com/office/2006/metadata/properties" xmlns:ns2="8def8fc8-2341-4e99-8834-b523087119db" targetNamespace="http://schemas.microsoft.com/office/2006/metadata/properties" ma:root="true" ma:fieldsID="288c5240ec6ed2a3410130ffc17a09a7" ns2:_="">
    <xsd:import namespace="8def8fc8-2341-4e99-8834-b52308711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f8fc8-2341-4e99-8834-b52308711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7F56A-ADF5-4889-9785-FF3C2856F0C8}">
  <ds:schemaRefs>
    <ds:schemaRef ds:uri="8def8fc8-2341-4e99-8834-b523087119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868A8E-AE54-41A7-9A5C-C1ABA97C7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20841-C523-4DF3-B595-54BFE7A216B4}">
  <ds:schemaRefs>
    <ds:schemaRef ds:uri="8def8fc8-2341-4e99-8834-b52308711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Entwistle</dc:creator>
  <cp:lastModifiedBy>Maire Mc Laughlin</cp:lastModifiedBy>
  <cp:revision>2</cp:revision>
  <dcterms:created xsi:type="dcterms:W3CDTF">2020-04-02T09:46:31Z</dcterms:created>
  <dcterms:modified xsi:type="dcterms:W3CDTF">2020-04-06T11:17:33Z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0x0101001B8E2943B081AB489E72BE5ADB709724</vt:lpwstr>
  </property>
</Properties>
</file>