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Twinkl" charset="0"/>
      <p:regular r:id="rId16"/>
      <p:bold r:id="rId17"/>
    </p:embeddedFont>
    <p:embeddedFont>
      <p:font typeface="Twinkl SemiBold" charset="0"/>
      <p:bold r:id="rId18"/>
    </p:embeddedFont>
    <p:embeddedFont>
      <p:font typeface="Sassoon Infant Rg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94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teach </a:t>
            </a:r>
            <a:r>
              <a:rPr lang="en-IE" sz="3600" dirty="0" err="1">
                <a:latin typeface="Twinkl" pitchFamily="50" charset="0"/>
              </a:rPr>
              <a:t>feirme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476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madra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714" y="2232453"/>
            <a:ext cx="5250312" cy="4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bó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 smtClean="0">
                <a:latin typeface="Twinkl" pitchFamily="50" charset="0"/>
              </a:rPr>
              <a:t>.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029" y="1738184"/>
            <a:ext cx="6205387" cy="50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muc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815" y="1136907"/>
            <a:ext cx="7743568" cy="54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feirmeoir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903" y="438415"/>
            <a:ext cx="3164203" cy="61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3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caora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742" y="2454876"/>
            <a:ext cx="4858410" cy="36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1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sicíní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330" y="1759633"/>
            <a:ext cx="2310485" cy="383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82331" y="1924390"/>
            <a:ext cx="2723304" cy="45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2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tarracóir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endParaRPr lang="en-IE" sz="3600" dirty="0">
              <a:latin typeface="Twinkl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470" y="2350595"/>
            <a:ext cx="6390449" cy="4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4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lacha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44194" y="2339547"/>
            <a:ext cx="5012871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3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199" y="438152"/>
            <a:ext cx="3595818" cy="228857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38152"/>
            <a:ext cx="3595818" cy="2288572"/>
          </a:xfrm>
        </p:spPr>
        <p:txBody>
          <a:bodyPr/>
          <a:lstStyle/>
          <a:p>
            <a:pPr algn="ctr"/>
            <a:r>
              <a:rPr lang="en-IE" sz="3600" dirty="0" err="1">
                <a:latin typeface="Twinkl" pitchFamily="50" charset="0"/>
              </a:rPr>
              <a:t>Feicim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capall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ar</a:t>
            </a:r>
            <a:r>
              <a:rPr lang="en-IE" sz="3600" dirty="0">
                <a:latin typeface="Twinkl" pitchFamily="50" charset="0"/>
              </a:rPr>
              <a:t> an </a:t>
            </a:r>
            <a:r>
              <a:rPr lang="en-IE" sz="3600" dirty="0" err="1">
                <a:latin typeface="Twinkl" pitchFamily="50" charset="0"/>
              </a:rPr>
              <a:t>bhfeirm</a:t>
            </a:r>
            <a:r>
              <a:rPr lang="en-IE" sz="3600" dirty="0">
                <a:latin typeface="Twinkl" pitchFamily="5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576" y="1795848"/>
            <a:ext cx="5542271" cy="46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2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70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Twinkl</vt:lpstr>
      <vt:lpstr>Twinkl SemiBold</vt:lpstr>
      <vt:lpstr>Sassoon Infant Rg</vt:lpstr>
      <vt:lpstr>Calibri</vt:lpstr>
      <vt:lpstr>Office Theme</vt:lpstr>
      <vt:lpstr>Slide 1</vt:lpstr>
      <vt:lpstr>Feicim bó ar an bhfeirm.</vt:lpstr>
      <vt:lpstr>Feicim muc ar an bhfeirm.</vt:lpstr>
      <vt:lpstr>Feicim feirmeoir ar an bhfeirm.</vt:lpstr>
      <vt:lpstr>Feicim caora ar an bhfeirm.</vt:lpstr>
      <vt:lpstr>Feicim sicíní ar an bhfeirm.</vt:lpstr>
      <vt:lpstr>Feicim tarracóir ar an bhfeirm</vt:lpstr>
      <vt:lpstr>Feicim lacha ar an bhfeirm.</vt:lpstr>
      <vt:lpstr>Feicim capall ar an bhfeirm.</vt:lpstr>
      <vt:lpstr>Feicim teach feirme ar an bhfeirm.</vt:lpstr>
      <vt:lpstr>Feicim madra ar an bhfeirm.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teacher3</cp:lastModifiedBy>
  <cp:revision>119</cp:revision>
  <dcterms:created xsi:type="dcterms:W3CDTF">2014-10-01T16:09:27Z</dcterms:created>
  <dcterms:modified xsi:type="dcterms:W3CDTF">2020-05-09T20:15:18Z</dcterms:modified>
</cp:coreProperties>
</file>