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Arial</vt:lpstr>
      <vt:lpstr>Calibri</vt:lpstr>
      <vt:lpstr>ＭＳ Ｐゴシック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Joshua Monteith</cp:lastModifiedBy>
  <cp:revision>8</cp:revision>
  <dcterms:created xsi:type="dcterms:W3CDTF">2019-04-09T11:04:31Z</dcterms:created>
  <dcterms:modified xsi:type="dcterms:W3CDTF">2019-04-09T12:18:34Z</dcterms:modified>
</cp:coreProperties>
</file>