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regular r:id="rId2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9" autoAdjust="0"/>
    <p:restoredTop sz="95902" autoAdjust="0"/>
  </p:normalViewPr>
  <p:slideViewPr>
    <p:cSldViewPr snapToGrid="0" showGuides="1">
      <p:cViewPr varScale="1">
        <p:scale>
          <a:sx n="82" d="100"/>
          <a:sy n="82" d="100"/>
        </p:scale>
        <p:origin x="1358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CD536B-AB60-4B9E-856B-42899E6421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77DE4-C5A8-4254-842B-2D7DF47EDB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A59946-8C48-4EFB-80E8-8D3E60FF44CC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74097-A49C-46B5-9CE1-60858F484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AFD2B-3BBC-45BE-B053-32B6E96343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52CC0F-2B0A-40CF-A8C0-63843659CA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C8AC48-5B02-48BC-9895-2ABE604EAE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98951-D4FE-42F7-915E-30DE7667CE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7C5D3D-418B-4A89-88A2-1CCDD2120B13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FE798C-8E27-4528-B1F5-23E762D49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2F9B1C-F769-48A1-9338-3169189AC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A5E6C-ADC4-4E06-AFB5-91B046F4C2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A1E40-F8C5-403D-975B-9B7F1F3F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6D3482-1572-4168-BF62-58D2819AF8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2F099B6-C745-44AE-89AC-3EA976231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58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D4418D7-8D83-4550-8FA2-746192B9DD1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5D552E2-4431-4C35-AC07-361508979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45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C3320C4-1748-45C7-98EB-4DA56F53560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20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31DE026-7316-43BC-B334-31E34CD9DD1F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06CFCF20-021E-4971-83A3-91DECFF49406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046DF3-1A28-4A81-8B5A-AFCC0733945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C1C63B-91AB-44A8-9A91-D0C61888FABF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8DA8DA7E-4C6A-4689-97F0-00163999833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5566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DA90B0-5957-41CE-B229-51795A53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1B5A3F-6D7A-442D-8023-469A7B933C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466A6B-1DB8-4C08-B7BE-DDF113FBFF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A4226398-2E9C-4292-8CF1-AF043CB1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dirty="0">
                <a:latin typeface="+mn-lt"/>
              </a:rPr>
              <a:t>Where Is China?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8B5ABA8E-5BFB-47BA-8768-7F394EA00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6717812" cy="153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The country of China is in northeast Asia.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China is the fourth biggest country in the world.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dirty="0"/>
              <a:t>China has the biggest population of all countries in the world.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China is divided into provinces.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The capital city of China is Beijing.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05A4C77A-9C46-4511-9729-676B7C2EB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825" y="3412253"/>
            <a:ext cx="3816350" cy="267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C79A2E5-0CF5-4BD2-B0A1-C0C0257E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+mn-lt"/>
              </a:rPr>
              <a:t>What Is China Like?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652E01E-ECD9-46FB-945F-312EC1B00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69627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China has mountains, deserts and large rivers.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In the north of China, there are mountains, where it snows for much of the year.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The south of China is filled with jungles and it is very hot.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Central China consists mostly of mountainous regions.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Most of Western China is mountains, including the Himalayas.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Rivers are very important in China, because Chinese farmers use them to grow rice under the water.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EF3F0F16-0EE7-4E01-9FAE-9306A52BE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211638"/>
            <a:ext cx="27432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176070CC-5530-4DA7-B4DA-E146D9AF6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4211638"/>
            <a:ext cx="2735262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E207A0B-F411-4D74-99C8-7F4E613E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dirty="0">
                <a:latin typeface="+mn-lt"/>
              </a:rPr>
              <a:t>What Are Chinese People Like?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5F26821-8C68-4209-ADE1-D779E2BE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6777038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China is home to people from lots of different ethnicities and cultures.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Chinese culture is very unique.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The Chinese calendar, architecture, food, handicrafts, dance, festivals and martial arts are very popular across the world.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Chinese people mainly speak Mandarin but some also speak Cantonese, Hakka or Swatow, depending on which part of the country they are from.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The staple food in China is rice and it is eaten with nearly every meal.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In the last 20 years China has changed more than any country in the world.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51697E86-6B01-477B-8C70-34DE0633C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88"/>
          <a:stretch>
            <a:fillRect/>
          </a:stretch>
        </p:blipFill>
        <p:spPr bwMode="auto">
          <a:xfrm>
            <a:off x="4614863" y="4737100"/>
            <a:ext cx="41211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88C51FE-6A36-46FF-85B4-51E8180C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466237"/>
            <a:ext cx="8220075" cy="993775"/>
          </a:xfrm>
        </p:spPr>
        <p:txBody>
          <a:bodyPr/>
          <a:lstStyle/>
          <a:p>
            <a:pPr algn="ctr"/>
            <a:r>
              <a:rPr lang="en-GB" altLang="en-US" dirty="0">
                <a:latin typeface="+mn-lt"/>
              </a:rPr>
              <a:t>When Is Chinese New Year?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B018A80-5F50-4978-B261-F7B89EDA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908175"/>
            <a:ext cx="3816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Chinese New Year starts somewhere between late January and early February.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The date of Chinese New Year changes each year because it follows an ancient farmer calendar which is based on phases of the Moon.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16EE4114-769E-4C4E-8E6E-9960795D0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578100"/>
            <a:ext cx="35194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3E55B65-2E05-4D09-A762-7A7AA4D6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dirty="0">
                <a:latin typeface="+mn-lt"/>
              </a:rPr>
              <a:t>Preparing for the New Year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6DB520B-26E4-4A1F-AF5A-05D3237DA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20838"/>
            <a:ext cx="381635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Chinese people spring clean their houses and gardens to sweep away any bad luck.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Houses are decorated with paper scrolls and lanterns, with good luck phrases such as 'happiness' and 'wealth' on them.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All unfinished business is settled so there is a fresh start for the new year. Debts are paid, quarrels are resolved and any work is brought up to date.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D859D83B-F2C4-431B-B3FE-87EC949FC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63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A925D2FA-DAB7-409F-9204-498C081E3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258888"/>
            <a:ext cx="381476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8350E8A-9EAA-4FC2-80E1-09AF2687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+mn-lt"/>
              </a:rPr>
              <a:t>New Year's Eve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710756D-0CBD-4CC8-86CE-E9F857A61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20838"/>
            <a:ext cx="69627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Families gather together and have a large, traditional feast of fish and chicken.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In the north people eat dijiaozi – a steamed dumpling.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In the south people eat nian gao – a sticky, sweet rice pudding.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People stay up until midnight setting off fireworks to scare away evil spirits.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287BF315-CF3D-4930-883D-F72ECFBBF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667125"/>
            <a:ext cx="47720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8765AB6-79C2-4ECF-A826-A0401C94D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+mn-lt"/>
              </a:rPr>
              <a:t>New Year's Day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3E8FE7C-9545-41A8-920F-8AD9B22D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50963"/>
            <a:ext cx="76327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Children wake up to find red envelopes filled with money and sweets under their pillow, left by their parents or grandparents.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Every family member starts the day with brand new clothes from head to toe.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Red is a very popular colour for clothes, as it is considered lucky.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The first stop of the day is the temple, to worship Gods and to welcome the New Year.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Most Chinese families gather together for a New Year banquet. Each family has their own special dish which they prepare for this time.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2A793A26-2DC8-4E08-880E-2EAD7A075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3" b="51550"/>
          <a:stretch>
            <a:fillRect/>
          </a:stretch>
        </p:blipFill>
        <p:spPr bwMode="auto">
          <a:xfrm>
            <a:off x="5094288" y="3933825"/>
            <a:ext cx="27082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2EFCD81-8350-4B9A-86AC-BF528EBF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+mn-lt"/>
              </a:rPr>
              <a:t>The Lantern Festival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40D9F1-AF8E-42BA-9903-182FFEAF4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20838"/>
            <a:ext cx="69627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The 15</a:t>
            </a:r>
            <a:r>
              <a:rPr lang="en-GB" altLang="en-US" baseline="30000" dirty="0"/>
              <a:t>th</a:t>
            </a:r>
            <a:r>
              <a:rPr lang="en-GB" altLang="en-US" dirty="0"/>
              <a:t> day of celebrations is known as the Lantern Festival.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There is dragon dancing and lion dancing parades in the streets, and all the streets will be crowded with people.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Families walk the streets carrying lit lanterns.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A187E76B-F37D-4E06-8822-C48356591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" b="23578"/>
          <a:stretch>
            <a:fillRect/>
          </a:stretch>
        </p:blipFill>
        <p:spPr bwMode="auto">
          <a:xfrm>
            <a:off x="1689100" y="3309938"/>
            <a:ext cx="698817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562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Twinkl</vt:lpstr>
      <vt:lpstr>Twinkl SemiBold</vt:lpstr>
      <vt:lpstr>Office Theme</vt:lpstr>
      <vt:lpstr>PowerPoint Presentation</vt:lpstr>
      <vt:lpstr>Where Is China?</vt:lpstr>
      <vt:lpstr>What Is China Like?</vt:lpstr>
      <vt:lpstr>What Are Chinese People Like?</vt:lpstr>
      <vt:lpstr>When Is Chinese New Year?</vt:lpstr>
      <vt:lpstr>Preparing for the New Year</vt:lpstr>
      <vt:lpstr>New Year's Eve</vt:lpstr>
      <vt:lpstr>New Year's Day</vt:lpstr>
      <vt:lpstr>The Lantern Festival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Nicola McNabb</cp:lastModifiedBy>
  <cp:revision>146</cp:revision>
  <dcterms:created xsi:type="dcterms:W3CDTF">2014-10-01T16:09:27Z</dcterms:created>
  <dcterms:modified xsi:type="dcterms:W3CDTF">2021-01-28T16:51:28Z</dcterms:modified>
</cp:coreProperties>
</file>