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71" r:id="rId3"/>
    <p:sldId id="272" r:id="rId4"/>
    <p:sldId id="283" r:id="rId5"/>
    <p:sldId id="274" r:id="rId6"/>
    <p:sldId id="282" r:id="rId7"/>
    <p:sldId id="275" r:id="rId8"/>
    <p:sldId id="276" r:id="rId9"/>
    <p:sldId id="277" r:id="rId10"/>
    <p:sldId id="281" r:id="rId11"/>
    <p:sldId id="278" r:id="rId12"/>
    <p:sldId id="279" r:id="rId13"/>
    <p:sldId id="280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Rg" panose="02000503030000020003" charset="0"/>
      <p:regular r:id="rId22"/>
      <p:bold r:id="rId23"/>
    </p:embeddedFont>
    <p:embeddedFont>
      <p:font typeface="SimSun" panose="02010600030101010101" pitchFamily="2" charset="-122"/>
      <p:regular r:id="rId24"/>
    </p:embeddedFont>
    <p:embeddedFont>
      <p:font typeface="Twinkl" panose="020B0604020202020204" charset="0"/>
      <p:regular r:id="rId25"/>
      <p:bold r:id="rId26"/>
    </p:embeddedFont>
    <p:embeddedFont>
      <p:font typeface="Twinkl SemiBold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E56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4572000" y="1473201"/>
            <a:ext cx="3816350" cy="4619624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no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Though China technically runs through five time zones, the whole country actually runs on Beijing time, meaning that sunrise can happen as late as 10am in Western China.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currency used is the Chinese Yuan Renminbi, commonly called </a:t>
            </a:r>
            <a:r>
              <a:rPr lang="en-GB" dirty="0" err="1"/>
              <a:t>Yuans</a:t>
            </a:r>
            <a:r>
              <a:rPr lang="en-GB" dirty="0"/>
              <a:t> (CNY,  ¥).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755651" y="1473201"/>
            <a:ext cx="3816349" cy="4619624"/>
          </a:xfrm>
          <a:prstGeom prst="rect">
            <a:avLst/>
          </a:prstGeom>
          <a:solidFill>
            <a:srgbClr val="8CBE56"/>
          </a:solidFill>
        </p:spPr>
        <p:txBody>
          <a:bodyPr wrap="square" lIns="108000" tIns="108000" rIns="108000" bIns="108000" anchor="ctr" anchorCtr="0">
            <a:noAutofit/>
          </a:bodyPr>
          <a:lstStyle/>
          <a:p>
            <a:pPr marL="180975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7" y="1295400"/>
            <a:ext cx="3451077" cy="45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0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Yuan Notes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51" y="1476375"/>
            <a:ext cx="7632700" cy="46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7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Shanghai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8"/>
          <a:stretch/>
        </p:blipFill>
        <p:spPr>
          <a:xfrm>
            <a:off x="755651" y="1514475"/>
            <a:ext cx="7632700" cy="45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9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KWL Grid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61636"/>
              </p:ext>
            </p:extLst>
          </p:nvPr>
        </p:nvGraphicFramePr>
        <p:xfrm>
          <a:off x="755650" y="1473200"/>
          <a:ext cx="7632699" cy="4619622"/>
        </p:xfrm>
        <a:graphic>
          <a:graphicData uri="http://schemas.openxmlformats.org/drawingml/2006/table">
            <a:tbl>
              <a:tblPr/>
              <a:tblGrid>
                <a:gridCol w="2544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7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Chinese</a:t>
                      </a: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Pronunciation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English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37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你好</a:t>
                      </a:r>
                      <a:endParaRPr kumimoji="0" lang="en-GB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hǎo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Hello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37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你好吗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hǎo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ma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How are you?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37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anose="02000503030000020003" pitchFamily="50" charset="0"/>
                          <a:ea typeface="SimSun" panose="02010600030101010101" pitchFamily="2" charset="-122"/>
                        </a:rPr>
                        <a:t>很高兴认识你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Hěn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gāoxìng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rènshí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nǐ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Pleased to meet you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37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对不起</a:t>
                      </a: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打扰一下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Duìbùqǐ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/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dǎrǎo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yīxià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Excuse me</a:t>
                      </a: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737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再见</a:t>
                      </a:r>
                      <a:endParaRPr kumimoji="0" lang="en-GB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</a:txBody>
                  <a:tcPr marL="91425" marR="91425" marT="45661" marB="4566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Zàijiàn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Goodbye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1425" marR="91425" marT="45661" marB="456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60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KWL Grid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157204"/>
              </p:ext>
            </p:extLst>
          </p:nvPr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                    already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37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A430F-044F-4864-9D02-4F59C93CB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24516" r="19268" b="20062"/>
          <a:stretch/>
        </p:blipFill>
        <p:spPr>
          <a:xfrm>
            <a:off x="1001920" y="1333344"/>
            <a:ext cx="7140158" cy="4460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China’s Location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881062" y="4162424"/>
            <a:ext cx="7381875" cy="1787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lIns="108000" tIns="108000" rIns="108000" bIns="108000" anchor="ctr" anchorCtr="0">
            <a:no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China is a country in Asia.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It is officially known as the People’s Republic of China (PRC).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It is the world’s second largest country.</a:t>
            </a:r>
          </a:p>
        </p:txBody>
      </p:sp>
    </p:spTree>
    <p:extLst>
      <p:ext uri="{BB962C8B-B14F-4D97-AF65-F5344CB8AC3E}">
        <p14:creationId xmlns:p14="http://schemas.microsoft.com/office/powerpoint/2010/main" val="382049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A8A78A-D84F-4764-AA94-73E5C5963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24516" r="19268" b="20062"/>
          <a:stretch/>
        </p:blipFill>
        <p:spPr>
          <a:xfrm>
            <a:off x="1001920" y="1333344"/>
            <a:ext cx="7140158" cy="4460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China’s Location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928688" y="1647825"/>
            <a:ext cx="2947987" cy="1781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lIns="108000" tIns="108000" rIns="108000" bIns="108000" anchor="ctr" anchorCtr="0">
            <a:no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capital city of China is </a:t>
            </a:r>
            <a:r>
              <a:rPr lang="en-GB" b="1" dirty="0"/>
              <a:t>Beijing</a:t>
            </a:r>
            <a:r>
              <a:rPr lang="en-GB" dirty="0"/>
              <a:t>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largest city in China is </a:t>
            </a:r>
            <a:r>
              <a:rPr lang="en-GB" b="1" dirty="0"/>
              <a:t>Shanghai</a:t>
            </a:r>
            <a:r>
              <a:rPr lang="en-GB" dirty="0"/>
              <a:t>.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>
          <a:xfrm>
            <a:off x="928688" y="3879850"/>
            <a:ext cx="7262812" cy="2016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lIns="108000" tIns="108000" rIns="108000" bIns="108000" anchor="ctr" anchorCtr="0">
            <a:no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China is the most populous country in the world with over </a:t>
            </a:r>
            <a:r>
              <a:rPr lang="en-GB" b="1" dirty="0"/>
              <a:t>1.35 billion</a:t>
            </a:r>
            <a:r>
              <a:rPr lang="en-GB" dirty="0"/>
              <a:t> people living there.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It contains the third and sixth longest rivers in the world, the </a:t>
            </a:r>
            <a:r>
              <a:rPr lang="en-GB" b="1" dirty="0"/>
              <a:t>Yangtze</a:t>
            </a:r>
            <a:r>
              <a:rPr lang="en-GB" dirty="0"/>
              <a:t> and the </a:t>
            </a:r>
            <a:r>
              <a:rPr lang="en-GB" b="1" dirty="0"/>
              <a:t>Yellow</a:t>
            </a:r>
            <a:r>
              <a:rPr lang="en-GB" dirty="0"/>
              <a:t> rivers.</a:t>
            </a:r>
          </a:p>
        </p:txBody>
      </p:sp>
      <p:sp>
        <p:nvSpPr>
          <p:cNvPr id="6" name="Oval 5"/>
          <p:cNvSpPr/>
          <p:nvPr/>
        </p:nvSpPr>
        <p:spPr>
          <a:xfrm>
            <a:off x="6141841" y="3041562"/>
            <a:ext cx="161925" cy="16192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729295" y="2705210"/>
            <a:ext cx="90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Beijing</a:t>
            </a:r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3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China’s Climate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55650" y="1473201"/>
            <a:ext cx="7632700" cy="4619624"/>
          </a:xfrm>
          <a:prstGeom prst="rect">
            <a:avLst/>
          </a:prstGeom>
          <a:noFill/>
        </p:spPr>
        <p:txBody>
          <a:bodyPr wrap="square" lIns="108000" tIns="108000" rIns="108000" bIns="108000" anchor="t" anchorCtr="0">
            <a:noAutofit/>
          </a:bodyPr>
          <a:lstStyle/>
          <a:p>
            <a:pPr marL="180975" algn="ctr"/>
            <a:r>
              <a:rPr lang="en-GB" dirty="0"/>
              <a:t>China’s range of landscapes and environments are extremely vast, making the temperatures vary greatly across the country.</a:t>
            </a:r>
          </a:p>
          <a:p>
            <a:pPr marL="457200" indent="-276225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653"/>
          <a:stretch/>
        </p:blipFill>
        <p:spPr>
          <a:xfrm>
            <a:off x="754084" y="2352675"/>
            <a:ext cx="3836966" cy="3766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6" r="20272"/>
          <a:stretch/>
        </p:blipFill>
        <p:spPr>
          <a:xfrm>
            <a:off x="4581526" y="2362707"/>
            <a:ext cx="3810000" cy="37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0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72DFA-4C5A-4FF7-BB58-74BB6B96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6" t="26628" r="25514" b="17217"/>
          <a:stretch/>
        </p:blipFill>
        <p:spPr>
          <a:xfrm>
            <a:off x="755649" y="1386304"/>
            <a:ext cx="4549997" cy="4706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China’s Climate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5436632" y="1386305"/>
            <a:ext cx="2951718" cy="4706520"/>
          </a:xfrm>
          <a:prstGeom prst="rect">
            <a:avLst/>
          </a:prstGeom>
          <a:solidFill>
            <a:srgbClr val="8CBE56"/>
          </a:solidFill>
        </p:spPr>
        <p:txBody>
          <a:bodyPr wrap="square" lIns="108000" tIns="108000" rIns="108000" bIns="108000" anchor="ctr" anchorCtr="0">
            <a:noAutofit/>
          </a:bodyPr>
          <a:lstStyle/>
          <a:p>
            <a:pPr marL="180975"/>
            <a:r>
              <a:rPr lang="en-GB" dirty="0"/>
              <a:t>Dry seasons and wet monsoons are quite typical.</a:t>
            </a:r>
          </a:p>
          <a:p>
            <a:pPr marL="180975"/>
            <a:endParaRPr lang="en-GB" dirty="0"/>
          </a:p>
          <a:p>
            <a:pPr marL="180975"/>
            <a:r>
              <a:rPr lang="en-GB" dirty="0"/>
              <a:t>‘</a:t>
            </a:r>
            <a:r>
              <a:rPr lang="en-GB" b="1" dirty="0"/>
              <a:t>The Three Furnaces</a:t>
            </a:r>
            <a:r>
              <a:rPr lang="en-GB" dirty="0"/>
              <a:t>’ is a name referring to the hottest and most humid cities of China: Chongqing, Wuhan, and Nanjing.</a:t>
            </a:r>
          </a:p>
          <a:p>
            <a:pPr marL="180975"/>
            <a:endParaRPr lang="en-GB" dirty="0"/>
          </a:p>
          <a:p>
            <a:pPr marL="180975"/>
            <a:r>
              <a:rPr lang="en-GB" dirty="0"/>
              <a:t>China’s climate is extremely varied.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51" y="3341078"/>
            <a:ext cx="299482" cy="381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67" y="3650946"/>
            <a:ext cx="299482" cy="381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00" y="3473030"/>
            <a:ext cx="299482" cy="381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2751" y="3166069"/>
            <a:ext cx="740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Nanjing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3865" y="4004435"/>
            <a:ext cx="740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Wuhan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3331" y="3539705"/>
            <a:ext cx="103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Chongqing</a:t>
            </a:r>
          </a:p>
        </p:txBody>
      </p:sp>
    </p:spTree>
    <p:extLst>
      <p:ext uri="{BB962C8B-B14F-4D97-AF65-F5344CB8AC3E}">
        <p14:creationId xmlns:p14="http://schemas.microsoft.com/office/powerpoint/2010/main" val="2528187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Great Wall of China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08" y="1526525"/>
            <a:ext cx="7632854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7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Hong Kong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514332"/>
            <a:ext cx="7632854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7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Culture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>
          <a:xfrm>
            <a:off x="755651" y="1473201"/>
            <a:ext cx="3816350" cy="4619624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noAutofit/>
          </a:bodyPr>
          <a:lstStyle/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official language of China is Mandarin, though          there are many                 different Chinese              dialects spoken             all over the country.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Great Wall of                 China is the largest                man-made structure             in the world.</a:t>
            </a:r>
          </a:p>
          <a:p>
            <a:pPr marL="457200" indent="-276225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276225">
              <a:buFont typeface="Arial" panose="020B0604020202020204" pitchFamily="34" charset="0"/>
              <a:buChar char="•"/>
            </a:pPr>
            <a:r>
              <a:rPr lang="en-GB" dirty="0"/>
              <a:t>The Giant Panda is            native to China.</a:t>
            </a:r>
          </a:p>
          <a:p>
            <a:pPr marL="180975"/>
            <a:endParaRPr lang="en-GB" dirty="0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572001" y="1473201"/>
            <a:ext cx="3816349" cy="4619624"/>
          </a:xfrm>
          <a:prstGeom prst="rect">
            <a:avLst/>
          </a:prstGeom>
          <a:solidFill>
            <a:srgbClr val="8CBE56"/>
          </a:solidFill>
        </p:spPr>
        <p:txBody>
          <a:bodyPr wrap="square" lIns="108000" tIns="108000" rIns="108000" bIns="108000" anchor="ctr" anchorCtr="0">
            <a:noAutofit/>
          </a:bodyPr>
          <a:lstStyle/>
          <a:p>
            <a:pPr marL="180975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39" y="2128515"/>
            <a:ext cx="5257811" cy="40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8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ptx" id="{53C34F33-F995-48FB-930A-FB1D174F8704}" vid="{D75A073C-56C0-4B6D-A900-F09E7AAE05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211</TotalTime>
  <Words>340</Words>
  <Application>Microsoft Office PowerPoint</Application>
  <PresentationFormat>On-screen Show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SimSun</vt:lpstr>
      <vt:lpstr>Arial</vt:lpstr>
      <vt:lpstr>Calibri</vt:lpstr>
      <vt:lpstr>Twinkl</vt:lpstr>
      <vt:lpstr>Twinkl SemiBold</vt:lpstr>
      <vt:lpstr>Sassoon Infant Rg</vt:lpstr>
      <vt:lpstr>Office Theme</vt:lpstr>
      <vt:lpstr>PowerPoint Presentation</vt:lpstr>
      <vt:lpstr>KWL Grid</vt:lpstr>
      <vt:lpstr>China’s Location</vt:lpstr>
      <vt:lpstr>China’s Location</vt:lpstr>
      <vt:lpstr>China’s Climate</vt:lpstr>
      <vt:lpstr>China’s Climate</vt:lpstr>
      <vt:lpstr>The Great Wall of China</vt:lpstr>
      <vt:lpstr>Hong Kong</vt:lpstr>
      <vt:lpstr>Culture</vt:lpstr>
      <vt:lpstr>Culture</vt:lpstr>
      <vt:lpstr>One Yuan Notes</vt:lpstr>
      <vt:lpstr>Shanghai</vt:lpstr>
      <vt:lpstr>KWL Grid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Nicola McNabb</cp:lastModifiedBy>
  <cp:revision>46</cp:revision>
  <dcterms:created xsi:type="dcterms:W3CDTF">2017-01-24T12:15:13Z</dcterms:created>
  <dcterms:modified xsi:type="dcterms:W3CDTF">2021-01-28T19:56:35Z</dcterms:modified>
</cp:coreProperties>
</file>