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Arimo" panose="020B0604020202020204" charset="0"/>
      <p:regular r:id="rId3"/>
    </p:embeddedFont>
    <p:embeddedFont>
      <p:font typeface="Arimo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League Spartan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8" d="100"/>
          <a:sy n="98" d="100"/>
        </p:scale>
        <p:origin x="1500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02740" y="6968095"/>
            <a:ext cx="12297480" cy="703920"/>
            <a:chOff x="0" y="0"/>
            <a:chExt cx="4407139" cy="2522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07140" cy="252269"/>
            </a:xfrm>
            <a:custGeom>
              <a:avLst/>
              <a:gdLst/>
              <a:ahLst/>
              <a:cxnLst/>
              <a:rect l="l" t="t" r="r" b="b"/>
              <a:pathLst>
                <a:path w="4407140" h="252269">
                  <a:moveTo>
                    <a:pt x="23293" y="0"/>
                  </a:moveTo>
                  <a:lnTo>
                    <a:pt x="4383846" y="0"/>
                  </a:lnTo>
                  <a:cubicBezTo>
                    <a:pt x="4390024" y="0"/>
                    <a:pt x="4395949" y="2454"/>
                    <a:pt x="4400317" y="6823"/>
                  </a:cubicBezTo>
                  <a:cubicBezTo>
                    <a:pt x="4404685" y="11191"/>
                    <a:pt x="4407140" y="17116"/>
                    <a:pt x="4407140" y="23293"/>
                  </a:cubicBezTo>
                  <a:lnTo>
                    <a:pt x="4407140" y="228976"/>
                  </a:lnTo>
                  <a:cubicBezTo>
                    <a:pt x="4407140" y="235154"/>
                    <a:pt x="4404685" y="241078"/>
                    <a:pt x="4400317" y="245447"/>
                  </a:cubicBezTo>
                  <a:cubicBezTo>
                    <a:pt x="4395949" y="249815"/>
                    <a:pt x="4390024" y="252269"/>
                    <a:pt x="4383846" y="252269"/>
                  </a:cubicBezTo>
                  <a:lnTo>
                    <a:pt x="23293" y="252269"/>
                  </a:lnTo>
                  <a:cubicBezTo>
                    <a:pt x="17116" y="252269"/>
                    <a:pt x="11191" y="249815"/>
                    <a:pt x="6823" y="245447"/>
                  </a:cubicBezTo>
                  <a:cubicBezTo>
                    <a:pt x="2454" y="241078"/>
                    <a:pt x="0" y="235154"/>
                    <a:pt x="0" y="228976"/>
                  </a:cubicBezTo>
                  <a:lnTo>
                    <a:pt x="0" y="23293"/>
                  </a:lnTo>
                  <a:cubicBezTo>
                    <a:pt x="0" y="17116"/>
                    <a:pt x="2454" y="11191"/>
                    <a:pt x="6823" y="6823"/>
                  </a:cubicBezTo>
                  <a:cubicBezTo>
                    <a:pt x="11191" y="2454"/>
                    <a:pt x="17116" y="0"/>
                    <a:pt x="23293" y="0"/>
                  </a:cubicBezTo>
                  <a:close/>
                </a:path>
              </a:pathLst>
            </a:custGeom>
            <a:solidFill>
              <a:srgbClr val="99CA3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407139" cy="2808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rot="-222868">
            <a:off x="2464476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772222" y="1191841"/>
            <a:ext cx="2312944" cy="465969"/>
            <a:chOff x="0" y="0"/>
            <a:chExt cx="1148127" cy="23130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8" name="Freeform 8"/>
          <p:cNvSpPr/>
          <p:nvPr/>
        </p:nvSpPr>
        <p:spPr>
          <a:xfrm rot="-222868">
            <a:off x="2477097" y="-188660"/>
            <a:ext cx="819667" cy="897036"/>
          </a:xfrm>
          <a:custGeom>
            <a:avLst/>
            <a:gdLst/>
            <a:ahLst/>
            <a:cxnLst/>
            <a:rect l="l" t="t" r="r" b="b"/>
            <a:pathLst>
              <a:path w="819667" h="897036">
                <a:moveTo>
                  <a:pt x="0" y="0"/>
                </a:moveTo>
                <a:lnTo>
                  <a:pt x="819667" y="0"/>
                </a:lnTo>
                <a:lnTo>
                  <a:pt x="819667" y="897037"/>
                </a:lnTo>
                <a:lnTo>
                  <a:pt x="0" y="897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784843" y="1191841"/>
            <a:ext cx="2312944" cy="465969"/>
            <a:chOff x="0" y="0"/>
            <a:chExt cx="1148127" cy="23130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148127" cy="231303"/>
            </a:xfrm>
            <a:custGeom>
              <a:avLst/>
              <a:gdLst/>
              <a:ahLst/>
              <a:cxnLst/>
              <a:rect l="l" t="t" r="r" b="b"/>
              <a:pathLst>
                <a:path w="1148127" h="231303">
                  <a:moveTo>
                    <a:pt x="0" y="0"/>
                  </a:moveTo>
                  <a:lnTo>
                    <a:pt x="1148127" y="0"/>
                  </a:lnTo>
                  <a:lnTo>
                    <a:pt x="1148127" y="231303"/>
                  </a:lnTo>
                  <a:lnTo>
                    <a:pt x="0" y="231303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1" name="Freeform 11"/>
          <p:cNvSpPr/>
          <p:nvPr/>
        </p:nvSpPr>
        <p:spPr>
          <a:xfrm>
            <a:off x="518063" y="0"/>
            <a:ext cx="7240344" cy="1464086"/>
          </a:xfrm>
          <a:custGeom>
            <a:avLst/>
            <a:gdLst/>
            <a:ahLst/>
            <a:cxnLst/>
            <a:rect l="l" t="t" r="r" b="b"/>
            <a:pathLst>
              <a:path w="7240344" h="1464086">
                <a:moveTo>
                  <a:pt x="0" y="0"/>
                </a:moveTo>
                <a:lnTo>
                  <a:pt x="7240344" y="0"/>
                </a:lnTo>
                <a:lnTo>
                  <a:pt x="7240344" y="1464086"/>
                </a:lnTo>
                <a:lnTo>
                  <a:pt x="0" y="146408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981" t="-11445" r="-13276" b="-42179"/>
            </a:stretch>
          </a:blipFill>
        </p:spPr>
      </p:sp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300277" y="1907146"/>
          <a:ext cx="10071720" cy="4955616"/>
        </p:xfrm>
        <a:graphic>
          <a:graphicData uri="http://schemas.openxmlformats.org/drawingml/2006/table">
            <a:tbl>
              <a:tblPr/>
              <a:tblGrid>
                <a:gridCol w="1676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60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91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8904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161925" marR="161925" marT="161925" marB="16192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Box 13"/>
          <p:cNvSpPr txBox="1"/>
          <p:nvPr/>
        </p:nvSpPr>
        <p:spPr>
          <a:xfrm>
            <a:off x="7289040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THURSDAY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8063" y="7069637"/>
            <a:ext cx="2076780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MILK, WATER, BREAD AND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FRESH FRUIT AVAILABLE DAILY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38038" y="7073447"/>
            <a:ext cx="1779641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MENU MAY CHANGE DUE </a:t>
            </a:r>
          </a:p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TO DELIVERY CHANGES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657121" y="7073447"/>
            <a:ext cx="4732527" cy="346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000">
                <a:solidFill>
                  <a:srgbClr val="FFFFFF"/>
                </a:solidFill>
                <a:latin typeface="Arimo Bold"/>
              </a:rPr>
              <a:t>IF YOU REQUIRE ANY ADDITIONAL INFORMATION ON ALLERGENS OR SPECIAL DIETS PLEASE CONTACT YOUR SCHOOL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94893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614026" y="7129326"/>
            <a:ext cx="43095" cy="21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79"/>
              </a:lnSpc>
            </a:pPr>
            <a:r>
              <a:rPr lang="en-US" sz="1200">
                <a:solidFill>
                  <a:srgbClr val="FFFFFF"/>
                </a:solidFill>
                <a:latin typeface="Arimo"/>
              </a:rPr>
              <a:t>|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26268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MONDAY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895122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TUESDAY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550863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WEDNESDAY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986309" y="1530761"/>
            <a:ext cx="1090645" cy="204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FRIDAY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62437" y="1422166"/>
            <a:ext cx="1090645" cy="422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25"/>
              </a:lnSpc>
              <a:spcBef>
                <a:spcPct val="0"/>
              </a:spcBef>
            </a:pPr>
            <a:r>
              <a:rPr lang="en-US" sz="1232">
                <a:solidFill>
                  <a:srgbClr val="141944"/>
                </a:solidFill>
                <a:latin typeface="League Spartan"/>
              </a:rPr>
              <a:t>WEEK BEGINNING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413191" y="5714813"/>
            <a:ext cx="9845891" cy="1404624"/>
            <a:chOff x="0" y="0"/>
            <a:chExt cx="13127854" cy="1872833"/>
          </a:xfrm>
        </p:grpSpPr>
        <p:sp>
          <p:nvSpPr>
            <p:cNvPr id="25" name="TextBox 25"/>
            <p:cNvSpPr txBox="1"/>
            <p:nvPr/>
          </p:nvSpPr>
          <p:spPr>
            <a:xfrm>
              <a:off x="2175027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Cod Fishcake with Tomato Ketchup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Baked Beans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4443619" y="-19050"/>
              <a:ext cx="1993631" cy="18918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Classic Margherita Pizza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Italian Chicken &amp; Tomato Pasta Bake &amp; Garlic Bread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Coleslaw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Jelly, Ice Cream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6716650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Sweetcorn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Roasted Potato Wedges,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Banana Yoghurt Pot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8871199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Olive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Savoy Cabbage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1134223" y="-19050"/>
              <a:ext cx="1993631" cy="17338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Hot Dog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Wrap &amp; Sweet Chilli Salsa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Spaghetti Hoops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Fresh Fruit &amp; Yoghurt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59972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16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13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15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12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25413" y="1963240"/>
            <a:ext cx="9833668" cy="1192287"/>
            <a:chOff x="0" y="0"/>
            <a:chExt cx="13111558" cy="1589716"/>
          </a:xfrm>
        </p:grpSpPr>
        <p:sp>
          <p:nvSpPr>
            <p:cNvPr id="32" name="TextBox 32"/>
            <p:cNvSpPr txBox="1"/>
            <p:nvPr/>
          </p:nvSpPr>
          <p:spPr>
            <a:xfrm>
              <a:off x="215309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Lasagne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Steamed Broccoli &amp; Garden Peas Chipped Potato,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Cream, Chocolate Sauce &amp; Sliced Pears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4431581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Spaghetti Bolognaise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BBQ Chicken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Baked Beans Diced Potatoes, Pasta,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&amp; Rice Pudding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6641112" y="13923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Peas, Rice, Salad, 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Rice Krispie Square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8854902" y="13923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Turkey,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Salmon Fishcake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&amp; Baton Carrots Mashed Potato or Oven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Fruit Muffin Slab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Tomato Ketchup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Crumble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Salad 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Chipped Potato,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Flakemeal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71826"/>
              <a:ext cx="996816" cy="12597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28 August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25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23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20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18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22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425413" y="3241252"/>
            <a:ext cx="9841173" cy="1196094"/>
            <a:chOff x="0" y="0"/>
            <a:chExt cx="13121564" cy="1594791"/>
          </a:xfrm>
        </p:grpSpPr>
        <p:sp>
          <p:nvSpPr>
            <p:cNvPr id="39" name="TextBox 39"/>
            <p:cNvSpPr txBox="1"/>
            <p:nvPr/>
          </p:nvSpPr>
          <p:spPr>
            <a:xfrm>
              <a:off x="2158731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Mighty Mac ‘n’ Cheese with Garlic Bread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Baked Beans &amp; Broccoli &amp; Coleslaw Mashed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Artic Roll with Peaches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4427322" y="-16228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Meatballs with Italian Tomato &amp; Basil Sauce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Margherita Pizza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Salad Oven Baked Potato Wedges,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Shortbread, Custard &amp; Fruit 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6700353" y="18999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Steamed Rice, Chipped Potatoes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Strawberry Jelly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8854902" y="-16228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Chicken,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Mexican Chilli with Nachos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Baton Carrots &amp; Tossed Salad Mashed Potato &amp; Roast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Jam &amp; Coconut Sponge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1112793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Tasty Pork Sausages with Tomato Ketchup or Gravy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Chicken Panini &amp; Coleslaw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Sweetcorn &amp; Spaghetti Hoops Chipped Pot &amp; Mashed Pot, Salad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Melon Wedge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58510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30 October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27 November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29 January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425413" y="4468075"/>
            <a:ext cx="9833668" cy="1187471"/>
            <a:chOff x="0" y="0"/>
            <a:chExt cx="13111558" cy="1583295"/>
          </a:xfrm>
        </p:grpSpPr>
        <p:sp>
          <p:nvSpPr>
            <p:cNvPr id="46" name="TextBox 46"/>
            <p:cNvSpPr txBox="1"/>
            <p:nvPr/>
          </p:nvSpPr>
          <p:spPr>
            <a:xfrm>
              <a:off x="2158731" y="7502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Beef Bolognaise with Garlic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Bacon Roll/Bacon Slice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Cabbage Oven Baked Potato Wedges, Spaghetti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Chocolate Cake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4427322" y="7502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Golden Crumbed Fish Fingers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Tex-Mex Enchilada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Mini Corn on the Cob &amp; Spaghetti Hoops or Coleslaw Chipped Potatoes, Pasta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Jelly &amp; Mandarin Oranges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6700353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Lunch Bunch Chicken Curry &amp; Naan Bread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Steak Burger &amp; Gravy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Beans &amp; Sweetcorn Mashed Potato, Rice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Cornflake Biscuit &amp; Custard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49" name="TextBox 49"/>
            <p:cNvSpPr txBox="1"/>
            <p:nvPr/>
          </p:nvSpPr>
          <p:spPr>
            <a:xfrm>
              <a:off x="8859085" y="-19050"/>
              <a:ext cx="1993631" cy="1575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Roast of the Day, Stuffing &amp; Rich Gravy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Stuffed Chicken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Cauliflower Cheese &amp; Baton Carrots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Mashed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Ice Cream with Wafer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1117927" y="-19050"/>
              <a:ext cx="1993631" cy="14177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Oven Baked Chicken Nuggets 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Or</a:t>
              </a: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Admiral’s Ocean Pie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Garden Peas &amp; Baked Beans Chipped Potatoes &amp; Baked Potato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  <a:p>
              <a:pPr algn="ctr"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"/>
                </a:rPr>
                <a:t>Homemade Ginger Biscuit &amp; Fruit</a:t>
              </a:r>
            </a:p>
            <a:p>
              <a:pPr algn="ctr"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"/>
              </a:endParaRP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5737"/>
              <a:ext cx="1993631" cy="11016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11 September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9 October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6 November 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4 December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8 January</a:t>
              </a:r>
            </a:p>
            <a:p>
              <a:pPr>
                <a:lnSpc>
                  <a:spcPts val="980"/>
                </a:lnSpc>
              </a:pPr>
              <a:r>
                <a:rPr lang="en-US" sz="700">
                  <a:solidFill>
                    <a:srgbClr val="000000"/>
                  </a:solidFill>
                  <a:latin typeface="Arimo Bold"/>
                </a:rPr>
                <a:t>5 February</a:t>
              </a:r>
            </a:p>
            <a:p>
              <a:pPr>
                <a:lnSpc>
                  <a:spcPts val="980"/>
                </a:lnSpc>
              </a:pPr>
              <a:endParaRPr lang="en-US" sz="700">
                <a:solidFill>
                  <a:srgbClr val="000000"/>
                </a:solidFill>
                <a:latin typeface="Arimo Bold"/>
              </a:endParaRPr>
            </a:p>
          </p:txBody>
        </p:sp>
      </p:grpSp>
      <p:sp>
        <p:nvSpPr>
          <p:cNvPr id="52" name="Freeform 52"/>
          <p:cNvSpPr/>
          <p:nvPr/>
        </p:nvSpPr>
        <p:spPr>
          <a:xfrm>
            <a:off x="8818643" y="120050"/>
            <a:ext cx="1258311" cy="1258311"/>
          </a:xfrm>
          <a:custGeom>
            <a:avLst/>
            <a:gdLst/>
            <a:ahLst/>
            <a:cxnLst/>
            <a:rect l="l" t="t" r="r" b="b"/>
            <a:pathLst>
              <a:path w="1258311" h="1258311">
                <a:moveTo>
                  <a:pt x="0" y="0"/>
                </a:moveTo>
                <a:lnTo>
                  <a:pt x="1258311" y="0"/>
                </a:lnTo>
                <a:lnTo>
                  <a:pt x="1258311" y="1258311"/>
                </a:lnTo>
                <a:lnTo>
                  <a:pt x="0" y="12583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Custom</PresentationFormat>
  <Paragraphs>187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Arimo</vt:lpstr>
      <vt:lpstr>Arial</vt:lpstr>
      <vt:lpstr>Calibri</vt:lpstr>
      <vt:lpstr>Arimo Bold</vt:lpstr>
      <vt:lpstr>League Spartan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School Menu - Four Weeks In One Page</dc:title>
  <dc:creator>Janet McAlinden</dc:creator>
  <cp:lastModifiedBy>P HARBINSON</cp:lastModifiedBy>
  <cp:revision>1</cp:revision>
  <dcterms:created xsi:type="dcterms:W3CDTF">2006-08-16T00:00:00Z</dcterms:created>
  <dcterms:modified xsi:type="dcterms:W3CDTF">2024-01-09T12:40:46Z</dcterms:modified>
  <dc:identifier>DAFtH4vaNcA</dc:identifier>
</cp:coreProperties>
</file>