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8" r:id="rId3"/>
    <p:sldId id="269" r:id="rId4"/>
    <p:sldId id="270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1230" userDrawn="1">
          <p15:clr>
            <a:srgbClr val="A4A3A4"/>
          </p15:clr>
        </p15:guide>
        <p15:guide id="10" orient="horz" pos="352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08A24-BEB1-44BA-ACAB-24A16C24040F}" v="11" dt="2020-04-23T14:19:24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7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1230"/>
        <p:guide orient="horz" pos="352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inkney" userId="1ddaab68b962244b" providerId="LiveId" clId="{28908A24-BEB1-44BA-ACAB-24A16C24040F}"/>
    <pc:docChg chg="modSld modMainMaster">
      <pc:chgData name="Karen Pinkney" userId="1ddaab68b962244b" providerId="LiveId" clId="{28908A24-BEB1-44BA-ACAB-24A16C24040F}" dt="2020-04-23T14:19:24.632" v="6"/>
      <pc:docMkLst>
        <pc:docMk/>
      </pc:docMkLst>
      <pc:sldChg chg="setBg">
        <pc:chgData name="Karen Pinkney" userId="1ddaab68b962244b" providerId="LiveId" clId="{28908A24-BEB1-44BA-ACAB-24A16C24040F}" dt="2020-04-23T14:19:24.632" v="6"/>
        <pc:sldMkLst>
          <pc:docMk/>
          <pc:sldMk cId="2211886282" sldId="258"/>
        </pc:sldMkLst>
      </pc:sldChg>
      <pc:sldChg chg="modSp">
        <pc:chgData name="Karen Pinkney" userId="1ddaab68b962244b" providerId="LiveId" clId="{28908A24-BEB1-44BA-ACAB-24A16C24040F}" dt="2020-04-21T09:36:05.904" v="0" actId="14826"/>
        <pc:sldMkLst>
          <pc:docMk/>
          <pc:sldMk cId="4271454203" sldId="269"/>
        </pc:sldMkLst>
        <pc:picChg chg="mod">
          <ac:chgData name="Karen Pinkney" userId="1ddaab68b962244b" providerId="LiveId" clId="{28908A24-BEB1-44BA-ACAB-24A16C24040F}" dt="2020-04-21T09:36:05.904" v="0" actId="14826"/>
          <ac:picMkLst>
            <pc:docMk/>
            <pc:sldMk cId="4271454203" sldId="269"/>
            <ac:picMk id="2" creationId="{7AB2B5BE-3653-45AC-A72E-BB3D50E07769}"/>
          </ac:picMkLst>
        </pc:picChg>
      </pc:sldChg>
      <pc:sldMasterChg chg="modSldLayout">
        <pc:chgData name="Karen Pinkney" userId="1ddaab68b962244b" providerId="LiveId" clId="{28908A24-BEB1-44BA-ACAB-24A16C24040F}" dt="2020-04-23T14:18:06.644" v="4" actId="11529"/>
        <pc:sldMasterMkLst>
          <pc:docMk/>
          <pc:sldMasterMk cId="4389201" sldId="2147483660"/>
        </pc:sldMasterMkLst>
        <pc:sldLayoutChg chg="addSp delSp modSp">
          <pc:chgData name="Karen Pinkney" userId="1ddaab68b962244b" providerId="LiveId" clId="{28908A24-BEB1-44BA-ACAB-24A16C24040F}" dt="2020-04-23T14:18:06.644" v="4" actId="11529"/>
          <pc:sldLayoutMkLst>
            <pc:docMk/>
            <pc:sldMasterMk cId="4389201" sldId="2147483660"/>
            <pc:sldLayoutMk cId="537040751" sldId="2147483661"/>
          </pc:sldLayoutMkLst>
          <pc:spChg chg="add del">
            <ac:chgData name="Karen Pinkney" userId="1ddaab68b962244b" providerId="LiveId" clId="{28908A24-BEB1-44BA-ACAB-24A16C24040F}" dt="2020-04-23T14:18:06.644" v="4" actId="11529"/>
            <ac:spMkLst>
              <pc:docMk/>
              <pc:sldMasterMk cId="4389201" sldId="2147483660"/>
              <pc:sldLayoutMk cId="537040751" sldId="2147483661"/>
              <ac:spMk id="4" creationId="{FF01A24C-552F-43A1-8A9C-F3B154BB860C}"/>
            </ac:spMkLst>
          </pc:spChg>
          <pc:spChg chg="add del mod">
            <ac:chgData name="Karen Pinkney" userId="1ddaab68b962244b" providerId="LiveId" clId="{28908A24-BEB1-44BA-ACAB-24A16C24040F}" dt="2020-04-23T14:18:06.644" v="4" actId="11529"/>
            <ac:spMkLst>
              <pc:docMk/>
              <pc:sldMasterMk cId="4389201" sldId="2147483660"/>
              <pc:sldLayoutMk cId="537040751" sldId="2147483661"/>
              <ac:spMk id="5" creationId="{58A9FCBC-7990-4E12-85A1-B641455BB228}"/>
            </ac:spMkLst>
          </pc:spChg>
        </pc:sldLayoutChg>
        <pc:sldLayoutChg chg="setBg">
          <pc:chgData name="Karen Pinkney" userId="1ddaab68b962244b" providerId="LiveId" clId="{28908A24-BEB1-44BA-ACAB-24A16C24040F}" dt="2020-04-21T09:36:57.645" v="2"/>
          <pc:sldLayoutMkLst>
            <pc:docMk/>
            <pc:sldMasterMk cId="4389201" sldId="2147483660"/>
            <pc:sldLayoutMk cId="1681973774" sldId="21474836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75DB-C597-4292-8AEE-BA476221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74695"/>
            <a:ext cx="8220075" cy="994306"/>
          </a:xfrm>
        </p:spPr>
        <p:txBody>
          <a:bodyPr/>
          <a:lstStyle/>
          <a:p>
            <a:pPr algn="ctr"/>
            <a:r>
              <a:rPr lang="en-US" dirty="0">
                <a:latin typeface="Twinkl" pitchFamily="50" charset="0"/>
              </a:rPr>
              <a:t>Place the hood of your coat on your head.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1F2D0F-5685-43C1-95B6-FB1A75A776F8}"/>
              </a:ext>
            </a:extLst>
          </p:cNvPr>
          <p:cNvSpPr txBox="1">
            <a:spLocks/>
          </p:cNvSpPr>
          <p:nvPr/>
        </p:nvSpPr>
        <p:spPr>
          <a:xfrm>
            <a:off x="522084" y="547174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800" b="0" dirty="0">
                <a:latin typeface="Twinkl" pitchFamily="50" charset="0"/>
              </a:rPr>
              <a:t>Be a superhero</a:t>
            </a:r>
            <a:r>
              <a:rPr lang="en-US" sz="2800" b="0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BA47E-E997-441A-AF86-C5B4C5727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436" y="1884784"/>
            <a:ext cx="3132108" cy="39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5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BB8DA2-4627-44E8-A940-0B28ABAE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74000"/>
            <a:ext cx="8220075" cy="994306"/>
          </a:xfrm>
        </p:spPr>
        <p:txBody>
          <a:bodyPr/>
          <a:lstStyle/>
          <a:p>
            <a:pPr algn="ctr"/>
            <a:r>
              <a:rPr lang="en-US" dirty="0">
                <a:latin typeface="Twinkl" pitchFamily="50" charset="0"/>
              </a:rPr>
              <a:t>Next, put your hands in the arms of your coat.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2A6A6-D311-4974-8FB3-307C2A04628B}"/>
              </a:ext>
            </a:extLst>
          </p:cNvPr>
          <p:cNvSpPr txBox="1">
            <a:spLocks/>
          </p:cNvSpPr>
          <p:nvPr/>
        </p:nvSpPr>
        <p:spPr>
          <a:xfrm>
            <a:off x="522084" y="547174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0" dirty="0">
                <a:latin typeface="Twinkl" pitchFamily="50" charset="0"/>
              </a:rPr>
              <a:t>Remember hands in the holes</a:t>
            </a:r>
            <a:r>
              <a:rPr lang="en-US" sz="2800" b="0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2B5BE-3653-45AC-A72E-BB3D50E0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6000" y="1890109"/>
            <a:ext cx="3310414" cy="39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1BB29C-1EBC-4F88-AABF-9DDC7C47BCF0}"/>
              </a:ext>
            </a:extLst>
          </p:cNvPr>
          <p:cNvSpPr txBox="1">
            <a:spLocks/>
          </p:cNvSpPr>
          <p:nvPr/>
        </p:nvSpPr>
        <p:spPr>
          <a:xfrm>
            <a:off x="461962" y="77400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winkl" pitchFamily="50" charset="0"/>
              </a:rPr>
              <a:t>Well done! Your coat is now on!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7B739-E68C-43AA-8A4D-769E25113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6000" y="1890109"/>
            <a:ext cx="3310415" cy="39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259</TotalTime>
  <Words>41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Twinkl</vt:lpstr>
      <vt:lpstr>Office Theme</vt:lpstr>
      <vt:lpstr>PowerPoint Presentation</vt:lpstr>
      <vt:lpstr>Place the hood of your coat on your head.</vt:lpstr>
      <vt:lpstr>Next, put your hands in the arms of your coat.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Mills</dc:creator>
  <cp:lastModifiedBy>Karen Pinkney</cp:lastModifiedBy>
  <cp:revision>4</cp:revision>
  <dcterms:created xsi:type="dcterms:W3CDTF">2020-04-08T08:47:10Z</dcterms:created>
  <dcterms:modified xsi:type="dcterms:W3CDTF">2020-04-23T14:19:35Z</dcterms:modified>
</cp:coreProperties>
</file>