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3" r:id="rId1"/>
  </p:sldMasterIdLst>
  <p:sldIdLst>
    <p:sldId id="256" r:id="rId2"/>
    <p:sldId id="267" r:id="rId3"/>
    <p:sldId id="258" r:id="rId4"/>
    <p:sldId id="257" r:id="rId5"/>
    <p:sldId id="260" r:id="rId6"/>
    <p:sldId id="271" r:id="rId7"/>
    <p:sldId id="270" r:id="rId8"/>
    <p:sldId id="268" r:id="rId9"/>
    <p:sldId id="263" r:id="rId10"/>
    <p:sldId id="259" r:id="rId11"/>
    <p:sldId id="269" r:id="rId12"/>
    <p:sldId id="264" r:id="rId13"/>
    <p:sldId id="262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9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0E810F0-2BA6-7E46-AAA5-B33521DFC65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1DC606-B132-F540-B472-3E5FEB4709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about:blan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" y="0"/>
            <a:ext cx="9141964" cy="6003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439" y="5665511"/>
            <a:ext cx="8795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St Josephs Centre For The Deaf </a:t>
            </a:r>
          </a:p>
          <a:p>
            <a:r>
              <a:rPr lang="en-IE" sz="2800" dirty="0"/>
              <a:t>											Deaf Awareness Training </a:t>
            </a:r>
          </a:p>
        </p:txBody>
      </p:sp>
      <p:sp>
        <p:nvSpPr>
          <p:cNvPr id="3" name="AutoShape 4" descr="Image result for st josephs centre for the deaf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355431"/>
            <a:ext cx="1034273" cy="131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02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92858"/>
            <a:ext cx="7924800" cy="1143000"/>
          </a:xfrm>
        </p:spPr>
        <p:txBody>
          <a:bodyPr/>
          <a:lstStyle/>
          <a:p>
            <a:pPr lvl="7" algn="ctr" rtl="0">
              <a:spcBef>
                <a:spcPct val="0"/>
              </a:spcBef>
            </a:pPr>
            <a:r>
              <a:rPr lang="en-US" sz="3600" dirty="0">
                <a:solidFill>
                  <a:schemeClr val="tx1"/>
                </a:solidFill>
              </a:rPr>
              <a:t>HOW DO DEAF PEOPLE COMMUNICATE?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-1719386" y="1535858"/>
            <a:ext cx="9822319" cy="3719872"/>
          </a:xfrm>
        </p:spPr>
        <p:txBody>
          <a:bodyPr>
            <a:noAutofit/>
          </a:bodyPr>
          <a:lstStyle/>
          <a:p>
            <a:pPr marL="2194560" lvl="7" indent="0">
              <a:buNone/>
            </a:pPr>
            <a:r>
              <a:rPr lang="en-US" sz="3200" dirty="0"/>
              <a:t>Sign Language</a:t>
            </a:r>
          </a:p>
          <a:p>
            <a:pPr marL="2194560" lvl="7" indent="0" algn="just">
              <a:buNone/>
            </a:pPr>
            <a:r>
              <a:rPr lang="en-US" sz="3200" dirty="0"/>
              <a:t>				Fingerspelling</a:t>
            </a:r>
          </a:p>
          <a:p>
            <a:pPr marL="2194560" lvl="7" indent="0">
              <a:buNone/>
            </a:pPr>
            <a:r>
              <a:rPr lang="en-US" sz="3200" dirty="0"/>
              <a:t>			</a:t>
            </a:r>
          </a:p>
          <a:p>
            <a:pPr marL="2194560" lvl="7" indent="0">
              <a:buNone/>
            </a:pPr>
            <a:r>
              <a:rPr lang="en-US" sz="3200" dirty="0"/>
              <a:t>				Lip Reading</a:t>
            </a:r>
          </a:p>
          <a:p>
            <a:pPr marL="2194560" lvl="7" indent="0">
              <a:buNone/>
            </a:pPr>
            <a:r>
              <a:rPr lang="en-US" sz="3200" dirty="0"/>
              <a:t>							Speech</a:t>
            </a:r>
          </a:p>
          <a:p>
            <a:pPr marL="2194560" lvl="7" indent="0">
              <a:buNone/>
            </a:pPr>
            <a:r>
              <a:rPr lang="en-US" sz="3200" dirty="0"/>
              <a:t>		Pictures </a:t>
            </a:r>
          </a:p>
        </p:txBody>
      </p:sp>
      <p:pic>
        <p:nvPicPr>
          <p:cNvPr id="4100" name="Picture 4" descr="Image result for dEAF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621" y="5039162"/>
            <a:ext cx="4436024" cy="15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ps46asl.com/uploads/5/7/1/0/5710947/498085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059" y="1690437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static.guim.co.uk/sys-images/Guardian/Pix/pictures/2012/10/7/1349620973718/British-sign-language-let-007.jpg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55" y="2523874"/>
            <a:ext cx="2411749" cy="144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Sign Language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35" y="1521229"/>
            <a:ext cx="6039602" cy="475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7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DOES A DEAF PERSON FEEL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6937" y="565484"/>
            <a:ext cx="8642684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               </a:t>
            </a:r>
          </a:p>
          <a:p>
            <a:pPr marL="0" lvl="8" indent="0">
              <a:buNone/>
            </a:pPr>
            <a:r>
              <a:rPr lang="en-US" sz="3600" dirty="0"/>
              <a:t>Lonely		Left out </a:t>
            </a:r>
          </a:p>
          <a:p>
            <a:pPr marL="0" indent="0">
              <a:buNone/>
            </a:pPr>
            <a:endParaRPr lang="en-US" sz="3600" dirty="0"/>
          </a:p>
          <a:p>
            <a:pPr marL="3657600" lvl="8" indent="0">
              <a:buNone/>
            </a:pPr>
            <a:endParaRPr lang="en-US" sz="3600" dirty="0"/>
          </a:p>
          <a:p>
            <a:pPr marL="3657600" lvl="8" indent="0">
              <a:buNone/>
            </a:pPr>
            <a:r>
              <a:rPr lang="en-US" sz="3600" dirty="0"/>
              <a:t>		               Angry</a:t>
            </a:r>
          </a:p>
          <a:p>
            <a:pPr marL="0" lvl="8" indent="0">
              <a:buNone/>
            </a:pPr>
            <a:endParaRPr lang="en-US" sz="3600" dirty="0"/>
          </a:p>
          <a:p>
            <a:pPr marL="0" lvl="8" indent="0">
              <a:buNone/>
            </a:pPr>
            <a:r>
              <a:rPr lang="en-US" sz="3600" dirty="0"/>
              <a:t>Sad			Shy			Hurt</a:t>
            </a:r>
          </a:p>
          <a:p>
            <a:pPr marL="0" lvl="8" indent="0">
              <a:buNone/>
            </a:pPr>
            <a:endParaRPr lang="en-US" sz="3600" dirty="0"/>
          </a:p>
          <a:p>
            <a:pPr marL="0" lvl="8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6" y="1900990"/>
            <a:ext cx="6741695" cy="308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87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ARE THERE SCHOOLS FOR DEAF CHILDREN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2141621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sz="2400" b="1" dirty="0"/>
              <a:t>Jordanstown School</a:t>
            </a:r>
          </a:p>
          <a:p>
            <a:r>
              <a:rPr lang="en-US" sz="2400" b="1" dirty="0" err="1"/>
              <a:t>Cabra</a:t>
            </a:r>
            <a:endParaRPr lang="en-US" sz="2400" b="1" dirty="0"/>
          </a:p>
          <a:p>
            <a:r>
              <a:rPr lang="en-US" sz="2400" b="1" dirty="0"/>
              <a:t>Mary Hare </a:t>
            </a:r>
          </a:p>
          <a:p>
            <a:endParaRPr lang="en-US" sz="2400" b="1" dirty="0"/>
          </a:p>
          <a:p>
            <a:r>
              <a:rPr lang="en-US" sz="2400" b="1" dirty="0"/>
              <a:t>Is a deaf person able to work ?</a:t>
            </a:r>
          </a:p>
        </p:txBody>
      </p:sp>
      <p:pic>
        <p:nvPicPr>
          <p:cNvPr id="1026" name="Picture 2" descr="https://encrypted-tbn2.gstatic.com/images?q=tbn:ANd9GcS0WrxRcmVAjmndKzhmCPqr0B5ZsLXkIi0jGDc03zIa4cgH-o8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67" y="2514600"/>
            <a:ext cx="3682433" cy="20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5400" dirty="0"/>
              <a:t> A DEAF PERSON CAN DO ANYTHING EXCEPT HEAR</a:t>
            </a:r>
          </a:p>
        </p:txBody>
      </p:sp>
    </p:spTree>
    <p:extLst>
      <p:ext uri="{BB962C8B-B14F-4D97-AF65-F5344CB8AC3E}">
        <p14:creationId xmlns:p14="http://schemas.microsoft.com/office/powerpoint/2010/main" val="18896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6009" y="102301"/>
            <a:ext cx="7924800" cy="1143000"/>
          </a:xfrm>
        </p:spPr>
        <p:txBody>
          <a:bodyPr>
            <a:normAutofit/>
          </a:bodyPr>
          <a:lstStyle/>
          <a:p>
            <a:r>
              <a:rPr lang="en-US" sz="6600" dirty="0"/>
              <a:t>What is Deafness ?</a:t>
            </a:r>
          </a:p>
        </p:txBody>
      </p:sp>
      <p:pic>
        <p:nvPicPr>
          <p:cNvPr id="3074" name="Picture 2" descr="https://encrypted-tbn2.gstatic.com/images?q=tbn:ANd9GcRwtp3UZlcQXkjJr5MF8E5yjpPLBu4r5y7-DAmWrfmCV_SydGTZ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42" y="1245301"/>
            <a:ext cx="6994358" cy="465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39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SOMEBODY DEAF ?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95683" y="2314005"/>
            <a:ext cx="8848317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 lvl="6">
              <a:buFontTx/>
              <a:buChar char="•"/>
            </a:pPr>
            <a:r>
              <a:rPr lang="en-US" sz="3200" dirty="0"/>
              <a:t>Some become deaf after an illness</a:t>
            </a:r>
          </a:p>
        </p:txBody>
      </p:sp>
      <p:pic>
        <p:nvPicPr>
          <p:cNvPr id="7170" name="Picture 2" descr="Image result for DEAF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88" y="1349389"/>
            <a:ext cx="3657615" cy="192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DEAF AND OLD 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89705"/>
            <a:ext cx="2072524" cy="307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4470" y="4661516"/>
            <a:ext cx="600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Tx/>
              <a:buChar char="•"/>
            </a:pPr>
            <a:r>
              <a:rPr lang="en-US" sz="3200" spc="30" dirty="0">
                <a:solidFill>
                  <a:srgbClr val="FFFFFF"/>
                </a:solidFill>
              </a:rPr>
              <a:t>Some become deaf through old 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773113" y="1865893"/>
            <a:ext cx="3576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91440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Tx/>
              <a:buChar char="•"/>
            </a:pPr>
            <a:r>
              <a:rPr lang="en-US" sz="3200" spc="30" dirty="0">
                <a:solidFill>
                  <a:srgbClr val="FFFFFF"/>
                </a:solidFill>
              </a:rPr>
              <a:t>Some are born deaf</a:t>
            </a:r>
          </a:p>
        </p:txBody>
      </p:sp>
    </p:spTree>
    <p:extLst>
      <p:ext uri="{BB962C8B-B14F-4D97-AF65-F5344CB8AC3E}">
        <p14:creationId xmlns:p14="http://schemas.microsoft.com/office/powerpoint/2010/main" val="126022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141" y="434891"/>
            <a:ext cx="8843211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>
                <a:solidFill>
                  <a:schemeClr val="tx1"/>
                </a:solidFill>
              </a:rPr>
              <a:t>WHAT DOES IT MEAN TO BE DEAF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8140" y="1216331"/>
            <a:ext cx="8965859" cy="5247893"/>
          </a:xfrm>
        </p:spPr>
        <p:txBody>
          <a:bodyPr>
            <a:noAutofit/>
          </a:bodyPr>
          <a:lstStyle/>
          <a:p>
            <a:pPr marL="301943" lvl="1" indent="0">
              <a:buNone/>
            </a:pPr>
            <a:endParaRPr lang="en-US" sz="2400" dirty="0"/>
          </a:p>
          <a:p>
            <a:pPr marL="301943" lvl="1" indent="0">
              <a:buNone/>
            </a:pPr>
            <a:r>
              <a:rPr lang="en-US" sz="2400" dirty="0"/>
              <a:t> </a:t>
            </a:r>
            <a:r>
              <a:rPr lang="en-US" sz="2800" dirty="0"/>
              <a:t>Not having the power to hear</a:t>
            </a:r>
          </a:p>
          <a:p>
            <a:pPr marL="301943" lvl="1" indent="0">
              <a:buNone/>
            </a:pPr>
            <a:r>
              <a:rPr lang="en-US" sz="2800" dirty="0"/>
              <a:t> Having a hearing impairment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				</a:t>
            </a:r>
          </a:p>
          <a:p>
            <a:pPr marL="0" indent="0">
              <a:buNone/>
            </a:pPr>
            <a:r>
              <a:rPr lang="en-US" sz="2800" dirty="0"/>
              <a:t> It affects every part of your life </a:t>
            </a:r>
          </a:p>
          <a:p>
            <a:pPr marL="0" indent="0">
              <a:buNone/>
            </a:pPr>
            <a:r>
              <a:rPr lang="en-US" sz="2800" dirty="0"/>
              <a:t>   								</a:t>
            </a:r>
          </a:p>
          <a:p>
            <a:pPr marL="0" indent="0">
              <a:buNone/>
            </a:pPr>
            <a:r>
              <a:rPr lang="en-US" sz="2800" dirty="0"/>
              <a:t>Why – because it affects your  ability to communicate </a:t>
            </a:r>
          </a:p>
        </p:txBody>
      </p:sp>
      <p:pic>
        <p:nvPicPr>
          <p:cNvPr id="5122" name="Picture 2" descr="Image result for DEAF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52" y="1577891"/>
            <a:ext cx="4062379" cy="28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7884" y="431049"/>
            <a:ext cx="7924800" cy="1143000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dirty="0">
                <a:solidFill>
                  <a:schemeClr val="tx1"/>
                </a:solidFill>
              </a:rPr>
              <a:t>ARE DEAF PEOPLE ALL THE SAME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1" y="1600200"/>
            <a:ext cx="4816641" cy="4114800"/>
          </a:xfrm>
        </p:spPr>
        <p:txBody>
          <a:bodyPr>
            <a:normAutofit lnSpcReduction="10000"/>
          </a:bodyPr>
          <a:lstStyle/>
          <a:p>
            <a:pPr marL="627063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r>
              <a:rPr lang="en-US" sz="3200" dirty="0"/>
              <a:t>DO DEAF ADULTS HAVE DEAF CHILDREN </a:t>
            </a:r>
          </a:p>
          <a:p>
            <a:endParaRPr lang="en-US" sz="3200" dirty="0"/>
          </a:p>
          <a:p>
            <a:r>
              <a:rPr lang="en-US" sz="3200" dirty="0"/>
              <a:t>90% OF DEAF CHILDREN ARE BORN TO HEARING PARENTS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Image result for DEAF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505" y="2093495"/>
            <a:ext cx="2657180" cy="286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9600" dirty="0"/>
              <a:t>My Story </a:t>
            </a:r>
          </a:p>
        </p:txBody>
      </p:sp>
    </p:spTree>
    <p:extLst>
      <p:ext uri="{BB962C8B-B14F-4D97-AF65-F5344CB8AC3E}">
        <p14:creationId xmlns:p14="http://schemas.microsoft.com/office/powerpoint/2010/main" val="98371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/>
              <a:t>What can you hear </a:t>
            </a:r>
          </a:p>
        </p:txBody>
      </p:sp>
      <p:pic>
        <p:nvPicPr>
          <p:cNvPr id="5" name="TD5E88fFnxE?feature=player_embedded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513891"/>
            <a:ext cx="7656095" cy="430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3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18228"/>
            <a:ext cx="7924800" cy="1143000"/>
          </a:xfrm>
        </p:spPr>
        <p:txBody>
          <a:bodyPr/>
          <a:lstStyle/>
          <a:p>
            <a:r>
              <a:rPr lang="en-US" sz="6600" dirty="0"/>
              <a:t>Game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148" name="Picture 4" descr="http://www.ssc.education.ed.ac.uk/courses/Pictures/benc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07695"/>
            <a:ext cx="7924800" cy="482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3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Do’s and Don</a:t>
            </a:r>
            <a:r>
              <a:rPr lang="fr-FR" dirty="0"/>
              <a:t>’</a:t>
            </a:r>
            <a:r>
              <a:rPr lang="en-US" dirty="0"/>
              <a:t>t of communicating with someone who is deaf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6" y="1467853"/>
            <a:ext cx="3876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791" y="1569621"/>
            <a:ext cx="3876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6" y="3267076"/>
            <a:ext cx="3924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840" y="2923674"/>
            <a:ext cx="39719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6" y="4493795"/>
            <a:ext cx="3971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177" y="4314826"/>
            <a:ext cx="3905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0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224</TotalTime>
  <Words>233</Words>
  <Application>Microsoft Office PowerPoint</Application>
  <PresentationFormat>On-screen Show (4:3)</PresentationFormat>
  <Paragraphs>57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Arial Narrow</vt:lpstr>
      <vt:lpstr>Horizon</vt:lpstr>
      <vt:lpstr>PowerPoint Presentation</vt:lpstr>
      <vt:lpstr>What is Deafness ?</vt:lpstr>
      <vt:lpstr>WHY IS SOMEBODY DEAF ? </vt:lpstr>
      <vt:lpstr>WHAT DOES IT MEAN TO BE DEAF </vt:lpstr>
      <vt:lpstr>ARE DEAF PEOPLE ALL THE SAME </vt:lpstr>
      <vt:lpstr>PowerPoint Presentation</vt:lpstr>
      <vt:lpstr>What can you hear </vt:lpstr>
      <vt:lpstr>Game</vt:lpstr>
      <vt:lpstr>Do’s and Don’t of communicating with someone who is deaf</vt:lpstr>
      <vt:lpstr>HOW DO DEAF PEOPLE COMMUNICATE? </vt:lpstr>
      <vt:lpstr>Sign Language</vt:lpstr>
      <vt:lpstr>HOW DOES A DEAF PERSON FEEL </vt:lpstr>
      <vt:lpstr>ARE THERE SCHOOLS FOR DEAF CHILDREN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Devlin</dc:creator>
  <cp:lastModifiedBy>Conor McPhillips</cp:lastModifiedBy>
  <cp:revision>19</cp:revision>
  <cp:lastPrinted>2016-01-08T14:50:07Z</cp:lastPrinted>
  <dcterms:created xsi:type="dcterms:W3CDTF">2016-01-08T13:13:22Z</dcterms:created>
  <dcterms:modified xsi:type="dcterms:W3CDTF">2020-08-13T09:27:03Z</dcterms:modified>
</cp:coreProperties>
</file>