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A Day Without Sun Text" panose="02000506000000090004" pitchFamily="2" charset="0"/>
      <p:regular r:id="rId35"/>
    </p:embeddedFont>
    <p:embeddedFont>
      <p:font typeface="A Day Without Sun Text Bold" panose="02000506000000090004" pitchFamily="2" charset="0"/>
      <p:regular r:id="rId36"/>
      <p:bold r:id="rId37"/>
    </p:embeddedFont>
    <p:embeddedFont>
      <p:font typeface="Bobby Jones" pitchFamily="2" charset="0"/>
      <p:regular r:id="rId38"/>
    </p:embeddedFont>
    <p:embeddedFont>
      <p:font typeface="Bobby Jones Condensed" pitchFamily="2" charset="0"/>
      <p:regular r:id="rId39"/>
    </p:embeddedFont>
    <p:embeddedFont>
      <p:font typeface="KAHoneybun" pitchFamily="2"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94605" autoAdjust="0"/>
  </p:normalViewPr>
  <p:slideViewPr>
    <p:cSldViewPr>
      <p:cViewPr varScale="1">
        <p:scale>
          <a:sx n="67" d="100"/>
          <a:sy n="67" d="100"/>
        </p:scale>
        <p:origin x="904" y="-1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[Start with a warm smile and a welcoming tone]</a:t>
            </a:r>
          </a:p>
          <a:p>
            <a:endParaRPr lang="en-US"/>
          </a:p>
          <a:p>
            <a:r>
              <a:rPr lang="en-US"/>
              <a:t>Today, we're going to cover some important aspects of the P.5 curriculum. </a:t>
            </a:r>
          </a:p>
          <a:p>
            <a:endParaRPr lang="en-US"/>
          </a:p>
          <a:p>
            <a:r>
              <a:rPr lang="en-US"/>
              <a:t>First, we'll outline the KS2 curriculum, giving you a clear view of what your children will be learning this year. This is a great opportunity to understand the key subjects and focus areas. </a:t>
            </a:r>
          </a:p>
          <a:p>
            <a:endParaRPr lang="en-US"/>
          </a:p>
          <a:p>
            <a:r>
              <a:rPr lang="en-US"/>
              <a:t>Next, I'll share some practical ideas on how you, as parents and carers, can support your children at home. These tips are simple yet effective, helping to reinforce what they learn in school. [Pause for a moment to let this sink in]</a:t>
            </a:r>
          </a:p>
          <a:p>
            <a:endParaRPr lang="en-US"/>
          </a:p>
          <a:p>
            <a:r>
              <a:rPr lang="en-US"/>
              <a:t>Finally, we'll discuss our expectations and hopes for completing Home/School links in P.5. This is a collaborative effort, and your involvement is crucial to your child's success. [Emphasize the importance of collaboration]</a:t>
            </a:r>
          </a:p>
          <a:p>
            <a:endParaRPr lang="en-US"/>
          </a:p>
          <a:p>
            <a:r>
              <a:rPr lang="en-US"/>
              <a:t>[Pause briefly to allow for any questions before moving to the next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[Begin with a friendly smile and make eye contact with the audience.]</a:t>
            </a:r>
          </a:p>
          <a:p>
            <a:endParaRPr lang="en-US" dirty="0"/>
          </a:p>
          <a:p>
            <a:r>
              <a:rPr lang="en-US" dirty="0"/>
              <a:t>As we dive into this slide, let's explore the rich and diverse curriculum we have in store for our students this year.</a:t>
            </a:r>
          </a:p>
          <a:p>
            <a:endParaRPr lang="en-US" dirty="0"/>
          </a:p>
          <a:p>
            <a:r>
              <a:rPr lang="en-US" dirty="0"/>
              <a:t>First, we have Language and Literacy, where we’re integrating outdoor spelling. This not only enhances vocabulary but also makes learning more dynamic and enjoyable. [Pause briefly here to let the idea settle.]</a:t>
            </a:r>
          </a:p>
          <a:p>
            <a:endParaRPr lang="en-US" dirty="0"/>
          </a:p>
          <a:p>
            <a:r>
              <a:rPr lang="en-US" dirty="0"/>
              <a:t>Next is Mathematics and Numeracy, which also incorporates outdoor learning. This approach helps students see math in real-world contexts and keeps them engaged with practical applications. [Use a warm tone to maintain enthusiasm.]</a:t>
            </a:r>
          </a:p>
          <a:p>
            <a:endParaRPr lang="en-US" dirty="0"/>
          </a:p>
          <a:p>
            <a:r>
              <a:rPr lang="en-US" dirty="0"/>
              <a:t>ICT, or Information and Communication Technology, emphasizes E-safety. In today’s digital age, it's crucial for students to learn how to navigate the internet safely and responsibly. [Pause slightly to underscore the importance.]</a:t>
            </a:r>
          </a:p>
          <a:p>
            <a:endParaRPr lang="en-US" dirty="0"/>
          </a:p>
          <a:p>
            <a:r>
              <a:rPr lang="en-US" dirty="0"/>
              <a:t>We then move on to The World Around Us, which encourages curiosity about the environment and the community. [Take a moment here to connect with parents who might share these interests.]</a:t>
            </a:r>
          </a:p>
          <a:p>
            <a:endParaRPr lang="en-US" dirty="0"/>
          </a:p>
          <a:p>
            <a:r>
              <a:rPr lang="en-US" dirty="0"/>
              <a:t>Personal Development and Mutual Understanding is about fostering empathy and social skills, crucial for building a supportive classroom environment.</a:t>
            </a:r>
          </a:p>
          <a:p>
            <a:endParaRPr lang="en-US" dirty="0"/>
          </a:p>
          <a:p>
            <a:r>
              <a:rPr lang="en-US" dirty="0"/>
              <a:t>Physical Education will focus on gymnastics, promoting physical health and coordination.</a:t>
            </a:r>
          </a:p>
          <a:p>
            <a:endParaRPr lang="en-US" dirty="0"/>
          </a:p>
          <a:p>
            <a:r>
              <a:rPr lang="en-US" dirty="0"/>
              <a:t>Lastly, we have R.E. and Art, which allow students to explore their creativity and reflect on diverse cultures and beliefs.</a:t>
            </a:r>
          </a:p>
          <a:p>
            <a:endParaRPr lang="en-US" dirty="0"/>
          </a:p>
          <a:p>
            <a:r>
              <a:rPr lang="en-US" dirty="0"/>
              <a:t>[Conclude with an inviting tone.] We’re excited to see how each child will grow and thrive through these varied experiences. If you have any questions, feel free to ask at the end of the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5.png"/><Relationship Id="rId26" Type="http://schemas.openxmlformats.org/officeDocument/2006/relationships/image" Target="../media/image23.png"/><Relationship Id="rId39" Type="http://schemas.openxmlformats.org/officeDocument/2006/relationships/image" Target="../media/image36.svg"/><Relationship Id="rId21" Type="http://schemas.openxmlformats.org/officeDocument/2006/relationships/image" Target="../media/image18.svg"/><Relationship Id="rId34" Type="http://schemas.openxmlformats.org/officeDocument/2006/relationships/image" Target="../media/image31.png"/><Relationship Id="rId42" Type="http://schemas.openxmlformats.org/officeDocument/2006/relationships/image" Target="../media/image39.png"/><Relationship Id="rId47" Type="http://schemas.openxmlformats.org/officeDocument/2006/relationships/image" Target="../media/image44.svg"/><Relationship Id="rId50" Type="http://schemas.openxmlformats.org/officeDocument/2006/relationships/image" Target="../media/image47.png"/><Relationship Id="rId7" Type="http://schemas.openxmlformats.org/officeDocument/2006/relationships/image" Target="../media/image4.png"/><Relationship Id="rId2" Type="http://schemas.openxmlformats.org/officeDocument/2006/relationships/audio" Target="../media/media1.m4a"/><Relationship Id="rId16" Type="http://schemas.openxmlformats.org/officeDocument/2006/relationships/image" Target="../media/image13.png"/><Relationship Id="rId29" Type="http://schemas.openxmlformats.org/officeDocument/2006/relationships/image" Target="../media/image26.sv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svg"/><Relationship Id="rId40" Type="http://schemas.openxmlformats.org/officeDocument/2006/relationships/image" Target="../media/image37.png"/><Relationship Id="rId45" Type="http://schemas.openxmlformats.org/officeDocument/2006/relationships/image" Target="../media/image42.svg"/><Relationship Id="rId53" Type="http://schemas.openxmlformats.org/officeDocument/2006/relationships/image" Target="../media/image50.svg"/><Relationship Id="rId5" Type="http://schemas.openxmlformats.org/officeDocument/2006/relationships/image" Target="../media/image2.png"/><Relationship Id="rId10" Type="http://schemas.openxmlformats.org/officeDocument/2006/relationships/image" Target="../media/image7.svg"/><Relationship Id="rId19" Type="http://schemas.openxmlformats.org/officeDocument/2006/relationships/image" Target="../media/image16.svg"/><Relationship Id="rId31" Type="http://schemas.openxmlformats.org/officeDocument/2006/relationships/image" Target="../media/image28.svg"/><Relationship Id="rId44" Type="http://schemas.openxmlformats.org/officeDocument/2006/relationships/image" Target="../media/image41.png"/><Relationship Id="rId52" Type="http://schemas.openxmlformats.org/officeDocument/2006/relationships/image" Target="../media/image49.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svg"/><Relationship Id="rId43" Type="http://schemas.openxmlformats.org/officeDocument/2006/relationships/image" Target="../media/image40.svg"/><Relationship Id="rId48" Type="http://schemas.openxmlformats.org/officeDocument/2006/relationships/image" Target="../media/image45.png"/><Relationship Id="rId8" Type="http://schemas.openxmlformats.org/officeDocument/2006/relationships/image" Target="../media/image5.svg"/><Relationship Id="rId51" Type="http://schemas.openxmlformats.org/officeDocument/2006/relationships/image" Target="../media/image48.svg"/><Relationship Id="rId3" Type="http://schemas.openxmlformats.org/officeDocument/2006/relationships/slideLayout" Target="../slideLayouts/slideLayout7.xml"/><Relationship Id="rId12" Type="http://schemas.openxmlformats.org/officeDocument/2006/relationships/image" Target="../media/image9.png"/><Relationship Id="rId17" Type="http://schemas.openxmlformats.org/officeDocument/2006/relationships/image" Target="../media/image14.svg"/><Relationship Id="rId25" Type="http://schemas.openxmlformats.org/officeDocument/2006/relationships/image" Target="../media/image22.svg"/><Relationship Id="rId33" Type="http://schemas.openxmlformats.org/officeDocument/2006/relationships/image" Target="../media/image30.svg"/><Relationship Id="rId38" Type="http://schemas.openxmlformats.org/officeDocument/2006/relationships/image" Target="../media/image35.png"/><Relationship Id="rId46" Type="http://schemas.openxmlformats.org/officeDocument/2006/relationships/image" Target="../media/image43.png"/><Relationship Id="rId20" Type="http://schemas.openxmlformats.org/officeDocument/2006/relationships/image" Target="../media/image17.png"/><Relationship Id="rId41" Type="http://schemas.openxmlformats.org/officeDocument/2006/relationships/image" Target="../media/image38.svg"/><Relationship Id="rId54" Type="http://schemas.openxmlformats.org/officeDocument/2006/relationships/image" Target="../media/image51.png"/><Relationship Id="rId1" Type="http://schemas.microsoft.com/office/2007/relationships/media" Target="../media/media1.m4a"/><Relationship Id="rId6" Type="http://schemas.openxmlformats.org/officeDocument/2006/relationships/image" Target="../media/image3.svg"/><Relationship Id="rId15" Type="http://schemas.openxmlformats.org/officeDocument/2006/relationships/image" Target="../media/image12.svg"/><Relationship Id="rId23" Type="http://schemas.openxmlformats.org/officeDocument/2006/relationships/image" Target="../media/image20.sv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6.svg"/></Relationships>
</file>

<file path=ppt/slides/_rels/slide10.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5.png"/><Relationship Id="rId26" Type="http://schemas.openxmlformats.org/officeDocument/2006/relationships/image" Target="../media/image23.png"/><Relationship Id="rId39" Type="http://schemas.openxmlformats.org/officeDocument/2006/relationships/image" Target="../media/image36.svg"/><Relationship Id="rId21" Type="http://schemas.openxmlformats.org/officeDocument/2006/relationships/image" Target="../media/image18.svg"/><Relationship Id="rId34" Type="http://schemas.openxmlformats.org/officeDocument/2006/relationships/image" Target="../media/image31.png"/><Relationship Id="rId42" Type="http://schemas.openxmlformats.org/officeDocument/2006/relationships/image" Target="../media/image39.png"/><Relationship Id="rId47" Type="http://schemas.openxmlformats.org/officeDocument/2006/relationships/image" Target="../media/image44.svg"/><Relationship Id="rId50" Type="http://schemas.openxmlformats.org/officeDocument/2006/relationships/image" Target="../media/image107.png"/><Relationship Id="rId7" Type="http://schemas.openxmlformats.org/officeDocument/2006/relationships/image" Target="../media/image4.png"/><Relationship Id="rId2" Type="http://schemas.openxmlformats.org/officeDocument/2006/relationships/audio" Target="../media/media10.m4a"/><Relationship Id="rId16" Type="http://schemas.openxmlformats.org/officeDocument/2006/relationships/image" Target="../media/image13.png"/><Relationship Id="rId29" Type="http://schemas.openxmlformats.org/officeDocument/2006/relationships/image" Target="../media/image26.sv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svg"/><Relationship Id="rId40" Type="http://schemas.openxmlformats.org/officeDocument/2006/relationships/image" Target="../media/image37.png"/><Relationship Id="rId45" Type="http://schemas.openxmlformats.org/officeDocument/2006/relationships/image" Target="../media/image42.svg"/><Relationship Id="rId5" Type="http://schemas.openxmlformats.org/officeDocument/2006/relationships/image" Target="../media/image2.png"/><Relationship Id="rId15" Type="http://schemas.openxmlformats.org/officeDocument/2006/relationships/image" Target="../media/image12.svg"/><Relationship Id="rId23" Type="http://schemas.openxmlformats.org/officeDocument/2006/relationships/image" Target="../media/image20.sv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6.svg"/><Relationship Id="rId10" Type="http://schemas.openxmlformats.org/officeDocument/2006/relationships/image" Target="../media/image7.svg"/><Relationship Id="rId19" Type="http://schemas.openxmlformats.org/officeDocument/2006/relationships/image" Target="../media/image16.svg"/><Relationship Id="rId31" Type="http://schemas.openxmlformats.org/officeDocument/2006/relationships/image" Target="../media/image28.svg"/><Relationship Id="rId44" Type="http://schemas.openxmlformats.org/officeDocument/2006/relationships/image" Target="../media/image41.png"/><Relationship Id="rId52" Type="http://schemas.openxmlformats.org/officeDocument/2006/relationships/image" Target="../media/image51.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svg"/><Relationship Id="rId43" Type="http://schemas.openxmlformats.org/officeDocument/2006/relationships/image" Target="../media/image40.svg"/><Relationship Id="rId48" Type="http://schemas.openxmlformats.org/officeDocument/2006/relationships/image" Target="../media/image45.png"/><Relationship Id="rId8" Type="http://schemas.openxmlformats.org/officeDocument/2006/relationships/image" Target="../media/image5.svg"/><Relationship Id="rId51" Type="http://schemas.openxmlformats.org/officeDocument/2006/relationships/image" Target="../media/image108.svg"/><Relationship Id="rId3" Type="http://schemas.openxmlformats.org/officeDocument/2006/relationships/slideLayout" Target="../slideLayouts/slideLayout7.xml"/><Relationship Id="rId12" Type="http://schemas.openxmlformats.org/officeDocument/2006/relationships/image" Target="../media/image9.png"/><Relationship Id="rId17" Type="http://schemas.openxmlformats.org/officeDocument/2006/relationships/image" Target="../media/image14.svg"/><Relationship Id="rId25" Type="http://schemas.openxmlformats.org/officeDocument/2006/relationships/image" Target="../media/image22.svg"/><Relationship Id="rId33" Type="http://schemas.openxmlformats.org/officeDocument/2006/relationships/image" Target="../media/image30.svg"/><Relationship Id="rId38" Type="http://schemas.openxmlformats.org/officeDocument/2006/relationships/image" Target="../media/image35.png"/><Relationship Id="rId46" Type="http://schemas.openxmlformats.org/officeDocument/2006/relationships/image" Target="../media/image43.png"/><Relationship Id="rId20" Type="http://schemas.openxmlformats.org/officeDocument/2006/relationships/image" Target="../media/image17.png"/><Relationship Id="rId41" Type="http://schemas.openxmlformats.org/officeDocument/2006/relationships/image" Target="../media/image38.svg"/><Relationship Id="rId1" Type="http://schemas.microsoft.com/office/2007/relationships/media" Target="../media/media10.m4a"/><Relationship Id="rId6"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12.svg"/><Relationship Id="rId18" Type="http://schemas.openxmlformats.org/officeDocument/2006/relationships/image" Target="../media/image117.png"/><Relationship Id="rId3" Type="http://schemas.openxmlformats.org/officeDocument/2006/relationships/slideLayout" Target="../slideLayouts/slideLayout7.xml"/><Relationship Id="rId7" Type="http://schemas.openxmlformats.org/officeDocument/2006/relationships/image" Target="../media/image108.svg"/><Relationship Id="rId12" Type="http://schemas.openxmlformats.org/officeDocument/2006/relationships/image" Target="../media/image111.png"/><Relationship Id="rId17" Type="http://schemas.openxmlformats.org/officeDocument/2006/relationships/image" Target="../media/image116.svg"/><Relationship Id="rId2" Type="http://schemas.openxmlformats.org/officeDocument/2006/relationships/audio" Target="../media/media11.m4a"/><Relationship Id="rId16" Type="http://schemas.openxmlformats.org/officeDocument/2006/relationships/image" Target="../media/image115.png"/><Relationship Id="rId20" Type="http://schemas.openxmlformats.org/officeDocument/2006/relationships/image" Target="../media/image51.png"/><Relationship Id="rId1" Type="http://schemas.microsoft.com/office/2007/relationships/media" Target="../media/media11.m4a"/><Relationship Id="rId6" Type="http://schemas.openxmlformats.org/officeDocument/2006/relationships/image" Target="../media/image107.png"/><Relationship Id="rId11" Type="http://schemas.openxmlformats.org/officeDocument/2006/relationships/image" Target="../media/image59.svg"/><Relationship Id="rId5" Type="http://schemas.openxmlformats.org/officeDocument/2006/relationships/image" Target="../media/image110.svg"/><Relationship Id="rId15" Type="http://schemas.openxmlformats.org/officeDocument/2006/relationships/image" Target="../media/image114.svg"/><Relationship Id="rId10" Type="http://schemas.openxmlformats.org/officeDocument/2006/relationships/image" Target="../media/image58.png"/><Relationship Id="rId19" Type="http://schemas.openxmlformats.org/officeDocument/2006/relationships/image" Target="../media/image118.svg"/><Relationship Id="rId4" Type="http://schemas.openxmlformats.org/officeDocument/2006/relationships/image" Target="../media/image109.png"/><Relationship Id="rId9" Type="http://schemas.openxmlformats.org/officeDocument/2006/relationships/image" Target="../media/image57.svg"/><Relationship Id="rId14" Type="http://schemas.openxmlformats.org/officeDocument/2006/relationships/image" Target="../media/image113.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18.svg"/><Relationship Id="rId18" Type="http://schemas.openxmlformats.org/officeDocument/2006/relationships/image" Target="../media/image123.png"/><Relationship Id="rId3" Type="http://schemas.openxmlformats.org/officeDocument/2006/relationships/slideLayout" Target="../slideLayouts/slideLayout7.xml"/><Relationship Id="rId7" Type="http://schemas.openxmlformats.org/officeDocument/2006/relationships/image" Target="../media/image108.sv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audio" Target="../media/media12.m4a"/><Relationship Id="rId16" Type="http://schemas.openxmlformats.org/officeDocument/2006/relationships/image" Target="../media/image121.svg"/><Relationship Id="rId1" Type="http://schemas.microsoft.com/office/2007/relationships/media" Target="../media/media12.m4a"/><Relationship Id="rId6" Type="http://schemas.openxmlformats.org/officeDocument/2006/relationships/image" Target="../media/image107.png"/><Relationship Id="rId11" Type="http://schemas.openxmlformats.org/officeDocument/2006/relationships/image" Target="../media/image59.svg"/><Relationship Id="rId5" Type="http://schemas.openxmlformats.org/officeDocument/2006/relationships/image" Target="../media/image110.svg"/><Relationship Id="rId15" Type="http://schemas.openxmlformats.org/officeDocument/2006/relationships/image" Target="../media/image120.png"/><Relationship Id="rId10" Type="http://schemas.openxmlformats.org/officeDocument/2006/relationships/image" Target="../media/image58.png"/><Relationship Id="rId19" Type="http://schemas.openxmlformats.org/officeDocument/2006/relationships/image" Target="../media/image51.png"/><Relationship Id="rId4" Type="http://schemas.openxmlformats.org/officeDocument/2006/relationships/image" Target="../media/image109.png"/><Relationship Id="rId9" Type="http://schemas.openxmlformats.org/officeDocument/2006/relationships/image" Target="../media/image57.svg"/><Relationship Id="rId14" Type="http://schemas.openxmlformats.org/officeDocument/2006/relationships/image" Target="../media/image119.png"/></Relationships>
</file>

<file path=ppt/slides/_rels/slide13.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5.png"/><Relationship Id="rId26" Type="http://schemas.openxmlformats.org/officeDocument/2006/relationships/image" Target="../media/image23.png"/><Relationship Id="rId39" Type="http://schemas.openxmlformats.org/officeDocument/2006/relationships/image" Target="../media/image36.svg"/><Relationship Id="rId21" Type="http://schemas.openxmlformats.org/officeDocument/2006/relationships/image" Target="../media/image18.svg"/><Relationship Id="rId34" Type="http://schemas.openxmlformats.org/officeDocument/2006/relationships/image" Target="../media/image31.png"/><Relationship Id="rId42" Type="http://schemas.openxmlformats.org/officeDocument/2006/relationships/image" Target="../media/image39.png"/><Relationship Id="rId47" Type="http://schemas.openxmlformats.org/officeDocument/2006/relationships/image" Target="../media/image44.svg"/><Relationship Id="rId50" Type="http://schemas.openxmlformats.org/officeDocument/2006/relationships/image" Target="../media/image124.png"/><Relationship Id="rId7" Type="http://schemas.openxmlformats.org/officeDocument/2006/relationships/image" Target="../media/image4.png"/><Relationship Id="rId2" Type="http://schemas.openxmlformats.org/officeDocument/2006/relationships/audio" Target="../media/media13.m4a"/><Relationship Id="rId16" Type="http://schemas.openxmlformats.org/officeDocument/2006/relationships/image" Target="../media/image13.png"/><Relationship Id="rId29" Type="http://schemas.openxmlformats.org/officeDocument/2006/relationships/image" Target="../media/image26.sv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svg"/><Relationship Id="rId40" Type="http://schemas.openxmlformats.org/officeDocument/2006/relationships/image" Target="../media/image37.png"/><Relationship Id="rId45" Type="http://schemas.openxmlformats.org/officeDocument/2006/relationships/image" Target="../media/image42.svg"/><Relationship Id="rId5" Type="http://schemas.openxmlformats.org/officeDocument/2006/relationships/image" Target="../media/image2.png"/><Relationship Id="rId15" Type="http://schemas.openxmlformats.org/officeDocument/2006/relationships/image" Target="../media/image12.svg"/><Relationship Id="rId23" Type="http://schemas.openxmlformats.org/officeDocument/2006/relationships/image" Target="../media/image20.sv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6.svg"/><Relationship Id="rId10" Type="http://schemas.openxmlformats.org/officeDocument/2006/relationships/image" Target="../media/image7.svg"/><Relationship Id="rId19" Type="http://schemas.openxmlformats.org/officeDocument/2006/relationships/image" Target="../media/image16.svg"/><Relationship Id="rId31" Type="http://schemas.openxmlformats.org/officeDocument/2006/relationships/image" Target="../media/image28.svg"/><Relationship Id="rId44" Type="http://schemas.openxmlformats.org/officeDocument/2006/relationships/image" Target="../media/image41.png"/><Relationship Id="rId52" Type="http://schemas.openxmlformats.org/officeDocument/2006/relationships/image" Target="../media/image51.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svg"/><Relationship Id="rId43" Type="http://schemas.openxmlformats.org/officeDocument/2006/relationships/image" Target="../media/image40.svg"/><Relationship Id="rId48" Type="http://schemas.openxmlformats.org/officeDocument/2006/relationships/image" Target="../media/image45.png"/><Relationship Id="rId8" Type="http://schemas.openxmlformats.org/officeDocument/2006/relationships/image" Target="../media/image5.svg"/><Relationship Id="rId51" Type="http://schemas.openxmlformats.org/officeDocument/2006/relationships/image" Target="../media/image125.svg"/><Relationship Id="rId3" Type="http://schemas.openxmlformats.org/officeDocument/2006/relationships/slideLayout" Target="../slideLayouts/slideLayout7.xml"/><Relationship Id="rId12" Type="http://schemas.openxmlformats.org/officeDocument/2006/relationships/image" Target="../media/image9.png"/><Relationship Id="rId17" Type="http://schemas.openxmlformats.org/officeDocument/2006/relationships/image" Target="../media/image14.svg"/><Relationship Id="rId25" Type="http://schemas.openxmlformats.org/officeDocument/2006/relationships/image" Target="../media/image22.svg"/><Relationship Id="rId33" Type="http://schemas.openxmlformats.org/officeDocument/2006/relationships/image" Target="../media/image30.svg"/><Relationship Id="rId38" Type="http://schemas.openxmlformats.org/officeDocument/2006/relationships/image" Target="../media/image35.png"/><Relationship Id="rId46" Type="http://schemas.openxmlformats.org/officeDocument/2006/relationships/image" Target="../media/image43.png"/><Relationship Id="rId20" Type="http://schemas.openxmlformats.org/officeDocument/2006/relationships/image" Target="../media/image17.png"/><Relationship Id="rId41" Type="http://schemas.openxmlformats.org/officeDocument/2006/relationships/image" Target="../media/image38.svg"/><Relationship Id="rId1" Type="http://schemas.microsoft.com/office/2007/relationships/media" Target="../media/media13.m4a"/><Relationship Id="rId6" Type="http://schemas.openxmlformats.org/officeDocument/2006/relationships/image" Target="../media/image3.svg"/></Relationships>
</file>

<file path=ppt/slides/_rels/slide14.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125.svg"/><Relationship Id="rId12" Type="http://schemas.openxmlformats.org/officeDocument/2006/relationships/image" Target="../media/image59.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4.png"/><Relationship Id="rId11" Type="http://schemas.openxmlformats.org/officeDocument/2006/relationships/image" Target="../media/image58.png"/><Relationship Id="rId5" Type="http://schemas.openxmlformats.org/officeDocument/2006/relationships/image" Target="../media/image127.svg"/><Relationship Id="rId10" Type="http://schemas.openxmlformats.org/officeDocument/2006/relationships/image" Target="../media/image57.svg"/><Relationship Id="rId4" Type="http://schemas.openxmlformats.org/officeDocument/2006/relationships/image" Target="../media/image126.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30.svg"/><Relationship Id="rId18" Type="http://schemas.openxmlformats.org/officeDocument/2006/relationships/image" Target="../media/image135.png"/><Relationship Id="rId3" Type="http://schemas.openxmlformats.org/officeDocument/2006/relationships/slideLayout" Target="../slideLayouts/slideLayout7.xml"/><Relationship Id="rId7" Type="http://schemas.openxmlformats.org/officeDocument/2006/relationships/image" Target="../media/image125.sv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audio" Target="../media/media15.m4a"/><Relationship Id="rId16" Type="http://schemas.openxmlformats.org/officeDocument/2006/relationships/image" Target="../media/image133.svg"/><Relationship Id="rId20" Type="http://schemas.openxmlformats.org/officeDocument/2006/relationships/image" Target="../media/image51.png"/><Relationship Id="rId1" Type="http://schemas.microsoft.com/office/2007/relationships/media" Target="../media/media15.m4a"/><Relationship Id="rId6" Type="http://schemas.openxmlformats.org/officeDocument/2006/relationships/image" Target="../media/image124.png"/><Relationship Id="rId11" Type="http://schemas.openxmlformats.org/officeDocument/2006/relationships/image" Target="../media/image59.svg"/><Relationship Id="rId5" Type="http://schemas.openxmlformats.org/officeDocument/2006/relationships/image" Target="../media/image127.svg"/><Relationship Id="rId15" Type="http://schemas.openxmlformats.org/officeDocument/2006/relationships/image" Target="../media/image132.png"/><Relationship Id="rId10" Type="http://schemas.openxmlformats.org/officeDocument/2006/relationships/image" Target="../media/image58.png"/><Relationship Id="rId19" Type="http://schemas.openxmlformats.org/officeDocument/2006/relationships/image" Target="../media/image136.svg"/><Relationship Id="rId4" Type="http://schemas.openxmlformats.org/officeDocument/2006/relationships/image" Target="../media/image126.png"/><Relationship Id="rId9" Type="http://schemas.openxmlformats.org/officeDocument/2006/relationships/image" Target="../media/image57.svg"/><Relationship Id="rId14" Type="http://schemas.openxmlformats.org/officeDocument/2006/relationships/image" Target="../media/image131.png"/></Relationships>
</file>

<file path=ppt/slides/_rels/slide16.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5.png"/><Relationship Id="rId26" Type="http://schemas.openxmlformats.org/officeDocument/2006/relationships/image" Target="../media/image23.png"/><Relationship Id="rId39" Type="http://schemas.openxmlformats.org/officeDocument/2006/relationships/image" Target="../media/image36.svg"/><Relationship Id="rId21" Type="http://schemas.openxmlformats.org/officeDocument/2006/relationships/image" Target="../media/image18.svg"/><Relationship Id="rId34" Type="http://schemas.openxmlformats.org/officeDocument/2006/relationships/image" Target="../media/image31.png"/><Relationship Id="rId42" Type="http://schemas.openxmlformats.org/officeDocument/2006/relationships/image" Target="../media/image39.png"/><Relationship Id="rId47" Type="http://schemas.openxmlformats.org/officeDocument/2006/relationships/image" Target="../media/image44.svg"/><Relationship Id="rId50" Type="http://schemas.openxmlformats.org/officeDocument/2006/relationships/image" Target="../media/image137.png"/><Relationship Id="rId7" Type="http://schemas.openxmlformats.org/officeDocument/2006/relationships/image" Target="../media/image4.png"/><Relationship Id="rId2" Type="http://schemas.openxmlformats.org/officeDocument/2006/relationships/audio" Target="../media/media16.m4a"/><Relationship Id="rId16" Type="http://schemas.openxmlformats.org/officeDocument/2006/relationships/image" Target="../media/image13.png"/><Relationship Id="rId29" Type="http://schemas.openxmlformats.org/officeDocument/2006/relationships/image" Target="../media/image26.sv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svg"/><Relationship Id="rId40" Type="http://schemas.openxmlformats.org/officeDocument/2006/relationships/image" Target="../media/image37.png"/><Relationship Id="rId45" Type="http://schemas.openxmlformats.org/officeDocument/2006/relationships/image" Target="../media/image42.svg"/><Relationship Id="rId5" Type="http://schemas.openxmlformats.org/officeDocument/2006/relationships/image" Target="../media/image2.png"/><Relationship Id="rId15" Type="http://schemas.openxmlformats.org/officeDocument/2006/relationships/image" Target="../media/image12.svg"/><Relationship Id="rId23" Type="http://schemas.openxmlformats.org/officeDocument/2006/relationships/image" Target="../media/image20.sv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6.svg"/><Relationship Id="rId10" Type="http://schemas.openxmlformats.org/officeDocument/2006/relationships/image" Target="../media/image7.svg"/><Relationship Id="rId19" Type="http://schemas.openxmlformats.org/officeDocument/2006/relationships/image" Target="../media/image16.svg"/><Relationship Id="rId31" Type="http://schemas.openxmlformats.org/officeDocument/2006/relationships/image" Target="../media/image28.svg"/><Relationship Id="rId44" Type="http://schemas.openxmlformats.org/officeDocument/2006/relationships/image" Target="../media/image41.png"/><Relationship Id="rId52" Type="http://schemas.openxmlformats.org/officeDocument/2006/relationships/image" Target="../media/image51.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svg"/><Relationship Id="rId43" Type="http://schemas.openxmlformats.org/officeDocument/2006/relationships/image" Target="../media/image40.svg"/><Relationship Id="rId48" Type="http://schemas.openxmlformats.org/officeDocument/2006/relationships/image" Target="../media/image45.png"/><Relationship Id="rId8" Type="http://schemas.openxmlformats.org/officeDocument/2006/relationships/image" Target="../media/image5.svg"/><Relationship Id="rId51" Type="http://schemas.openxmlformats.org/officeDocument/2006/relationships/image" Target="../media/image138.svg"/><Relationship Id="rId3" Type="http://schemas.openxmlformats.org/officeDocument/2006/relationships/slideLayout" Target="../slideLayouts/slideLayout7.xml"/><Relationship Id="rId12" Type="http://schemas.openxmlformats.org/officeDocument/2006/relationships/image" Target="../media/image9.png"/><Relationship Id="rId17" Type="http://schemas.openxmlformats.org/officeDocument/2006/relationships/image" Target="../media/image14.svg"/><Relationship Id="rId25" Type="http://schemas.openxmlformats.org/officeDocument/2006/relationships/image" Target="../media/image22.svg"/><Relationship Id="rId33" Type="http://schemas.openxmlformats.org/officeDocument/2006/relationships/image" Target="../media/image30.svg"/><Relationship Id="rId38" Type="http://schemas.openxmlformats.org/officeDocument/2006/relationships/image" Target="../media/image35.png"/><Relationship Id="rId46" Type="http://schemas.openxmlformats.org/officeDocument/2006/relationships/image" Target="../media/image43.png"/><Relationship Id="rId20" Type="http://schemas.openxmlformats.org/officeDocument/2006/relationships/image" Target="../media/image17.png"/><Relationship Id="rId41" Type="http://schemas.openxmlformats.org/officeDocument/2006/relationships/image" Target="../media/image38.svg"/><Relationship Id="rId1" Type="http://schemas.microsoft.com/office/2007/relationships/media" Target="../media/media16.m4a"/><Relationship Id="rId6" Type="http://schemas.openxmlformats.org/officeDocument/2006/relationships/image" Target="../media/image3.sv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42.svg"/><Relationship Id="rId18" Type="http://schemas.openxmlformats.org/officeDocument/2006/relationships/image" Target="../media/image147.png"/><Relationship Id="rId3" Type="http://schemas.openxmlformats.org/officeDocument/2006/relationships/slideLayout" Target="../slideLayouts/slideLayout7.xml"/><Relationship Id="rId21" Type="http://schemas.openxmlformats.org/officeDocument/2006/relationships/image" Target="../media/image150.svg"/><Relationship Id="rId7" Type="http://schemas.openxmlformats.org/officeDocument/2006/relationships/image" Target="../media/image138.svg"/><Relationship Id="rId12" Type="http://schemas.openxmlformats.org/officeDocument/2006/relationships/image" Target="../media/image141.png"/><Relationship Id="rId17" Type="http://schemas.openxmlformats.org/officeDocument/2006/relationships/image" Target="../media/image146.svg"/><Relationship Id="rId2" Type="http://schemas.openxmlformats.org/officeDocument/2006/relationships/audio" Target="../media/media17.m4a"/><Relationship Id="rId16" Type="http://schemas.openxmlformats.org/officeDocument/2006/relationships/image" Target="../media/image145.png"/><Relationship Id="rId20" Type="http://schemas.openxmlformats.org/officeDocument/2006/relationships/image" Target="../media/image149.png"/><Relationship Id="rId1" Type="http://schemas.microsoft.com/office/2007/relationships/media" Target="../media/media17.m4a"/><Relationship Id="rId6" Type="http://schemas.openxmlformats.org/officeDocument/2006/relationships/image" Target="../media/image137.png"/><Relationship Id="rId11" Type="http://schemas.openxmlformats.org/officeDocument/2006/relationships/image" Target="../media/image59.svg"/><Relationship Id="rId5" Type="http://schemas.openxmlformats.org/officeDocument/2006/relationships/image" Target="../media/image140.svg"/><Relationship Id="rId15" Type="http://schemas.openxmlformats.org/officeDocument/2006/relationships/image" Target="../media/image144.svg"/><Relationship Id="rId10" Type="http://schemas.openxmlformats.org/officeDocument/2006/relationships/image" Target="../media/image58.png"/><Relationship Id="rId19" Type="http://schemas.openxmlformats.org/officeDocument/2006/relationships/image" Target="../media/image148.svg"/><Relationship Id="rId4" Type="http://schemas.openxmlformats.org/officeDocument/2006/relationships/image" Target="../media/image139.png"/><Relationship Id="rId9" Type="http://schemas.openxmlformats.org/officeDocument/2006/relationships/image" Target="../media/image57.svg"/><Relationship Id="rId14" Type="http://schemas.openxmlformats.org/officeDocument/2006/relationships/image" Target="../media/image143.png"/><Relationship Id="rId22" Type="http://schemas.openxmlformats.org/officeDocument/2006/relationships/image" Target="../media/image51.png"/></Relationships>
</file>

<file path=ppt/slides/_rels/slide18.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5.png"/><Relationship Id="rId26" Type="http://schemas.openxmlformats.org/officeDocument/2006/relationships/image" Target="../media/image23.png"/><Relationship Id="rId39" Type="http://schemas.openxmlformats.org/officeDocument/2006/relationships/image" Target="../media/image36.svg"/><Relationship Id="rId21" Type="http://schemas.openxmlformats.org/officeDocument/2006/relationships/image" Target="../media/image18.svg"/><Relationship Id="rId34" Type="http://schemas.openxmlformats.org/officeDocument/2006/relationships/image" Target="../media/image31.png"/><Relationship Id="rId42" Type="http://schemas.openxmlformats.org/officeDocument/2006/relationships/image" Target="../media/image39.png"/><Relationship Id="rId47" Type="http://schemas.openxmlformats.org/officeDocument/2006/relationships/image" Target="../media/image44.svg"/><Relationship Id="rId50" Type="http://schemas.openxmlformats.org/officeDocument/2006/relationships/image" Target="../media/image49.png"/><Relationship Id="rId7" Type="http://schemas.openxmlformats.org/officeDocument/2006/relationships/image" Target="../media/image4.png"/><Relationship Id="rId2" Type="http://schemas.openxmlformats.org/officeDocument/2006/relationships/audio" Target="../media/media18.m4a"/><Relationship Id="rId16" Type="http://schemas.openxmlformats.org/officeDocument/2006/relationships/image" Target="../media/image13.png"/><Relationship Id="rId29" Type="http://schemas.openxmlformats.org/officeDocument/2006/relationships/image" Target="../media/image26.sv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svg"/><Relationship Id="rId40" Type="http://schemas.openxmlformats.org/officeDocument/2006/relationships/image" Target="../media/image37.png"/><Relationship Id="rId45" Type="http://schemas.openxmlformats.org/officeDocument/2006/relationships/image" Target="../media/image42.svg"/><Relationship Id="rId5" Type="http://schemas.openxmlformats.org/officeDocument/2006/relationships/image" Target="../media/image2.png"/><Relationship Id="rId15" Type="http://schemas.openxmlformats.org/officeDocument/2006/relationships/image" Target="../media/image12.svg"/><Relationship Id="rId23" Type="http://schemas.openxmlformats.org/officeDocument/2006/relationships/image" Target="../media/image20.sv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6.svg"/><Relationship Id="rId10" Type="http://schemas.openxmlformats.org/officeDocument/2006/relationships/image" Target="../media/image7.svg"/><Relationship Id="rId19" Type="http://schemas.openxmlformats.org/officeDocument/2006/relationships/image" Target="../media/image16.svg"/><Relationship Id="rId31" Type="http://schemas.openxmlformats.org/officeDocument/2006/relationships/image" Target="../media/image28.svg"/><Relationship Id="rId44" Type="http://schemas.openxmlformats.org/officeDocument/2006/relationships/image" Target="../media/image41.png"/><Relationship Id="rId52" Type="http://schemas.openxmlformats.org/officeDocument/2006/relationships/image" Target="../media/image51.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svg"/><Relationship Id="rId43" Type="http://schemas.openxmlformats.org/officeDocument/2006/relationships/image" Target="../media/image40.svg"/><Relationship Id="rId48" Type="http://schemas.openxmlformats.org/officeDocument/2006/relationships/image" Target="../media/image45.png"/><Relationship Id="rId8" Type="http://schemas.openxmlformats.org/officeDocument/2006/relationships/image" Target="../media/image5.svg"/><Relationship Id="rId51" Type="http://schemas.openxmlformats.org/officeDocument/2006/relationships/image" Target="../media/image50.svg"/><Relationship Id="rId3" Type="http://schemas.openxmlformats.org/officeDocument/2006/relationships/slideLayout" Target="../slideLayouts/slideLayout7.xml"/><Relationship Id="rId12" Type="http://schemas.openxmlformats.org/officeDocument/2006/relationships/image" Target="../media/image9.png"/><Relationship Id="rId17" Type="http://schemas.openxmlformats.org/officeDocument/2006/relationships/image" Target="../media/image14.svg"/><Relationship Id="rId25" Type="http://schemas.openxmlformats.org/officeDocument/2006/relationships/image" Target="../media/image22.svg"/><Relationship Id="rId33" Type="http://schemas.openxmlformats.org/officeDocument/2006/relationships/image" Target="../media/image30.svg"/><Relationship Id="rId38" Type="http://schemas.openxmlformats.org/officeDocument/2006/relationships/image" Target="../media/image35.png"/><Relationship Id="rId46" Type="http://schemas.openxmlformats.org/officeDocument/2006/relationships/image" Target="../media/image43.png"/><Relationship Id="rId20" Type="http://schemas.openxmlformats.org/officeDocument/2006/relationships/image" Target="../media/image17.png"/><Relationship Id="rId41" Type="http://schemas.openxmlformats.org/officeDocument/2006/relationships/image" Target="../media/image38.svg"/><Relationship Id="rId1" Type="http://schemas.microsoft.com/office/2007/relationships/media" Target="../media/media18.m4a"/><Relationship Id="rId6" Type="http://schemas.openxmlformats.org/officeDocument/2006/relationships/image" Target="../media/image3.sv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52.svg"/><Relationship Id="rId18" Type="http://schemas.openxmlformats.org/officeDocument/2006/relationships/image" Target="../media/image34.svg"/><Relationship Id="rId3" Type="http://schemas.openxmlformats.org/officeDocument/2006/relationships/slideLayout" Target="../slideLayouts/slideLayout7.xml"/><Relationship Id="rId7" Type="http://schemas.openxmlformats.org/officeDocument/2006/relationships/image" Target="../media/image108.svg"/><Relationship Id="rId12" Type="http://schemas.openxmlformats.org/officeDocument/2006/relationships/image" Target="../media/image151.png"/><Relationship Id="rId17" Type="http://schemas.openxmlformats.org/officeDocument/2006/relationships/image" Target="../media/image33.png"/><Relationship Id="rId2" Type="http://schemas.openxmlformats.org/officeDocument/2006/relationships/audio" Target="../media/media19.m4a"/><Relationship Id="rId16" Type="http://schemas.openxmlformats.org/officeDocument/2006/relationships/image" Target="../media/image153.png"/><Relationship Id="rId1" Type="http://schemas.microsoft.com/office/2007/relationships/media" Target="../media/media19.m4a"/><Relationship Id="rId6" Type="http://schemas.openxmlformats.org/officeDocument/2006/relationships/image" Target="../media/image107.png"/><Relationship Id="rId11" Type="http://schemas.openxmlformats.org/officeDocument/2006/relationships/image" Target="../media/image59.svg"/><Relationship Id="rId5" Type="http://schemas.openxmlformats.org/officeDocument/2006/relationships/image" Target="../media/image110.svg"/><Relationship Id="rId15" Type="http://schemas.openxmlformats.org/officeDocument/2006/relationships/image" Target="../media/image24.svg"/><Relationship Id="rId10" Type="http://schemas.openxmlformats.org/officeDocument/2006/relationships/image" Target="../media/image58.png"/><Relationship Id="rId19" Type="http://schemas.openxmlformats.org/officeDocument/2006/relationships/image" Target="../media/image51.png"/><Relationship Id="rId4" Type="http://schemas.openxmlformats.org/officeDocument/2006/relationships/image" Target="../media/image109.png"/><Relationship Id="rId9" Type="http://schemas.openxmlformats.org/officeDocument/2006/relationships/image" Target="../media/image57.svg"/><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25.png"/><Relationship Id="rId18" Type="http://schemas.openxmlformats.org/officeDocument/2006/relationships/image" Target="../media/image63.svg"/><Relationship Id="rId26" Type="http://schemas.openxmlformats.org/officeDocument/2006/relationships/image" Target="../media/image69.svg"/><Relationship Id="rId3" Type="http://schemas.openxmlformats.org/officeDocument/2006/relationships/slideLayout" Target="../slideLayouts/slideLayout7.xml"/><Relationship Id="rId21" Type="http://schemas.openxmlformats.org/officeDocument/2006/relationships/image" Target="../media/image64.pn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2.png"/><Relationship Id="rId25" Type="http://schemas.openxmlformats.org/officeDocument/2006/relationships/image" Target="../media/image68.png"/><Relationship Id="rId2" Type="http://schemas.openxmlformats.org/officeDocument/2006/relationships/audio" Target="../media/media2.m4a"/><Relationship Id="rId16" Type="http://schemas.openxmlformats.org/officeDocument/2006/relationships/image" Target="../media/image61.svg"/><Relationship Id="rId20" Type="http://schemas.openxmlformats.org/officeDocument/2006/relationships/image" Target="../media/image18.svg"/><Relationship Id="rId1" Type="http://schemas.microsoft.com/office/2007/relationships/media" Target="../media/media2.m4a"/><Relationship Id="rId6" Type="http://schemas.openxmlformats.org/officeDocument/2006/relationships/image" Target="../media/image53.svg"/><Relationship Id="rId11" Type="http://schemas.openxmlformats.org/officeDocument/2006/relationships/image" Target="../media/image58.png"/><Relationship Id="rId24" Type="http://schemas.openxmlformats.org/officeDocument/2006/relationships/image" Target="../media/image67.svg"/><Relationship Id="rId5" Type="http://schemas.openxmlformats.org/officeDocument/2006/relationships/image" Target="../media/image52.png"/><Relationship Id="rId15" Type="http://schemas.openxmlformats.org/officeDocument/2006/relationships/image" Target="../media/image60.png"/><Relationship Id="rId23" Type="http://schemas.openxmlformats.org/officeDocument/2006/relationships/image" Target="../media/image66.png"/><Relationship Id="rId10" Type="http://schemas.openxmlformats.org/officeDocument/2006/relationships/image" Target="../media/image57.svg"/><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56.png"/><Relationship Id="rId14" Type="http://schemas.openxmlformats.org/officeDocument/2006/relationships/image" Target="../media/image26.svg"/><Relationship Id="rId22" Type="http://schemas.openxmlformats.org/officeDocument/2006/relationships/image" Target="../media/image65.svg"/><Relationship Id="rId27" Type="http://schemas.openxmlformats.org/officeDocument/2006/relationships/image" Target="../media/image51.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55.svg"/><Relationship Id="rId3" Type="http://schemas.openxmlformats.org/officeDocument/2006/relationships/slideLayout" Target="../slideLayouts/slideLayout7.xml"/><Relationship Id="rId7" Type="http://schemas.openxmlformats.org/officeDocument/2006/relationships/image" Target="../media/image50.svg"/><Relationship Id="rId12" Type="http://schemas.openxmlformats.org/officeDocument/2006/relationships/image" Target="../media/image154.png"/><Relationship Id="rId17" Type="http://schemas.openxmlformats.org/officeDocument/2006/relationships/image" Target="../media/image51.png"/><Relationship Id="rId2" Type="http://schemas.openxmlformats.org/officeDocument/2006/relationships/audio" Target="../media/media20.m4a"/><Relationship Id="rId16" Type="http://schemas.openxmlformats.org/officeDocument/2006/relationships/image" Target="../media/image158.png"/><Relationship Id="rId1" Type="http://schemas.microsoft.com/office/2007/relationships/media" Target="../media/media20.m4a"/><Relationship Id="rId6" Type="http://schemas.openxmlformats.org/officeDocument/2006/relationships/image" Target="../media/image49.png"/><Relationship Id="rId11" Type="http://schemas.openxmlformats.org/officeDocument/2006/relationships/image" Target="../media/image59.svg"/><Relationship Id="rId5" Type="http://schemas.openxmlformats.org/officeDocument/2006/relationships/image" Target="../media/image71.svg"/><Relationship Id="rId15" Type="http://schemas.openxmlformats.org/officeDocument/2006/relationships/image" Target="../media/image157.svg"/><Relationship Id="rId10" Type="http://schemas.openxmlformats.org/officeDocument/2006/relationships/image" Target="../media/image58.png"/><Relationship Id="rId4" Type="http://schemas.openxmlformats.org/officeDocument/2006/relationships/image" Target="../media/image70.png"/><Relationship Id="rId9" Type="http://schemas.openxmlformats.org/officeDocument/2006/relationships/image" Target="../media/image57.svg"/><Relationship Id="rId14" Type="http://schemas.openxmlformats.org/officeDocument/2006/relationships/image" Target="../media/image156.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162.svg"/><Relationship Id="rId12" Type="http://schemas.openxmlformats.org/officeDocument/2006/relationships/image" Target="../media/image163.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61.png"/><Relationship Id="rId11" Type="http://schemas.openxmlformats.org/officeDocument/2006/relationships/image" Target="../media/image59.svg"/><Relationship Id="rId5" Type="http://schemas.openxmlformats.org/officeDocument/2006/relationships/image" Target="../media/image160.svg"/><Relationship Id="rId10" Type="http://schemas.openxmlformats.org/officeDocument/2006/relationships/image" Target="../media/image58.png"/><Relationship Id="rId4" Type="http://schemas.openxmlformats.org/officeDocument/2006/relationships/image" Target="../media/image159.png"/><Relationship Id="rId9" Type="http://schemas.openxmlformats.org/officeDocument/2006/relationships/image" Target="../media/image57.sv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69.svg"/><Relationship Id="rId1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167.svg"/><Relationship Id="rId12" Type="http://schemas.openxmlformats.org/officeDocument/2006/relationships/image" Target="../media/image168.png"/><Relationship Id="rId17" Type="http://schemas.openxmlformats.org/officeDocument/2006/relationships/image" Target="../media/image173.svg"/><Relationship Id="rId2" Type="http://schemas.openxmlformats.org/officeDocument/2006/relationships/audio" Target="../media/media22.m4a"/><Relationship Id="rId16" Type="http://schemas.openxmlformats.org/officeDocument/2006/relationships/image" Target="../media/image172.png"/><Relationship Id="rId1" Type="http://schemas.microsoft.com/office/2007/relationships/media" Target="../media/media22.m4a"/><Relationship Id="rId6" Type="http://schemas.openxmlformats.org/officeDocument/2006/relationships/image" Target="../media/image166.png"/><Relationship Id="rId11" Type="http://schemas.openxmlformats.org/officeDocument/2006/relationships/image" Target="../media/image59.svg"/><Relationship Id="rId5" Type="http://schemas.openxmlformats.org/officeDocument/2006/relationships/image" Target="../media/image165.svg"/><Relationship Id="rId15" Type="http://schemas.openxmlformats.org/officeDocument/2006/relationships/image" Target="../media/image171.svg"/><Relationship Id="rId10" Type="http://schemas.openxmlformats.org/officeDocument/2006/relationships/image" Target="../media/image58.png"/><Relationship Id="rId4" Type="http://schemas.openxmlformats.org/officeDocument/2006/relationships/image" Target="../media/image164.png"/><Relationship Id="rId9" Type="http://schemas.openxmlformats.org/officeDocument/2006/relationships/image" Target="../media/image57.svg"/><Relationship Id="rId14" Type="http://schemas.openxmlformats.org/officeDocument/2006/relationships/image" Target="../media/image170.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75.svg"/><Relationship Id="rId18" Type="http://schemas.openxmlformats.org/officeDocument/2006/relationships/image" Target="../media/image180.png"/><Relationship Id="rId3" Type="http://schemas.openxmlformats.org/officeDocument/2006/relationships/slideLayout" Target="../slideLayouts/slideLayout7.xml"/><Relationship Id="rId21" Type="http://schemas.openxmlformats.org/officeDocument/2006/relationships/image" Target="../media/image183.svg"/><Relationship Id="rId7" Type="http://schemas.openxmlformats.org/officeDocument/2006/relationships/image" Target="../media/image50.svg"/><Relationship Id="rId12" Type="http://schemas.openxmlformats.org/officeDocument/2006/relationships/image" Target="../media/image174.png"/><Relationship Id="rId17" Type="http://schemas.openxmlformats.org/officeDocument/2006/relationships/image" Target="../media/image179.svg"/><Relationship Id="rId2" Type="http://schemas.openxmlformats.org/officeDocument/2006/relationships/audio" Target="../media/media23.m4a"/><Relationship Id="rId16" Type="http://schemas.openxmlformats.org/officeDocument/2006/relationships/image" Target="../media/image178.png"/><Relationship Id="rId20" Type="http://schemas.openxmlformats.org/officeDocument/2006/relationships/image" Target="../media/image182.png"/><Relationship Id="rId1" Type="http://schemas.microsoft.com/office/2007/relationships/media" Target="../media/media23.m4a"/><Relationship Id="rId6" Type="http://schemas.openxmlformats.org/officeDocument/2006/relationships/image" Target="../media/image49.png"/><Relationship Id="rId11" Type="http://schemas.openxmlformats.org/officeDocument/2006/relationships/image" Target="../media/image59.svg"/><Relationship Id="rId5" Type="http://schemas.openxmlformats.org/officeDocument/2006/relationships/image" Target="../media/image71.svg"/><Relationship Id="rId15" Type="http://schemas.openxmlformats.org/officeDocument/2006/relationships/image" Target="../media/image177.svg"/><Relationship Id="rId10" Type="http://schemas.openxmlformats.org/officeDocument/2006/relationships/image" Target="../media/image58.png"/><Relationship Id="rId19" Type="http://schemas.openxmlformats.org/officeDocument/2006/relationships/image" Target="../media/image181.svg"/><Relationship Id="rId4" Type="http://schemas.openxmlformats.org/officeDocument/2006/relationships/image" Target="../media/image70.png"/><Relationship Id="rId9" Type="http://schemas.openxmlformats.org/officeDocument/2006/relationships/image" Target="../media/image57.svg"/><Relationship Id="rId14" Type="http://schemas.openxmlformats.org/officeDocument/2006/relationships/image" Target="../media/image176.png"/><Relationship Id="rId22"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85.svg"/><Relationship Id="rId1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50.svg"/><Relationship Id="rId12" Type="http://schemas.openxmlformats.org/officeDocument/2006/relationships/image" Target="../media/image184.png"/><Relationship Id="rId17" Type="http://schemas.openxmlformats.org/officeDocument/2006/relationships/image" Target="../media/image189.svg"/><Relationship Id="rId2" Type="http://schemas.openxmlformats.org/officeDocument/2006/relationships/audio" Target="../media/media24.m4a"/><Relationship Id="rId16" Type="http://schemas.openxmlformats.org/officeDocument/2006/relationships/image" Target="../media/image188.png"/><Relationship Id="rId1" Type="http://schemas.microsoft.com/office/2007/relationships/media" Target="../media/media24.m4a"/><Relationship Id="rId6" Type="http://schemas.openxmlformats.org/officeDocument/2006/relationships/image" Target="../media/image49.png"/><Relationship Id="rId11" Type="http://schemas.openxmlformats.org/officeDocument/2006/relationships/image" Target="../media/image59.svg"/><Relationship Id="rId5" Type="http://schemas.openxmlformats.org/officeDocument/2006/relationships/image" Target="../media/image71.svg"/><Relationship Id="rId15" Type="http://schemas.openxmlformats.org/officeDocument/2006/relationships/image" Target="../media/image187.png"/><Relationship Id="rId10" Type="http://schemas.openxmlformats.org/officeDocument/2006/relationships/image" Target="../media/image58.png"/><Relationship Id="rId4" Type="http://schemas.openxmlformats.org/officeDocument/2006/relationships/image" Target="../media/image70.png"/><Relationship Id="rId9" Type="http://schemas.openxmlformats.org/officeDocument/2006/relationships/image" Target="../media/image57.svg"/><Relationship Id="rId14" Type="http://schemas.openxmlformats.org/officeDocument/2006/relationships/image" Target="../media/image186.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95.svg"/><Relationship Id="rId3" Type="http://schemas.openxmlformats.org/officeDocument/2006/relationships/slideLayout" Target="../slideLayouts/slideLayout7.xml"/><Relationship Id="rId7" Type="http://schemas.openxmlformats.org/officeDocument/2006/relationships/image" Target="../media/image193.svg"/><Relationship Id="rId12" Type="http://schemas.openxmlformats.org/officeDocument/2006/relationships/image" Target="../media/image19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92.png"/><Relationship Id="rId11" Type="http://schemas.openxmlformats.org/officeDocument/2006/relationships/image" Target="../media/image59.svg"/><Relationship Id="rId5" Type="http://schemas.openxmlformats.org/officeDocument/2006/relationships/image" Target="../media/image191.svg"/><Relationship Id="rId10" Type="http://schemas.openxmlformats.org/officeDocument/2006/relationships/image" Target="../media/image58.png"/><Relationship Id="rId4" Type="http://schemas.openxmlformats.org/officeDocument/2006/relationships/image" Target="../media/image190.png"/><Relationship Id="rId9" Type="http://schemas.openxmlformats.org/officeDocument/2006/relationships/image" Target="../media/image57.svg"/><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97.png"/><Relationship Id="rId18" Type="http://schemas.openxmlformats.org/officeDocument/2006/relationships/image" Target="../media/image202.svg"/><Relationship Id="rId3" Type="http://schemas.openxmlformats.org/officeDocument/2006/relationships/slideLayout" Target="../slideLayouts/slideLayout7.xml"/><Relationship Id="rId7" Type="http://schemas.openxmlformats.org/officeDocument/2006/relationships/image" Target="../media/image101.svg"/><Relationship Id="rId12" Type="http://schemas.openxmlformats.org/officeDocument/2006/relationships/image" Target="../media/image196.png"/><Relationship Id="rId17" Type="http://schemas.openxmlformats.org/officeDocument/2006/relationships/image" Target="../media/image201.png"/><Relationship Id="rId2" Type="http://schemas.openxmlformats.org/officeDocument/2006/relationships/audio" Target="../media/media26.m4a"/><Relationship Id="rId16" Type="http://schemas.openxmlformats.org/officeDocument/2006/relationships/image" Target="../media/image200.svg"/><Relationship Id="rId1" Type="http://schemas.microsoft.com/office/2007/relationships/media" Target="../media/media26.m4a"/><Relationship Id="rId6" Type="http://schemas.openxmlformats.org/officeDocument/2006/relationships/image" Target="../media/image100.png"/><Relationship Id="rId11" Type="http://schemas.openxmlformats.org/officeDocument/2006/relationships/image" Target="../media/image59.svg"/><Relationship Id="rId5" Type="http://schemas.openxmlformats.org/officeDocument/2006/relationships/image" Target="../media/image140.svg"/><Relationship Id="rId15" Type="http://schemas.openxmlformats.org/officeDocument/2006/relationships/image" Target="../media/image199.png"/><Relationship Id="rId10" Type="http://schemas.openxmlformats.org/officeDocument/2006/relationships/image" Target="../media/image58.png"/><Relationship Id="rId19" Type="http://schemas.openxmlformats.org/officeDocument/2006/relationships/image" Target="../media/image51.png"/><Relationship Id="rId4" Type="http://schemas.openxmlformats.org/officeDocument/2006/relationships/image" Target="../media/image139.png"/><Relationship Id="rId9" Type="http://schemas.openxmlformats.org/officeDocument/2006/relationships/image" Target="../media/image57.svg"/><Relationship Id="rId14" Type="http://schemas.openxmlformats.org/officeDocument/2006/relationships/image" Target="../media/image198.sv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08.svg"/><Relationship Id="rId3" Type="http://schemas.openxmlformats.org/officeDocument/2006/relationships/slideLayout" Target="../slideLayouts/slideLayout7.xml"/><Relationship Id="rId7" Type="http://schemas.openxmlformats.org/officeDocument/2006/relationships/image" Target="../media/image206.svg"/><Relationship Id="rId12" Type="http://schemas.openxmlformats.org/officeDocument/2006/relationships/image" Target="../media/image20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05.png"/><Relationship Id="rId11" Type="http://schemas.openxmlformats.org/officeDocument/2006/relationships/image" Target="../media/image59.svg"/><Relationship Id="rId5" Type="http://schemas.openxmlformats.org/officeDocument/2006/relationships/image" Target="../media/image204.svg"/><Relationship Id="rId10" Type="http://schemas.openxmlformats.org/officeDocument/2006/relationships/image" Target="../media/image58.png"/><Relationship Id="rId4" Type="http://schemas.openxmlformats.org/officeDocument/2006/relationships/image" Target="../media/image203.png"/><Relationship Id="rId9" Type="http://schemas.openxmlformats.org/officeDocument/2006/relationships/image" Target="../media/image57.sv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5.png"/><Relationship Id="rId26" Type="http://schemas.openxmlformats.org/officeDocument/2006/relationships/image" Target="../media/image23.png"/><Relationship Id="rId39" Type="http://schemas.openxmlformats.org/officeDocument/2006/relationships/image" Target="../media/image36.svg"/><Relationship Id="rId21" Type="http://schemas.openxmlformats.org/officeDocument/2006/relationships/image" Target="../media/image18.svg"/><Relationship Id="rId34" Type="http://schemas.openxmlformats.org/officeDocument/2006/relationships/image" Target="../media/image31.png"/><Relationship Id="rId42" Type="http://schemas.openxmlformats.org/officeDocument/2006/relationships/image" Target="../media/image39.png"/><Relationship Id="rId47" Type="http://schemas.openxmlformats.org/officeDocument/2006/relationships/image" Target="../media/image44.svg"/><Relationship Id="rId50" Type="http://schemas.openxmlformats.org/officeDocument/2006/relationships/image" Target="../media/image49.png"/><Relationship Id="rId7" Type="http://schemas.openxmlformats.org/officeDocument/2006/relationships/image" Target="../media/image4.png"/><Relationship Id="rId2" Type="http://schemas.openxmlformats.org/officeDocument/2006/relationships/audio" Target="../media/media28.m4a"/><Relationship Id="rId16" Type="http://schemas.openxmlformats.org/officeDocument/2006/relationships/image" Target="../media/image13.png"/><Relationship Id="rId29" Type="http://schemas.openxmlformats.org/officeDocument/2006/relationships/image" Target="../media/image26.sv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svg"/><Relationship Id="rId40" Type="http://schemas.openxmlformats.org/officeDocument/2006/relationships/image" Target="../media/image37.png"/><Relationship Id="rId45" Type="http://schemas.openxmlformats.org/officeDocument/2006/relationships/image" Target="../media/image42.svg"/><Relationship Id="rId53" Type="http://schemas.openxmlformats.org/officeDocument/2006/relationships/image" Target="../media/image51.png"/><Relationship Id="rId5" Type="http://schemas.openxmlformats.org/officeDocument/2006/relationships/image" Target="../media/image2.png"/><Relationship Id="rId10" Type="http://schemas.openxmlformats.org/officeDocument/2006/relationships/image" Target="../media/image7.svg"/><Relationship Id="rId19" Type="http://schemas.openxmlformats.org/officeDocument/2006/relationships/image" Target="../media/image16.svg"/><Relationship Id="rId31" Type="http://schemas.openxmlformats.org/officeDocument/2006/relationships/image" Target="../media/image28.svg"/><Relationship Id="rId44" Type="http://schemas.openxmlformats.org/officeDocument/2006/relationships/image" Target="../media/image41.png"/><Relationship Id="rId52" Type="http://schemas.openxmlformats.org/officeDocument/2006/relationships/image" Target="../media/image209.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svg"/><Relationship Id="rId43" Type="http://schemas.openxmlformats.org/officeDocument/2006/relationships/image" Target="../media/image40.svg"/><Relationship Id="rId48" Type="http://schemas.openxmlformats.org/officeDocument/2006/relationships/image" Target="../media/image45.png"/><Relationship Id="rId8" Type="http://schemas.openxmlformats.org/officeDocument/2006/relationships/image" Target="../media/image5.svg"/><Relationship Id="rId51" Type="http://schemas.openxmlformats.org/officeDocument/2006/relationships/image" Target="../media/image50.svg"/><Relationship Id="rId3" Type="http://schemas.openxmlformats.org/officeDocument/2006/relationships/slideLayout" Target="../slideLayouts/slideLayout7.xml"/><Relationship Id="rId12" Type="http://schemas.openxmlformats.org/officeDocument/2006/relationships/image" Target="../media/image9.png"/><Relationship Id="rId17" Type="http://schemas.openxmlformats.org/officeDocument/2006/relationships/image" Target="../media/image14.svg"/><Relationship Id="rId25" Type="http://schemas.openxmlformats.org/officeDocument/2006/relationships/image" Target="../media/image22.svg"/><Relationship Id="rId33" Type="http://schemas.openxmlformats.org/officeDocument/2006/relationships/image" Target="../media/image30.svg"/><Relationship Id="rId38" Type="http://schemas.openxmlformats.org/officeDocument/2006/relationships/image" Target="../media/image35.png"/><Relationship Id="rId46" Type="http://schemas.openxmlformats.org/officeDocument/2006/relationships/image" Target="../media/image43.png"/><Relationship Id="rId20" Type="http://schemas.openxmlformats.org/officeDocument/2006/relationships/image" Target="../media/image17.png"/><Relationship Id="rId41" Type="http://schemas.openxmlformats.org/officeDocument/2006/relationships/image" Target="../media/image38.svg"/><Relationship Id="rId1" Type="http://schemas.microsoft.com/office/2007/relationships/media" Target="../media/media28.m4a"/><Relationship Id="rId6" Type="http://schemas.openxmlformats.org/officeDocument/2006/relationships/image" Target="../media/image3.svg"/><Relationship Id="rId15" Type="http://schemas.openxmlformats.org/officeDocument/2006/relationships/image" Target="../media/image12.svg"/><Relationship Id="rId23" Type="http://schemas.openxmlformats.org/officeDocument/2006/relationships/image" Target="../media/image20.sv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6.sv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50.svg"/><Relationship Id="rId12" Type="http://schemas.openxmlformats.org/officeDocument/2006/relationships/image" Target="../media/image5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9.png"/><Relationship Id="rId11" Type="http://schemas.openxmlformats.org/officeDocument/2006/relationships/image" Target="../media/image59.svg"/><Relationship Id="rId5" Type="http://schemas.openxmlformats.org/officeDocument/2006/relationships/image" Target="../media/image71.svg"/><Relationship Id="rId10" Type="http://schemas.openxmlformats.org/officeDocument/2006/relationships/image" Target="../media/image58.png"/><Relationship Id="rId4" Type="http://schemas.openxmlformats.org/officeDocument/2006/relationships/image" Target="../media/image70.png"/><Relationship Id="rId9" Type="http://schemas.openxmlformats.org/officeDocument/2006/relationships/image" Target="../media/image57.svg"/></Relationships>
</file>

<file path=ppt/slides/_rels/slide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image" Target="../media/image49.png"/><Relationship Id="rId12" Type="http://schemas.openxmlformats.org/officeDocument/2006/relationships/image" Target="../media/image59.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1.svg"/><Relationship Id="rId11" Type="http://schemas.openxmlformats.org/officeDocument/2006/relationships/image" Target="../media/image58.png"/><Relationship Id="rId5" Type="http://schemas.openxmlformats.org/officeDocument/2006/relationships/image" Target="../media/image70.png"/><Relationship Id="rId15" Type="http://schemas.openxmlformats.org/officeDocument/2006/relationships/image" Target="../media/image51.png"/><Relationship Id="rId10" Type="http://schemas.openxmlformats.org/officeDocument/2006/relationships/image" Target="../media/image57.svg"/><Relationship Id="rId4" Type="http://schemas.openxmlformats.org/officeDocument/2006/relationships/notesSlide" Target="../notesSlides/notesSlide2.xml"/><Relationship Id="rId9" Type="http://schemas.openxmlformats.org/officeDocument/2006/relationships/image" Target="../media/image56.png"/><Relationship Id="rId14" Type="http://schemas.openxmlformats.org/officeDocument/2006/relationships/image" Target="../media/image73.sv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11.svg"/><Relationship Id="rId1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108.svg"/><Relationship Id="rId12" Type="http://schemas.openxmlformats.org/officeDocument/2006/relationships/image" Target="../media/image210.png"/><Relationship Id="rId17" Type="http://schemas.openxmlformats.org/officeDocument/2006/relationships/image" Target="../media/image215.png"/><Relationship Id="rId2" Type="http://schemas.openxmlformats.org/officeDocument/2006/relationships/audio" Target="../media/media30.m4a"/><Relationship Id="rId16" Type="http://schemas.openxmlformats.org/officeDocument/2006/relationships/image" Target="../media/image214.svg"/><Relationship Id="rId1" Type="http://schemas.microsoft.com/office/2007/relationships/media" Target="../media/media30.m4a"/><Relationship Id="rId6" Type="http://schemas.openxmlformats.org/officeDocument/2006/relationships/image" Target="../media/image107.png"/><Relationship Id="rId11" Type="http://schemas.openxmlformats.org/officeDocument/2006/relationships/image" Target="../media/image59.svg"/><Relationship Id="rId5" Type="http://schemas.openxmlformats.org/officeDocument/2006/relationships/image" Target="../media/image110.svg"/><Relationship Id="rId15" Type="http://schemas.openxmlformats.org/officeDocument/2006/relationships/image" Target="../media/image213.png"/><Relationship Id="rId10" Type="http://schemas.openxmlformats.org/officeDocument/2006/relationships/image" Target="../media/image58.png"/><Relationship Id="rId4" Type="http://schemas.openxmlformats.org/officeDocument/2006/relationships/image" Target="../media/image109.png"/><Relationship Id="rId9" Type="http://schemas.openxmlformats.org/officeDocument/2006/relationships/image" Target="../media/image57.svg"/><Relationship Id="rId14" Type="http://schemas.openxmlformats.org/officeDocument/2006/relationships/image" Target="../media/image212.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11.svg"/><Relationship Id="rId18" Type="http://schemas.openxmlformats.org/officeDocument/2006/relationships/image" Target="../media/image220.png"/><Relationship Id="rId3" Type="http://schemas.openxmlformats.org/officeDocument/2006/relationships/slideLayout" Target="../slideLayouts/slideLayout7.xml"/><Relationship Id="rId7" Type="http://schemas.openxmlformats.org/officeDocument/2006/relationships/image" Target="../media/image108.svg"/><Relationship Id="rId12" Type="http://schemas.openxmlformats.org/officeDocument/2006/relationships/image" Target="../media/image210.png"/><Relationship Id="rId17" Type="http://schemas.openxmlformats.org/officeDocument/2006/relationships/image" Target="../media/image219.png"/><Relationship Id="rId2" Type="http://schemas.openxmlformats.org/officeDocument/2006/relationships/audio" Target="../media/media31.m4a"/><Relationship Id="rId16" Type="http://schemas.openxmlformats.org/officeDocument/2006/relationships/image" Target="../media/image218.svg"/><Relationship Id="rId1" Type="http://schemas.microsoft.com/office/2007/relationships/media" Target="../media/media31.m4a"/><Relationship Id="rId6" Type="http://schemas.openxmlformats.org/officeDocument/2006/relationships/image" Target="../media/image107.png"/><Relationship Id="rId11" Type="http://schemas.openxmlformats.org/officeDocument/2006/relationships/image" Target="../media/image59.svg"/><Relationship Id="rId5" Type="http://schemas.openxmlformats.org/officeDocument/2006/relationships/image" Target="../media/image110.svg"/><Relationship Id="rId15" Type="http://schemas.openxmlformats.org/officeDocument/2006/relationships/image" Target="../media/image217.png"/><Relationship Id="rId10" Type="http://schemas.openxmlformats.org/officeDocument/2006/relationships/image" Target="../media/image58.png"/><Relationship Id="rId19" Type="http://schemas.openxmlformats.org/officeDocument/2006/relationships/image" Target="../media/image51.png"/><Relationship Id="rId4" Type="http://schemas.openxmlformats.org/officeDocument/2006/relationships/image" Target="../media/image109.png"/><Relationship Id="rId9" Type="http://schemas.openxmlformats.org/officeDocument/2006/relationships/image" Target="../media/image57.svg"/><Relationship Id="rId14" Type="http://schemas.openxmlformats.org/officeDocument/2006/relationships/image" Target="../media/image21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23.png"/><Relationship Id="rId5" Type="http://schemas.openxmlformats.org/officeDocument/2006/relationships/image" Target="../media/image222.svg"/><Relationship Id="rId4" Type="http://schemas.openxmlformats.org/officeDocument/2006/relationships/image" Target="../media/image221.png"/></Relationships>
</file>

<file path=ppt/slides/_rels/slide4.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5.png"/><Relationship Id="rId26" Type="http://schemas.openxmlformats.org/officeDocument/2006/relationships/image" Target="../media/image23.png"/><Relationship Id="rId39" Type="http://schemas.openxmlformats.org/officeDocument/2006/relationships/image" Target="../media/image36.svg"/><Relationship Id="rId21" Type="http://schemas.openxmlformats.org/officeDocument/2006/relationships/image" Target="../media/image18.svg"/><Relationship Id="rId34" Type="http://schemas.openxmlformats.org/officeDocument/2006/relationships/image" Target="../media/image31.png"/><Relationship Id="rId42" Type="http://schemas.openxmlformats.org/officeDocument/2006/relationships/image" Target="../media/image39.png"/><Relationship Id="rId47" Type="http://schemas.openxmlformats.org/officeDocument/2006/relationships/image" Target="../media/image44.svg"/><Relationship Id="rId50" Type="http://schemas.openxmlformats.org/officeDocument/2006/relationships/image" Target="../media/image74.png"/><Relationship Id="rId7" Type="http://schemas.openxmlformats.org/officeDocument/2006/relationships/image" Target="../media/image4.png"/><Relationship Id="rId2" Type="http://schemas.openxmlformats.org/officeDocument/2006/relationships/audio" Target="../media/media4.m4a"/><Relationship Id="rId16" Type="http://schemas.openxmlformats.org/officeDocument/2006/relationships/image" Target="../media/image13.png"/><Relationship Id="rId29" Type="http://schemas.openxmlformats.org/officeDocument/2006/relationships/image" Target="../media/image26.sv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svg"/><Relationship Id="rId40" Type="http://schemas.openxmlformats.org/officeDocument/2006/relationships/image" Target="../media/image37.png"/><Relationship Id="rId45" Type="http://schemas.openxmlformats.org/officeDocument/2006/relationships/image" Target="../media/image42.svg"/><Relationship Id="rId5" Type="http://schemas.openxmlformats.org/officeDocument/2006/relationships/image" Target="../media/image2.png"/><Relationship Id="rId15" Type="http://schemas.openxmlformats.org/officeDocument/2006/relationships/image" Target="../media/image12.svg"/><Relationship Id="rId23" Type="http://schemas.openxmlformats.org/officeDocument/2006/relationships/image" Target="../media/image20.sv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6.svg"/><Relationship Id="rId10" Type="http://schemas.openxmlformats.org/officeDocument/2006/relationships/image" Target="../media/image7.svg"/><Relationship Id="rId19" Type="http://schemas.openxmlformats.org/officeDocument/2006/relationships/image" Target="../media/image16.svg"/><Relationship Id="rId31" Type="http://schemas.openxmlformats.org/officeDocument/2006/relationships/image" Target="../media/image28.svg"/><Relationship Id="rId44" Type="http://schemas.openxmlformats.org/officeDocument/2006/relationships/image" Target="../media/image41.png"/><Relationship Id="rId52" Type="http://schemas.openxmlformats.org/officeDocument/2006/relationships/image" Target="../media/image51.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svg"/><Relationship Id="rId43" Type="http://schemas.openxmlformats.org/officeDocument/2006/relationships/image" Target="../media/image40.svg"/><Relationship Id="rId48" Type="http://schemas.openxmlformats.org/officeDocument/2006/relationships/image" Target="../media/image45.png"/><Relationship Id="rId8" Type="http://schemas.openxmlformats.org/officeDocument/2006/relationships/image" Target="../media/image5.svg"/><Relationship Id="rId51" Type="http://schemas.openxmlformats.org/officeDocument/2006/relationships/image" Target="../media/image75.svg"/><Relationship Id="rId3" Type="http://schemas.openxmlformats.org/officeDocument/2006/relationships/slideLayout" Target="../slideLayouts/slideLayout7.xml"/><Relationship Id="rId12" Type="http://schemas.openxmlformats.org/officeDocument/2006/relationships/image" Target="../media/image9.png"/><Relationship Id="rId17" Type="http://schemas.openxmlformats.org/officeDocument/2006/relationships/image" Target="../media/image14.svg"/><Relationship Id="rId25" Type="http://schemas.openxmlformats.org/officeDocument/2006/relationships/image" Target="../media/image22.svg"/><Relationship Id="rId33" Type="http://schemas.openxmlformats.org/officeDocument/2006/relationships/image" Target="../media/image30.svg"/><Relationship Id="rId38" Type="http://schemas.openxmlformats.org/officeDocument/2006/relationships/image" Target="../media/image35.png"/><Relationship Id="rId46" Type="http://schemas.openxmlformats.org/officeDocument/2006/relationships/image" Target="../media/image43.png"/><Relationship Id="rId20" Type="http://schemas.openxmlformats.org/officeDocument/2006/relationships/image" Target="../media/image17.png"/><Relationship Id="rId41" Type="http://schemas.openxmlformats.org/officeDocument/2006/relationships/image" Target="../media/image38.svg"/><Relationship Id="rId1" Type="http://schemas.microsoft.com/office/2007/relationships/media" Target="../media/media4.m4a"/><Relationship Id="rId6"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9.svg"/><Relationship Id="rId3" Type="http://schemas.openxmlformats.org/officeDocument/2006/relationships/slideLayout" Target="../slideLayouts/slideLayout7.xml"/><Relationship Id="rId7" Type="http://schemas.openxmlformats.org/officeDocument/2006/relationships/image" Target="../media/image77.svg"/><Relationship Id="rId12" Type="http://schemas.openxmlformats.org/officeDocument/2006/relationships/image" Target="../media/image78.png"/><Relationship Id="rId2" Type="http://schemas.openxmlformats.org/officeDocument/2006/relationships/audio" Target="../media/media5.m4a"/><Relationship Id="rId16" Type="http://schemas.openxmlformats.org/officeDocument/2006/relationships/image" Target="../media/image51.png"/><Relationship Id="rId1" Type="http://schemas.microsoft.com/office/2007/relationships/media" Target="../media/media5.m4a"/><Relationship Id="rId6" Type="http://schemas.openxmlformats.org/officeDocument/2006/relationships/image" Target="../media/image76.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81.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80.pn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83.svg"/><Relationship Id="rId3" Type="http://schemas.openxmlformats.org/officeDocument/2006/relationships/slideLayout" Target="../slideLayouts/slideLayout7.xml"/><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audio" Target="../media/media6.m4a"/><Relationship Id="rId16" Type="http://schemas.openxmlformats.org/officeDocument/2006/relationships/image" Target="../media/image51.png"/><Relationship Id="rId1" Type="http://schemas.microsoft.com/office/2007/relationships/media" Target="../media/media6.m4a"/><Relationship Id="rId6" Type="http://schemas.openxmlformats.org/officeDocument/2006/relationships/image" Target="../media/image76.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85.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84.png"/></Relationships>
</file>

<file path=ppt/slides/_rels/slide7.xml.rels><?xml version="1.0" encoding="UTF-8" standalone="yes"?>
<Relationships xmlns="http://schemas.openxmlformats.org/package/2006/relationships"><Relationship Id="rId13" Type="http://schemas.openxmlformats.org/officeDocument/2006/relationships/image" Target="../media/image10.svg"/><Relationship Id="rId18" Type="http://schemas.openxmlformats.org/officeDocument/2006/relationships/image" Target="../media/image15.png"/><Relationship Id="rId26" Type="http://schemas.openxmlformats.org/officeDocument/2006/relationships/image" Target="../media/image23.png"/><Relationship Id="rId39" Type="http://schemas.openxmlformats.org/officeDocument/2006/relationships/image" Target="../media/image36.svg"/><Relationship Id="rId21" Type="http://schemas.openxmlformats.org/officeDocument/2006/relationships/image" Target="../media/image18.svg"/><Relationship Id="rId34" Type="http://schemas.openxmlformats.org/officeDocument/2006/relationships/image" Target="../media/image31.png"/><Relationship Id="rId42" Type="http://schemas.openxmlformats.org/officeDocument/2006/relationships/image" Target="../media/image39.png"/><Relationship Id="rId47" Type="http://schemas.openxmlformats.org/officeDocument/2006/relationships/image" Target="../media/image44.svg"/><Relationship Id="rId50" Type="http://schemas.openxmlformats.org/officeDocument/2006/relationships/image" Target="../media/image86.png"/><Relationship Id="rId7" Type="http://schemas.openxmlformats.org/officeDocument/2006/relationships/image" Target="../media/image4.png"/><Relationship Id="rId2" Type="http://schemas.openxmlformats.org/officeDocument/2006/relationships/audio" Target="../media/media7.m4a"/><Relationship Id="rId16" Type="http://schemas.openxmlformats.org/officeDocument/2006/relationships/image" Target="../media/image13.png"/><Relationship Id="rId29" Type="http://schemas.openxmlformats.org/officeDocument/2006/relationships/image" Target="../media/image26.sv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37" Type="http://schemas.openxmlformats.org/officeDocument/2006/relationships/image" Target="../media/image34.svg"/><Relationship Id="rId40" Type="http://schemas.openxmlformats.org/officeDocument/2006/relationships/image" Target="../media/image37.png"/><Relationship Id="rId45" Type="http://schemas.openxmlformats.org/officeDocument/2006/relationships/image" Target="../media/image42.svg"/><Relationship Id="rId5" Type="http://schemas.openxmlformats.org/officeDocument/2006/relationships/image" Target="../media/image2.png"/><Relationship Id="rId15" Type="http://schemas.openxmlformats.org/officeDocument/2006/relationships/image" Target="../media/image12.svg"/><Relationship Id="rId23" Type="http://schemas.openxmlformats.org/officeDocument/2006/relationships/image" Target="../media/image20.sv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6.svg"/><Relationship Id="rId10" Type="http://schemas.openxmlformats.org/officeDocument/2006/relationships/image" Target="../media/image7.svg"/><Relationship Id="rId19" Type="http://schemas.openxmlformats.org/officeDocument/2006/relationships/image" Target="../media/image16.svg"/><Relationship Id="rId31" Type="http://schemas.openxmlformats.org/officeDocument/2006/relationships/image" Target="../media/image28.svg"/><Relationship Id="rId44" Type="http://schemas.openxmlformats.org/officeDocument/2006/relationships/image" Target="../media/image41.png"/><Relationship Id="rId52" Type="http://schemas.openxmlformats.org/officeDocument/2006/relationships/image" Target="../media/image51.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svg"/><Relationship Id="rId43" Type="http://schemas.openxmlformats.org/officeDocument/2006/relationships/image" Target="../media/image40.svg"/><Relationship Id="rId48" Type="http://schemas.openxmlformats.org/officeDocument/2006/relationships/image" Target="../media/image45.png"/><Relationship Id="rId8" Type="http://schemas.openxmlformats.org/officeDocument/2006/relationships/image" Target="../media/image5.svg"/><Relationship Id="rId51" Type="http://schemas.openxmlformats.org/officeDocument/2006/relationships/image" Target="../media/image87.svg"/><Relationship Id="rId3" Type="http://schemas.openxmlformats.org/officeDocument/2006/relationships/slideLayout" Target="../slideLayouts/slideLayout7.xml"/><Relationship Id="rId12" Type="http://schemas.openxmlformats.org/officeDocument/2006/relationships/image" Target="../media/image9.png"/><Relationship Id="rId17" Type="http://schemas.openxmlformats.org/officeDocument/2006/relationships/image" Target="../media/image14.svg"/><Relationship Id="rId25" Type="http://schemas.openxmlformats.org/officeDocument/2006/relationships/image" Target="../media/image22.svg"/><Relationship Id="rId33" Type="http://schemas.openxmlformats.org/officeDocument/2006/relationships/image" Target="../media/image30.svg"/><Relationship Id="rId38" Type="http://schemas.openxmlformats.org/officeDocument/2006/relationships/image" Target="../media/image35.png"/><Relationship Id="rId46" Type="http://schemas.openxmlformats.org/officeDocument/2006/relationships/image" Target="../media/image43.png"/><Relationship Id="rId20" Type="http://schemas.openxmlformats.org/officeDocument/2006/relationships/image" Target="../media/image17.png"/><Relationship Id="rId41" Type="http://schemas.openxmlformats.org/officeDocument/2006/relationships/image" Target="../media/image38.svg"/><Relationship Id="rId1" Type="http://schemas.microsoft.com/office/2007/relationships/media" Target="../media/media7.m4a"/><Relationship Id="rId6"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93.svg"/><Relationship Id="rId18" Type="http://schemas.openxmlformats.org/officeDocument/2006/relationships/image" Target="../media/image98.png"/><Relationship Id="rId3" Type="http://schemas.openxmlformats.org/officeDocument/2006/relationships/slideLayout" Target="../slideLayouts/slideLayout7.xml"/><Relationship Id="rId7" Type="http://schemas.openxmlformats.org/officeDocument/2006/relationships/image" Target="../media/image91.sv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audio" Target="../media/media8.m4a"/><Relationship Id="rId16" Type="http://schemas.openxmlformats.org/officeDocument/2006/relationships/image" Target="../media/image96.svg"/><Relationship Id="rId20" Type="http://schemas.openxmlformats.org/officeDocument/2006/relationships/image" Target="../media/image51.png"/><Relationship Id="rId1" Type="http://schemas.microsoft.com/office/2007/relationships/media" Target="../media/media8.m4a"/><Relationship Id="rId6" Type="http://schemas.openxmlformats.org/officeDocument/2006/relationships/image" Target="../media/image90.png"/><Relationship Id="rId11" Type="http://schemas.openxmlformats.org/officeDocument/2006/relationships/image" Target="../media/image59.svg"/><Relationship Id="rId5" Type="http://schemas.openxmlformats.org/officeDocument/2006/relationships/image" Target="../media/image89.svg"/><Relationship Id="rId15" Type="http://schemas.openxmlformats.org/officeDocument/2006/relationships/image" Target="../media/image95.png"/><Relationship Id="rId10" Type="http://schemas.openxmlformats.org/officeDocument/2006/relationships/image" Target="../media/image58.png"/><Relationship Id="rId19" Type="http://schemas.openxmlformats.org/officeDocument/2006/relationships/image" Target="../media/image99.svg"/><Relationship Id="rId4" Type="http://schemas.openxmlformats.org/officeDocument/2006/relationships/image" Target="../media/image88.png"/><Relationship Id="rId9" Type="http://schemas.openxmlformats.org/officeDocument/2006/relationships/image" Target="../media/image57.svg"/><Relationship Id="rId14" Type="http://schemas.openxmlformats.org/officeDocument/2006/relationships/image" Target="../media/image94.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05.png"/><Relationship Id="rId3" Type="http://schemas.openxmlformats.org/officeDocument/2006/relationships/slideLayout" Target="../slideLayouts/slideLayout7.xml"/><Relationship Id="rId7" Type="http://schemas.openxmlformats.org/officeDocument/2006/relationships/image" Target="../media/image57.svg"/><Relationship Id="rId12" Type="http://schemas.openxmlformats.org/officeDocument/2006/relationships/image" Target="../media/image10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6.png"/><Relationship Id="rId11" Type="http://schemas.openxmlformats.org/officeDocument/2006/relationships/image" Target="../media/image103.png"/><Relationship Id="rId5" Type="http://schemas.openxmlformats.org/officeDocument/2006/relationships/image" Target="../media/image101.svg"/><Relationship Id="rId15" Type="http://schemas.openxmlformats.org/officeDocument/2006/relationships/image" Target="../media/image51.png"/><Relationship Id="rId10" Type="http://schemas.openxmlformats.org/officeDocument/2006/relationships/image" Target="../media/image102.png"/><Relationship Id="rId4" Type="http://schemas.openxmlformats.org/officeDocument/2006/relationships/image" Target="../media/image100.png"/><Relationship Id="rId9" Type="http://schemas.openxmlformats.org/officeDocument/2006/relationships/image" Target="../media/image59.svg"/><Relationship Id="rId14" Type="http://schemas.openxmlformats.org/officeDocument/2006/relationships/image" Target="../media/image10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820" y="-2291143"/>
            <a:ext cx="19309641" cy="13584363"/>
            <a:chOff x="0" y="0"/>
            <a:chExt cx="25746188" cy="18112484"/>
          </a:xfrm>
        </p:grpSpPr>
        <p:sp>
          <p:nvSpPr>
            <p:cNvPr id="3" name="Freeform 3"/>
            <p:cNvSpPr/>
            <p:nvPr/>
          </p:nvSpPr>
          <p:spPr>
            <a:xfrm rot="-1035644">
              <a:off x="790700" y="10921755"/>
              <a:ext cx="4801210" cy="6058309"/>
            </a:xfrm>
            <a:custGeom>
              <a:avLst/>
              <a:gdLst/>
              <a:ahLst/>
              <a:cxnLst/>
              <a:rect l="l" t="t" r="r" b="b"/>
              <a:pathLst>
                <a:path w="4801210" h="6058309">
                  <a:moveTo>
                    <a:pt x="0" y="0"/>
                  </a:moveTo>
                  <a:lnTo>
                    <a:pt x="4801210" y="0"/>
                  </a:lnTo>
                  <a:lnTo>
                    <a:pt x="4801210" y="6058310"/>
                  </a:lnTo>
                  <a:lnTo>
                    <a:pt x="0" y="6058310"/>
                  </a:lnTo>
                  <a:lnTo>
                    <a:pt x="0" y="0"/>
                  </a:lnTo>
                  <a:close/>
                </a:path>
              </a:pathLst>
            </a:custGeom>
            <a:blipFill>
              <a:blip r:embed="rId4"/>
              <a:stretch>
                <a:fillRect/>
              </a:stretch>
            </a:blipFill>
          </p:spPr>
          <p:txBody>
            <a:bodyPr/>
            <a:lstStyle/>
            <a:p>
              <a:endParaRPr lang="en-US"/>
            </a:p>
          </p:txBody>
        </p:sp>
        <p:sp>
          <p:nvSpPr>
            <p:cNvPr id="4" name="Freeform 4"/>
            <p:cNvSpPr/>
            <p:nvPr/>
          </p:nvSpPr>
          <p:spPr>
            <a:xfrm>
              <a:off x="5748047" y="6501487"/>
              <a:ext cx="4761727" cy="6234667"/>
            </a:xfrm>
            <a:custGeom>
              <a:avLst/>
              <a:gdLst/>
              <a:ahLst/>
              <a:cxnLst/>
              <a:rect l="l" t="t" r="r" b="b"/>
              <a:pathLst>
                <a:path w="4761727" h="6234667">
                  <a:moveTo>
                    <a:pt x="0" y="0"/>
                  </a:moveTo>
                  <a:lnTo>
                    <a:pt x="4761727" y="0"/>
                  </a:lnTo>
                  <a:lnTo>
                    <a:pt x="4761727" y="6234668"/>
                  </a:lnTo>
                  <a:lnTo>
                    <a:pt x="0" y="62346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123757" y="13592879"/>
              <a:ext cx="4761727" cy="4086428"/>
            </a:xfrm>
            <a:custGeom>
              <a:avLst/>
              <a:gdLst/>
              <a:ahLst/>
              <a:cxnLst/>
              <a:rect l="l" t="t" r="r" b="b"/>
              <a:pathLst>
                <a:path w="4761727" h="4086428">
                  <a:moveTo>
                    <a:pt x="0" y="0"/>
                  </a:moveTo>
                  <a:lnTo>
                    <a:pt x="4761727" y="0"/>
                  </a:lnTo>
                  <a:lnTo>
                    <a:pt x="4761727" y="4086428"/>
                  </a:lnTo>
                  <a:lnTo>
                    <a:pt x="0" y="40864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517568" y="5918043"/>
              <a:ext cx="3865042" cy="3700778"/>
            </a:xfrm>
            <a:custGeom>
              <a:avLst/>
              <a:gdLst/>
              <a:ahLst/>
              <a:cxnLst/>
              <a:rect l="l" t="t" r="r" b="b"/>
              <a:pathLst>
                <a:path w="3865042" h="3700778">
                  <a:moveTo>
                    <a:pt x="0" y="0"/>
                  </a:moveTo>
                  <a:lnTo>
                    <a:pt x="3865042" y="0"/>
                  </a:lnTo>
                  <a:lnTo>
                    <a:pt x="3865042" y="3700778"/>
                  </a:lnTo>
                  <a:lnTo>
                    <a:pt x="0" y="37007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1172196">
              <a:off x="19253366" y="13077568"/>
              <a:ext cx="5969696" cy="4156401"/>
            </a:xfrm>
            <a:custGeom>
              <a:avLst/>
              <a:gdLst/>
              <a:ahLst/>
              <a:cxnLst/>
              <a:rect l="l" t="t" r="r" b="b"/>
              <a:pathLst>
                <a:path w="5969696" h="4156401">
                  <a:moveTo>
                    <a:pt x="0" y="0"/>
                  </a:moveTo>
                  <a:lnTo>
                    <a:pt x="5969696" y="0"/>
                  </a:lnTo>
                  <a:lnTo>
                    <a:pt x="5969696" y="4156402"/>
                  </a:lnTo>
                  <a:lnTo>
                    <a:pt x="0" y="4156402"/>
                  </a:lnTo>
                  <a:lnTo>
                    <a:pt x="0" y="0"/>
                  </a:lnTo>
                  <a:close/>
                </a:path>
              </a:pathLst>
            </a:custGeom>
            <a:blipFill>
              <a:blip r:embed="rId11"/>
              <a:stretch>
                <a:fillRect/>
              </a:stretch>
            </a:blipFill>
          </p:spPr>
          <p:txBody>
            <a:bodyPr/>
            <a:lstStyle/>
            <a:p>
              <a:endParaRPr lang="en-US"/>
            </a:p>
          </p:txBody>
        </p:sp>
        <p:sp>
          <p:nvSpPr>
            <p:cNvPr id="8" name="Freeform 8"/>
            <p:cNvSpPr/>
            <p:nvPr/>
          </p:nvSpPr>
          <p:spPr>
            <a:xfrm rot="1402174">
              <a:off x="10792169" y="9150728"/>
              <a:ext cx="2949369" cy="5366554"/>
            </a:xfrm>
            <a:custGeom>
              <a:avLst/>
              <a:gdLst/>
              <a:ahLst/>
              <a:cxnLst/>
              <a:rect l="l" t="t" r="r" b="b"/>
              <a:pathLst>
                <a:path w="2949369" h="5366554">
                  <a:moveTo>
                    <a:pt x="0" y="0"/>
                  </a:moveTo>
                  <a:lnTo>
                    <a:pt x="2949369" y="0"/>
                  </a:lnTo>
                  <a:lnTo>
                    <a:pt x="2949369" y="5366554"/>
                  </a:lnTo>
                  <a:lnTo>
                    <a:pt x="0" y="5366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2625309" y="13319220"/>
              <a:ext cx="5209633" cy="3125780"/>
            </a:xfrm>
            <a:custGeom>
              <a:avLst/>
              <a:gdLst/>
              <a:ahLst/>
              <a:cxnLst/>
              <a:rect l="l" t="t" r="r" b="b"/>
              <a:pathLst>
                <a:path w="5209633" h="3125780">
                  <a:moveTo>
                    <a:pt x="0" y="0"/>
                  </a:moveTo>
                  <a:lnTo>
                    <a:pt x="5209634" y="0"/>
                  </a:lnTo>
                  <a:lnTo>
                    <a:pt x="5209634" y="3125780"/>
                  </a:lnTo>
                  <a:lnTo>
                    <a:pt x="0" y="3125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5543529" y="8173328"/>
              <a:ext cx="4761727" cy="4345076"/>
            </a:xfrm>
            <a:custGeom>
              <a:avLst/>
              <a:gdLst/>
              <a:ahLst/>
              <a:cxnLst/>
              <a:rect l="l" t="t" r="r" b="b"/>
              <a:pathLst>
                <a:path w="4761727" h="4345076">
                  <a:moveTo>
                    <a:pt x="0" y="0"/>
                  </a:moveTo>
                  <a:lnTo>
                    <a:pt x="4761728" y="0"/>
                  </a:lnTo>
                  <a:lnTo>
                    <a:pt x="4761728" y="4345076"/>
                  </a:lnTo>
                  <a:lnTo>
                    <a:pt x="0" y="43450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21175169" y="8275558"/>
              <a:ext cx="3948172" cy="3923496"/>
            </a:xfrm>
            <a:custGeom>
              <a:avLst/>
              <a:gdLst/>
              <a:ahLst/>
              <a:cxnLst/>
              <a:rect l="l" t="t" r="r" b="b"/>
              <a:pathLst>
                <a:path w="3948172" h="3923496">
                  <a:moveTo>
                    <a:pt x="0" y="0"/>
                  </a:moveTo>
                  <a:lnTo>
                    <a:pt x="3948173" y="0"/>
                  </a:lnTo>
                  <a:lnTo>
                    <a:pt x="3948173" y="3923496"/>
                  </a:lnTo>
                  <a:lnTo>
                    <a:pt x="0" y="39234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8730240" y="4540746"/>
              <a:ext cx="5209633" cy="2754594"/>
            </a:xfrm>
            <a:custGeom>
              <a:avLst/>
              <a:gdLst/>
              <a:ahLst/>
              <a:cxnLst/>
              <a:rect l="l" t="t" r="r" b="b"/>
              <a:pathLst>
                <a:path w="5209633" h="2754594">
                  <a:moveTo>
                    <a:pt x="0" y="0"/>
                  </a:moveTo>
                  <a:lnTo>
                    <a:pt x="5209634" y="0"/>
                  </a:lnTo>
                  <a:lnTo>
                    <a:pt x="5209634" y="2754594"/>
                  </a:lnTo>
                  <a:lnTo>
                    <a:pt x="0" y="275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a:off x="125123" y="900702"/>
              <a:ext cx="3690404" cy="4297413"/>
            </a:xfrm>
            <a:custGeom>
              <a:avLst/>
              <a:gdLst/>
              <a:ahLst/>
              <a:cxnLst/>
              <a:rect l="l" t="t" r="r" b="b"/>
              <a:pathLst>
                <a:path w="3690404" h="4297413">
                  <a:moveTo>
                    <a:pt x="0" y="0"/>
                  </a:moveTo>
                  <a:lnTo>
                    <a:pt x="3690403" y="0"/>
                  </a:lnTo>
                  <a:lnTo>
                    <a:pt x="3690403" y="4297413"/>
                  </a:lnTo>
                  <a:lnTo>
                    <a:pt x="0" y="429741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4" name="Freeform 14"/>
            <p:cNvSpPr/>
            <p:nvPr/>
          </p:nvSpPr>
          <p:spPr>
            <a:xfrm>
              <a:off x="10885484" y="5188594"/>
              <a:ext cx="3256492" cy="3256492"/>
            </a:xfrm>
            <a:custGeom>
              <a:avLst/>
              <a:gdLst/>
              <a:ahLst/>
              <a:cxnLst/>
              <a:rect l="l" t="t" r="r" b="b"/>
              <a:pathLst>
                <a:path w="3256492" h="3256492">
                  <a:moveTo>
                    <a:pt x="0" y="0"/>
                  </a:moveTo>
                  <a:lnTo>
                    <a:pt x="3256492" y="0"/>
                  </a:lnTo>
                  <a:lnTo>
                    <a:pt x="3256492" y="3256491"/>
                  </a:lnTo>
                  <a:lnTo>
                    <a:pt x="0" y="325649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Freeform 15"/>
            <p:cNvSpPr/>
            <p:nvPr/>
          </p:nvSpPr>
          <p:spPr>
            <a:xfrm>
              <a:off x="8128911" y="2147519"/>
              <a:ext cx="3412324" cy="3770524"/>
            </a:xfrm>
            <a:custGeom>
              <a:avLst/>
              <a:gdLst/>
              <a:ahLst/>
              <a:cxnLst/>
              <a:rect l="l" t="t" r="r" b="b"/>
              <a:pathLst>
                <a:path w="3412324" h="3770524">
                  <a:moveTo>
                    <a:pt x="0" y="0"/>
                  </a:moveTo>
                  <a:lnTo>
                    <a:pt x="3412324" y="0"/>
                  </a:lnTo>
                  <a:lnTo>
                    <a:pt x="3412324" y="3770524"/>
                  </a:lnTo>
                  <a:lnTo>
                    <a:pt x="0" y="377052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6" name="Freeform 16"/>
            <p:cNvSpPr/>
            <p:nvPr/>
          </p:nvSpPr>
          <p:spPr>
            <a:xfrm>
              <a:off x="22272618" y="0"/>
              <a:ext cx="3334511" cy="4295038"/>
            </a:xfrm>
            <a:custGeom>
              <a:avLst/>
              <a:gdLst/>
              <a:ahLst/>
              <a:cxnLst/>
              <a:rect l="l" t="t" r="r" b="b"/>
              <a:pathLst>
                <a:path w="3334511" h="4295038">
                  <a:moveTo>
                    <a:pt x="0" y="0"/>
                  </a:moveTo>
                  <a:lnTo>
                    <a:pt x="3334511" y="0"/>
                  </a:lnTo>
                  <a:lnTo>
                    <a:pt x="3334511" y="4295038"/>
                  </a:lnTo>
                  <a:lnTo>
                    <a:pt x="0" y="429503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7" name="Freeform 17"/>
            <p:cNvSpPr/>
            <p:nvPr/>
          </p:nvSpPr>
          <p:spPr>
            <a:xfrm>
              <a:off x="14684913" y="3410515"/>
              <a:ext cx="2830950" cy="4249081"/>
            </a:xfrm>
            <a:custGeom>
              <a:avLst/>
              <a:gdLst/>
              <a:ahLst/>
              <a:cxnLst/>
              <a:rect l="l" t="t" r="r" b="b"/>
              <a:pathLst>
                <a:path w="2830950" h="4249081">
                  <a:moveTo>
                    <a:pt x="0" y="0"/>
                  </a:moveTo>
                  <a:lnTo>
                    <a:pt x="2830950" y="0"/>
                  </a:lnTo>
                  <a:lnTo>
                    <a:pt x="2830950" y="4249081"/>
                  </a:lnTo>
                  <a:lnTo>
                    <a:pt x="0" y="424908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18" name="Freeform 18"/>
            <p:cNvSpPr/>
            <p:nvPr/>
          </p:nvSpPr>
          <p:spPr>
            <a:xfrm>
              <a:off x="8128911" y="12518404"/>
              <a:ext cx="2156910" cy="1839256"/>
            </a:xfrm>
            <a:custGeom>
              <a:avLst/>
              <a:gdLst/>
              <a:ahLst/>
              <a:cxnLst/>
              <a:rect l="l" t="t" r="r" b="b"/>
              <a:pathLst>
                <a:path w="2156910" h="1839256">
                  <a:moveTo>
                    <a:pt x="0" y="0"/>
                  </a:moveTo>
                  <a:lnTo>
                    <a:pt x="2156910" y="0"/>
                  </a:lnTo>
                  <a:lnTo>
                    <a:pt x="2156910"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19" name="Freeform 19"/>
            <p:cNvSpPr/>
            <p:nvPr/>
          </p:nvSpPr>
          <p:spPr>
            <a:xfrm rot="-1461293">
              <a:off x="11817659" y="1740613"/>
              <a:ext cx="3334511" cy="2617591"/>
            </a:xfrm>
            <a:custGeom>
              <a:avLst/>
              <a:gdLst/>
              <a:ahLst/>
              <a:cxnLst/>
              <a:rect l="l" t="t" r="r" b="b"/>
              <a:pathLst>
                <a:path w="3334511" h="2617591">
                  <a:moveTo>
                    <a:pt x="0" y="0"/>
                  </a:moveTo>
                  <a:lnTo>
                    <a:pt x="3334511" y="0"/>
                  </a:lnTo>
                  <a:lnTo>
                    <a:pt x="3334511" y="2617591"/>
                  </a:lnTo>
                  <a:lnTo>
                    <a:pt x="0" y="261759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0" name="Freeform 20"/>
            <p:cNvSpPr/>
            <p:nvPr/>
          </p:nvSpPr>
          <p:spPr>
            <a:xfrm>
              <a:off x="4001031" y="2016215"/>
              <a:ext cx="3197973" cy="3518840"/>
            </a:xfrm>
            <a:custGeom>
              <a:avLst/>
              <a:gdLst/>
              <a:ahLst/>
              <a:cxnLst/>
              <a:rect l="l" t="t" r="r" b="b"/>
              <a:pathLst>
                <a:path w="3197973" h="3518840">
                  <a:moveTo>
                    <a:pt x="0" y="0"/>
                  </a:moveTo>
                  <a:lnTo>
                    <a:pt x="3197973" y="0"/>
                  </a:lnTo>
                  <a:lnTo>
                    <a:pt x="3197973" y="3518840"/>
                  </a:lnTo>
                  <a:lnTo>
                    <a:pt x="0" y="351884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1" name="Freeform 21"/>
            <p:cNvSpPr/>
            <p:nvPr/>
          </p:nvSpPr>
          <p:spPr>
            <a:xfrm>
              <a:off x="18148346" y="12736155"/>
              <a:ext cx="2156910" cy="1839256"/>
            </a:xfrm>
            <a:custGeom>
              <a:avLst/>
              <a:gdLst/>
              <a:ahLst/>
              <a:cxnLst/>
              <a:rect l="l" t="t" r="r" b="b"/>
              <a:pathLst>
                <a:path w="2156910" h="1839256">
                  <a:moveTo>
                    <a:pt x="0" y="0"/>
                  </a:moveTo>
                  <a:lnTo>
                    <a:pt x="2156911" y="0"/>
                  </a:lnTo>
                  <a:lnTo>
                    <a:pt x="2156911"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2" name="Freeform 22"/>
            <p:cNvSpPr/>
            <p:nvPr/>
          </p:nvSpPr>
          <p:spPr>
            <a:xfrm>
              <a:off x="797406" y="8056079"/>
              <a:ext cx="2345836" cy="2078997"/>
            </a:xfrm>
            <a:custGeom>
              <a:avLst/>
              <a:gdLst/>
              <a:ahLst/>
              <a:cxnLst/>
              <a:rect l="l" t="t" r="r" b="b"/>
              <a:pathLst>
                <a:path w="2345836" h="2078997">
                  <a:moveTo>
                    <a:pt x="0" y="0"/>
                  </a:moveTo>
                  <a:lnTo>
                    <a:pt x="2345836" y="0"/>
                  </a:lnTo>
                  <a:lnTo>
                    <a:pt x="2345836" y="2078997"/>
                  </a:lnTo>
                  <a:lnTo>
                    <a:pt x="0" y="2078997"/>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3" name="Freeform 23"/>
            <p:cNvSpPr/>
            <p:nvPr/>
          </p:nvSpPr>
          <p:spPr>
            <a:xfrm>
              <a:off x="20305257" y="6600633"/>
              <a:ext cx="2543361" cy="2117926"/>
            </a:xfrm>
            <a:custGeom>
              <a:avLst/>
              <a:gdLst/>
              <a:ahLst/>
              <a:cxnLst/>
              <a:rect l="l" t="t" r="r" b="b"/>
              <a:pathLst>
                <a:path w="2543361" h="2117926">
                  <a:moveTo>
                    <a:pt x="0" y="0"/>
                  </a:moveTo>
                  <a:lnTo>
                    <a:pt x="2543360" y="0"/>
                  </a:lnTo>
                  <a:lnTo>
                    <a:pt x="2543360" y="2117925"/>
                  </a:lnTo>
                  <a:lnTo>
                    <a:pt x="0" y="2117925"/>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4" name="Freeform 24"/>
            <p:cNvSpPr/>
            <p:nvPr/>
          </p:nvSpPr>
          <p:spPr>
            <a:xfrm>
              <a:off x="15152507" y="16320127"/>
              <a:ext cx="1895762" cy="1792357"/>
            </a:xfrm>
            <a:custGeom>
              <a:avLst/>
              <a:gdLst/>
              <a:ahLst/>
              <a:cxnLst/>
              <a:rect l="l" t="t" r="r" b="b"/>
              <a:pathLst>
                <a:path w="1895762" h="1792357">
                  <a:moveTo>
                    <a:pt x="0" y="0"/>
                  </a:moveTo>
                  <a:lnTo>
                    <a:pt x="1895762" y="0"/>
                  </a:lnTo>
                  <a:lnTo>
                    <a:pt x="1895762" y="1792357"/>
                  </a:lnTo>
                  <a:lnTo>
                    <a:pt x="0" y="1792357"/>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5" name="Freeform 25"/>
            <p:cNvSpPr/>
            <p:nvPr/>
          </p:nvSpPr>
          <p:spPr>
            <a:xfrm>
              <a:off x="1175362" y="5535055"/>
              <a:ext cx="1895762" cy="1509716"/>
            </a:xfrm>
            <a:custGeom>
              <a:avLst/>
              <a:gdLst/>
              <a:ahLst/>
              <a:cxnLst/>
              <a:rect l="l" t="t" r="r" b="b"/>
              <a:pathLst>
                <a:path w="1895762" h="1509716">
                  <a:moveTo>
                    <a:pt x="0" y="0"/>
                  </a:moveTo>
                  <a:lnTo>
                    <a:pt x="1895762" y="0"/>
                  </a:lnTo>
                  <a:lnTo>
                    <a:pt x="1895762" y="1509716"/>
                  </a:lnTo>
                  <a:lnTo>
                    <a:pt x="0" y="150971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6" name="Freeform 26"/>
            <p:cNvSpPr/>
            <p:nvPr/>
          </p:nvSpPr>
          <p:spPr>
            <a:xfrm rot="-998639">
              <a:off x="10509774" y="8453906"/>
              <a:ext cx="1671809" cy="1331368"/>
            </a:xfrm>
            <a:custGeom>
              <a:avLst/>
              <a:gdLst/>
              <a:ahLst/>
              <a:cxnLst/>
              <a:rect l="l" t="t" r="r" b="b"/>
              <a:pathLst>
                <a:path w="1671809" h="1331368">
                  <a:moveTo>
                    <a:pt x="0" y="0"/>
                  </a:moveTo>
                  <a:lnTo>
                    <a:pt x="1671809" y="0"/>
                  </a:lnTo>
                  <a:lnTo>
                    <a:pt x="1671809" y="1331368"/>
                  </a:lnTo>
                  <a:lnTo>
                    <a:pt x="0" y="133136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7" name="Freeform 27"/>
            <p:cNvSpPr/>
            <p:nvPr/>
          </p:nvSpPr>
          <p:spPr>
            <a:xfrm>
              <a:off x="14020323" y="11464701"/>
              <a:ext cx="1329180" cy="1468707"/>
            </a:xfrm>
            <a:custGeom>
              <a:avLst/>
              <a:gdLst/>
              <a:ahLst/>
              <a:cxnLst/>
              <a:rect l="l" t="t" r="r" b="b"/>
              <a:pathLst>
                <a:path w="1329180" h="1468707">
                  <a:moveTo>
                    <a:pt x="0" y="0"/>
                  </a:moveTo>
                  <a:lnTo>
                    <a:pt x="1329180" y="0"/>
                  </a:lnTo>
                  <a:lnTo>
                    <a:pt x="1329180" y="1468707"/>
                  </a:lnTo>
                  <a:lnTo>
                    <a:pt x="0" y="146870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8" name="Freeform 28"/>
            <p:cNvSpPr/>
            <p:nvPr/>
          </p:nvSpPr>
          <p:spPr>
            <a:xfrm>
              <a:off x="17695845" y="1169529"/>
              <a:ext cx="3456164" cy="3546437"/>
            </a:xfrm>
            <a:custGeom>
              <a:avLst/>
              <a:gdLst/>
              <a:ahLst/>
              <a:cxnLst/>
              <a:rect l="l" t="t" r="r" b="b"/>
              <a:pathLst>
                <a:path w="3456164" h="3546437">
                  <a:moveTo>
                    <a:pt x="0" y="0"/>
                  </a:moveTo>
                  <a:lnTo>
                    <a:pt x="3456164" y="0"/>
                  </a:lnTo>
                  <a:lnTo>
                    <a:pt x="3456164" y="3546438"/>
                  </a:lnTo>
                  <a:lnTo>
                    <a:pt x="0" y="354643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29" name="Freeform 29"/>
            <p:cNvSpPr/>
            <p:nvPr/>
          </p:nvSpPr>
          <p:spPr>
            <a:xfrm>
              <a:off x="13222519" y="7425462"/>
              <a:ext cx="2126984" cy="2039246"/>
            </a:xfrm>
            <a:custGeom>
              <a:avLst/>
              <a:gdLst/>
              <a:ahLst/>
              <a:cxnLst/>
              <a:rect l="l" t="t" r="r" b="b"/>
              <a:pathLst>
                <a:path w="2126984" h="2039246">
                  <a:moveTo>
                    <a:pt x="0" y="0"/>
                  </a:moveTo>
                  <a:lnTo>
                    <a:pt x="2126984" y="0"/>
                  </a:lnTo>
                  <a:lnTo>
                    <a:pt x="2126984" y="2039246"/>
                  </a:lnTo>
                  <a:lnTo>
                    <a:pt x="0" y="2039246"/>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grpSp>
      <p:sp>
        <p:nvSpPr>
          <p:cNvPr id="30" name="Freeform 30"/>
          <p:cNvSpPr/>
          <p:nvPr/>
        </p:nvSpPr>
        <p:spPr>
          <a:xfrm>
            <a:off x="-1245841" y="-1563759"/>
            <a:ext cx="5184918" cy="5184918"/>
          </a:xfrm>
          <a:custGeom>
            <a:avLst/>
            <a:gdLst/>
            <a:ahLst/>
            <a:cxnLst/>
            <a:rect l="l" t="t" r="r" b="b"/>
            <a:pathLst>
              <a:path w="5184918" h="5184918">
                <a:moveTo>
                  <a:pt x="0" y="0"/>
                </a:moveTo>
                <a:lnTo>
                  <a:pt x="5184918" y="0"/>
                </a:lnTo>
                <a:lnTo>
                  <a:pt x="5184918" y="5184918"/>
                </a:lnTo>
                <a:lnTo>
                  <a:pt x="0" y="5184918"/>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grpSp>
        <p:nvGrpSpPr>
          <p:cNvPr id="31" name="Group 31"/>
          <p:cNvGrpSpPr/>
          <p:nvPr/>
        </p:nvGrpSpPr>
        <p:grpSpPr>
          <a:xfrm>
            <a:off x="3704950" y="3376875"/>
            <a:ext cx="11174188" cy="4491566"/>
            <a:chOff x="0" y="0"/>
            <a:chExt cx="2942996" cy="1182964"/>
          </a:xfrm>
        </p:grpSpPr>
        <p:sp>
          <p:nvSpPr>
            <p:cNvPr id="32" name="Freeform 32"/>
            <p:cNvSpPr/>
            <p:nvPr/>
          </p:nvSpPr>
          <p:spPr>
            <a:xfrm>
              <a:off x="0" y="0"/>
              <a:ext cx="2942996" cy="1182964"/>
            </a:xfrm>
            <a:custGeom>
              <a:avLst/>
              <a:gdLst/>
              <a:ahLst/>
              <a:cxnLst/>
              <a:rect l="l" t="t" r="r" b="b"/>
              <a:pathLst>
                <a:path w="2942996" h="1182964">
                  <a:moveTo>
                    <a:pt x="37413" y="0"/>
                  </a:moveTo>
                  <a:lnTo>
                    <a:pt x="2905583" y="0"/>
                  </a:lnTo>
                  <a:cubicBezTo>
                    <a:pt x="2915505" y="0"/>
                    <a:pt x="2925022" y="3942"/>
                    <a:pt x="2932038" y="10958"/>
                  </a:cubicBezTo>
                  <a:cubicBezTo>
                    <a:pt x="2939054" y="17974"/>
                    <a:pt x="2942996" y="27491"/>
                    <a:pt x="2942996" y="37413"/>
                  </a:cubicBezTo>
                  <a:lnTo>
                    <a:pt x="2942996" y="1145551"/>
                  </a:lnTo>
                  <a:cubicBezTo>
                    <a:pt x="2942996" y="1155473"/>
                    <a:pt x="2939054" y="1164989"/>
                    <a:pt x="2932038" y="1172006"/>
                  </a:cubicBezTo>
                  <a:cubicBezTo>
                    <a:pt x="2925022" y="1179022"/>
                    <a:pt x="2915505" y="1182964"/>
                    <a:pt x="2905583" y="1182964"/>
                  </a:cubicBezTo>
                  <a:lnTo>
                    <a:pt x="37413" y="1182964"/>
                  </a:lnTo>
                  <a:cubicBezTo>
                    <a:pt x="27491" y="1182964"/>
                    <a:pt x="17974" y="1179022"/>
                    <a:pt x="10958" y="1172006"/>
                  </a:cubicBezTo>
                  <a:cubicBezTo>
                    <a:pt x="3942" y="1164989"/>
                    <a:pt x="0" y="1155473"/>
                    <a:pt x="0" y="1145551"/>
                  </a:cubicBezTo>
                  <a:lnTo>
                    <a:pt x="0" y="37413"/>
                  </a:lnTo>
                  <a:cubicBezTo>
                    <a:pt x="0" y="27491"/>
                    <a:pt x="3942" y="17974"/>
                    <a:pt x="10958" y="10958"/>
                  </a:cubicBezTo>
                  <a:cubicBezTo>
                    <a:pt x="17974" y="3942"/>
                    <a:pt x="27491" y="0"/>
                    <a:pt x="37413" y="0"/>
                  </a:cubicBezTo>
                  <a:close/>
                </a:path>
              </a:pathLst>
            </a:custGeom>
            <a:solidFill>
              <a:srgbClr val="FFFFFF"/>
            </a:solidFill>
            <a:ln w="95250" cap="rnd">
              <a:solidFill>
                <a:srgbClr val="F3659A"/>
              </a:solidFill>
              <a:prstDash val="solid"/>
              <a:round/>
            </a:ln>
          </p:spPr>
          <p:txBody>
            <a:bodyPr/>
            <a:lstStyle/>
            <a:p>
              <a:endParaRPr lang="en-US"/>
            </a:p>
          </p:txBody>
        </p:sp>
        <p:sp>
          <p:nvSpPr>
            <p:cNvPr id="33" name="TextBox 33"/>
            <p:cNvSpPr txBox="1"/>
            <p:nvPr/>
          </p:nvSpPr>
          <p:spPr>
            <a:xfrm>
              <a:off x="0" y="-38100"/>
              <a:ext cx="2942996" cy="1221064"/>
            </a:xfrm>
            <a:prstGeom prst="rect">
              <a:avLst/>
            </a:prstGeom>
          </p:spPr>
          <p:txBody>
            <a:bodyPr lIns="50800" tIns="50800" rIns="50800" bIns="50800" rtlCol="0" anchor="ctr"/>
            <a:lstStyle/>
            <a:p>
              <a:pPr algn="ctr">
                <a:lnSpc>
                  <a:spcPts val="2659"/>
                </a:lnSpc>
                <a:spcBef>
                  <a:spcPct val="0"/>
                </a:spcBef>
              </a:pPr>
              <a:endParaRPr/>
            </a:p>
          </p:txBody>
        </p:sp>
      </p:grpSp>
      <p:sp>
        <p:nvSpPr>
          <p:cNvPr id="34" name="Freeform 34"/>
          <p:cNvSpPr/>
          <p:nvPr/>
        </p:nvSpPr>
        <p:spPr>
          <a:xfrm>
            <a:off x="8340162" y="267330"/>
            <a:ext cx="12752241" cy="2088179"/>
          </a:xfrm>
          <a:custGeom>
            <a:avLst/>
            <a:gdLst/>
            <a:ahLst/>
            <a:cxnLst/>
            <a:rect l="l" t="t" r="r" b="b"/>
            <a:pathLst>
              <a:path w="12752241" h="2088179">
                <a:moveTo>
                  <a:pt x="0" y="0"/>
                </a:moveTo>
                <a:lnTo>
                  <a:pt x="12752241" y="0"/>
                </a:lnTo>
                <a:lnTo>
                  <a:pt x="12752241" y="2088179"/>
                </a:lnTo>
                <a:lnTo>
                  <a:pt x="0" y="2088179"/>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txBody>
          <a:bodyPr/>
          <a:lstStyle/>
          <a:p>
            <a:endParaRPr lang="en-US"/>
          </a:p>
        </p:txBody>
      </p:sp>
      <p:grpSp>
        <p:nvGrpSpPr>
          <p:cNvPr id="35" name="Group 35"/>
          <p:cNvGrpSpPr/>
          <p:nvPr/>
        </p:nvGrpSpPr>
        <p:grpSpPr>
          <a:xfrm>
            <a:off x="548640" y="8424810"/>
            <a:ext cx="1313550" cy="1313550"/>
            <a:chOff x="0" y="0"/>
            <a:chExt cx="6350000" cy="6350000"/>
          </a:xfrm>
        </p:grpSpPr>
        <p:sp>
          <p:nvSpPr>
            <p:cNvPr id="36" name="Freeform 3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0"/>
              </a:srgbClr>
            </a:solidFill>
            <a:ln w="12700">
              <a:solidFill>
                <a:srgbClr val="000000"/>
              </a:solidFill>
            </a:ln>
          </p:spPr>
          <p:txBody>
            <a:bodyPr/>
            <a:lstStyle/>
            <a:p>
              <a:endParaRPr lang="en-US"/>
            </a:p>
          </p:txBody>
        </p:sp>
      </p:grpSp>
      <p:sp>
        <p:nvSpPr>
          <p:cNvPr id="37" name="TextBox 37"/>
          <p:cNvSpPr txBox="1"/>
          <p:nvPr/>
        </p:nvSpPr>
        <p:spPr>
          <a:xfrm>
            <a:off x="-2847282" y="130320"/>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FFFFFF"/>
                </a:solidFill>
                <a:latin typeface="Bobby Jones"/>
                <a:ea typeface="Bobby Jones"/>
                <a:cs typeface="Bobby Jones"/>
                <a:sym typeface="Bobby Jones"/>
              </a:rPr>
              <a:t>P5</a:t>
            </a:r>
          </a:p>
        </p:txBody>
      </p:sp>
      <p:sp>
        <p:nvSpPr>
          <p:cNvPr id="38" name="TextBox 38"/>
          <p:cNvSpPr txBox="1"/>
          <p:nvPr/>
        </p:nvSpPr>
        <p:spPr>
          <a:xfrm>
            <a:off x="10307405" y="630"/>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FFFFFF"/>
                </a:solidFill>
                <a:latin typeface="Bobby Jones"/>
                <a:ea typeface="Bobby Jones"/>
                <a:cs typeface="Bobby Jones"/>
                <a:sym typeface="Bobby Jones"/>
              </a:rPr>
              <a:t>Welcome</a:t>
            </a:r>
          </a:p>
        </p:txBody>
      </p:sp>
      <p:sp>
        <p:nvSpPr>
          <p:cNvPr id="39" name="TextBox 39"/>
          <p:cNvSpPr txBox="1"/>
          <p:nvPr/>
        </p:nvSpPr>
        <p:spPr>
          <a:xfrm>
            <a:off x="3704950" y="3253050"/>
            <a:ext cx="11174188" cy="6426836"/>
          </a:xfrm>
          <a:prstGeom prst="rect">
            <a:avLst/>
          </a:prstGeom>
        </p:spPr>
        <p:txBody>
          <a:bodyPr lIns="0" tIns="0" rIns="0" bIns="0" rtlCol="0" anchor="t">
            <a:spAutoFit/>
          </a:bodyPr>
          <a:lstStyle/>
          <a:p>
            <a:pPr algn="ctr">
              <a:lnSpc>
                <a:spcPts val="8539"/>
              </a:lnSpc>
            </a:pPr>
            <a:endParaRPr/>
          </a:p>
          <a:p>
            <a:pPr algn="ctr">
              <a:lnSpc>
                <a:spcPts val="8539"/>
              </a:lnSpc>
            </a:pPr>
            <a:r>
              <a:rPr lang="en-US" sz="6099" b="1">
                <a:solidFill>
                  <a:srgbClr val="000000"/>
                </a:solidFill>
                <a:latin typeface="A Day Without Sun Text Bold"/>
                <a:ea typeface="A Day Without Sun Text Bold"/>
                <a:cs typeface="A Day Without Sun Text Bold"/>
                <a:sym typeface="A Day Without Sun Text Bold"/>
              </a:rPr>
              <a:t>Loanends Primary School</a:t>
            </a:r>
          </a:p>
          <a:p>
            <a:pPr algn="ctr">
              <a:lnSpc>
                <a:spcPts val="8539"/>
              </a:lnSpc>
            </a:pPr>
            <a:r>
              <a:rPr lang="en-US" sz="6099">
                <a:solidFill>
                  <a:srgbClr val="000000"/>
                </a:solidFill>
                <a:latin typeface="A Day Without Sun Text"/>
                <a:ea typeface="A Day Without Sun Text"/>
                <a:cs typeface="A Day Without Sun Text"/>
                <a:sym typeface="A Day Without Sun Text"/>
              </a:rPr>
              <a:t>Parent Information </a:t>
            </a:r>
          </a:p>
          <a:p>
            <a:pPr algn="ctr">
              <a:lnSpc>
                <a:spcPts val="8539"/>
              </a:lnSpc>
            </a:pPr>
            <a:r>
              <a:rPr lang="en-US" sz="6099">
                <a:solidFill>
                  <a:srgbClr val="000000"/>
                </a:solidFill>
                <a:latin typeface="A Day Without Sun Text"/>
                <a:ea typeface="A Day Without Sun Text"/>
                <a:cs typeface="A Day Without Sun Text"/>
                <a:sym typeface="A Day Without Sun Text"/>
              </a:rPr>
              <a:t>September 2025</a:t>
            </a:r>
          </a:p>
          <a:p>
            <a:pPr algn="ctr">
              <a:lnSpc>
                <a:spcPts val="8539"/>
              </a:lnSpc>
            </a:pPr>
            <a:endParaRPr lang="en-US" sz="6099">
              <a:solidFill>
                <a:srgbClr val="000000"/>
              </a:solidFill>
              <a:latin typeface="A Day Without Sun Text"/>
              <a:ea typeface="A Day Without Sun Text"/>
              <a:cs typeface="A Day Without Sun Text"/>
              <a:sym typeface="A Day Without Sun Text"/>
            </a:endParaRPr>
          </a:p>
          <a:p>
            <a:pPr algn="ctr">
              <a:lnSpc>
                <a:spcPts val="8539"/>
              </a:lnSpc>
            </a:pPr>
            <a:endParaRPr lang="en-US" sz="6099">
              <a:solidFill>
                <a:srgbClr val="000000"/>
              </a:solidFill>
              <a:latin typeface="A Day Without Sun Text"/>
              <a:ea typeface="A Day Without Sun Text"/>
              <a:cs typeface="A Day Without Sun Text"/>
              <a:sym typeface="A Day Without Sun Text"/>
            </a:endParaRPr>
          </a:p>
        </p:txBody>
      </p:sp>
      <p:pic>
        <p:nvPicPr>
          <p:cNvPr id="43" name="Audio 42">
            <a:extLst>
              <a:ext uri="{FF2B5EF4-FFF2-40B4-BE49-F238E27FC236}">
                <a16:creationId xmlns:a16="http://schemas.microsoft.com/office/drawing/2014/main" id="{9955A7FF-0C82-15D3-680C-82EAFF4E3D3F}"/>
              </a:ext>
            </a:extLst>
          </p:cNvPr>
          <p:cNvPicPr>
            <a:picLocks noChangeAspect="1"/>
          </p:cNvPicPr>
          <p:nvPr>
            <a:audioFile r:link="rId2"/>
            <p:extLst>
              <p:ext uri="{DAA4B4D4-6D71-4841-9C94-3DE7FCFB9230}">
                <p14:media xmlns:p14="http://schemas.microsoft.com/office/powerpoint/2010/main" r:embed="rId1"/>
              </p:ext>
            </p:extLst>
          </p:nvPr>
        </p:nvPicPr>
        <p:blipFill>
          <a:blip r:embed="rId54"/>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34"/>
    </mc:Choice>
    <mc:Fallback>
      <p:transition spd="slow" advTm="1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820" y="-2291143"/>
            <a:ext cx="19309641" cy="13584363"/>
            <a:chOff x="0" y="0"/>
            <a:chExt cx="25746188" cy="18112484"/>
          </a:xfrm>
        </p:grpSpPr>
        <p:sp>
          <p:nvSpPr>
            <p:cNvPr id="3" name="Freeform 3"/>
            <p:cNvSpPr/>
            <p:nvPr/>
          </p:nvSpPr>
          <p:spPr>
            <a:xfrm rot="-1035644">
              <a:off x="790700" y="10921755"/>
              <a:ext cx="4801210" cy="6058309"/>
            </a:xfrm>
            <a:custGeom>
              <a:avLst/>
              <a:gdLst/>
              <a:ahLst/>
              <a:cxnLst/>
              <a:rect l="l" t="t" r="r" b="b"/>
              <a:pathLst>
                <a:path w="4801210" h="6058309">
                  <a:moveTo>
                    <a:pt x="0" y="0"/>
                  </a:moveTo>
                  <a:lnTo>
                    <a:pt x="4801210" y="0"/>
                  </a:lnTo>
                  <a:lnTo>
                    <a:pt x="4801210" y="6058310"/>
                  </a:lnTo>
                  <a:lnTo>
                    <a:pt x="0" y="6058310"/>
                  </a:lnTo>
                  <a:lnTo>
                    <a:pt x="0" y="0"/>
                  </a:lnTo>
                  <a:close/>
                </a:path>
              </a:pathLst>
            </a:custGeom>
            <a:blipFill>
              <a:blip r:embed="rId4"/>
              <a:stretch>
                <a:fillRect/>
              </a:stretch>
            </a:blipFill>
          </p:spPr>
          <p:txBody>
            <a:bodyPr/>
            <a:lstStyle/>
            <a:p>
              <a:endParaRPr lang="en-US"/>
            </a:p>
          </p:txBody>
        </p:sp>
        <p:sp>
          <p:nvSpPr>
            <p:cNvPr id="4" name="Freeform 4"/>
            <p:cNvSpPr/>
            <p:nvPr/>
          </p:nvSpPr>
          <p:spPr>
            <a:xfrm>
              <a:off x="5748047" y="6501487"/>
              <a:ext cx="4761727" cy="6234667"/>
            </a:xfrm>
            <a:custGeom>
              <a:avLst/>
              <a:gdLst/>
              <a:ahLst/>
              <a:cxnLst/>
              <a:rect l="l" t="t" r="r" b="b"/>
              <a:pathLst>
                <a:path w="4761727" h="6234667">
                  <a:moveTo>
                    <a:pt x="0" y="0"/>
                  </a:moveTo>
                  <a:lnTo>
                    <a:pt x="4761727" y="0"/>
                  </a:lnTo>
                  <a:lnTo>
                    <a:pt x="4761727" y="6234668"/>
                  </a:lnTo>
                  <a:lnTo>
                    <a:pt x="0" y="62346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123757" y="13592879"/>
              <a:ext cx="4761727" cy="4086428"/>
            </a:xfrm>
            <a:custGeom>
              <a:avLst/>
              <a:gdLst/>
              <a:ahLst/>
              <a:cxnLst/>
              <a:rect l="l" t="t" r="r" b="b"/>
              <a:pathLst>
                <a:path w="4761727" h="4086428">
                  <a:moveTo>
                    <a:pt x="0" y="0"/>
                  </a:moveTo>
                  <a:lnTo>
                    <a:pt x="4761727" y="0"/>
                  </a:lnTo>
                  <a:lnTo>
                    <a:pt x="4761727" y="4086428"/>
                  </a:lnTo>
                  <a:lnTo>
                    <a:pt x="0" y="40864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517568" y="5918043"/>
              <a:ext cx="3865042" cy="3700778"/>
            </a:xfrm>
            <a:custGeom>
              <a:avLst/>
              <a:gdLst/>
              <a:ahLst/>
              <a:cxnLst/>
              <a:rect l="l" t="t" r="r" b="b"/>
              <a:pathLst>
                <a:path w="3865042" h="3700778">
                  <a:moveTo>
                    <a:pt x="0" y="0"/>
                  </a:moveTo>
                  <a:lnTo>
                    <a:pt x="3865042" y="0"/>
                  </a:lnTo>
                  <a:lnTo>
                    <a:pt x="3865042" y="3700778"/>
                  </a:lnTo>
                  <a:lnTo>
                    <a:pt x="0" y="37007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1172196">
              <a:off x="19253366" y="13077568"/>
              <a:ext cx="5969696" cy="4156401"/>
            </a:xfrm>
            <a:custGeom>
              <a:avLst/>
              <a:gdLst/>
              <a:ahLst/>
              <a:cxnLst/>
              <a:rect l="l" t="t" r="r" b="b"/>
              <a:pathLst>
                <a:path w="5969696" h="4156401">
                  <a:moveTo>
                    <a:pt x="0" y="0"/>
                  </a:moveTo>
                  <a:lnTo>
                    <a:pt x="5969696" y="0"/>
                  </a:lnTo>
                  <a:lnTo>
                    <a:pt x="5969696" y="4156402"/>
                  </a:lnTo>
                  <a:lnTo>
                    <a:pt x="0" y="4156402"/>
                  </a:lnTo>
                  <a:lnTo>
                    <a:pt x="0" y="0"/>
                  </a:lnTo>
                  <a:close/>
                </a:path>
              </a:pathLst>
            </a:custGeom>
            <a:blipFill>
              <a:blip r:embed="rId11"/>
              <a:stretch>
                <a:fillRect/>
              </a:stretch>
            </a:blipFill>
          </p:spPr>
          <p:txBody>
            <a:bodyPr/>
            <a:lstStyle/>
            <a:p>
              <a:endParaRPr lang="en-US"/>
            </a:p>
          </p:txBody>
        </p:sp>
        <p:sp>
          <p:nvSpPr>
            <p:cNvPr id="8" name="Freeform 8"/>
            <p:cNvSpPr/>
            <p:nvPr/>
          </p:nvSpPr>
          <p:spPr>
            <a:xfrm rot="1402174">
              <a:off x="10792169" y="9150728"/>
              <a:ext cx="2949369" cy="5366554"/>
            </a:xfrm>
            <a:custGeom>
              <a:avLst/>
              <a:gdLst/>
              <a:ahLst/>
              <a:cxnLst/>
              <a:rect l="l" t="t" r="r" b="b"/>
              <a:pathLst>
                <a:path w="2949369" h="5366554">
                  <a:moveTo>
                    <a:pt x="0" y="0"/>
                  </a:moveTo>
                  <a:lnTo>
                    <a:pt x="2949369" y="0"/>
                  </a:lnTo>
                  <a:lnTo>
                    <a:pt x="2949369" y="5366554"/>
                  </a:lnTo>
                  <a:lnTo>
                    <a:pt x="0" y="5366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2625309" y="13319220"/>
              <a:ext cx="5209633" cy="3125780"/>
            </a:xfrm>
            <a:custGeom>
              <a:avLst/>
              <a:gdLst/>
              <a:ahLst/>
              <a:cxnLst/>
              <a:rect l="l" t="t" r="r" b="b"/>
              <a:pathLst>
                <a:path w="5209633" h="3125780">
                  <a:moveTo>
                    <a:pt x="0" y="0"/>
                  </a:moveTo>
                  <a:lnTo>
                    <a:pt x="5209634" y="0"/>
                  </a:lnTo>
                  <a:lnTo>
                    <a:pt x="5209634" y="3125780"/>
                  </a:lnTo>
                  <a:lnTo>
                    <a:pt x="0" y="3125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5543529" y="8173328"/>
              <a:ext cx="4761727" cy="4345076"/>
            </a:xfrm>
            <a:custGeom>
              <a:avLst/>
              <a:gdLst/>
              <a:ahLst/>
              <a:cxnLst/>
              <a:rect l="l" t="t" r="r" b="b"/>
              <a:pathLst>
                <a:path w="4761727" h="4345076">
                  <a:moveTo>
                    <a:pt x="0" y="0"/>
                  </a:moveTo>
                  <a:lnTo>
                    <a:pt x="4761728" y="0"/>
                  </a:lnTo>
                  <a:lnTo>
                    <a:pt x="4761728" y="4345076"/>
                  </a:lnTo>
                  <a:lnTo>
                    <a:pt x="0" y="43450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21175169" y="8275558"/>
              <a:ext cx="3948172" cy="3923496"/>
            </a:xfrm>
            <a:custGeom>
              <a:avLst/>
              <a:gdLst/>
              <a:ahLst/>
              <a:cxnLst/>
              <a:rect l="l" t="t" r="r" b="b"/>
              <a:pathLst>
                <a:path w="3948172" h="3923496">
                  <a:moveTo>
                    <a:pt x="0" y="0"/>
                  </a:moveTo>
                  <a:lnTo>
                    <a:pt x="3948173" y="0"/>
                  </a:lnTo>
                  <a:lnTo>
                    <a:pt x="3948173" y="3923496"/>
                  </a:lnTo>
                  <a:lnTo>
                    <a:pt x="0" y="39234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8730240" y="4540746"/>
              <a:ext cx="5209633" cy="2754594"/>
            </a:xfrm>
            <a:custGeom>
              <a:avLst/>
              <a:gdLst/>
              <a:ahLst/>
              <a:cxnLst/>
              <a:rect l="l" t="t" r="r" b="b"/>
              <a:pathLst>
                <a:path w="5209633" h="2754594">
                  <a:moveTo>
                    <a:pt x="0" y="0"/>
                  </a:moveTo>
                  <a:lnTo>
                    <a:pt x="5209634" y="0"/>
                  </a:lnTo>
                  <a:lnTo>
                    <a:pt x="5209634" y="2754594"/>
                  </a:lnTo>
                  <a:lnTo>
                    <a:pt x="0" y="275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a:off x="125123" y="900702"/>
              <a:ext cx="3690404" cy="4297413"/>
            </a:xfrm>
            <a:custGeom>
              <a:avLst/>
              <a:gdLst/>
              <a:ahLst/>
              <a:cxnLst/>
              <a:rect l="l" t="t" r="r" b="b"/>
              <a:pathLst>
                <a:path w="3690404" h="4297413">
                  <a:moveTo>
                    <a:pt x="0" y="0"/>
                  </a:moveTo>
                  <a:lnTo>
                    <a:pt x="3690403" y="0"/>
                  </a:lnTo>
                  <a:lnTo>
                    <a:pt x="3690403" y="4297413"/>
                  </a:lnTo>
                  <a:lnTo>
                    <a:pt x="0" y="429741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4" name="Freeform 14"/>
            <p:cNvSpPr/>
            <p:nvPr/>
          </p:nvSpPr>
          <p:spPr>
            <a:xfrm>
              <a:off x="10885484" y="5188594"/>
              <a:ext cx="3256492" cy="3256492"/>
            </a:xfrm>
            <a:custGeom>
              <a:avLst/>
              <a:gdLst/>
              <a:ahLst/>
              <a:cxnLst/>
              <a:rect l="l" t="t" r="r" b="b"/>
              <a:pathLst>
                <a:path w="3256492" h="3256492">
                  <a:moveTo>
                    <a:pt x="0" y="0"/>
                  </a:moveTo>
                  <a:lnTo>
                    <a:pt x="3256492" y="0"/>
                  </a:lnTo>
                  <a:lnTo>
                    <a:pt x="3256492" y="3256491"/>
                  </a:lnTo>
                  <a:lnTo>
                    <a:pt x="0" y="325649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Freeform 15"/>
            <p:cNvSpPr/>
            <p:nvPr/>
          </p:nvSpPr>
          <p:spPr>
            <a:xfrm>
              <a:off x="8128911" y="2147519"/>
              <a:ext cx="3412324" cy="3770524"/>
            </a:xfrm>
            <a:custGeom>
              <a:avLst/>
              <a:gdLst/>
              <a:ahLst/>
              <a:cxnLst/>
              <a:rect l="l" t="t" r="r" b="b"/>
              <a:pathLst>
                <a:path w="3412324" h="3770524">
                  <a:moveTo>
                    <a:pt x="0" y="0"/>
                  </a:moveTo>
                  <a:lnTo>
                    <a:pt x="3412324" y="0"/>
                  </a:lnTo>
                  <a:lnTo>
                    <a:pt x="3412324" y="3770524"/>
                  </a:lnTo>
                  <a:lnTo>
                    <a:pt x="0" y="377052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6" name="Freeform 16"/>
            <p:cNvSpPr/>
            <p:nvPr/>
          </p:nvSpPr>
          <p:spPr>
            <a:xfrm>
              <a:off x="22272618" y="0"/>
              <a:ext cx="3334511" cy="4295038"/>
            </a:xfrm>
            <a:custGeom>
              <a:avLst/>
              <a:gdLst/>
              <a:ahLst/>
              <a:cxnLst/>
              <a:rect l="l" t="t" r="r" b="b"/>
              <a:pathLst>
                <a:path w="3334511" h="4295038">
                  <a:moveTo>
                    <a:pt x="0" y="0"/>
                  </a:moveTo>
                  <a:lnTo>
                    <a:pt x="3334511" y="0"/>
                  </a:lnTo>
                  <a:lnTo>
                    <a:pt x="3334511" y="4295038"/>
                  </a:lnTo>
                  <a:lnTo>
                    <a:pt x="0" y="429503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7" name="Freeform 17"/>
            <p:cNvSpPr/>
            <p:nvPr/>
          </p:nvSpPr>
          <p:spPr>
            <a:xfrm>
              <a:off x="14684913" y="3410515"/>
              <a:ext cx="2830950" cy="4249081"/>
            </a:xfrm>
            <a:custGeom>
              <a:avLst/>
              <a:gdLst/>
              <a:ahLst/>
              <a:cxnLst/>
              <a:rect l="l" t="t" r="r" b="b"/>
              <a:pathLst>
                <a:path w="2830950" h="4249081">
                  <a:moveTo>
                    <a:pt x="0" y="0"/>
                  </a:moveTo>
                  <a:lnTo>
                    <a:pt x="2830950" y="0"/>
                  </a:lnTo>
                  <a:lnTo>
                    <a:pt x="2830950" y="4249081"/>
                  </a:lnTo>
                  <a:lnTo>
                    <a:pt x="0" y="424908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18" name="Freeform 18"/>
            <p:cNvSpPr/>
            <p:nvPr/>
          </p:nvSpPr>
          <p:spPr>
            <a:xfrm>
              <a:off x="8128911" y="12518404"/>
              <a:ext cx="2156910" cy="1839256"/>
            </a:xfrm>
            <a:custGeom>
              <a:avLst/>
              <a:gdLst/>
              <a:ahLst/>
              <a:cxnLst/>
              <a:rect l="l" t="t" r="r" b="b"/>
              <a:pathLst>
                <a:path w="2156910" h="1839256">
                  <a:moveTo>
                    <a:pt x="0" y="0"/>
                  </a:moveTo>
                  <a:lnTo>
                    <a:pt x="2156910" y="0"/>
                  </a:lnTo>
                  <a:lnTo>
                    <a:pt x="2156910"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19" name="Freeform 19"/>
            <p:cNvSpPr/>
            <p:nvPr/>
          </p:nvSpPr>
          <p:spPr>
            <a:xfrm rot="-1461293">
              <a:off x="11817659" y="1740613"/>
              <a:ext cx="3334511" cy="2617591"/>
            </a:xfrm>
            <a:custGeom>
              <a:avLst/>
              <a:gdLst/>
              <a:ahLst/>
              <a:cxnLst/>
              <a:rect l="l" t="t" r="r" b="b"/>
              <a:pathLst>
                <a:path w="3334511" h="2617591">
                  <a:moveTo>
                    <a:pt x="0" y="0"/>
                  </a:moveTo>
                  <a:lnTo>
                    <a:pt x="3334511" y="0"/>
                  </a:lnTo>
                  <a:lnTo>
                    <a:pt x="3334511" y="2617591"/>
                  </a:lnTo>
                  <a:lnTo>
                    <a:pt x="0" y="261759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0" name="Freeform 20"/>
            <p:cNvSpPr/>
            <p:nvPr/>
          </p:nvSpPr>
          <p:spPr>
            <a:xfrm>
              <a:off x="4001031" y="2016215"/>
              <a:ext cx="3197973" cy="3518840"/>
            </a:xfrm>
            <a:custGeom>
              <a:avLst/>
              <a:gdLst/>
              <a:ahLst/>
              <a:cxnLst/>
              <a:rect l="l" t="t" r="r" b="b"/>
              <a:pathLst>
                <a:path w="3197973" h="3518840">
                  <a:moveTo>
                    <a:pt x="0" y="0"/>
                  </a:moveTo>
                  <a:lnTo>
                    <a:pt x="3197973" y="0"/>
                  </a:lnTo>
                  <a:lnTo>
                    <a:pt x="3197973" y="3518840"/>
                  </a:lnTo>
                  <a:lnTo>
                    <a:pt x="0" y="351884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1" name="Freeform 21"/>
            <p:cNvSpPr/>
            <p:nvPr/>
          </p:nvSpPr>
          <p:spPr>
            <a:xfrm>
              <a:off x="18148346" y="12736155"/>
              <a:ext cx="2156910" cy="1839256"/>
            </a:xfrm>
            <a:custGeom>
              <a:avLst/>
              <a:gdLst/>
              <a:ahLst/>
              <a:cxnLst/>
              <a:rect l="l" t="t" r="r" b="b"/>
              <a:pathLst>
                <a:path w="2156910" h="1839256">
                  <a:moveTo>
                    <a:pt x="0" y="0"/>
                  </a:moveTo>
                  <a:lnTo>
                    <a:pt x="2156911" y="0"/>
                  </a:lnTo>
                  <a:lnTo>
                    <a:pt x="2156911"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2" name="Freeform 22"/>
            <p:cNvSpPr/>
            <p:nvPr/>
          </p:nvSpPr>
          <p:spPr>
            <a:xfrm>
              <a:off x="797406" y="8056079"/>
              <a:ext cx="2345836" cy="2078997"/>
            </a:xfrm>
            <a:custGeom>
              <a:avLst/>
              <a:gdLst/>
              <a:ahLst/>
              <a:cxnLst/>
              <a:rect l="l" t="t" r="r" b="b"/>
              <a:pathLst>
                <a:path w="2345836" h="2078997">
                  <a:moveTo>
                    <a:pt x="0" y="0"/>
                  </a:moveTo>
                  <a:lnTo>
                    <a:pt x="2345836" y="0"/>
                  </a:lnTo>
                  <a:lnTo>
                    <a:pt x="2345836" y="2078997"/>
                  </a:lnTo>
                  <a:lnTo>
                    <a:pt x="0" y="2078997"/>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3" name="Freeform 23"/>
            <p:cNvSpPr/>
            <p:nvPr/>
          </p:nvSpPr>
          <p:spPr>
            <a:xfrm>
              <a:off x="20305257" y="6600633"/>
              <a:ext cx="2543361" cy="2117926"/>
            </a:xfrm>
            <a:custGeom>
              <a:avLst/>
              <a:gdLst/>
              <a:ahLst/>
              <a:cxnLst/>
              <a:rect l="l" t="t" r="r" b="b"/>
              <a:pathLst>
                <a:path w="2543361" h="2117926">
                  <a:moveTo>
                    <a:pt x="0" y="0"/>
                  </a:moveTo>
                  <a:lnTo>
                    <a:pt x="2543360" y="0"/>
                  </a:lnTo>
                  <a:lnTo>
                    <a:pt x="2543360" y="2117925"/>
                  </a:lnTo>
                  <a:lnTo>
                    <a:pt x="0" y="2117925"/>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4" name="Freeform 24"/>
            <p:cNvSpPr/>
            <p:nvPr/>
          </p:nvSpPr>
          <p:spPr>
            <a:xfrm>
              <a:off x="15152507" y="16320127"/>
              <a:ext cx="1895762" cy="1792357"/>
            </a:xfrm>
            <a:custGeom>
              <a:avLst/>
              <a:gdLst/>
              <a:ahLst/>
              <a:cxnLst/>
              <a:rect l="l" t="t" r="r" b="b"/>
              <a:pathLst>
                <a:path w="1895762" h="1792357">
                  <a:moveTo>
                    <a:pt x="0" y="0"/>
                  </a:moveTo>
                  <a:lnTo>
                    <a:pt x="1895762" y="0"/>
                  </a:lnTo>
                  <a:lnTo>
                    <a:pt x="1895762" y="1792357"/>
                  </a:lnTo>
                  <a:lnTo>
                    <a:pt x="0" y="1792357"/>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5" name="Freeform 25"/>
            <p:cNvSpPr/>
            <p:nvPr/>
          </p:nvSpPr>
          <p:spPr>
            <a:xfrm>
              <a:off x="1175362" y="5535055"/>
              <a:ext cx="1895762" cy="1509716"/>
            </a:xfrm>
            <a:custGeom>
              <a:avLst/>
              <a:gdLst/>
              <a:ahLst/>
              <a:cxnLst/>
              <a:rect l="l" t="t" r="r" b="b"/>
              <a:pathLst>
                <a:path w="1895762" h="1509716">
                  <a:moveTo>
                    <a:pt x="0" y="0"/>
                  </a:moveTo>
                  <a:lnTo>
                    <a:pt x="1895762" y="0"/>
                  </a:lnTo>
                  <a:lnTo>
                    <a:pt x="1895762" y="1509716"/>
                  </a:lnTo>
                  <a:lnTo>
                    <a:pt x="0" y="150971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6" name="Freeform 26"/>
            <p:cNvSpPr/>
            <p:nvPr/>
          </p:nvSpPr>
          <p:spPr>
            <a:xfrm rot="-998639">
              <a:off x="10509774" y="8453906"/>
              <a:ext cx="1671809" cy="1331368"/>
            </a:xfrm>
            <a:custGeom>
              <a:avLst/>
              <a:gdLst/>
              <a:ahLst/>
              <a:cxnLst/>
              <a:rect l="l" t="t" r="r" b="b"/>
              <a:pathLst>
                <a:path w="1671809" h="1331368">
                  <a:moveTo>
                    <a:pt x="0" y="0"/>
                  </a:moveTo>
                  <a:lnTo>
                    <a:pt x="1671809" y="0"/>
                  </a:lnTo>
                  <a:lnTo>
                    <a:pt x="1671809" y="1331368"/>
                  </a:lnTo>
                  <a:lnTo>
                    <a:pt x="0" y="133136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7" name="Freeform 27"/>
            <p:cNvSpPr/>
            <p:nvPr/>
          </p:nvSpPr>
          <p:spPr>
            <a:xfrm>
              <a:off x="14020323" y="11464701"/>
              <a:ext cx="1329180" cy="1468707"/>
            </a:xfrm>
            <a:custGeom>
              <a:avLst/>
              <a:gdLst/>
              <a:ahLst/>
              <a:cxnLst/>
              <a:rect l="l" t="t" r="r" b="b"/>
              <a:pathLst>
                <a:path w="1329180" h="1468707">
                  <a:moveTo>
                    <a:pt x="0" y="0"/>
                  </a:moveTo>
                  <a:lnTo>
                    <a:pt x="1329180" y="0"/>
                  </a:lnTo>
                  <a:lnTo>
                    <a:pt x="1329180" y="1468707"/>
                  </a:lnTo>
                  <a:lnTo>
                    <a:pt x="0" y="146870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8" name="Freeform 28"/>
            <p:cNvSpPr/>
            <p:nvPr/>
          </p:nvSpPr>
          <p:spPr>
            <a:xfrm>
              <a:off x="17695845" y="1169529"/>
              <a:ext cx="3456164" cy="3546437"/>
            </a:xfrm>
            <a:custGeom>
              <a:avLst/>
              <a:gdLst/>
              <a:ahLst/>
              <a:cxnLst/>
              <a:rect l="l" t="t" r="r" b="b"/>
              <a:pathLst>
                <a:path w="3456164" h="3546437">
                  <a:moveTo>
                    <a:pt x="0" y="0"/>
                  </a:moveTo>
                  <a:lnTo>
                    <a:pt x="3456164" y="0"/>
                  </a:lnTo>
                  <a:lnTo>
                    <a:pt x="3456164" y="3546438"/>
                  </a:lnTo>
                  <a:lnTo>
                    <a:pt x="0" y="354643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29" name="Freeform 29"/>
            <p:cNvSpPr/>
            <p:nvPr/>
          </p:nvSpPr>
          <p:spPr>
            <a:xfrm>
              <a:off x="13222519" y="7425462"/>
              <a:ext cx="2126984" cy="2039246"/>
            </a:xfrm>
            <a:custGeom>
              <a:avLst/>
              <a:gdLst/>
              <a:ahLst/>
              <a:cxnLst/>
              <a:rect l="l" t="t" r="r" b="b"/>
              <a:pathLst>
                <a:path w="2126984" h="2039246">
                  <a:moveTo>
                    <a:pt x="0" y="0"/>
                  </a:moveTo>
                  <a:lnTo>
                    <a:pt x="2126984" y="0"/>
                  </a:lnTo>
                  <a:lnTo>
                    <a:pt x="2126984" y="2039246"/>
                  </a:lnTo>
                  <a:lnTo>
                    <a:pt x="0" y="2039246"/>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grpSp>
      <p:grpSp>
        <p:nvGrpSpPr>
          <p:cNvPr id="30" name="Group 30"/>
          <p:cNvGrpSpPr/>
          <p:nvPr/>
        </p:nvGrpSpPr>
        <p:grpSpPr>
          <a:xfrm>
            <a:off x="3704950" y="3376875"/>
            <a:ext cx="11174188" cy="4491566"/>
            <a:chOff x="0" y="0"/>
            <a:chExt cx="2942996" cy="1182964"/>
          </a:xfrm>
        </p:grpSpPr>
        <p:sp>
          <p:nvSpPr>
            <p:cNvPr id="31" name="Freeform 31"/>
            <p:cNvSpPr/>
            <p:nvPr/>
          </p:nvSpPr>
          <p:spPr>
            <a:xfrm>
              <a:off x="0" y="0"/>
              <a:ext cx="2942996" cy="1182964"/>
            </a:xfrm>
            <a:custGeom>
              <a:avLst/>
              <a:gdLst/>
              <a:ahLst/>
              <a:cxnLst/>
              <a:rect l="l" t="t" r="r" b="b"/>
              <a:pathLst>
                <a:path w="2942996" h="1182964">
                  <a:moveTo>
                    <a:pt x="37413" y="0"/>
                  </a:moveTo>
                  <a:lnTo>
                    <a:pt x="2905583" y="0"/>
                  </a:lnTo>
                  <a:cubicBezTo>
                    <a:pt x="2915505" y="0"/>
                    <a:pt x="2925022" y="3942"/>
                    <a:pt x="2932038" y="10958"/>
                  </a:cubicBezTo>
                  <a:cubicBezTo>
                    <a:pt x="2939054" y="17974"/>
                    <a:pt x="2942996" y="27491"/>
                    <a:pt x="2942996" y="37413"/>
                  </a:cubicBezTo>
                  <a:lnTo>
                    <a:pt x="2942996" y="1145551"/>
                  </a:lnTo>
                  <a:cubicBezTo>
                    <a:pt x="2942996" y="1155473"/>
                    <a:pt x="2939054" y="1164989"/>
                    <a:pt x="2932038" y="1172006"/>
                  </a:cubicBezTo>
                  <a:cubicBezTo>
                    <a:pt x="2925022" y="1179022"/>
                    <a:pt x="2915505" y="1182964"/>
                    <a:pt x="2905583" y="1182964"/>
                  </a:cubicBezTo>
                  <a:lnTo>
                    <a:pt x="37413" y="1182964"/>
                  </a:lnTo>
                  <a:cubicBezTo>
                    <a:pt x="27491" y="1182964"/>
                    <a:pt x="17974" y="1179022"/>
                    <a:pt x="10958" y="1172006"/>
                  </a:cubicBezTo>
                  <a:cubicBezTo>
                    <a:pt x="3942" y="1164989"/>
                    <a:pt x="0" y="1155473"/>
                    <a:pt x="0" y="1145551"/>
                  </a:cubicBezTo>
                  <a:lnTo>
                    <a:pt x="0" y="37413"/>
                  </a:lnTo>
                  <a:cubicBezTo>
                    <a:pt x="0" y="27491"/>
                    <a:pt x="3942" y="17974"/>
                    <a:pt x="10958" y="10958"/>
                  </a:cubicBezTo>
                  <a:cubicBezTo>
                    <a:pt x="17974" y="3942"/>
                    <a:pt x="27491" y="0"/>
                    <a:pt x="37413" y="0"/>
                  </a:cubicBezTo>
                  <a:close/>
                </a:path>
              </a:pathLst>
            </a:custGeom>
            <a:solidFill>
              <a:srgbClr val="FFFFFF"/>
            </a:solidFill>
            <a:ln w="95250" cap="rnd">
              <a:solidFill>
                <a:srgbClr val="00D49C"/>
              </a:solidFill>
              <a:prstDash val="solid"/>
              <a:round/>
            </a:ln>
          </p:spPr>
          <p:txBody>
            <a:bodyPr/>
            <a:lstStyle/>
            <a:p>
              <a:endParaRPr lang="en-US"/>
            </a:p>
          </p:txBody>
        </p:sp>
        <p:sp>
          <p:nvSpPr>
            <p:cNvPr id="32" name="TextBox 32"/>
            <p:cNvSpPr txBox="1"/>
            <p:nvPr/>
          </p:nvSpPr>
          <p:spPr>
            <a:xfrm>
              <a:off x="0" y="-38100"/>
              <a:ext cx="2942996" cy="1221064"/>
            </a:xfrm>
            <a:prstGeom prst="rect">
              <a:avLst/>
            </a:prstGeom>
          </p:spPr>
          <p:txBody>
            <a:bodyPr lIns="50800" tIns="50800" rIns="50800" bIns="50800" rtlCol="0" anchor="ctr"/>
            <a:lstStyle/>
            <a:p>
              <a:pPr algn="ctr">
                <a:lnSpc>
                  <a:spcPts val="2659"/>
                </a:lnSpc>
                <a:spcBef>
                  <a:spcPct val="0"/>
                </a:spcBef>
              </a:pPr>
              <a:endParaRPr/>
            </a:p>
          </p:txBody>
        </p:sp>
      </p:grpSp>
      <p:sp>
        <p:nvSpPr>
          <p:cNvPr id="33" name="Freeform 33"/>
          <p:cNvSpPr/>
          <p:nvPr/>
        </p:nvSpPr>
        <p:spPr>
          <a:xfrm>
            <a:off x="2915924" y="3816944"/>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4" name="Freeform 34"/>
          <p:cNvSpPr/>
          <p:nvPr/>
        </p:nvSpPr>
        <p:spPr>
          <a:xfrm>
            <a:off x="2915924" y="534019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5" name="TextBox 35"/>
          <p:cNvSpPr txBox="1"/>
          <p:nvPr/>
        </p:nvSpPr>
        <p:spPr>
          <a:xfrm>
            <a:off x="4883167" y="4244817"/>
            <a:ext cx="8817754" cy="2816224"/>
          </a:xfrm>
          <a:prstGeom prst="rect">
            <a:avLst/>
          </a:prstGeom>
        </p:spPr>
        <p:txBody>
          <a:bodyPr lIns="0" tIns="0" rIns="0" bIns="0" rtlCol="0" anchor="t">
            <a:spAutoFit/>
          </a:bodyPr>
          <a:lstStyle/>
          <a:p>
            <a:pPr algn="ctr">
              <a:lnSpc>
                <a:spcPts val="11200"/>
              </a:lnSpc>
              <a:spcBef>
                <a:spcPct val="0"/>
              </a:spcBef>
            </a:pPr>
            <a:r>
              <a:rPr lang="en-US" sz="8000">
                <a:solidFill>
                  <a:srgbClr val="FFFFFF"/>
                </a:solidFill>
                <a:latin typeface="Bobby Jones"/>
                <a:ea typeface="Bobby Jones"/>
                <a:cs typeface="Bobby Jones"/>
                <a:sym typeface="Bobby Jones"/>
              </a:rPr>
              <a:t>School Development PLan</a:t>
            </a:r>
          </a:p>
        </p:txBody>
      </p:sp>
      <p:pic>
        <p:nvPicPr>
          <p:cNvPr id="40" name="Audio 39">
            <a:extLst>
              <a:ext uri="{FF2B5EF4-FFF2-40B4-BE49-F238E27FC236}">
                <a16:creationId xmlns:a16="http://schemas.microsoft.com/office/drawing/2014/main" id="{B0FDD121-BE75-8F8C-4C7A-CC3CD378DBC9}"/>
              </a:ext>
            </a:extLst>
          </p:cNvPr>
          <p:cNvPicPr>
            <a:picLocks noChangeAspect="1"/>
          </p:cNvPicPr>
          <p:nvPr>
            <a:audioFile r:link="rId2"/>
            <p:extLst>
              <p:ext uri="{DAA4B4D4-6D71-4841-9C94-3DE7FCFB9230}">
                <p14:media xmlns:p14="http://schemas.microsoft.com/office/powerpoint/2010/main" r:embed="rId1"/>
              </p:ext>
            </p:extLst>
          </p:nvPr>
        </p:nvPicPr>
        <p:blipFill>
          <a:blip r:embed="rId52"/>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66"/>
    </mc:Choice>
    <mc:Fallback>
      <p:transition spd="slow" advTm="3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722149" y="2644775"/>
            <a:ext cx="5468532" cy="4913352"/>
            <a:chOff x="0" y="0"/>
            <a:chExt cx="1440272" cy="1294052"/>
          </a:xfrm>
        </p:grpSpPr>
        <p:sp>
          <p:nvSpPr>
            <p:cNvPr id="7" name="Freeform 7"/>
            <p:cNvSpPr/>
            <p:nvPr/>
          </p:nvSpPr>
          <p:spPr>
            <a:xfrm>
              <a:off x="0" y="0"/>
              <a:ext cx="1440272" cy="1294052"/>
            </a:xfrm>
            <a:custGeom>
              <a:avLst/>
              <a:gdLst/>
              <a:ahLst/>
              <a:cxnLst/>
              <a:rect l="l" t="t" r="r" b="b"/>
              <a:pathLst>
                <a:path w="1440272" h="1294052">
                  <a:moveTo>
                    <a:pt x="76449" y="0"/>
                  </a:moveTo>
                  <a:lnTo>
                    <a:pt x="1363823" y="0"/>
                  </a:lnTo>
                  <a:cubicBezTo>
                    <a:pt x="1384098" y="0"/>
                    <a:pt x="1403543" y="8054"/>
                    <a:pt x="1417880" y="22391"/>
                  </a:cubicBezTo>
                  <a:cubicBezTo>
                    <a:pt x="1432217" y="36728"/>
                    <a:pt x="1440272" y="56173"/>
                    <a:pt x="1440272" y="76449"/>
                  </a:cubicBezTo>
                  <a:lnTo>
                    <a:pt x="1440272" y="1217603"/>
                  </a:lnTo>
                  <a:cubicBezTo>
                    <a:pt x="1440272" y="1237878"/>
                    <a:pt x="1432217" y="1257323"/>
                    <a:pt x="1417880" y="1271660"/>
                  </a:cubicBezTo>
                  <a:cubicBezTo>
                    <a:pt x="1403543" y="1285997"/>
                    <a:pt x="1384098" y="1294052"/>
                    <a:pt x="1363823" y="1294052"/>
                  </a:cubicBezTo>
                  <a:lnTo>
                    <a:pt x="76449" y="1294052"/>
                  </a:lnTo>
                  <a:cubicBezTo>
                    <a:pt x="56173" y="1294052"/>
                    <a:pt x="36728" y="1285997"/>
                    <a:pt x="22391" y="1271660"/>
                  </a:cubicBezTo>
                  <a:cubicBezTo>
                    <a:pt x="8054" y="1257323"/>
                    <a:pt x="0" y="1237878"/>
                    <a:pt x="0" y="1217603"/>
                  </a:cubicBezTo>
                  <a:lnTo>
                    <a:pt x="0" y="76449"/>
                  </a:lnTo>
                  <a:cubicBezTo>
                    <a:pt x="0" y="56173"/>
                    <a:pt x="8054" y="36728"/>
                    <a:pt x="22391" y="22391"/>
                  </a:cubicBezTo>
                  <a:cubicBezTo>
                    <a:pt x="36728" y="8054"/>
                    <a:pt x="56173" y="0"/>
                    <a:pt x="76449" y="0"/>
                  </a:cubicBezTo>
                  <a:close/>
                </a:path>
              </a:pathLst>
            </a:custGeom>
            <a:solidFill>
              <a:srgbClr val="FFFFFF"/>
            </a:solidFill>
            <a:ln w="95250" cap="rnd">
              <a:solidFill>
                <a:srgbClr val="00D49C"/>
              </a:solidFill>
              <a:prstDash val="solid"/>
              <a:round/>
            </a:ln>
          </p:spPr>
          <p:txBody>
            <a:bodyPr/>
            <a:lstStyle/>
            <a:p>
              <a:endParaRPr lang="en-US"/>
            </a:p>
          </p:txBody>
        </p:sp>
        <p:sp>
          <p:nvSpPr>
            <p:cNvPr id="8" name="TextBox 8"/>
            <p:cNvSpPr txBox="1"/>
            <p:nvPr/>
          </p:nvSpPr>
          <p:spPr>
            <a:xfrm>
              <a:off x="0" y="-38100"/>
              <a:ext cx="1440272" cy="1332152"/>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6452597" y="2758016"/>
            <a:ext cx="4313721" cy="2873053"/>
            <a:chOff x="0" y="0"/>
            <a:chExt cx="1136124" cy="756689"/>
          </a:xfrm>
        </p:grpSpPr>
        <p:sp>
          <p:nvSpPr>
            <p:cNvPr id="10" name="Freeform 10"/>
            <p:cNvSpPr/>
            <p:nvPr/>
          </p:nvSpPr>
          <p:spPr>
            <a:xfrm>
              <a:off x="0" y="0"/>
              <a:ext cx="1136124" cy="756689"/>
            </a:xfrm>
            <a:custGeom>
              <a:avLst/>
              <a:gdLst/>
              <a:ahLst/>
              <a:cxnLst/>
              <a:rect l="l" t="t" r="r" b="b"/>
              <a:pathLst>
                <a:path w="1136124" h="756689">
                  <a:moveTo>
                    <a:pt x="96915" y="0"/>
                  </a:moveTo>
                  <a:lnTo>
                    <a:pt x="1039209" y="0"/>
                  </a:lnTo>
                  <a:cubicBezTo>
                    <a:pt x="1064913" y="0"/>
                    <a:pt x="1089563" y="10211"/>
                    <a:pt x="1107738" y="28386"/>
                  </a:cubicBezTo>
                  <a:cubicBezTo>
                    <a:pt x="1125914" y="46561"/>
                    <a:pt x="1136124" y="71211"/>
                    <a:pt x="1136124" y="96915"/>
                  </a:cubicBezTo>
                  <a:lnTo>
                    <a:pt x="1136124" y="659774"/>
                  </a:lnTo>
                  <a:cubicBezTo>
                    <a:pt x="1136124" y="713299"/>
                    <a:pt x="1092734" y="756689"/>
                    <a:pt x="1039209" y="756689"/>
                  </a:cubicBezTo>
                  <a:lnTo>
                    <a:pt x="96915" y="756689"/>
                  </a:lnTo>
                  <a:cubicBezTo>
                    <a:pt x="43390" y="756689"/>
                    <a:pt x="0" y="713299"/>
                    <a:pt x="0" y="659774"/>
                  </a:cubicBezTo>
                  <a:lnTo>
                    <a:pt x="0" y="96915"/>
                  </a:lnTo>
                  <a:cubicBezTo>
                    <a:pt x="0" y="43390"/>
                    <a:pt x="43390" y="0"/>
                    <a:pt x="96915" y="0"/>
                  </a:cubicBezTo>
                  <a:close/>
                </a:path>
              </a:pathLst>
            </a:custGeom>
            <a:solidFill>
              <a:srgbClr val="FFFFFF"/>
            </a:solidFill>
            <a:ln w="95250" cap="rnd">
              <a:solidFill>
                <a:srgbClr val="00D49C"/>
              </a:solidFill>
              <a:prstDash val="solid"/>
              <a:round/>
            </a:ln>
          </p:spPr>
          <p:txBody>
            <a:bodyPr/>
            <a:lstStyle/>
            <a:p>
              <a:endParaRPr lang="en-US"/>
            </a:p>
          </p:txBody>
        </p:sp>
        <p:sp>
          <p:nvSpPr>
            <p:cNvPr id="11" name="TextBox 11"/>
            <p:cNvSpPr txBox="1"/>
            <p:nvPr/>
          </p:nvSpPr>
          <p:spPr>
            <a:xfrm>
              <a:off x="0" y="-38100"/>
              <a:ext cx="1136124" cy="79478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1028233" y="2758016"/>
            <a:ext cx="6537617" cy="7045430"/>
            <a:chOff x="0" y="0"/>
            <a:chExt cx="1721842" cy="1855586"/>
          </a:xfrm>
        </p:grpSpPr>
        <p:sp>
          <p:nvSpPr>
            <p:cNvPr id="13" name="Freeform 13"/>
            <p:cNvSpPr/>
            <p:nvPr/>
          </p:nvSpPr>
          <p:spPr>
            <a:xfrm>
              <a:off x="0" y="0"/>
              <a:ext cx="1721842" cy="1855586"/>
            </a:xfrm>
            <a:custGeom>
              <a:avLst/>
              <a:gdLst/>
              <a:ahLst/>
              <a:cxnLst/>
              <a:rect l="l" t="t" r="r" b="b"/>
              <a:pathLst>
                <a:path w="1721842" h="1855586">
                  <a:moveTo>
                    <a:pt x="63947" y="0"/>
                  </a:moveTo>
                  <a:lnTo>
                    <a:pt x="1657894" y="0"/>
                  </a:lnTo>
                  <a:cubicBezTo>
                    <a:pt x="1693211" y="0"/>
                    <a:pt x="1721842" y="28630"/>
                    <a:pt x="1721842" y="63947"/>
                  </a:cubicBezTo>
                  <a:lnTo>
                    <a:pt x="1721842" y="1791639"/>
                  </a:lnTo>
                  <a:cubicBezTo>
                    <a:pt x="1721842" y="1808599"/>
                    <a:pt x="1715104" y="1824864"/>
                    <a:pt x="1703112" y="1836857"/>
                  </a:cubicBezTo>
                  <a:cubicBezTo>
                    <a:pt x="1691119" y="1848849"/>
                    <a:pt x="1674854" y="1855586"/>
                    <a:pt x="1657894" y="1855586"/>
                  </a:cubicBezTo>
                  <a:lnTo>
                    <a:pt x="63947" y="1855586"/>
                  </a:lnTo>
                  <a:cubicBezTo>
                    <a:pt x="46987" y="1855586"/>
                    <a:pt x="30722" y="1848849"/>
                    <a:pt x="18730" y="1836857"/>
                  </a:cubicBezTo>
                  <a:cubicBezTo>
                    <a:pt x="6737" y="1824864"/>
                    <a:pt x="0" y="1808599"/>
                    <a:pt x="0" y="1791639"/>
                  </a:cubicBezTo>
                  <a:lnTo>
                    <a:pt x="0" y="63947"/>
                  </a:lnTo>
                  <a:cubicBezTo>
                    <a:pt x="0" y="46987"/>
                    <a:pt x="6737" y="30722"/>
                    <a:pt x="18730" y="18730"/>
                  </a:cubicBezTo>
                  <a:cubicBezTo>
                    <a:pt x="30722" y="6737"/>
                    <a:pt x="46987" y="0"/>
                    <a:pt x="63947" y="0"/>
                  </a:cubicBezTo>
                  <a:close/>
                </a:path>
              </a:pathLst>
            </a:custGeom>
            <a:solidFill>
              <a:srgbClr val="FFFFFF"/>
            </a:solidFill>
            <a:ln w="95250" cap="rnd">
              <a:solidFill>
                <a:srgbClr val="00D49C"/>
              </a:solidFill>
              <a:prstDash val="solid"/>
              <a:round/>
            </a:ln>
          </p:spPr>
          <p:txBody>
            <a:bodyPr/>
            <a:lstStyle/>
            <a:p>
              <a:endParaRPr lang="en-US"/>
            </a:p>
          </p:txBody>
        </p:sp>
        <p:sp>
          <p:nvSpPr>
            <p:cNvPr id="14" name="TextBox 14"/>
            <p:cNvSpPr txBox="1"/>
            <p:nvPr/>
          </p:nvSpPr>
          <p:spPr>
            <a:xfrm>
              <a:off x="0" y="-38100"/>
              <a:ext cx="1721842" cy="1893686"/>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1342558" y="2870198"/>
            <a:ext cx="6132905" cy="6464300"/>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ICT</a:t>
            </a:r>
          </a:p>
          <a:p>
            <a:pPr algn="l">
              <a:lnSpc>
                <a:spcPts val="4900"/>
              </a:lnSpc>
            </a:pPr>
            <a:r>
              <a:rPr lang="en-US" sz="3500" u="sng">
                <a:solidFill>
                  <a:srgbClr val="000000"/>
                </a:solidFill>
                <a:latin typeface="A Day Without Sun Text"/>
                <a:ea typeface="A Day Without Sun Text"/>
                <a:cs typeface="A Day Without Sun Text"/>
                <a:sym typeface="A Day Without Sun Text"/>
              </a:rPr>
              <a:t>Digital leaders:</a:t>
            </a:r>
            <a:r>
              <a:rPr lang="en-US" sz="3500">
                <a:solidFill>
                  <a:srgbClr val="000000"/>
                </a:solidFill>
                <a:latin typeface="A Day Without Sun Text"/>
                <a:ea typeface="A Day Without Sun Text"/>
                <a:cs typeface="A Day Without Sun Text"/>
                <a:sym typeface="A Day Without Sun Text"/>
              </a:rPr>
              <a:t> P5-P7 4 per class</a:t>
            </a:r>
          </a:p>
          <a:p>
            <a:pPr algn="l">
              <a:lnSpc>
                <a:spcPts val="4900"/>
              </a:lnSpc>
            </a:pPr>
            <a:r>
              <a:rPr lang="en-US" sz="3500" u="sng">
                <a:solidFill>
                  <a:srgbClr val="000000"/>
                </a:solidFill>
                <a:latin typeface="A Day Without Sun Text"/>
                <a:ea typeface="A Day Without Sun Text"/>
                <a:cs typeface="A Day Without Sun Text"/>
                <a:sym typeface="A Day Without Sun Text"/>
              </a:rPr>
              <a:t>E-safety</a:t>
            </a:r>
            <a:r>
              <a:rPr lang="en-US" sz="3500">
                <a:solidFill>
                  <a:srgbClr val="000000"/>
                </a:solidFill>
                <a:latin typeface="A Day Without Sun Text"/>
                <a:ea typeface="A Day Without Sun Text"/>
                <a:cs typeface="A Day Without Sun Text"/>
                <a:sym typeface="A Day Without Sun Text"/>
              </a:rPr>
              <a:t>: Parent information night in Term 1. Half-termly focus for pupils and staff.  </a:t>
            </a:r>
          </a:p>
          <a:p>
            <a:pPr algn="l">
              <a:lnSpc>
                <a:spcPts val="4900"/>
              </a:lnSpc>
            </a:pPr>
            <a:r>
              <a:rPr lang="en-US" sz="3500" u="sng">
                <a:solidFill>
                  <a:srgbClr val="000000"/>
                </a:solidFill>
                <a:latin typeface="A Day Without Sun Text"/>
                <a:ea typeface="A Day Without Sun Text"/>
                <a:cs typeface="A Day Without Sun Text"/>
                <a:sym typeface="A Day Without Sun Text"/>
              </a:rPr>
              <a:t>Word processing</a:t>
            </a:r>
            <a:r>
              <a:rPr lang="en-US" sz="3500">
                <a:solidFill>
                  <a:srgbClr val="000000"/>
                </a:solidFill>
                <a:latin typeface="A Day Without Sun Text"/>
                <a:ea typeface="A Day Without Sun Text"/>
                <a:cs typeface="A Day Without Sun Text"/>
                <a:sym typeface="A Day Without Sun Text"/>
              </a:rPr>
              <a:t>: More interactions with devices that are not touch screen. Typing tests and games.</a:t>
            </a:r>
          </a:p>
          <a:p>
            <a:pPr algn="l">
              <a:lnSpc>
                <a:spcPts val="4900"/>
              </a:lnSpc>
            </a:pPr>
            <a:r>
              <a:rPr lang="en-US" sz="3500" u="sng">
                <a:solidFill>
                  <a:srgbClr val="000000"/>
                </a:solidFill>
                <a:latin typeface="A Day Without Sun Text"/>
                <a:ea typeface="A Day Without Sun Text"/>
                <a:cs typeface="A Day Without Sun Text"/>
                <a:sym typeface="A Day Without Sun Text"/>
              </a:rPr>
              <a:t>Digital art</a:t>
            </a:r>
            <a:r>
              <a:rPr lang="en-US" sz="3500">
                <a:solidFill>
                  <a:srgbClr val="000000"/>
                </a:solidFill>
                <a:latin typeface="A Day Without Sun Text"/>
                <a:ea typeface="A Day Without Sun Text"/>
                <a:cs typeface="A Day Without Sun Text"/>
                <a:sym typeface="A Day Without Sun Text"/>
              </a:rPr>
              <a:t>:  J2E and Adobe express will be embedded.</a:t>
            </a:r>
          </a:p>
        </p:txBody>
      </p:sp>
      <p:grpSp>
        <p:nvGrpSpPr>
          <p:cNvPr id="16" name="Group 16"/>
          <p:cNvGrpSpPr/>
          <p:nvPr/>
        </p:nvGrpSpPr>
        <p:grpSpPr>
          <a:xfrm>
            <a:off x="11850367" y="-1908677"/>
            <a:ext cx="10461413" cy="5195121"/>
            <a:chOff x="0" y="0"/>
            <a:chExt cx="13948551" cy="6926828"/>
          </a:xfrm>
        </p:grpSpPr>
        <p:sp>
          <p:nvSpPr>
            <p:cNvPr id="17" name="Freeform 17"/>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19" name="Freeform 19"/>
          <p:cNvSpPr/>
          <p:nvPr/>
        </p:nvSpPr>
        <p:spPr>
          <a:xfrm>
            <a:off x="4138315" y="2758016"/>
            <a:ext cx="2057106" cy="1943965"/>
          </a:xfrm>
          <a:custGeom>
            <a:avLst/>
            <a:gdLst/>
            <a:ahLst/>
            <a:cxnLst/>
            <a:rect l="l" t="t" r="r" b="b"/>
            <a:pathLst>
              <a:path w="2057106" h="1943965">
                <a:moveTo>
                  <a:pt x="0" y="0"/>
                </a:moveTo>
                <a:lnTo>
                  <a:pt x="2057107" y="0"/>
                </a:lnTo>
                <a:lnTo>
                  <a:pt x="2057107" y="1943965"/>
                </a:lnTo>
                <a:lnTo>
                  <a:pt x="0" y="19439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20"/>
          <p:cNvSpPr/>
          <p:nvPr/>
        </p:nvSpPr>
        <p:spPr>
          <a:xfrm>
            <a:off x="12377732" y="1514942"/>
            <a:ext cx="2309096" cy="2309096"/>
          </a:xfrm>
          <a:custGeom>
            <a:avLst/>
            <a:gdLst/>
            <a:ahLst/>
            <a:cxnLst/>
            <a:rect l="l" t="t" r="r" b="b"/>
            <a:pathLst>
              <a:path w="2309096" h="2309096">
                <a:moveTo>
                  <a:pt x="0" y="0"/>
                </a:moveTo>
                <a:lnTo>
                  <a:pt x="2309096" y="0"/>
                </a:lnTo>
                <a:lnTo>
                  <a:pt x="2309096" y="2309096"/>
                </a:lnTo>
                <a:lnTo>
                  <a:pt x="0" y="23090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p:cNvSpPr/>
          <p:nvPr/>
        </p:nvSpPr>
        <p:spPr>
          <a:xfrm>
            <a:off x="9117155" y="2429342"/>
            <a:ext cx="1369806" cy="1369806"/>
          </a:xfrm>
          <a:custGeom>
            <a:avLst/>
            <a:gdLst/>
            <a:ahLst/>
            <a:cxnLst/>
            <a:rect l="l" t="t" r="r" b="b"/>
            <a:pathLst>
              <a:path w="1369806" h="1369806">
                <a:moveTo>
                  <a:pt x="0" y="0"/>
                </a:moveTo>
                <a:lnTo>
                  <a:pt x="1369807" y="0"/>
                </a:lnTo>
                <a:lnTo>
                  <a:pt x="1369807" y="1369806"/>
                </a:lnTo>
                <a:lnTo>
                  <a:pt x="0" y="13698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2" name="Freeform 22"/>
          <p:cNvSpPr/>
          <p:nvPr/>
        </p:nvSpPr>
        <p:spPr>
          <a:xfrm>
            <a:off x="6510856" y="6280731"/>
            <a:ext cx="4255461" cy="3187727"/>
          </a:xfrm>
          <a:custGeom>
            <a:avLst/>
            <a:gdLst/>
            <a:ahLst/>
            <a:cxnLst/>
            <a:rect l="l" t="t" r="r" b="b"/>
            <a:pathLst>
              <a:path w="4255461" h="3187727">
                <a:moveTo>
                  <a:pt x="0" y="0"/>
                </a:moveTo>
                <a:lnTo>
                  <a:pt x="4255462" y="0"/>
                </a:lnTo>
                <a:lnTo>
                  <a:pt x="4255462" y="3187727"/>
                </a:lnTo>
                <a:lnTo>
                  <a:pt x="0" y="31877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3" name="TextBox 23"/>
          <p:cNvSpPr txBox="1"/>
          <p:nvPr/>
        </p:nvSpPr>
        <p:spPr>
          <a:xfrm>
            <a:off x="1028700" y="2643716"/>
            <a:ext cx="5071616" cy="5845175"/>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Literacy</a:t>
            </a:r>
          </a:p>
          <a:p>
            <a:pPr algn="l">
              <a:lnSpc>
                <a:spcPts val="4900"/>
              </a:lnSpc>
            </a:pPr>
            <a:r>
              <a:rPr lang="en-US" sz="3500">
                <a:solidFill>
                  <a:srgbClr val="000000"/>
                </a:solidFill>
                <a:latin typeface="A Day Without Sun Text"/>
                <a:ea typeface="A Day Without Sun Text"/>
                <a:cs typeface="A Day Without Sun Text"/>
                <a:sym typeface="A Day Without Sun Text"/>
              </a:rPr>
              <a:t>Continuing focus on </a:t>
            </a:r>
          </a:p>
          <a:p>
            <a:pPr algn="l">
              <a:lnSpc>
                <a:spcPts val="4900"/>
              </a:lnSpc>
            </a:pPr>
            <a:r>
              <a:rPr lang="en-US" sz="3500" u="sng">
                <a:solidFill>
                  <a:srgbClr val="000000"/>
                </a:solidFill>
                <a:latin typeface="A Day Without Sun Text"/>
                <a:ea typeface="A Day Without Sun Text"/>
                <a:cs typeface="A Day Without Sun Text"/>
                <a:sym typeface="A Day Without Sun Text"/>
              </a:rPr>
              <a:t>spelling</a:t>
            </a:r>
            <a:r>
              <a:rPr lang="en-US" sz="3500">
                <a:solidFill>
                  <a:srgbClr val="000000"/>
                </a:solidFill>
                <a:latin typeface="A Day Without Sun Text"/>
                <a:ea typeface="A Day Without Sun Text"/>
                <a:cs typeface="A Day Without Sun Text"/>
                <a:sym typeface="A Day Without Sun Text"/>
              </a:rPr>
              <a:t> from last year.</a:t>
            </a:r>
          </a:p>
          <a:p>
            <a:pPr algn="l">
              <a:lnSpc>
                <a:spcPts val="4900"/>
              </a:lnSpc>
            </a:pPr>
            <a:endParaRPr lang="en-US" sz="3500">
              <a:solidFill>
                <a:srgbClr val="000000"/>
              </a:solidFill>
              <a:latin typeface="A Day Without Sun Text"/>
              <a:ea typeface="A Day Without Sun Text"/>
              <a:cs typeface="A Day Without Sun Text"/>
              <a:sym typeface="A Day Without Sun Text"/>
            </a:endParaRPr>
          </a:p>
          <a:p>
            <a:pPr algn="l">
              <a:lnSpc>
                <a:spcPts val="4900"/>
              </a:lnSpc>
            </a:pPr>
            <a:r>
              <a:rPr lang="en-US" sz="3500" u="sng">
                <a:solidFill>
                  <a:srgbClr val="000000"/>
                </a:solidFill>
                <a:latin typeface="A Day Without Sun Text"/>
                <a:ea typeface="A Day Without Sun Text"/>
                <a:cs typeface="A Day Without Sun Text"/>
                <a:sym typeface="A Day Without Sun Text"/>
              </a:rPr>
              <a:t>Outdoor learning:</a:t>
            </a:r>
            <a:r>
              <a:rPr lang="en-US" sz="3500">
                <a:solidFill>
                  <a:srgbClr val="000000"/>
                </a:solidFill>
                <a:latin typeface="A Day Without Sun Text"/>
                <a:ea typeface="A Day Without Sun Text"/>
                <a:cs typeface="A Day Without Sun Text"/>
                <a:sym typeface="A Day Without Sun Text"/>
              </a:rPr>
              <a:t> Opportunities where possible, particularly spelling</a:t>
            </a:r>
          </a:p>
          <a:p>
            <a:pPr algn="l">
              <a:lnSpc>
                <a:spcPts val="4900"/>
              </a:lnSpc>
            </a:pPr>
            <a:endParaRPr lang="en-US" sz="3500">
              <a:solidFill>
                <a:srgbClr val="000000"/>
              </a:solidFill>
              <a:latin typeface="A Day Without Sun Text"/>
              <a:ea typeface="A Day Without Sun Text"/>
              <a:cs typeface="A Day Without Sun Text"/>
              <a:sym typeface="A Day Without Sun Text"/>
            </a:endParaRPr>
          </a:p>
          <a:p>
            <a:pPr algn="l">
              <a:lnSpc>
                <a:spcPts val="4900"/>
              </a:lnSpc>
            </a:pPr>
            <a:endParaRPr lang="en-US" sz="3500">
              <a:solidFill>
                <a:srgbClr val="000000"/>
              </a:solidFill>
              <a:latin typeface="A Day Without Sun Text"/>
              <a:ea typeface="A Day Without Sun Text"/>
              <a:cs typeface="A Day Without Sun Text"/>
              <a:sym typeface="A Day Without Sun Text"/>
            </a:endParaRPr>
          </a:p>
        </p:txBody>
      </p:sp>
      <p:sp>
        <p:nvSpPr>
          <p:cNvPr id="24" name="TextBox 24"/>
          <p:cNvSpPr txBox="1"/>
          <p:nvPr/>
        </p:nvSpPr>
        <p:spPr>
          <a:xfrm>
            <a:off x="6759125" y="2870198"/>
            <a:ext cx="3727836" cy="2130425"/>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Numeracy</a:t>
            </a:r>
          </a:p>
          <a:p>
            <a:pPr algn="l">
              <a:lnSpc>
                <a:spcPts val="4900"/>
              </a:lnSpc>
            </a:pPr>
            <a:r>
              <a:rPr lang="en-US" sz="3500" u="sng">
                <a:solidFill>
                  <a:srgbClr val="000000"/>
                </a:solidFill>
                <a:latin typeface="A Day Without Sun Text"/>
                <a:ea typeface="A Day Without Sun Text"/>
                <a:cs typeface="A Day Without Sun Text"/>
                <a:sym typeface="A Day Without Sun Text"/>
              </a:rPr>
              <a:t>Outdoor learning:</a:t>
            </a:r>
            <a:r>
              <a:rPr lang="en-US" sz="3500">
                <a:solidFill>
                  <a:srgbClr val="000000"/>
                </a:solidFill>
                <a:latin typeface="A Day Without Sun Text"/>
                <a:ea typeface="A Day Without Sun Text"/>
                <a:cs typeface="A Day Without Sun Text"/>
                <a:sym typeface="A Day Without Sun Text"/>
              </a:rPr>
              <a:t> Taking ‘shape &amp; space’ outdoors</a:t>
            </a:r>
          </a:p>
        </p:txBody>
      </p:sp>
      <p:sp>
        <p:nvSpPr>
          <p:cNvPr id="25" name="TextBox 25"/>
          <p:cNvSpPr txBox="1"/>
          <p:nvPr/>
        </p:nvSpPr>
        <p:spPr>
          <a:xfrm>
            <a:off x="326246" y="333842"/>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Main Areas</a:t>
            </a:r>
          </a:p>
        </p:txBody>
      </p:sp>
      <p:grpSp>
        <p:nvGrpSpPr>
          <p:cNvPr id="26" name="Group 26"/>
          <p:cNvGrpSpPr/>
          <p:nvPr/>
        </p:nvGrpSpPr>
        <p:grpSpPr>
          <a:xfrm>
            <a:off x="821686" y="7891502"/>
            <a:ext cx="5278630" cy="2013144"/>
            <a:chOff x="0" y="0"/>
            <a:chExt cx="1390256" cy="530211"/>
          </a:xfrm>
        </p:grpSpPr>
        <p:sp>
          <p:nvSpPr>
            <p:cNvPr id="27" name="Freeform 27"/>
            <p:cNvSpPr/>
            <p:nvPr/>
          </p:nvSpPr>
          <p:spPr>
            <a:xfrm>
              <a:off x="0" y="0"/>
              <a:ext cx="1390256" cy="530211"/>
            </a:xfrm>
            <a:custGeom>
              <a:avLst/>
              <a:gdLst/>
              <a:ahLst/>
              <a:cxnLst/>
              <a:rect l="l" t="t" r="r" b="b"/>
              <a:pathLst>
                <a:path w="1390256" h="530211">
                  <a:moveTo>
                    <a:pt x="79199" y="0"/>
                  </a:moveTo>
                  <a:lnTo>
                    <a:pt x="1311057" y="0"/>
                  </a:lnTo>
                  <a:cubicBezTo>
                    <a:pt x="1332062" y="0"/>
                    <a:pt x="1352207" y="8344"/>
                    <a:pt x="1367059" y="23197"/>
                  </a:cubicBezTo>
                  <a:cubicBezTo>
                    <a:pt x="1381912" y="38050"/>
                    <a:pt x="1390256" y="58194"/>
                    <a:pt x="1390256" y="79199"/>
                  </a:cubicBezTo>
                  <a:lnTo>
                    <a:pt x="1390256" y="451011"/>
                  </a:lnTo>
                  <a:cubicBezTo>
                    <a:pt x="1390256" y="472016"/>
                    <a:pt x="1381912" y="492161"/>
                    <a:pt x="1367059" y="507014"/>
                  </a:cubicBezTo>
                  <a:cubicBezTo>
                    <a:pt x="1352207" y="521866"/>
                    <a:pt x="1332062" y="530211"/>
                    <a:pt x="1311057" y="530211"/>
                  </a:cubicBezTo>
                  <a:lnTo>
                    <a:pt x="79199" y="530211"/>
                  </a:lnTo>
                  <a:cubicBezTo>
                    <a:pt x="58194" y="530211"/>
                    <a:pt x="38050" y="521866"/>
                    <a:pt x="23197" y="507014"/>
                  </a:cubicBezTo>
                  <a:cubicBezTo>
                    <a:pt x="8344" y="492161"/>
                    <a:pt x="0" y="472016"/>
                    <a:pt x="0" y="451011"/>
                  </a:cubicBezTo>
                  <a:lnTo>
                    <a:pt x="0" y="79199"/>
                  </a:lnTo>
                  <a:cubicBezTo>
                    <a:pt x="0" y="58194"/>
                    <a:pt x="8344" y="38050"/>
                    <a:pt x="23197" y="23197"/>
                  </a:cubicBezTo>
                  <a:cubicBezTo>
                    <a:pt x="38050" y="8344"/>
                    <a:pt x="58194" y="0"/>
                    <a:pt x="79199" y="0"/>
                  </a:cubicBezTo>
                  <a:close/>
                </a:path>
              </a:pathLst>
            </a:custGeom>
            <a:solidFill>
              <a:srgbClr val="FFFFFF"/>
            </a:solidFill>
            <a:ln w="95250" cap="rnd">
              <a:solidFill>
                <a:srgbClr val="00D49C"/>
              </a:solidFill>
              <a:prstDash val="solid"/>
              <a:round/>
            </a:ln>
          </p:spPr>
          <p:txBody>
            <a:bodyPr/>
            <a:lstStyle/>
            <a:p>
              <a:endParaRPr lang="en-US"/>
            </a:p>
          </p:txBody>
        </p:sp>
        <p:sp>
          <p:nvSpPr>
            <p:cNvPr id="28" name="TextBox 28"/>
            <p:cNvSpPr txBox="1"/>
            <p:nvPr/>
          </p:nvSpPr>
          <p:spPr>
            <a:xfrm>
              <a:off x="0" y="-38100"/>
              <a:ext cx="1390256" cy="568311"/>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1130694" y="8385175"/>
            <a:ext cx="4651443" cy="873125"/>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CFK new shed is here!</a:t>
            </a:r>
          </a:p>
        </p:txBody>
      </p:sp>
      <p:pic>
        <p:nvPicPr>
          <p:cNvPr id="31" name="Audio 30">
            <a:extLst>
              <a:ext uri="{FF2B5EF4-FFF2-40B4-BE49-F238E27FC236}">
                <a16:creationId xmlns:a16="http://schemas.microsoft.com/office/drawing/2014/main" id="{DBE32C6E-AE98-BA4F-ACA2-B9A6BAE6F25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7630"/>
    </mc:Choice>
    <mc:Fallback>
      <p:transition spd="slow" advTm="137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722149" y="2644775"/>
            <a:ext cx="5468532" cy="7158670"/>
            <a:chOff x="0" y="0"/>
            <a:chExt cx="1440272" cy="1885411"/>
          </a:xfrm>
        </p:grpSpPr>
        <p:sp>
          <p:nvSpPr>
            <p:cNvPr id="7" name="Freeform 7"/>
            <p:cNvSpPr/>
            <p:nvPr/>
          </p:nvSpPr>
          <p:spPr>
            <a:xfrm>
              <a:off x="0" y="0"/>
              <a:ext cx="1440272" cy="1885411"/>
            </a:xfrm>
            <a:custGeom>
              <a:avLst/>
              <a:gdLst/>
              <a:ahLst/>
              <a:cxnLst/>
              <a:rect l="l" t="t" r="r" b="b"/>
              <a:pathLst>
                <a:path w="1440272" h="1885411">
                  <a:moveTo>
                    <a:pt x="76449" y="0"/>
                  </a:moveTo>
                  <a:lnTo>
                    <a:pt x="1363823" y="0"/>
                  </a:lnTo>
                  <a:cubicBezTo>
                    <a:pt x="1384098" y="0"/>
                    <a:pt x="1403543" y="8054"/>
                    <a:pt x="1417880" y="22391"/>
                  </a:cubicBezTo>
                  <a:cubicBezTo>
                    <a:pt x="1432217" y="36728"/>
                    <a:pt x="1440272" y="56173"/>
                    <a:pt x="1440272" y="76449"/>
                  </a:cubicBezTo>
                  <a:lnTo>
                    <a:pt x="1440272" y="1808962"/>
                  </a:lnTo>
                  <a:cubicBezTo>
                    <a:pt x="1440272" y="1829238"/>
                    <a:pt x="1432217" y="1848683"/>
                    <a:pt x="1417880" y="1863020"/>
                  </a:cubicBezTo>
                  <a:cubicBezTo>
                    <a:pt x="1403543" y="1877357"/>
                    <a:pt x="1384098" y="1885411"/>
                    <a:pt x="1363823" y="1885411"/>
                  </a:cubicBezTo>
                  <a:lnTo>
                    <a:pt x="76449" y="1885411"/>
                  </a:lnTo>
                  <a:cubicBezTo>
                    <a:pt x="56173" y="1885411"/>
                    <a:pt x="36728" y="1877357"/>
                    <a:pt x="22391" y="1863020"/>
                  </a:cubicBezTo>
                  <a:cubicBezTo>
                    <a:pt x="8054" y="1848683"/>
                    <a:pt x="0" y="1829238"/>
                    <a:pt x="0" y="1808962"/>
                  </a:cubicBezTo>
                  <a:lnTo>
                    <a:pt x="0" y="76449"/>
                  </a:lnTo>
                  <a:cubicBezTo>
                    <a:pt x="0" y="56173"/>
                    <a:pt x="8054" y="36728"/>
                    <a:pt x="22391" y="22391"/>
                  </a:cubicBezTo>
                  <a:cubicBezTo>
                    <a:pt x="36728" y="8054"/>
                    <a:pt x="56173" y="0"/>
                    <a:pt x="76449" y="0"/>
                  </a:cubicBezTo>
                  <a:close/>
                </a:path>
              </a:pathLst>
            </a:custGeom>
            <a:solidFill>
              <a:srgbClr val="FFFFFF"/>
            </a:solidFill>
            <a:ln w="95250" cap="rnd">
              <a:solidFill>
                <a:srgbClr val="00D49C"/>
              </a:solidFill>
              <a:prstDash val="solid"/>
              <a:round/>
            </a:ln>
          </p:spPr>
          <p:txBody>
            <a:bodyPr/>
            <a:lstStyle/>
            <a:p>
              <a:endParaRPr lang="en-US"/>
            </a:p>
          </p:txBody>
        </p:sp>
        <p:sp>
          <p:nvSpPr>
            <p:cNvPr id="8" name="TextBox 8"/>
            <p:cNvSpPr txBox="1"/>
            <p:nvPr/>
          </p:nvSpPr>
          <p:spPr>
            <a:xfrm>
              <a:off x="0" y="-38100"/>
              <a:ext cx="1440272" cy="192351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1028233" y="2758016"/>
            <a:ext cx="6537617" cy="7045430"/>
            <a:chOff x="0" y="0"/>
            <a:chExt cx="1721842" cy="1855586"/>
          </a:xfrm>
        </p:grpSpPr>
        <p:sp>
          <p:nvSpPr>
            <p:cNvPr id="10" name="Freeform 10"/>
            <p:cNvSpPr/>
            <p:nvPr/>
          </p:nvSpPr>
          <p:spPr>
            <a:xfrm>
              <a:off x="0" y="0"/>
              <a:ext cx="1721842" cy="1855586"/>
            </a:xfrm>
            <a:custGeom>
              <a:avLst/>
              <a:gdLst/>
              <a:ahLst/>
              <a:cxnLst/>
              <a:rect l="l" t="t" r="r" b="b"/>
              <a:pathLst>
                <a:path w="1721842" h="1855586">
                  <a:moveTo>
                    <a:pt x="63947" y="0"/>
                  </a:moveTo>
                  <a:lnTo>
                    <a:pt x="1657894" y="0"/>
                  </a:lnTo>
                  <a:cubicBezTo>
                    <a:pt x="1693211" y="0"/>
                    <a:pt x="1721842" y="28630"/>
                    <a:pt x="1721842" y="63947"/>
                  </a:cubicBezTo>
                  <a:lnTo>
                    <a:pt x="1721842" y="1791639"/>
                  </a:lnTo>
                  <a:cubicBezTo>
                    <a:pt x="1721842" y="1808599"/>
                    <a:pt x="1715104" y="1824864"/>
                    <a:pt x="1703112" y="1836857"/>
                  </a:cubicBezTo>
                  <a:cubicBezTo>
                    <a:pt x="1691119" y="1848849"/>
                    <a:pt x="1674854" y="1855586"/>
                    <a:pt x="1657894" y="1855586"/>
                  </a:cubicBezTo>
                  <a:lnTo>
                    <a:pt x="63947" y="1855586"/>
                  </a:lnTo>
                  <a:cubicBezTo>
                    <a:pt x="46987" y="1855586"/>
                    <a:pt x="30722" y="1848849"/>
                    <a:pt x="18730" y="1836857"/>
                  </a:cubicBezTo>
                  <a:cubicBezTo>
                    <a:pt x="6737" y="1824864"/>
                    <a:pt x="0" y="1808599"/>
                    <a:pt x="0" y="1791639"/>
                  </a:cubicBezTo>
                  <a:lnTo>
                    <a:pt x="0" y="63947"/>
                  </a:lnTo>
                  <a:cubicBezTo>
                    <a:pt x="0" y="46987"/>
                    <a:pt x="6737" y="30722"/>
                    <a:pt x="18730" y="18730"/>
                  </a:cubicBezTo>
                  <a:cubicBezTo>
                    <a:pt x="30722" y="6737"/>
                    <a:pt x="46987" y="0"/>
                    <a:pt x="63947" y="0"/>
                  </a:cubicBezTo>
                  <a:close/>
                </a:path>
              </a:pathLst>
            </a:custGeom>
            <a:solidFill>
              <a:srgbClr val="FFFFFF"/>
            </a:solidFill>
            <a:ln w="95250" cap="rnd">
              <a:solidFill>
                <a:srgbClr val="00D49C"/>
              </a:solidFill>
              <a:prstDash val="solid"/>
              <a:round/>
            </a:ln>
          </p:spPr>
          <p:txBody>
            <a:bodyPr/>
            <a:lstStyle/>
            <a:p>
              <a:endParaRPr lang="en-US"/>
            </a:p>
          </p:txBody>
        </p:sp>
        <p:sp>
          <p:nvSpPr>
            <p:cNvPr id="11" name="TextBox 11"/>
            <p:cNvSpPr txBox="1"/>
            <p:nvPr/>
          </p:nvSpPr>
          <p:spPr>
            <a:xfrm>
              <a:off x="0" y="-38100"/>
              <a:ext cx="1721842" cy="1893686"/>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1342558" y="2870198"/>
            <a:ext cx="5738515" cy="3530600"/>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PE</a:t>
            </a:r>
          </a:p>
          <a:p>
            <a:pPr algn="l">
              <a:lnSpc>
                <a:spcPts val="7000"/>
              </a:lnSpc>
            </a:pPr>
            <a:endParaRPr lang="en-US" sz="5000" b="1">
              <a:solidFill>
                <a:srgbClr val="000000"/>
              </a:solidFill>
              <a:latin typeface="A Day Without Sun Text Bold"/>
              <a:ea typeface="A Day Without Sun Text Bold"/>
              <a:cs typeface="A Day Without Sun Text Bold"/>
              <a:sym typeface="A Day Without Sun Text Bold"/>
            </a:endParaRPr>
          </a:p>
          <a:p>
            <a:pPr algn="l">
              <a:lnSpc>
                <a:spcPts val="7000"/>
              </a:lnSpc>
            </a:pPr>
            <a:r>
              <a:rPr lang="en-US" sz="5000">
                <a:solidFill>
                  <a:srgbClr val="000000"/>
                </a:solidFill>
                <a:latin typeface="A Day Without Sun Text"/>
                <a:ea typeface="A Day Without Sun Text"/>
                <a:cs typeface="A Day Without Sun Text"/>
                <a:sym typeface="A Day Without Sun Text"/>
              </a:rPr>
              <a:t>Focus on gymnastics and safe practice in PE.</a:t>
            </a:r>
          </a:p>
        </p:txBody>
      </p:sp>
      <p:grpSp>
        <p:nvGrpSpPr>
          <p:cNvPr id="13" name="Group 13"/>
          <p:cNvGrpSpPr/>
          <p:nvPr/>
        </p:nvGrpSpPr>
        <p:grpSpPr>
          <a:xfrm>
            <a:off x="11850367" y="-1908677"/>
            <a:ext cx="10461413" cy="5195121"/>
            <a:chOff x="0" y="0"/>
            <a:chExt cx="13948551" cy="6926828"/>
          </a:xfrm>
        </p:grpSpPr>
        <p:sp>
          <p:nvSpPr>
            <p:cNvPr id="14" name="Freeform 14"/>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16" name="Freeform 16"/>
          <p:cNvSpPr/>
          <p:nvPr/>
        </p:nvSpPr>
        <p:spPr>
          <a:xfrm>
            <a:off x="6510856" y="6280731"/>
            <a:ext cx="4255461" cy="3187727"/>
          </a:xfrm>
          <a:custGeom>
            <a:avLst/>
            <a:gdLst/>
            <a:ahLst/>
            <a:cxnLst/>
            <a:rect l="l" t="t" r="r" b="b"/>
            <a:pathLst>
              <a:path w="4255461" h="3187727">
                <a:moveTo>
                  <a:pt x="0" y="0"/>
                </a:moveTo>
                <a:lnTo>
                  <a:pt x="4255462" y="0"/>
                </a:lnTo>
                <a:lnTo>
                  <a:pt x="4255462" y="3187727"/>
                </a:lnTo>
                <a:lnTo>
                  <a:pt x="0" y="31877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3564508" y="2758016"/>
            <a:ext cx="1910125" cy="1838495"/>
          </a:xfrm>
          <a:custGeom>
            <a:avLst/>
            <a:gdLst/>
            <a:ahLst/>
            <a:cxnLst/>
            <a:rect l="l" t="t" r="r" b="b"/>
            <a:pathLst>
              <a:path w="1910125" h="1838495">
                <a:moveTo>
                  <a:pt x="0" y="0"/>
                </a:moveTo>
                <a:lnTo>
                  <a:pt x="1910125" y="0"/>
                </a:lnTo>
                <a:lnTo>
                  <a:pt x="1910125" y="1838495"/>
                </a:lnTo>
                <a:lnTo>
                  <a:pt x="0" y="1838495"/>
                </a:lnTo>
                <a:lnTo>
                  <a:pt x="0" y="0"/>
                </a:lnTo>
                <a:close/>
              </a:path>
            </a:pathLst>
          </a:custGeom>
          <a:blipFill>
            <a:blip r:embed="rId14"/>
            <a:stretch>
              <a:fillRect/>
            </a:stretch>
          </a:blipFill>
        </p:spPr>
        <p:txBody>
          <a:bodyPr/>
          <a:lstStyle/>
          <a:p>
            <a:endParaRPr lang="en-US"/>
          </a:p>
        </p:txBody>
      </p:sp>
      <p:sp>
        <p:nvSpPr>
          <p:cNvPr id="18" name="Freeform 18"/>
          <p:cNvSpPr/>
          <p:nvPr/>
        </p:nvSpPr>
        <p:spPr>
          <a:xfrm>
            <a:off x="4083937" y="7650433"/>
            <a:ext cx="1302372" cy="1607867"/>
          </a:xfrm>
          <a:custGeom>
            <a:avLst/>
            <a:gdLst/>
            <a:ahLst/>
            <a:cxnLst/>
            <a:rect l="l" t="t" r="r" b="b"/>
            <a:pathLst>
              <a:path w="1302372" h="1607867">
                <a:moveTo>
                  <a:pt x="0" y="0"/>
                </a:moveTo>
                <a:lnTo>
                  <a:pt x="1302372" y="0"/>
                </a:lnTo>
                <a:lnTo>
                  <a:pt x="1302372" y="1607867"/>
                </a:lnTo>
                <a:lnTo>
                  <a:pt x="0" y="16078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4658831" y="2984498"/>
            <a:ext cx="2422243" cy="1910544"/>
          </a:xfrm>
          <a:custGeom>
            <a:avLst/>
            <a:gdLst/>
            <a:ahLst/>
            <a:cxnLst/>
            <a:rect l="l" t="t" r="r" b="b"/>
            <a:pathLst>
              <a:path w="2422243" h="1910544">
                <a:moveTo>
                  <a:pt x="0" y="0"/>
                </a:moveTo>
                <a:lnTo>
                  <a:pt x="2422242" y="0"/>
                </a:lnTo>
                <a:lnTo>
                  <a:pt x="2422242" y="1910544"/>
                </a:lnTo>
                <a:lnTo>
                  <a:pt x="0" y="1910544"/>
                </a:lnTo>
                <a:lnTo>
                  <a:pt x="0" y="0"/>
                </a:lnTo>
                <a:close/>
              </a:path>
            </a:pathLst>
          </a:custGeom>
          <a:blipFill>
            <a:blip r:embed="rId17"/>
            <a:stretch>
              <a:fillRect/>
            </a:stretch>
          </a:blipFill>
        </p:spPr>
        <p:txBody>
          <a:bodyPr/>
          <a:lstStyle/>
          <a:p>
            <a:endParaRPr lang="en-US"/>
          </a:p>
        </p:txBody>
      </p:sp>
      <p:sp>
        <p:nvSpPr>
          <p:cNvPr id="20" name="Freeform 20"/>
          <p:cNvSpPr/>
          <p:nvPr/>
        </p:nvSpPr>
        <p:spPr>
          <a:xfrm>
            <a:off x="12175671" y="6882558"/>
            <a:ext cx="4562446" cy="2212786"/>
          </a:xfrm>
          <a:custGeom>
            <a:avLst/>
            <a:gdLst/>
            <a:ahLst/>
            <a:cxnLst/>
            <a:rect l="l" t="t" r="r" b="b"/>
            <a:pathLst>
              <a:path w="4562446" h="2212786">
                <a:moveTo>
                  <a:pt x="0" y="0"/>
                </a:moveTo>
                <a:lnTo>
                  <a:pt x="4562447" y="0"/>
                </a:lnTo>
                <a:lnTo>
                  <a:pt x="4562447" y="2212787"/>
                </a:lnTo>
                <a:lnTo>
                  <a:pt x="0" y="2212787"/>
                </a:lnTo>
                <a:lnTo>
                  <a:pt x="0" y="0"/>
                </a:lnTo>
                <a:close/>
              </a:path>
            </a:pathLst>
          </a:custGeom>
          <a:blipFill>
            <a:blip r:embed="rId18"/>
            <a:stretch>
              <a:fillRect/>
            </a:stretch>
          </a:blipFill>
        </p:spPr>
        <p:txBody>
          <a:bodyPr/>
          <a:lstStyle/>
          <a:p>
            <a:endParaRPr lang="en-US"/>
          </a:p>
        </p:txBody>
      </p:sp>
      <p:sp>
        <p:nvSpPr>
          <p:cNvPr id="21" name="TextBox 21"/>
          <p:cNvSpPr txBox="1"/>
          <p:nvPr/>
        </p:nvSpPr>
        <p:spPr>
          <a:xfrm>
            <a:off x="1028700" y="2701676"/>
            <a:ext cx="5071616" cy="6216650"/>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Art</a:t>
            </a:r>
          </a:p>
          <a:p>
            <a:pPr algn="l">
              <a:lnSpc>
                <a:spcPts val="7000"/>
              </a:lnSpc>
            </a:pPr>
            <a:endParaRPr lang="en-US" sz="5000" b="1">
              <a:solidFill>
                <a:srgbClr val="000000"/>
              </a:solidFill>
              <a:latin typeface="A Day Without Sun Text Bold"/>
              <a:ea typeface="A Day Without Sun Text Bold"/>
              <a:cs typeface="A Day Without Sun Text Bold"/>
              <a:sym typeface="A Day Without Sun Text Bold"/>
            </a:endParaRPr>
          </a:p>
          <a:p>
            <a:pPr algn="l">
              <a:lnSpc>
                <a:spcPts val="6300"/>
              </a:lnSpc>
            </a:pPr>
            <a:r>
              <a:rPr lang="en-US" sz="4500">
                <a:solidFill>
                  <a:srgbClr val="000000"/>
                </a:solidFill>
                <a:latin typeface="A Day Without Sun Text"/>
                <a:ea typeface="A Day Without Sun Text"/>
                <a:cs typeface="A Day Without Sun Text"/>
                <a:sym typeface="A Day Without Sun Text"/>
              </a:rPr>
              <a:t>Focus on learning about different artists and using a variety of techniques and materials.</a:t>
            </a:r>
          </a:p>
          <a:p>
            <a:pPr algn="l">
              <a:lnSpc>
                <a:spcPts val="4900"/>
              </a:lnSpc>
            </a:pPr>
            <a:endParaRPr lang="en-US" sz="4500">
              <a:solidFill>
                <a:srgbClr val="000000"/>
              </a:solidFill>
              <a:latin typeface="A Day Without Sun Text"/>
              <a:ea typeface="A Day Without Sun Text"/>
              <a:cs typeface="A Day Without Sun Text"/>
              <a:sym typeface="A Day Without Sun Text"/>
            </a:endParaRPr>
          </a:p>
          <a:p>
            <a:pPr algn="l">
              <a:lnSpc>
                <a:spcPts val="4900"/>
              </a:lnSpc>
            </a:pPr>
            <a:endParaRPr lang="en-US" sz="4500">
              <a:solidFill>
                <a:srgbClr val="000000"/>
              </a:solidFill>
              <a:latin typeface="A Day Without Sun Text"/>
              <a:ea typeface="A Day Without Sun Text"/>
              <a:cs typeface="A Day Without Sun Text"/>
              <a:sym typeface="A Day Without Sun Text"/>
            </a:endParaRPr>
          </a:p>
        </p:txBody>
      </p:sp>
      <p:sp>
        <p:nvSpPr>
          <p:cNvPr id="22" name="TextBox 22"/>
          <p:cNvSpPr txBox="1"/>
          <p:nvPr/>
        </p:nvSpPr>
        <p:spPr>
          <a:xfrm>
            <a:off x="326246" y="333842"/>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Main Areas</a:t>
            </a:r>
          </a:p>
        </p:txBody>
      </p:sp>
      <p:pic>
        <p:nvPicPr>
          <p:cNvPr id="24" name="Audio 23">
            <a:extLst>
              <a:ext uri="{FF2B5EF4-FFF2-40B4-BE49-F238E27FC236}">
                <a16:creationId xmlns:a16="http://schemas.microsoft.com/office/drawing/2014/main" id="{89448A9B-49A9-D61C-7330-F077133D5C7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83"/>
    </mc:Choice>
    <mc:Fallback>
      <p:transition spd="slow" advTm="1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820" y="-2291143"/>
            <a:ext cx="19309641" cy="13584363"/>
            <a:chOff x="0" y="0"/>
            <a:chExt cx="25746188" cy="18112484"/>
          </a:xfrm>
        </p:grpSpPr>
        <p:sp>
          <p:nvSpPr>
            <p:cNvPr id="3" name="Freeform 3"/>
            <p:cNvSpPr/>
            <p:nvPr/>
          </p:nvSpPr>
          <p:spPr>
            <a:xfrm rot="-1035644">
              <a:off x="790700" y="10921755"/>
              <a:ext cx="4801210" cy="6058309"/>
            </a:xfrm>
            <a:custGeom>
              <a:avLst/>
              <a:gdLst/>
              <a:ahLst/>
              <a:cxnLst/>
              <a:rect l="l" t="t" r="r" b="b"/>
              <a:pathLst>
                <a:path w="4801210" h="6058309">
                  <a:moveTo>
                    <a:pt x="0" y="0"/>
                  </a:moveTo>
                  <a:lnTo>
                    <a:pt x="4801210" y="0"/>
                  </a:lnTo>
                  <a:lnTo>
                    <a:pt x="4801210" y="6058310"/>
                  </a:lnTo>
                  <a:lnTo>
                    <a:pt x="0" y="6058310"/>
                  </a:lnTo>
                  <a:lnTo>
                    <a:pt x="0" y="0"/>
                  </a:lnTo>
                  <a:close/>
                </a:path>
              </a:pathLst>
            </a:custGeom>
            <a:blipFill>
              <a:blip r:embed="rId4"/>
              <a:stretch>
                <a:fillRect/>
              </a:stretch>
            </a:blipFill>
          </p:spPr>
          <p:txBody>
            <a:bodyPr/>
            <a:lstStyle/>
            <a:p>
              <a:endParaRPr lang="en-US"/>
            </a:p>
          </p:txBody>
        </p:sp>
        <p:sp>
          <p:nvSpPr>
            <p:cNvPr id="4" name="Freeform 4"/>
            <p:cNvSpPr/>
            <p:nvPr/>
          </p:nvSpPr>
          <p:spPr>
            <a:xfrm>
              <a:off x="5748047" y="6501487"/>
              <a:ext cx="4761727" cy="6234667"/>
            </a:xfrm>
            <a:custGeom>
              <a:avLst/>
              <a:gdLst/>
              <a:ahLst/>
              <a:cxnLst/>
              <a:rect l="l" t="t" r="r" b="b"/>
              <a:pathLst>
                <a:path w="4761727" h="6234667">
                  <a:moveTo>
                    <a:pt x="0" y="0"/>
                  </a:moveTo>
                  <a:lnTo>
                    <a:pt x="4761727" y="0"/>
                  </a:lnTo>
                  <a:lnTo>
                    <a:pt x="4761727" y="6234668"/>
                  </a:lnTo>
                  <a:lnTo>
                    <a:pt x="0" y="62346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123757" y="13592879"/>
              <a:ext cx="4761727" cy="4086428"/>
            </a:xfrm>
            <a:custGeom>
              <a:avLst/>
              <a:gdLst/>
              <a:ahLst/>
              <a:cxnLst/>
              <a:rect l="l" t="t" r="r" b="b"/>
              <a:pathLst>
                <a:path w="4761727" h="4086428">
                  <a:moveTo>
                    <a:pt x="0" y="0"/>
                  </a:moveTo>
                  <a:lnTo>
                    <a:pt x="4761727" y="0"/>
                  </a:lnTo>
                  <a:lnTo>
                    <a:pt x="4761727" y="4086428"/>
                  </a:lnTo>
                  <a:lnTo>
                    <a:pt x="0" y="40864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517568" y="5918043"/>
              <a:ext cx="3865042" cy="3700778"/>
            </a:xfrm>
            <a:custGeom>
              <a:avLst/>
              <a:gdLst/>
              <a:ahLst/>
              <a:cxnLst/>
              <a:rect l="l" t="t" r="r" b="b"/>
              <a:pathLst>
                <a:path w="3865042" h="3700778">
                  <a:moveTo>
                    <a:pt x="0" y="0"/>
                  </a:moveTo>
                  <a:lnTo>
                    <a:pt x="3865042" y="0"/>
                  </a:lnTo>
                  <a:lnTo>
                    <a:pt x="3865042" y="3700778"/>
                  </a:lnTo>
                  <a:lnTo>
                    <a:pt x="0" y="37007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1172196">
              <a:off x="19253366" y="13077568"/>
              <a:ext cx="5969696" cy="4156401"/>
            </a:xfrm>
            <a:custGeom>
              <a:avLst/>
              <a:gdLst/>
              <a:ahLst/>
              <a:cxnLst/>
              <a:rect l="l" t="t" r="r" b="b"/>
              <a:pathLst>
                <a:path w="5969696" h="4156401">
                  <a:moveTo>
                    <a:pt x="0" y="0"/>
                  </a:moveTo>
                  <a:lnTo>
                    <a:pt x="5969696" y="0"/>
                  </a:lnTo>
                  <a:lnTo>
                    <a:pt x="5969696" y="4156402"/>
                  </a:lnTo>
                  <a:lnTo>
                    <a:pt x="0" y="4156402"/>
                  </a:lnTo>
                  <a:lnTo>
                    <a:pt x="0" y="0"/>
                  </a:lnTo>
                  <a:close/>
                </a:path>
              </a:pathLst>
            </a:custGeom>
            <a:blipFill>
              <a:blip r:embed="rId11"/>
              <a:stretch>
                <a:fillRect/>
              </a:stretch>
            </a:blipFill>
          </p:spPr>
          <p:txBody>
            <a:bodyPr/>
            <a:lstStyle/>
            <a:p>
              <a:endParaRPr lang="en-US"/>
            </a:p>
          </p:txBody>
        </p:sp>
        <p:sp>
          <p:nvSpPr>
            <p:cNvPr id="8" name="Freeform 8"/>
            <p:cNvSpPr/>
            <p:nvPr/>
          </p:nvSpPr>
          <p:spPr>
            <a:xfrm rot="1402174">
              <a:off x="10792169" y="9150728"/>
              <a:ext cx="2949369" cy="5366554"/>
            </a:xfrm>
            <a:custGeom>
              <a:avLst/>
              <a:gdLst/>
              <a:ahLst/>
              <a:cxnLst/>
              <a:rect l="l" t="t" r="r" b="b"/>
              <a:pathLst>
                <a:path w="2949369" h="5366554">
                  <a:moveTo>
                    <a:pt x="0" y="0"/>
                  </a:moveTo>
                  <a:lnTo>
                    <a:pt x="2949369" y="0"/>
                  </a:lnTo>
                  <a:lnTo>
                    <a:pt x="2949369" y="5366554"/>
                  </a:lnTo>
                  <a:lnTo>
                    <a:pt x="0" y="5366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2625309" y="13319220"/>
              <a:ext cx="5209633" cy="3125780"/>
            </a:xfrm>
            <a:custGeom>
              <a:avLst/>
              <a:gdLst/>
              <a:ahLst/>
              <a:cxnLst/>
              <a:rect l="l" t="t" r="r" b="b"/>
              <a:pathLst>
                <a:path w="5209633" h="3125780">
                  <a:moveTo>
                    <a:pt x="0" y="0"/>
                  </a:moveTo>
                  <a:lnTo>
                    <a:pt x="5209634" y="0"/>
                  </a:lnTo>
                  <a:lnTo>
                    <a:pt x="5209634" y="3125780"/>
                  </a:lnTo>
                  <a:lnTo>
                    <a:pt x="0" y="3125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5543529" y="8173328"/>
              <a:ext cx="4761727" cy="4345076"/>
            </a:xfrm>
            <a:custGeom>
              <a:avLst/>
              <a:gdLst/>
              <a:ahLst/>
              <a:cxnLst/>
              <a:rect l="l" t="t" r="r" b="b"/>
              <a:pathLst>
                <a:path w="4761727" h="4345076">
                  <a:moveTo>
                    <a:pt x="0" y="0"/>
                  </a:moveTo>
                  <a:lnTo>
                    <a:pt x="4761728" y="0"/>
                  </a:lnTo>
                  <a:lnTo>
                    <a:pt x="4761728" y="4345076"/>
                  </a:lnTo>
                  <a:lnTo>
                    <a:pt x="0" y="43450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21175169" y="8275558"/>
              <a:ext cx="3948172" cy="3923496"/>
            </a:xfrm>
            <a:custGeom>
              <a:avLst/>
              <a:gdLst/>
              <a:ahLst/>
              <a:cxnLst/>
              <a:rect l="l" t="t" r="r" b="b"/>
              <a:pathLst>
                <a:path w="3948172" h="3923496">
                  <a:moveTo>
                    <a:pt x="0" y="0"/>
                  </a:moveTo>
                  <a:lnTo>
                    <a:pt x="3948173" y="0"/>
                  </a:lnTo>
                  <a:lnTo>
                    <a:pt x="3948173" y="3923496"/>
                  </a:lnTo>
                  <a:lnTo>
                    <a:pt x="0" y="39234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8730240" y="4540746"/>
              <a:ext cx="5209633" cy="2754594"/>
            </a:xfrm>
            <a:custGeom>
              <a:avLst/>
              <a:gdLst/>
              <a:ahLst/>
              <a:cxnLst/>
              <a:rect l="l" t="t" r="r" b="b"/>
              <a:pathLst>
                <a:path w="5209633" h="2754594">
                  <a:moveTo>
                    <a:pt x="0" y="0"/>
                  </a:moveTo>
                  <a:lnTo>
                    <a:pt x="5209634" y="0"/>
                  </a:lnTo>
                  <a:lnTo>
                    <a:pt x="5209634" y="2754594"/>
                  </a:lnTo>
                  <a:lnTo>
                    <a:pt x="0" y="275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a:off x="125123" y="900702"/>
              <a:ext cx="3690404" cy="4297413"/>
            </a:xfrm>
            <a:custGeom>
              <a:avLst/>
              <a:gdLst/>
              <a:ahLst/>
              <a:cxnLst/>
              <a:rect l="l" t="t" r="r" b="b"/>
              <a:pathLst>
                <a:path w="3690404" h="4297413">
                  <a:moveTo>
                    <a:pt x="0" y="0"/>
                  </a:moveTo>
                  <a:lnTo>
                    <a:pt x="3690403" y="0"/>
                  </a:lnTo>
                  <a:lnTo>
                    <a:pt x="3690403" y="4297413"/>
                  </a:lnTo>
                  <a:lnTo>
                    <a:pt x="0" y="429741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4" name="Freeform 14"/>
            <p:cNvSpPr/>
            <p:nvPr/>
          </p:nvSpPr>
          <p:spPr>
            <a:xfrm>
              <a:off x="10885484" y="5188594"/>
              <a:ext cx="3256492" cy="3256492"/>
            </a:xfrm>
            <a:custGeom>
              <a:avLst/>
              <a:gdLst/>
              <a:ahLst/>
              <a:cxnLst/>
              <a:rect l="l" t="t" r="r" b="b"/>
              <a:pathLst>
                <a:path w="3256492" h="3256492">
                  <a:moveTo>
                    <a:pt x="0" y="0"/>
                  </a:moveTo>
                  <a:lnTo>
                    <a:pt x="3256492" y="0"/>
                  </a:lnTo>
                  <a:lnTo>
                    <a:pt x="3256492" y="3256491"/>
                  </a:lnTo>
                  <a:lnTo>
                    <a:pt x="0" y="325649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Freeform 15"/>
            <p:cNvSpPr/>
            <p:nvPr/>
          </p:nvSpPr>
          <p:spPr>
            <a:xfrm>
              <a:off x="8128911" y="2147519"/>
              <a:ext cx="3412324" cy="3770524"/>
            </a:xfrm>
            <a:custGeom>
              <a:avLst/>
              <a:gdLst/>
              <a:ahLst/>
              <a:cxnLst/>
              <a:rect l="l" t="t" r="r" b="b"/>
              <a:pathLst>
                <a:path w="3412324" h="3770524">
                  <a:moveTo>
                    <a:pt x="0" y="0"/>
                  </a:moveTo>
                  <a:lnTo>
                    <a:pt x="3412324" y="0"/>
                  </a:lnTo>
                  <a:lnTo>
                    <a:pt x="3412324" y="3770524"/>
                  </a:lnTo>
                  <a:lnTo>
                    <a:pt x="0" y="377052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6" name="Freeform 16"/>
            <p:cNvSpPr/>
            <p:nvPr/>
          </p:nvSpPr>
          <p:spPr>
            <a:xfrm>
              <a:off x="22272618" y="0"/>
              <a:ext cx="3334511" cy="4295038"/>
            </a:xfrm>
            <a:custGeom>
              <a:avLst/>
              <a:gdLst/>
              <a:ahLst/>
              <a:cxnLst/>
              <a:rect l="l" t="t" r="r" b="b"/>
              <a:pathLst>
                <a:path w="3334511" h="4295038">
                  <a:moveTo>
                    <a:pt x="0" y="0"/>
                  </a:moveTo>
                  <a:lnTo>
                    <a:pt x="3334511" y="0"/>
                  </a:lnTo>
                  <a:lnTo>
                    <a:pt x="3334511" y="4295038"/>
                  </a:lnTo>
                  <a:lnTo>
                    <a:pt x="0" y="429503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7" name="Freeform 17"/>
            <p:cNvSpPr/>
            <p:nvPr/>
          </p:nvSpPr>
          <p:spPr>
            <a:xfrm>
              <a:off x="14684913" y="3410515"/>
              <a:ext cx="2830950" cy="4249081"/>
            </a:xfrm>
            <a:custGeom>
              <a:avLst/>
              <a:gdLst/>
              <a:ahLst/>
              <a:cxnLst/>
              <a:rect l="l" t="t" r="r" b="b"/>
              <a:pathLst>
                <a:path w="2830950" h="4249081">
                  <a:moveTo>
                    <a:pt x="0" y="0"/>
                  </a:moveTo>
                  <a:lnTo>
                    <a:pt x="2830950" y="0"/>
                  </a:lnTo>
                  <a:lnTo>
                    <a:pt x="2830950" y="4249081"/>
                  </a:lnTo>
                  <a:lnTo>
                    <a:pt x="0" y="424908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18" name="Freeform 18"/>
            <p:cNvSpPr/>
            <p:nvPr/>
          </p:nvSpPr>
          <p:spPr>
            <a:xfrm>
              <a:off x="8128911" y="12518404"/>
              <a:ext cx="2156910" cy="1839256"/>
            </a:xfrm>
            <a:custGeom>
              <a:avLst/>
              <a:gdLst/>
              <a:ahLst/>
              <a:cxnLst/>
              <a:rect l="l" t="t" r="r" b="b"/>
              <a:pathLst>
                <a:path w="2156910" h="1839256">
                  <a:moveTo>
                    <a:pt x="0" y="0"/>
                  </a:moveTo>
                  <a:lnTo>
                    <a:pt x="2156910" y="0"/>
                  </a:lnTo>
                  <a:lnTo>
                    <a:pt x="2156910"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19" name="Freeform 19"/>
            <p:cNvSpPr/>
            <p:nvPr/>
          </p:nvSpPr>
          <p:spPr>
            <a:xfrm rot="-1461293">
              <a:off x="11817659" y="1740613"/>
              <a:ext cx="3334511" cy="2617591"/>
            </a:xfrm>
            <a:custGeom>
              <a:avLst/>
              <a:gdLst/>
              <a:ahLst/>
              <a:cxnLst/>
              <a:rect l="l" t="t" r="r" b="b"/>
              <a:pathLst>
                <a:path w="3334511" h="2617591">
                  <a:moveTo>
                    <a:pt x="0" y="0"/>
                  </a:moveTo>
                  <a:lnTo>
                    <a:pt x="3334511" y="0"/>
                  </a:lnTo>
                  <a:lnTo>
                    <a:pt x="3334511" y="2617591"/>
                  </a:lnTo>
                  <a:lnTo>
                    <a:pt x="0" y="261759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0" name="Freeform 20"/>
            <p:cNvSpPr/>
            <p:nvPr/>
          </p:nvSpPr>
          <p:spPr>
            <a:xfrm>
              <a:off x="4001031" y="2016215"/>
              <a:ext cx="3197973" cy="3518840"/>
            </a:xfrm>
            <a:custGeom>
              <a:avLst/>
              <a:gdLst/>
              <a:ahLst/>
              <a:cxnLst/>
              <a:rect l="l" t="t" r="r" b="b"/>
              <a:pathLst>
                <a:path w="3197973" h="3518840">
                  <a:moveTo>
                    <a:pt x="0" y="0"/>
                  </a:moveTo>
                  <a:lnTo>
                    <a:pt x="3197973" y="0"/>
                  </a:lnTo>
                  <a:lnTo>
                    <a:pt x="3197973" y="3518840"/>
                  </a:lnTo>
                  <a:lnTo>
                    <a:pt x="0" y="351884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1" name="Freeform 21"/>
            <p:cNvSpPr/>
            <p:nvPr/>
          </p:nvSpPr>
          <p:spPr>
            <a:xfrm>
              <a:off x="18148346" y="12736155"/>
              <a:ext cx="2156910" cy="1839256"/>
            </a:xfrm>
            <a:custGeom>
              <a:avLst/>
              <a:gdLst/>
              <a:ahLst/>
              <a:cxnLst/>
              <a:rect l="l" t="t" r="r" b="b"/>
              <a:pathLst>
                <a:path w="2156910" h="1839256">
                  <a:moveTo>
                    <a:pt x="0" y="0"/>
                  </a:moveTo>
                  <a:lnTo>
                    <a:pt x="2156911" y="0"/>
                  </a:lnTo>
                  <a:lnTo>
                    <a:pt x="2156911"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2" name="Freeform 22"/>
            <p:cNvSpPr/>
            <p:nvPr/>
          </p:nvSpPr>
          <p:spPr>
            <a:xfrm>
              <a:off x="797406" y="8056079"/>
              <a:ext cx="2345836" cy="2078997"/>
            </a:xfrm>
            <a:custGeom>
              <a:avLst/>
              <a:gdLst/>
              <a:ahLst/>
              <a:cxnLst/>
              <a:rect l="l" t="t" r="r" b="b"/>
              <a:pathLst>
                <a:path w="2345836" h="2078997">
                  <a:moveTo>
                    <a:pt x="0" y="0"/>
                  </a:moveTo>
                  <a:lnTo>
                    <a:pt x="2345836" y="0"/>
                  </a:lnTo>
                  <a:lnTo>
                    <a:pt x="2345836" y="2078997"/>
                  </a:lnTo>
                  <a:lnTo>
                    <a:pt x="0" y="2078997"/>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3" name="Freeform 23"/>
            <p:cNvSpPr/>
            <p:nvPr/>
          </p:nvSpPr>
          <p:spPr>
            <a:xfrm>
              <a:off x="20305257" y="6600633"/>
              <a:ext cx="2543361" cy="2117926"/>
            </a:xfrm>
            <a:custGeom>
              <a:avLst/>
              <a:gdLst/>
              <a:ahLst/>
              <a:cxnLst/>
              <a:rect l="l" t="t" r="r" b="b"/>
              <a:pathLst>
                <a:path w="2543361" h="2117926">
                  <a:moveTo>
                    <a:pt x="0" y="0"/>
                  </a:moveTo>
                  <a:lnTo>
                    <a:pt x="2543360" y="0"/>
                  </a:lnTo>
                  <a:lnTo>
                    <a:pt x="2543360" y="2117925"/>
                  </a:lnTo>
                  <a:lnTo>
                    <a:pt x="0" y="2117925"/>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4" name="Freeform 24"/>
            <p:cNvSpPr/>
            <p:nvPr/>
          </p:nvSpPr>
          <p:spPr>
            <a:xfrm>
              <a:off x="15152507" y="16320127"/>
              <a:ext cx="1895762" cy="1792357"/>
            </a:xfrm>
            <a:custGeom>
              <a:avLst/>
              <a:gdLst/>
              <a:ahLst/>
              <a:cxnLst/>
              <a:rect l="l" t="t" r="r" b="b"/>
              <a:pathLst>
                <a:path w="1895762" h="1792357">
                  <a:moveTo>
                    <a:pt x="0" y="0"/>
                  </a:moveTo>
                  <a:lnTo>
                    <a:pt x="1895762" y="0"/>
                  </a:lnTo>
                  <a:lnTo>
                    <a:pt x="1895762" y="1792357"/>
                  </a:lnTo>
                  <a:lnTo>
                    <a:pt x="0" y="1792357"/>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5" name="Freeform 25"/>
            <p:cNvSpPr/>
            <p:nvPr/>
          </p:nvSpPr>
          <p:spPr>
            <a:xfrm>
              <a:off x="1175362" y="5535055"/>
              <a:ext cx="1895762" cy="1509716"/>
            </a:xfrm>
            <a:custGeom>
              <a:avLst/>
              <a:gdLst/>
              <a:ahLst/>
              <a:cxnLst/>
              <a:rect l="l" t="t" r="r" b="b"/>
              <a:pathLst>
                <a:path w="1895762" h="1509716">
                  <a:moveTo>
                    <a:pt x="0" y="0"/>
                  </a:moveTo>
                  <a:lnTo>
                    <a:pt x="1895762" y="0"/>
                  </a:lnTo>
                  <a:lnTo>
                    <a:pt x="1895762" y="1509716"/>
                  </a:lnTo>
                  <a:lnTo>
                    <a:pt x="0" y="150971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6" name="Freeform 26"/>
            <p:cNvSpPr/>
            <p:nvPr/>
          </p:nvSpPr>
          <p:spPr>
            <a:xfrm rot="-998639">
              <a:off x="10509774" y="8453906"/>
              <a:ext cx="1671809" cy="1331368"/>
            </a:xfrm>
            <a:custGeom>
              <a:avLst/>
              <a:gdLst/>
              <a:ahLst/>
              <a:cxnLst/>
              <a:rect l="l" t="t" r="r" b="b"/>
              <a:pathLst>
                <a:path w="1671809" h="1331368">
                  <a:moveTo>
                    <a:pt x="0" y="0"/>
                  </a:moveTo>
                  <a:lnTo>
                    <a:pt x="1671809" y="0"/>
                  </a:lnTo>
                  <a:lnTo>
                    <a:pt x="1671809" y="1331368"/>
                  </a:lnTo>
                  <a:lnTo>
                    <a:pt x="0" y="133136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7" name="Freeform 27"/>
            <p:cNvSpPr/>
            <p:nvPr/>
          </p:nvSpPr>
          <p:spPr>
            <a:xfrm>
              <a:off x="14020323" y="11464701"/>
              <a:ext cx="1329180" cy="1468707"/>
            </a:xfrm>
            <a:custGeom>
              <a:avLst/>
              <a:gdLst/>
              <a:ahLst/>
              <a:cxnLst/>
              <a:rect l="l" t="t" r="r" b="b"/>
              <a:pathLst>
                <a:path w="1329180" h="1468707">
                  <a:moveTo>
                    <a:pt x="0" y="0"/>
                  </a:moveTo>
                  <a:lnTo>
                    <a:pt x="1329180" y="0"/>
                  </a:lnTo>
                  <a:lnTo>
                    <a:pt x="1329180" y="1468707"/>
                  </a:lnTo>
                  <a:lnTo>
                    <a:pt x="0" y="146870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8" name="Freeform 28"/>
            <p:cNvSpPr/>
            <p:nvPr/>
          </p:nvSpPr>
          <p:spPr>
            <a:xfrm>
              <a:off x="17695845" y="1169529"/>
              <a:ext cx="3456164" cy="3546437"/>
            </a:xfrm>
            <a:custGeom>
              <a:avLst/>
              <a:gdLst/>
              <a:ahLst/>
              <a:cxnLst/>
              <a:rect l="l" t="t" r="r" b="b"/>
              <a:pathLst>
                <a:path w="3456164" h="3546437">
                  <a:moveTo>
                    <a:pt x="0" y="0"/>
                  </a:moveTo>
                  <a:lnTo>
                    <a:pt x="3456164" y="0"/>
                  </a:lnTo>
                  <a:lnTo>
                    <a:pt x="3456164" y="3546438"/>
                  </a:lnTo>
                  <a:lnTo>
                    <a:pt x="0" y="354643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29" name="Freeform 29"/>
            <p:cNvSpPr/>
            <p:nvPr/>
          </p:nvSpPr>
          <p:spPr>
            <a:xfrm>
              <a:off x="13222519" y="7425462"/>
              <a:ext cx="2126984" cy="2039246"/>
            </a:xfrm>
            <a:custGeom>
              <a:avLst/>
              <a:gdLst/>
              <a:ahLst/>
              <a:cxnLst/>
              <a:rect l="l" t="t" r="r" b="b"/>
              <a:pathLst>
                <a:path w="2126984" h="2039246">
                  <a:moveTo>
                    <a:pt x="0" y="0"/>
                  </a:moveTo>
                  <a:lnTo>
                    <a:pt x="2126984" y="0"/>
                  </a:lnTo>
                  <a:lnTo>
                    <a:pt x="2126984" y="2039246"/>
                  </a:lnTo>
                  <a:lnTo>
                    <a:pt x="0" y="2039246"/>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grpSp>
      <p:grpSp>
        <p:nvGrpSpPr>
          <p:cNvPr id="30" name="Group 30"/>
          <p:cNvGrpSpPr/>
          <p:nvPr/>
        </p:nvGrpSpPr>
        <p:grpSpPr>
          <a:xfrm>
            <a:off x="3704950" y="3376875"/>
            <a:ext cx="11174188" cy="4491566"/>
            <a:chOff x="0" y="0"/>
            <a:chExt cx="2942996" cy="1182964"/>
          </a:xfrm>
        </p:grpSpPr>
        <p:sp>
          <p:nvSpPr>
            <p:cNvPr id="31" name="Freeform 31"/>
            <p:cNvSpPr/>
            <p:nvPr/>
          </p:nvSpPr>
          <p:spPr>
            <a:xfrm>
              <a:off x="0" y="0"/>
              <a:ext cx="2942996" cy="1182964"/>
            </a:xfrm>
            <a:custGeom>
              <a:avLst/>
              <a:gdLst/>
              <a:ahLst/>
              <a:cxnLst/>
              <a:rect l="l" t="t" r="r" b="b"/>
              <a:pathLst>
                <a:path w="2942996" h="1182964">
                  <a:moveTo>
                    <a:pt x="37413" y="0"/>
                  </a:moveTo>
                  <a:lnTo>
                    <a:pt x="2905583" y="0"/>
                  </a:lnTo>
                  <a:cubicBezTo>
                    <a:pt x="2915505" y="0"/>
                    <a:pt x="2925022" y="3942"/>
                    <a:pt x="2932038" y="10958"/>
                  </a:cubicBezTo>
                  <a:cubicBezTo>
                    <a:pt x="2939054" y="17974"/>
                    <a:pt x="2942996" y="27491"/>
                    <a:pt x="2942996" y="37413"/>
                  </a:cubicBezTo>
                  <a:lnTo>
                    <a:pt x="2942996" y="1145551"/>
                  </a:lnTo>
                  <a:cubicBezTo>
                    <a:pt x="2942996" y="1155473"/>
                    <a:pt x="2939054" y="1164989"/>
                    <a:pt x="2932038" y="1172006"/>
                  </a:cubicBezTo>
                  <a:cubicBezTo>
                    <a:pt x="2925022" y="1179022"/>
                    <a:pt x="2915505" y="1182964"/>
                    <a:pt x="2905583" y="1182964"/>
                  </a:cubicBezTo>
                  <a:lnTo>
                    <a:pt x="37413" y="1182964"/>
                  </a:lnTo>
                  <a:cubicBezTo>
                    <a:pt x="27491" y="1182964"/>
                    <a:pt x="17974" y="1179022"/>
                    <a:pt x="10958" y="1172006"/>
                  </a:cubicBezTo>
                  <a:cubicBezTo>
                    <a:pt x="3942" y="1164989"/>
                    <a:pt x="0" y="1155473"/>
                    <a:pt x="0" y="1145551"/>
                  </a:cubicBezTo>
                  <a:lnTo>
                    <a:pt x="0" y="37413"/>
                  </a:lnTo>
                  <a:cubicBezTo>
                    <a:pt x="0" y="27491"/>
                    <a:pt x="3942" y="17974"/>
                    <a:pt x="10958" y="10958"/>
                  </a:cubicBezTo>
                  <a:cubicBezTo>
                    <a:pt x="17974" y="3942"/>
                    <a:pt x="27491" y="0"/>
                    <a:pt x="37413" y="0"/>
                  </a:cubicBezTo>
                  <a:close/>
                </a:path>
              </a:pathLst>
            </a:custGeom>
            <a:solidFill>
              <a:srgbClr val="FFFFFF"/>
            </a:solidFill>
            <a:ln w="95250" cap="rnd">
              <a:solidFill>
                <a:srgbClr val="EEA2F2"/>
              </a:solidFill>
              <a:prstDash val="solid"/>
              <a:round/>
            </a:ln>
          </p:spPr>
          <p:txBody>
            <a:bodyPr/>
            <a:lstStyle/>
            <a:p>
              <a:endParaRPr lang="en-US"/>
            </a:p>
          </p:txBody>
        </p:sp>
        <p:sp>
          <p:nvSpPr>
            <p:cNvPr id="32" name="TextBox 32"/>
            <p:cNvSpPr txBox="1"/>
            <p:nvPr/>
          </p:nvSpPr>
          <p:spPr>
            <a:xfrm>
              <a:off x="0" y="-38100"/>
              <a:ext cx="2942996" cy="1221064"/>
            </a:xfrm>
            <a:prstGeom prst="rect">
              <a:avLst/>
            </a:prstGeom>
          </p:spPr>
          <p:txBody>
            <a:bodyPr lIns="50800" tIns="50800" rIns="50800" bIns="50800" rtlCol="0" anchor="ctr"/>
            <a:lstStyle/>
            <a:p>
              <a:pPr algn="ctr">
                <a:lnSpc>
                  <a:spcPts val="2659"/>
                </a:lnSpc>
                <a:spcBef>
                  <a:spcPct val="0"/>
                </a:spcBef>
              </a:pPr>
              <a:endParaRPr/>
            </a:p>
          </p:txBody>
        </p:sp>
      </p:grpSp>
      <p:sp>
        <p:nvSpPr>
          <p:cNvPr id="33" name="Freeform 33"/>
          <p:cNvSpPr/>
          <p:nvPr/>
        </p:nvSpPr>
        <p:spPr>
          <a:xfrm>
            <a:off x="2915924" y="4448879"/>
            <a:ext cx="12752241" cy="2088179"/>
          </a:xfrm>
          <a:custGeom>
            <a:avLst/>
            <a:gdLst/>
            <a:ahLst/>
            <a:cxnLst/>
            <a:rect l="l" t="t" r="r" b="b"/>
            <a:pathLst>
              <a:path w="12752241" h="2088179">
                <a:moveTo>
                  <a:pt x="0" y="0"/>
                </a:moveTo>
                <a:lnTo>
                  <a:pt x="12752241" y="0"/>
                </a:lnTo>
                <a:lnTo>
                  <a:pt x="12752241" y="2088179"/>
                </a:lnTo>
                <a:lnTo>
                  <a:pt x="0" y="2088179"/>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4" name="TextBox 34"/>
          <p:cNvSpPr txBox="1"/>
          <p:nvPr/>
        </p:nvSpPr>
        <p:spPr>
          <a:xfrm>
            <a:off x="4883167" y="4234338"/>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FFFFFF"/>
                </a:solidFill>
                <a:latin typeface="Bobby Jones"/>
                <a:ea typeface="Bobby Jones"/>
                <a:cs typeface="Bobby Jones"/>
                <a:sym typeface="Bobby Jones"/>
              </a:rPr>
              <a:t>ICT</a:t>
            </a:r>
          </a:p>
        </p:txBody>
      </p:sp>
      <p:pic>
        <p:nvPicPr>
          <p:cNvPr id="37" name="Audio 36">
            <a:extLst>
              <a:ext uri="{FF2B5EF4-FFF2-40B4-BE49-F238E27FC236}">
                <a16:creationId xmlns:a16="http://schemas.microsoft.com/office/drawing/2014/main" id="{3901C9E4-F6CF-785B-14C9-69E6AEF1AAC9}"/>
              </a:ext>
            </a:extLst>
          </p:cNvPr>
          <p:cNvPicPr>
            <a:picLocks noChangeAspect="1"/>
          </p:cNvPicPr>
          <p:nvPr>
            <a:audioFile r:link="rId2"/>
            <p:extLst>
              <p:ext uri="{DAA4B4D4-6D71-4841-9C94-3DE7FCFB9230}">
                <p14:media xmlns:p14="http://schemas.microsoft.com/office/powerpoint/2010/main" r:embed="rId1"/>
              </p:ext>
            </p:extLst>
          </p:nvPr>
        </p:nvPicPr>
        <p:blipFill>
          <a:blip r:embed="rId52"/>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34"/>
    </mc:Choice>
    <mc:Fallback>
      <p:transition spd="slow" advTm="2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198869"/>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859912" y="6719006"/>
            <a:ext cx="16784273" cy="3308083"/>
            <a:chOff x="0" y="0"/>
            <a:chExt cx="4420549" cy="871265"/>
          </a:xfrm>
        </p:grpSpPr>
        <p:sp>
          <p:nvSpPr>
            <p:cNvPr id="7" name="Freeform 7"/>
            <p:cNvSpPr/>
            <p:nvPr/>
          </p:nvSpPr>
          <p:spPr>
            <a:xfrm>
              <a:off x="0" y="0"/>
              <a:ext cx="4420549" cy="871265"/>
            </a:xfrm>
            <a:custGeom>
              <a:avLst/>
              <a:gdLst/>
              <a:ahLst/>
              <a:cxnLst/>
              <a:rect l="l" t="t" r="r" b="b"/>
              <a:pathLst>
                <a:path w="4420549" h="871265">
                  <a:moveTo>
                    <a:pt x="24908" y="0"/>
                  </a:moveTo>
                  <a:lnTo>
                    <a:pt x="4395641" y="0"/>
                  </a:lnTo>
                  <a:cubicBezTo>
                    <a:pt x="4402247" y="0"/>
                    <a:pt x="4408582" y="2624"/>
                    <a:pt x="4413254" y="7295"/>
                  </a:cubicBezTo>
                  <a:cubicBezTo>
                    <a:pt x="4417925" y="11967"/>
                    <a:pt x="4420549" y="18302"/>
                    <a:pt x="4420549" y="24908"/>
                  </a:cubicBezTo>
                  <a:lnTo>
                    <a:pt x="4420549" y="846357"/>
                  </a:lnTo>
                  <a:cubicBezTo>
                    <a:pt x="4420549" y="852963"/>
                    <a:pt x="4417925" y="859298"/>
                    <a:pt x="4413254" y="863969"/>
                  </a:cubicBezTo>
                  <a:cubicBezTo>
                    <a:pt x="4408582" y="868640"/>
                    <a:pt x="4402247" y="871265"/>
                    <a:pt x="4395641" y="871265"/>
                  </a:cubicBezTo>
                  <a:lnTo>
                    <a:pt x="24908" y="871265"/>
                  </a:lnTo>
                  <a:cubicBezTo>
                    <a:pt x="18302" y="871265"/>
                    <a:pt x="11967" y="868640"/>
                    <a:pt x="7295" y="863969"/>
                  </a:cubicBezTo>
                  <a:cubicBezTo>
                    <a:pt x="2624" y="859298"/>
                    <a:pt x="0" y="852963"/>
                    <a:pt x="0" y="846357"/>
                  </a:cubicBezTo>
                  <a:lnTo>
                    <a:pt x="0" y="24908"/>
                  </a:lnTo>
                  <a:cubicBezTo>
                    <a:pt x="0" y="18302"/>
                    <a:pt x="2624" y="11967"/>
                    <a:pt x="7295" y="7295"/>
                  </a:cubicBezTo>
                  <a:cubicBezTo>
                    <a:pt x="11967" y="2624"/>
                    <a:pt x="18302" y="0"/>
                    <a:pt x="24908" y="0"/>
                  </a:cubicBezTo>
                  <a:close/>
                </a:path>
              </a:pathLst>
            </a:custGeom>
            <a:solidFill>
              <a:srgbClr val="FFFFFF"/>
            </a:solidFill>
            <a:ln w="95250" cap="rnd">
              <a:solidFill>
                <a:srgbClr val="54BBAC"/>
              </a:solidFill>
              <a:prstDash val="solid"/>
              <a:round/>
            </a:ln>
          </p:spPr>
          <p:txBody>
            <a:bodyPr/>
            <a:lstStyle/>
            <a:p>
              <a:endParaRPr lang="en-US"/>
            </a:p>
          </p:txBody>
        </p:sp>
        <p:sp>
          <p:nvSpPr>
            <p:cNvPr id="8" name="TextBox 8"/>
            <p:cNvSpPr txBox="1"/>
            <p:nvPr/>
          </p:nvSpPr>
          <p:spPr>
            <a:xfrm>
              <a:off x="0" y="-38100"/>
              <a:ext cx="4420549" cy="90936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326246" y="2587086"/>
            <a:ext cx="5576978" cy="1453979"/>
            <a:chOff x="0" y="0"/>
            <a:chExt cx="1468834" cy="382941"/>
          </a:xfrm>
        </p:grpSpPr>
        <p:sp>
          <p:nvSpPr>
            <p:cNvPr id="10" name="Freeform 10"/>
            <p:cNvSpPr/>
            <p:nvPr/>
          </p:nvSpPr>
          <p:spPr>
            <a:xfrm>
              <a:off x="0" y="0"/>
              <a:ext cx="1468834" cy="382941"/>
            </a:xfrm>
            <a:custGeom>
              <a:avLst/>
              <a:gdLst/>
              <a:ahLst/>
              <a:cxnLst/>
              <a:rect l="l" t="t" r="r" b="b"/>
              <a:pathLst>
                <a:path w="1468834" h="382941">
                  <a:moveTo>
                    <a:pt x="74962" y="0"/>
                  </a:moveTo>
                  <a:lnTo>
                    <a:pt x="1393871" y="0"/>
                  </a:lnTo>
                  <a:cubicBezTo>
                    <a:pt x="1435272" y="0"/>
                    <a:pt x="1468834" y="33562"/>
                    <a:pt x="1468834" y="74962"/>
                  </a:cubicBezTo>
                  <a:lnTo>
                    <a:pt x="1468834" y="307979"/>
                  </a:lnTo>
                  <a:cubicBezTo>
                    <a:pt x="1468834" y="327860"/>
                    <a:pt x="1460936" y="346927"/>
                    <a:pt x="1446878" y="360985"/>
                  </a:cubicBezTo>
                  <a:cubicBezTo>
                    <a:pt x="1432819" y="375043"/>
                    <a:pt x="1413752" y="382941"/>
                    <a:pt x="1393871" y="382941"/>
                  </a:cubicBezTo>
                  <a:lnTo>
                    <a:pt x="74962" y="382941"/>
                  </a:lnTo>
                  <a:cubicBezTo>
                    <a:pt x="33562" y="382941"/>
                    <a:pt x="0" y="349379"/>
                    <a:pt x="0" y="307979"/>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EEA2F2"/>
              </a:solidFill>
              <a:prstDash val="solid"/>
              <a:round/>
            </a:ln>
          </p:spPr>
          <p:txBody>
            <a:bodyPr/>
            <a:lstStyle/>
            <a:p>
              <a:endParaRPr lang="en-US"/>
            </a:p>
          </p:txBody>
        </p:sp>
        <p:sp>
          <p:nvSpPr>
            <p:cNvPr id="11" name="TextBox 11"/>
            <p:cNvSpPr txBox="1"/>
            <p:nvPr/>
          </p:nvSpPr>
          <p:spPr>
            <a:xfrm>
              <a:off x="0" y="-38100"/>
              <a:ext cx="1468834" cy="421041"/>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859912" y="2621938"/>
            <a:ext cx="4441414" cy="138430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Computational Thinking &amp; Coding</a:t>
            </a:r>
          </a:p>
        </p:txBody>
      </p:sp>
      <p:sp>
        <p:nvSpPr>
          <p:cNvPr id="13" name="TextBox 13"/>
          <p:cNvSpPr txBox="1"/>
          <p:nvPr/>
        </p:nvSpPr>
        <p:spPr>
          <a:xfrm>
            <a:off x="326246" y="61859"/>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ICT</a:t>
            </a:r>
          </a:p>
        </p:txBody>
      </p:sp>
      <p:grpSp>
        <p:nvGrpSpPr>
          <p:cNvPr id="14" name="Group 14"/>
          <p:cNvGrpSpPr/>
          <p:nvPr/>
        </p:nvGrpSpPr>
        <p:grpSpPr>
          <a:xfrm>
            <a:off x="1687319" y="6919031"/>
            <a:ext cx="14913361" cy="3036532"/>
            <a:chOff x="0" y="0"/>
            <a:chExt cx="19884481" cy="4048709"/>
          </a:xfrm>
        </p:grpSpPr>
        <p:sp>
          <p:nvSpPr>
            <p:cNvPr id="15" name="Freeform 15"/>
            <p:cNvSpPr/>
            <p:nvPr/>
          </p:nvSpPr>
          <p:spPr>
            <a:xfrm>
              <a:off x="3345546" y="207692"/>
              <a:ext cx="3339780" cy="2520217"/>
            </a:xfrm>
            <a:custGeom>
              <a:avLst/>
              <a:gdLst/>
              <a:ahLst/>
              <a:cxnLst/>
              <a:rect l="l" t="t" r="r" b="b"/>
              <a:pathLst>
                <a:path w="3339780" h="2520217">
                  <a:moveTo>
                    <a:pt x="0" y="0"/>
                  </a:moveTo>
                  <a:lnTo>
                    <a:pt x="3339781" y="0"/>
                  </a:lnTo>
                  <a:lnTo>
                    <a:pt x="3339781" y="2520217"/>
                  </a:lnTo>
                  <a:lnTo>
                    <a:pt x="0" y="2520217"/>
                  </a:lnTo>
                  <a:lnTo>
                    <a:pt x="0" y="0"/>
                  </a:lnTo>
                  <a:close/>
                </a:path>
              </a:pathLst>
            </a:custGeom>
            <a:blipFill>
              <a:blip r:embed="rId8"/>
              <a:stretch>
                <a:fillRect l="-345078" t="-411515" r="-779628" b="-502844"/>
              </a:stretch>
            </a:blipFill>
          </p:spPr>
          <p:txBody>
            <a:bodyPr/>
            <a:lstStyle/>
            <a:p>
              <a:endParaRPr lang="en-US"/>
            </a:p>
          </p:txBody>
        </p:sp>
        <p:sp>
          <p:nvSpPr>
            <p:cNvPr id="16" name="Freeform 16"/>
            <p:cNvSpPr/>
            <p:nvPr/>
          </p:nvSpPr>
          <p:spPr>
            <a:xfrm>
              <a:off x="0" y="140298"/>
              <a:ext cx="3339780" cy="2587611"/>
            </a:xfrm>
            <a:custGeom>
              <a:avLst/>
              <a:gdLst/>
              <a:ahLst/>
              <a:cxnLst/>
              <a:rect l="l" t="t" r="r" b="b"/>
              <a:pathLst>
                <a:path w="3339780" h="2587611">
                  <a:moveTo>
                    <a:pt x="0" y="0"/>
                  </a:moveTo>
                  <a:lnTo>
                    <a:pt x="3339780" y="0"/>
                  </a:lnTo>
                  <a:lnTo>
                    <a:pt x="3339780" y="2587611"/>
                  </a:lnTo>
                  <a:lnTo>
                    <a:pt x="0" y="2587611"/>
                  </a:lnTo>
                  <a:lnTo>
                    <a:pt x="0" y="0"/>
                  </a:lnTo>
                  <a:close/>
                </a:path>
              </a:pathLst>
            </a:custGeom>
            <a:blipFill>
              <a:blip r:embed="rId8"/>
              <a:stretch>
                <a:fillRect l="-443091" t="-396332" r="-681615" b="-491608"/>
              </a:stretch>
            </a:blipFill>
          </p:spPr>
          <p:txBody>
            <a:bodyPr/>
            <a:lstStyle/>
            <a:p>
              <a:endParaRPr lang="en-US"/>
            </a:p>
          </p:txBody>
        </p:sp>
        <p:sp>
          <p:nvSpPr>
            <p:cNvPr id="17" name="Freeform 17"/>
            <p:cNvSpPr/>
            <p:nvPr/>
          </p:nvSpPr>
          <p:spPr>
            <a:xfrm>
              <a:off x="6612161" y="140298"/>
              <a:ext cx="3339780" cy="2587611"/>
            </a:xfrm>
            <a:custGeom>
              <a:avLst/>
              <a:gdLst/>
              <a:ahLst/>
              <a:cxnLst/>
              <a:rect l="l" t="t" r="r" b="b"/>
              <a:pathLst>
                <a:path w="3339780" h="2587611">
                  <a:moveTo>
                    <a:pt x="0" y="0"/>
                  </a:moveTo>
                  <a:lnTo>
                    <a:pt x="3339780" y="0"/>
                  </a:lnTo>
                  <a:lnTo>
                    <a:pt x="3339780" y="2587611"/>
                  </a:lnTo>
                  <a:lnTo>
                    <a:pt x="0" y="2587611"/>
                  </a:lnTo>
                  <a:lnTo>
                    <a:pt x="0" y="0"/>
                  </a:lnTo>
                  <a:close/>
                </a:path>
              </a:pathLst>
            </a:custGeom>
            <a:blipFill>
              <a:blip r:embed="rId8"/>
              <a:stretch>
                <a:fillRect l="-541104" t="-397820" r="-583602" b="-490120"/>
              </a:stretch>
            </a:blipFill>
          </p:spPr>
          <p:txBody>
            <a:bodyPr/>
            <a:lstStyle/>
            <a:p>
              <a:endParaRPr lang="en-US"/>
            </a:p>
          </p:txBody>
        </p:sp>
        <p:sp>
          <p:nvSpPr>
            <p:cNvPr id="18" name="Freeform 18"/>
            <p:cNvSpPr/>
            <p:nvPr/>
          </p:nvSpPr>
          <p:spPr>
            <a:xfrm>
              <a:off x="13291721" y="0"/>
              <a:ext cx="3339780" cy="2727909"/>
            </a:xfrm>
            <a:custGeom>
              <a:avLst/>
              <a:gdLst/>
              <a:ahLst/>
              <a:cxnLst/>
              <a:rect l="l" t="t" r="r" b="b"/>
              <a:pathLst>
                <a:path w="3339780" h="2727909">
                  <a:moveTo>
                    <a:pt x="0" y="0"/>
                  </a:moveTo>
                  <a:lnTo>
                    <a:pt x="3339780" y="0"/>
                  </a:lnTo>
                  <a:lnTo>
                    <a:pt x="3339780" y="2727909"/>
                  </a:lnTo>
                  <a:lnTo>
                    <a:pt x="0" y="2727909"/>
                  </a:lnTo>
                  <a:lnTo>
                    <a:pt x="0" y="0"/>
                  </a:lnTo>
                  <a:close/>
                </a:path>
              </a:pathLst>
            </a:custGeom>
            <a:blipFill>
              <a:blip r:embed="rId8"/>
              <a:stretch>
                <a:fillRect l="-637963" t="-371713" r="-486743" b="-465417"/>
              </a:stretch>
            </a:blipFill>
          </p:spPr>
          <p:txBody>
            <a:bodyPr/>
            <a:lstStyle/>
            <a:p>
              <a:endParaRPr lang="en-US"/>
            </a:p>
          </p:txBody>
        </p:sp>
        <p:sp>
          <p:nvSpPr>
            <p:cNvPr id="19" name="Freeform 19"/>
            <p:cNvSpPr/>
            <p:nvPr/>
          </p:nvSpPr>
          <p:spPr>
            <a:xfrm>
              <a:off x="9951941" y="155217"/>
              <a:ext cx="3213057" cy="2572692"/>
            </a:xfrm>
            <a:custGeom>
              <a:avLst/>
              <a:gdLst/>
              <a:ahLst/>
              <a:cxnLst/>
              <a:rect l="l" t="t" r="r" b="b"/>
              <a:pathLst>
                <a:path w="3213057" h="2572692">
                  <a:moveTo>
                    <a:pt x="0" y="0"/>
                  </a:moveTo>
                  <a:lnTo>
                    <a:pt x="3213057" y="0"/>
                  </a:lnTo>
                  <a:lnTo>
                    <a:pt x="3213057" y="2572692"/>
                  </a:lnTo>
                  <a:lnTo>
                    <a:pt x="0" y="2572692"/>
                  </a:lnTo>
                  <a:lnTo>
                    <a:pt x="0" y="0"/>
                  </a:lnTo>
                  <a:close/>
                </a:path>
              </a:pathLst>
            </a:custGeom>
            <a:blipFill>
              <a:blip r:embed="rId8"/>
              <a:stretch>
                <a:fillRect l="-767400" t="-402102" r="-405608" b="-491567"/>
              </a:stretch>
            </a:blipFill>
          </p:spPr>
          <p:txBody>
            <a:bodyPr/>
            <a:lstStyle/>
            <a:p>
              <a:endParaRPr lang="en-US"/>
            </a:p>
          </p:txBody>
        </p:sp>
        <p:sp>
          <p:nvSpPr>
            <p:cNvPr id="20" name="Freeform 20"/>
            <p:cNvSpPr/>
            <p:nvPr/>
          </p:nvSpPr>
          <p:spPr>
            <a:xfrm>
              <a:off x="16558336" y="203214"/>
              <a:ext cx="3326146" cy="2524695"/>
            </a:xfrm>
            <a:custGeom>
              <a:avLst/>
              <a:gdLst/>
              <a:ahLst/>
              <a:cxnLst/>
              <a:rect l="l" t="t" r="r" b="b"/>
              <a:pathLst>
                <a:path w="3326146" h="2524695">
                  <a:moveTo>
                    <a:pt x="0" y="0"/>
                  </a:moveTo>
                  <a:lnTo>
                    <a:pt x="3326145" y="0"/>
                  </a:lnTo>
                  <a:lnTo>
                    <a:pt x="3326145" y="2524695"/>
                  </a:lnTo>
                  <a:lnTo>
                    <a:pt x="0" y="2524695"/>
                  </a:lnTo>
                  <a:lnTo>
                    <a:pt x="0" y="0"/>
                  </a:lnTo>
                  <a:close/>
                </a:path>
              </a:pathLst>
            </a:custGeom>
            <a:blipFill>
              <a:blip r:embed="rId8"/>
              <a:stretch>
                <a:fillRect l="-838566" t="-412629" r="-291161" b="-499931"/>
              </a:stretch>
            </a:blipFill>
          </p:spPr>
          <p:txBody>
            <a:bodyPr/>
            <a:lstStyle/>
            <a:p>
              <a:endParaRPr lang="en-US"/>
            </a:p>
          </p:txBody>
        </p:sp>
        <p:sp>
          <p:nvSpPr>
            <p:cNvPr id="21" name="TextBox 21"/>
            <p:cNvSpPr txBox="1"/>
            <p:nvPr/>
          </p:nvSpPr>
          <p:spPr>
            <a:xfrm>
              <a:off x="332521" y="2597086"/>
              <a:ext cx="2674739" cy="1397000"/>
            </a:xfrm>
            <a:prstGeom prst="rect">
              <a:avLst/>
            </a:prstGeom>
          </p:spPr>
          <p:txBody>
            <a:bodyPr lIns="0" tIns="0" rIns="0" bIns="0" rtlCol="0" anchor="t">
              <a:spAutoFit/>
            </a:bodyPr>
            <a:lstStyle/>
            <a:p>
              <a:pPr algn="ctr">
                <a:lnSpc>
                  <a:spcPts val="4200"/>
                </a:lnSpc>
              </a:pPr>
              <a:r>
                <a:rPr lang="en-US" sz="3000">
                  <a:solidFill>
                    <a:srgbClr val="2AACE1"/>
                  </a:solidFill>
                  <a:latin typeface="Bobby Jones Condensed"/>
                  <a:ea typeface="Bobby Jones Condensed"/>
                  <a:cs typeface="Bobby Jones Condensed"/>
                  <a:sym typeface="Bobby Jones Condensed"/>
                </a:rPr>
                <a:t>Digital  Etiquette</a:t>
              </a:r>
            </a:p>
            <a:p>
              <a:pPr algn="ctr">
                <a:lnSpc>
                  <a:spcPts val="4200"/>
                </a:lnSpc>
                <a:spcBef>
                  <a:spcPct val="0"/>
                </a:spcBef>
              </a:pPr>
              <a:r>
                <a:rPr lang="en-US" sz="3000">
                  <a:solidFill>
                    <a:srgbClr val="2AACE1"/>
                  </a:solidFill>
                  <a:latin typeface="Bobby Jones Condensed"/>
                  <a:ea typeface="Bobby Jones Condensed"/>
                  <a:cs typeface="Bobby Jones Condensed"/>
                  <a:sym typeface="Bobby Jones Condensed"/>
                </a:rPr>
                <a:t>&amp; identity</a:t>
              </a:r>
            </a:p>
          </p:txBody>
        </p:sp>
        <p:sp>
          <p:nvSpPr>
            <p:cNvPr id="22" name="TextBox 22"/>
            <p:cNvSpPr txBox="1"/>
            <p:nvPr/>
          </p:nvSpPr>
          <p:spPr>
            <a:xfrm>
              <a:off x="3521398" y="2651709"/>
              <a:ext cx="3090763" cy="1397000"/>
            </a:xfrm>
            <a:prstGeom prst="rect">
              <a:avLst/>
            </a:prstGeom>
          </p:spPr>
          <p:txBody>
            <a:bodyPr lIns="0" tIns="0" rIns="0" bIns="0" rtlCol="0" anchor="t">
              <a:spAutoFit/>
            </a:bodyPr>
            <a:lstStyle/>
            <a:p>
              <a:pPr algn="ctr">
                <a:lnSpc>
                  <a:spcPts val="4200"/>
                </a:lnSpc>
              </a:pPr>
              <a:r>
                <a:rPr lang="en-US" sz="3000">
                  <a:solidFill>
                    <a:srgbClr val="0F4C81"/>
                  </a:solidFill>
                  <a:latin typeface="Bobby Jones Condensed"/>
                  <a:ea typeface="Bobby Jones Condensed"/>
                  <a:cs typeface="Bobby Jones Condensed"/>
                  <a:sym typeface="Bobby Jones Condensed"/>
                </a:rPr>
                <a:t>Digital Wellbeing &amp; </a:t>
              </a:r>
            </a:p>
            <a:p>
              <a:pPr algn="ctr">
                <a:lnSpc>
                  <a:spcPts val="4200"/>
                </a:lnSpc>
                <a:spcBef>
                  <a:spcPct val="0"/>
                </a:spcBef>
              </a:pPr>
              <a:r>
                <a:rPr lang="en-US" sz="3000">
                  <a:solidFill>
                    <a:srgbClr val="0F4C81"/>
                  </a:solidFill>
                  <a:latin typeface="Bobby Jones Condensed"/>
                  <a:ea typeface="Bobby Jones Condensed"/>
                  <a:cs typeface="Bobby Jones Condensed"/>
                  <a:sym typeface="Bobby Jones Condensed"/>
                </a:rPr>
                <a:t>Online Safety </a:t>
              </a:r>
            </a:p>
          </p:txBody>
        </p:sp>
        <p:sp>
          <p:nvSpPr>
            <p:cNvPr id="23" name="TextBox 23"/>
            <p:cNvSpPr txBox="1"/>
            <p:nvPr/>
          </p:nvSpPr>
          <p:spPr>
            <a:xfrm>
              <a:off x="7507847" y="2651709"/>
              <a:ext cx="1548408" cy="1397000"/>
            </a:xfrm>
            <a:prstGeom prst="rect">
              <a:avLst/>
            </a:prstGeom>
          </p:spPr>
          <p:txBody>
            <a:bodyPr lIns="0" tIns="0" rIns="0" bIns="0" rtlCol="0" anchor="t">
              <a:spAutoFit/>
            </a:bodyPr>
            <a:lstStyle/>
            <a:p>
              <a:pPr algn="ctr">
                <a:lnSpc>
                  <a:spcPts val="4200"/>
                </a:lnSpc>
              </a:pPr>
              <a:r>
                <a:rPr lang="en-US" sz="3000">
                  <a:solidFill>
                    <a:srgbClr val="FAB419"/>
                  </a:solidFill>
                  <a:latin typeface="Bobby Jones Condensed"/>
                  <a:ea typeface="Bobby Jones Condensed"/>
                  <a:cs typeface="Bobby Jones Condensed"/>
                  <a:sym typeface="Bobby Jones Condensed"/>
                </a:rPr>
                <a:t>Security </a:t>
              </a:r>
            </a:p>
            <a:p>
              <a:pPr algn="ctr">
                <a:lnSpc>
                  <a:spcPts val="4200"/>
                </a:lnSpc>
                <a:spcBef>
                  <a:spcPct val="0"/>
                </a:spcBef>
              </a:pPr>
              <a:r>
                <a:rPr lang="en-US" sz="3000">
                  <a:solidFill>
                    <a:srgbClr val="FAB419"/>
                  </a:solidFill>
                  <a:latin typeface="Bobby Jones Condensed"/>
                  <a:ea typeface="Bobby Jones Condensed"/>
                  <a:cs typeface="Bobby Jones Condensed"/>
                  <a:sym typeface="Bobby Jones Condensed"/>
                </a:rPr>
                <a:t>&amp; Privacy</a:t>
              </a:r>
            </a:p>
          </p:txBody>
        </p:sp>
        <p:sp>
          <p:nvSpPr>
            <p:cNvPr id="24" name="TextBox 24"/>
            <p:cNvSpPr txBox="1"/>
            <p:nvPr/>
          </p:nvSpPr>
          <p:spPr>
            <a:xfrm>
              <a:off x="10245121" y="2651709"/>
              <a:ext cx="2753420" cy="685800"/>
            </a:xfrm>
            <a:prstGeom prst="rect">
              <a:avLst/>
            </a:prstGeom>
          </p:spPr>
          <p:txBody>
            <a:bodyPr lIns="0" tIns="0" rIns="0" bIns="0" rtlCol="0" anchor="t">
              <a:spAutoFit/>
            </a:bodyPr>
            <a:lstStyle/>
            <a:p>
              <a:pPr algn="ctr">
                <a:lnSpc>
                  <a:spcPts val="4200"/>
                </a:lnSpc>
                <a:spcBef>
                  <a:spcPct val="0"/>
                </a:spcBef>
              </a:pPr>
              <a:r>
                <a:rPr lang="en-US" sz="3000">
                  <a:solidFill>
                    <a:srgbClr val="18B0A3"/>
                  </a:solidFill>
                  <a:latin typeface="Bobby Jones Condensed"/>
                  <a:ea typeface="Bobby Jones Condensed"/>
                  <a:cs typeface="Bobby Jones Condensed"/>
                  <a:sym typeface="Bobby Jones Condensed"/>
                </a:rPr>
                <a:t>Digital consumer</a:t>
              </a:r>
            </a:p>
          </p:txBody>
        </p:sp>
        <p:sp>
          <p:nvSpPr>
            <p:cNvPr id="25" name="TextBox 25"/>
            <p:cNvSpPr txBox="1"/>
            <p:nvPr/>
          </p:nvSpPr>
          <p:spPr>
            <a:xfrm>
              <a:off x="14095432" y="2702509"/>
              <a:ext cx="1732359" cy="685800"/>
            </a:xfrm>
            <a:prstGeom prst="rect">
              <a:avLst/>
            </a:prstGeom>
          </p:spPr>
          <p:txBody>
            <a:bodyPr lIns="0" tIns="0" rIns="0" bIns="0" rtlCol="0" anchor="t">
              <a:spAutoFit/>
            </a:bodyPr>
            <a:lstStyle/>
            <a:p>
              <a:pPr algn="ctr">
                <a:lnSpc>
                  <a:spcPts val="4200"/>
                </a:lnSpc>
                <a:spcBef>
                  <a:spcPct val="0"/>
                </a:spcBef>
              </a:pPr>
              <a:r>
                <a:rPr lang="en-US" sz="3000">
                  <a:solidFill>
                    <a:srgbClr val="C74C8A"/>
                  </a:solidFill>
                  <a:latin typeface="Bobby Jones Condensed"/>
                  <a:ea typeface="Bobby Jones Condensed"/>
                  <a:cs typeface="Bobby Jones Condensed"/>
                  <a:sym typeface="Bobby Jones Condensed"/>
                </a:rPr>
                <a:t>Digital Law</a:t>
              </a:r>
            </a:p>
          </p:txBody>
        </p:sp>
        <p:sp>
          <p:nvSpPr>
            <p:cNvPr id="26" name="TextBox 26"/>
            <p:cNvSpPr txBox="1"/>
            <p:nvPr/>
          </p:nvSpPr>
          <p:spPr>
            <a:xfrm>
              <a:off x="16754261" y="2651709"/>
              <a:ext cx="2934295" cy="685800"/>
            </a:xfrm>
            <a:prstGeom prst="rect">
              <a:avLst/>
            </a:prstGeom>
          </p:spPr>
          <p:txBody>
            <a:bodyPr lIns="0" tIns="0" rIns="0" bIns="0" rtlCol="0" anchor="t">
              <a:spAutoFit/>
            </a:bodyPr>
            <a:lstStyle/>
            <a:p>
              <a:pPr algn="ctr">
                <a:lnSpc>
                  <a:spcPts val="4200"/>
                </a:lnSpc>
                <a:spcBef>
                  <a:spcPct val="0"/>
                </a:spcBef>
              </a:pPr>
              <a:r>
                <a:rPr lang="en-US" sz="3000">
                  <a:solidFill>
                    <a:srgbClr val="4DAC50"/>
                  </a:solidFill>
                  <a:latin typeface="Bobby Jones Condensed"/>
                  <a:ea typeface="Bobby Jones Condensed"/>
                  <a:cs typeface="Bobby Jones Condensed"/>
                  <a:sym typeface="Bobby Jones Condensed"/>
                </a:rPr>
                <a:t>Digital proficency</a:t>
              </a:r>
            </a:p>
          </p:txBody>
        </p:sp>
      </p:grpSp>
      <p:grpSp>
        <p:nvGrpSpPr>
          <p:cNvPr id="27" name="Group 27"/>
          <p:cNvGrpSpPr/>
          <p:nvPr/>
        </p:nvGrpSpPr>
        <p:grpSpPr>
          <a:xfrm>
            <a:off x="11923001" y="5926147"/>
            <a:ext cx="5973865" cy="1585719"/>
            <a:chOff x="0" y="0"/>
            <a:chExt cx="1573364" cy="417638"/>
          </a:xfrm>
        </p:grpSpPr>
        <p:sp>
          <p:nvSpPr>
            <p:cNvPr id="28" name="Freeform 28"/>
            <p:cNvSpPr/>
            <p:nvPr/>
          </p:nvSpPr>
          <p:spPr>
            <a:xfrm>
              <a:off x="0" y="0"/>
              <a:ext cx="1573364" cy="417638"/>
            </a:xfrm>
            <a:custGeom>
              <a:avLst/>
              <a:gdLst/>
              <a:ahLst/>
              <a:cxnLst/>
              <a:rect l="l" t="t" r="r" b="b"/>
              <a:pathLst>
                <a:path w="1573364" h="417638">
                  <a:moveTo>
                    <a:pt x="69982" y="0"/>
                  </a:moveTo>
                  <a:lnTo>
                    <a:pt x="1503382" y="0"/>
                  </a:lnTo>
                  <a:cubicBezTo>
                    <a:pt x="1521942" y="0"/>
                    <a:pt x="1539742" y="7373"/>
                    <a:pt x="1552866" y="20497"/>
                  </a:cubicBezTo>
                  <a:cubicBezTo>
                    <a:pt x="1565991" y="33621"/>
                    <a:pt x="1573364" y="51422"/>
                    <a:pt x="1573364" y="69982"/>
                  </a:cubicBezTo>
                  <a:lnTo>
                    <a:pt x="1573364" y="347656"/>
                  </a:lnTo>
                  <a:cubicBezTo>
                    <a:pt x="1573364" y="366216"/>
                    <a:pt x="1565991" y="384016"/>
                    <a:pt x="1552866" y="397141"/>
                  </a:cubicBezTo>
                  <a:cubicBezTo>
                    <a:pt x="1539742" y="410265"/>
                    <a:pt x="1521942" y="417638"/>
                    <a:pt x="1503382" y="417638"/>
                  </a:cubicBezTo>
                  <a:lnTo>
                    <a:pt x="69982" y="417638"/>
                  </a:lnTo>
                  <a:cubicBezTo>
                    <a:pt x="31332" y="417638"/>
                    <a:pt x="0" y="386306"/>
                    <a:pt x="0" y="347656"/>
                  </a:cubicBezTo>
                  <a:lnTo>
                    <a:pt x="0" y="69982"/>
                  </a:lnTo>
                  <a:cubicBezTo>
                    <a:pt x="0" y="51422"/>
                    <a:pt x="7373" y="33621"/>
                    <a:pt x="20497" y="20497"/>
                  </a:cubicBezTo>
                  <a:cubicBezTo>
                    <a:pt x="33621" y="7373"/>
                    <a:pt x="51422" y="0"/>
                    <a:pt x="69982" y="0"/>
                  </a:cubicBezTo>
                  <a:close/>
                </a:path>
              </a:pathLst>
            </a:custGeom>
            <a:solidFill>
              <a:srgbClr val="FFFFFF"/>
            </a:solidFill>
            <a:ln cap="rnd">
              <a:noFill/>
              <a:prstDash val="solid"/>
              <a:round/>
            </a:ln>
          </p:spPr>
          <p:txBody>
            <a:bodyPr/>
            <a:lstStyle/>
            <a:p>
              <a:endParaRPr lang="en-US"/>
            </a:p>
          </p:txBody>
        </p:sp>
        <p:sp>
          <p:nvSpPr>
            <p:cNvPr id="29" name="TextBox 29"/>
            <p:cNvSpPr txBox="1"/>
            <p:nvPr/>
          </p:nvSpPr>
          <p:spPr>
            <a:xfrm>
              <a:off x="0" y="-38100"/>
              <a:ext cx="1573364" cy="455738"/>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30"/>
          <p:cNvSpPr txBox="1"/>
          <p:nvPr/>
        </p:nvSpPr>
        <p:spPr>
          <a:xfrm>
            <a:off x="10501056" y="5513592"/>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54BBAC"/>
                </a:solidFill>
                <a:latin typeface="Bobby Jones"/>
                <a:ea typeface="Bobby Jones"/>
                <a:cs typeface="Bobby Jones"/>
                <a:sym typeface="Bobby Jones"/>
              </a:rPr>
              <a:t>E Safety</a:t>
            </a:r>
          </a:p>
        </p:txBody>
      </p:sp>
      <p:grpSp>
        <p:nvGrpSpPr>
          <p:cNvPr id="31" name="Group 31"/>
          <p:cNvGrpSpPr/>
          <p:nvPr/>
        </p:nvGrpSpPr>
        <p:grpSpPr>
          <a:xfrm>
            <a:off x="326246" y="4341103"/>
            <a:ext cx="5576978" cy="1453979"/>
            <a:chOff x="0" y="0"/>
            <a:chExt cx="1468834" cy="382941"/>
          </a:xfrm>
        </p:grpSpPr>
        <p:sp>
          <p:nvSpPr>
            <p:cNvPr id="32" name="Freeform 32"/>
            <p:cNvSpPr/>
            <p:nvPr/>
          </p:nvSpPr>
          <p:spPr>
            <a:xfrm>
              <a:off x="0" y="0"/>
              <a:ext cx="1468834" cy="382941"/>
            </a:xfrm>
            <a:custGeom>
              <a:avLst/>
              <a:gdLst/>
              <a:ahLst/>
              <a:cxnLst/>
              <a:rect l="l" t="t" r="r" b="b"/>
              <a:pathLst>
                <a:path w="1468834" h="382941">
                  <a:moveTo>
                    <a:pt x="74962" y="0"/>
                  </a:moveTo>
                  <a:lnTo>
                    <a:pt x="1393871" y="0"/>
                  </a:lnTo>
                  <a:cubicBezTo>
                    <a:pt x="1435272" y="0"/>
                    <a:pt x="1468834" y="33562"/>
                    <a:pt x="1468834" y="74962"/>
                  </a:cubicBezTo>
                  <a:lnTo>
                    <a:pt x="1468834" y="307979"/>
                  </a:lnTo>
                  <a:cubicBezTo>
                    <a:pt x="1468834" y="327860"/>
                    <a:pt x="1460936" y="346927"/>
                    <a:pt x="1446878" y="360985"/>
                  </a:cubicBezTo>
                  <a:cubicBezTo>
                    <a:pt x="1432819" y="375043"/>
                    <a:pt x="1413752" y="382941"/>
                    <a:pt x="1393871" y="382941"/>
                  </a:cubicBezTo>
                  <a:lnTo>
                    <a:pt x="74962" y="382941"/>
                  </a:lnTo>
                  <a:cubicBezTo>
                    <a:pt x="33562" y="382941"/>
                    <a:pt x="0" y="349379"/>
                    <a:pt x="0" y="307979"/>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EEA2F2"/>
              </a:solidFill>
              <a:prstDash val="solid"/>
              <a:round/>
            </a:ln>
          </p:spPr>
          <p:txBody>
            <a:bodyPr/>
            <a:lstStyle/>
            <a:p>
              <a:endParaRPr lang="en-US"/>
            </a:p>
          </p:txBody>
        </p:sp>
        <p:sp>
          <p:nvSpPr>
            <p:cNvPr id="33" name="TextBox 33"/>
            <p:cNvSpPr txBox="1"/>
            <p:nvPr/>
          </p:nvSpPr>
          <p:spPr>
            <a:xfrm>
              <a:off x="0" y="-38100"/>
              <a:ext cx="1468834" cy="421041"/>
            </a:xfrm>
            <a:prstGeom prst="rect">
              <a:avLst/>
            </a:prstGeom>
          </p:spPr>
          <p:txBody>
            <a:bodyPr lIns="50800" tIns="50800" rIns="50800" bIns="50800" rtlCol="0" anchor="ctr"/>
            <a:lstStyle/>
            <a:p>
              <a:pPr algn="ctr">
                <a:lnSpc>
                  <a:spcPts val="2659"/>
                </a:lnSpc>
                <a:spcBef>
                  <a:spcPct val="0"/>
                </a:spcBef>
              </a:pPr>
              <a:endParaRPr/>
            </a:p>
          </p:txBody>
        </p:sp>
      </p:grpSp>
      <p:sp>
        <p:nvSpPr>
          <p:cNvPr id="34" name="TextBox 34"/>
          <p:cNvSpPr txBox="1"/>
          <p:nvPr/>
        </p:nvSpPr>
        <p:spPr>
          <a:xfrm>
            <a:off x="587771" y="4690267"/>
            <a:ext cx="5053927" cy="6794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Digital Art &amp; Design</a:t>
            </a:r>
          </a:p>
        </p:txBody>
      </p:sp>
      <p:grpSp>
        <p:nvGrpSpPr>
          <p:cNvPr id="35" name="Group 35"/>
          <p:cNvGrpSpPr/>
          <p:nvPr/>
        </p:nvGrpSpPr>
        <p:grpSpPr>
          <a:xfrm>
            <a:off x="6346023" y="2552260"/>
            <a:ext cx="5576978" cy="1453979"/>
            <a:chOff x="0" y="0"/>
            <a:chExt cx="1468834" cy="382941"/>
          </a:xfrm>
        </p:grpSpPr>
        <p:sp>
          <p:nvSpPr>
            <p:cNvPr id="36" name="Freeform 36"/>
            <p:cNvSpPr/>
            <p:nvPr/>
          </p:nvSpPr>
          <p:spPr>
            <a:xfrm>
              <a:off x="0" y="0"/>
              <a:ext cx="1468834" cy="382941"/>
            </a:xfrm>
            <a:custGeom>
              <a:avLst/>
              <a:gdLst/>
              <a:ahLst/>
              <a:cxnLst/>
              <a:rect l="l" t="t" r="r" b="b"/>
              <a:pathLst>
                <a:path w="1468834" h="382941">
                  <a:moveTo>
                    <a:pt x="74962" y="0"/>
                  </a:moveTo>
                  <a:lnTo>
                    <a:pt x="1393871" y="0"/>
                  </a:lnTo>
                  <a:cubicBezTo>
                    <a:pt x="1435272" y="0"/>
                    <a:pt x="1468834" y="33562"/>
                    <a:pt x="1468834" y="74962"/>
                  </a:cubicBezTo>
                  <a:lnTo>
                    <a:pt x="1468834" y="307979"/>
                  </a:lnTo>
                  <a:cubicBezTo>
                    <a:pt x="1468834" y="327860"/>
                    <a:pt x="1460936" y="346927"/>
                    <a:pt x="1446878" y="360985"/>
                  </a:cubicBezTo>
                  <a:cubicBezTo>
                    <a:pt x="1432819" y="375043"/>
                    <a:pt x="1413752" y="382941"/>
                    <a:pt x="1393871" y="382941"/>
                  </a:cubicBezTo>
                  <a:lnTo>
                    <a:pt x="74962" y="382941"/>
                  </a:lnTo>
                  <a:cubicBezTo>
                    <a:pt x="33562" y="382941"/>
                    <a:pt x="0" y="349379"/>
                    <a:pt x="0" y="307979"/>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EEA2F2"/>
              </a:solidFill>
              <a:prstDash val="solid"/>
              <a:round/>
            </a:ln>
          </p:spPr>
          <p:txBody>
            <a:bodyPr/>
            <a:lstStyle/>
            <a:p>
              <a:endParaRPr lang="en-US"/>
            </a:p>
          </p:txBody>
        </p:sp>
        <p:sp>
          <p:nvSpPr>
            <p:cNvPr id="37" name="TextBox 37"/>
            <p:cNvSpPr txBox="1"/>
            <p:nvPr/>
          </p:nvSpPr>
          <p:spPr>
            <a:xfrm>
              <a:off x="0" y="-38100"/>
              <a:ext cx="1468834" cy="421041"/>
            </a:xfrm>
            <a:prstGeom prst="rect">
              <a:avLst/>
            </a:prstGeom>
          </p:spPr>
          <p:txBody>
            <a:bodyPr lIns="50800" tIns="50800" rIns="50800" bIns="50800" rtlCol="0" anchor="ctr"/>
            <a:lstStyle/>
            <a:p>
              <a:pPr algn="ctr">
                <a:lnSpc>
                  <a:spcPts val="2659"/>
                </a:lnSpc>
                <a:spcBef>
                  <a:spcPct val="0"/>
                </a:spcBef>
              </a:pPr>
              <a:endParaRPr/>
            </a:p>
          </p:txBody>
        </p:sp>
      </p:grpSp>
      <p:sp>
        <p:nvSpPr>
          <p:cNvPr id="38" name="TextBox 38"/>
          <p:cNvSpPr txBox="1"/>
          <p:nvPr/>
        </p:nvSpPr>
        <p:spPr>
          <a:xfrm>
            <a:off x="6990079" y="2901424"/>
            <a:ext cx="4441414" cy="6794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Digital Audio</a:t>
            </a:r>
          </a:p>
        </p:txBody>
      </p:sp>
      <p:grpSp>
        <p:nvGrpSpPr>
          <p:cNvPr id="39" name="Group 39"/>
          <p:cNvGrpSpPr/>
          <p:nvPr/>
        </p:nvGrpSpPr>
        <p:grpSpPr>
          <a:xfrm>
            <a:off x="6423400" y="4341103"/>
            <a:ext cx="5499601" cy="1453979"/>
            <a:chOff x="0" y="0"/>
            <a:chExt cx="1448454" cy="382941"/>
          </a:xfrm>
        </p:grpSpPr>
        <p:sp>
          <p:nvSpPr>
            <p:cNvPr id="40" name="Freeform 40"/>
            <p:cNvSpPr/>
            <p:nvPr/>
          </p:nvSpPr>
          <p:spPr>
            <a:xfrm>
              <a:off x="0" y="0"/>
              <a:ext cx="1448455" cy="382941"/>
            </a:xfrm>
            <a:custGeom>
              <a:avLst/>
              <a:gdLst/>
              <a:ahLst/>
              <a:cxnLst/>
              <a:rect l="l" t="t" r="r" b="b"/>
              <a:pathLst>
                <a:path w="1448455" h="382941">
                  <a:moveTo>
                    <a:pt x="76017" y="0"/>
                  </a:moveTo>
                  <a:lnTo>
                    <a:pt x="1372437" y="0"/>
                  </a:lnTo>
                  <a:cubicBezTo>
                    <a:pt x="1392598" y="0"/>
                    <a:pt x="1411934" y="8009"/>
                    <a:pt x="1426190" y="22265"/>
                  </a:cubicBezTo>
                  <a:cubicBezTo>
                    <a:pt x="1440446" y="36521"/>
                    <a:pt x="1448455" y="55856"/>
                    <a:pt x="1448455" y="76017"/>
                  </a:cubicBezTo>
                  <a:lnTo>
                    <a:pt x="1448455" y="306924"/>
                  </a:lnTo>
                  <a:cubicBezTo>
                    <a:pt x="1448455" y="327085"/>
                    <a:pt x="1440446" y="346420"/>
                    <a:pt x="1426190" y="360676"/>
                  </a:cubicBezTo>
                  <a:cubicBezTo>
                    <a:pt x="1411934" y="374932"/>
                    <a:pt x="1392598" y="382941"/>
                    <a:pt x="1372437" y="382941"/>
                  </a:cubicBezTo>
                  <a:lnTo>
                    <a:pt x="76017" y="382941"/>
                  </a:lnTo>
                  <a:cubicBezTo>
                    <a:pt x="55856" y="382941"/>
                    <a:pt x="36521" y="374932"/>
                    <a:pt x="22265" y="360676"/>
                  </a:cubicBezTo>
                  <a:cubicBezTo>
                    <a:pt x="8009" y="346420"/>
                    <a:pt x="0" y="327085"/>
                    <a:pt x="0" y="306924"/>
                  </a:cubicBezTo>
                  <a:lnTo>
                    <a:pt x="0" y="76017"/>
                  </a:lnTo>
                  <a:cubicBezTo>
                    <a:pt x="0" y="55856"/>
                    <a:pt x="8009" y="36521"/>
                    <a:pt x="22265" y="22265"/>
                  </a:cubicBezTo>
                  <a:cubicBezTo>
                    <a:pt x="36521" y="8009"/>
                    <a:pt x="55856" y="0"/>
                    <a:pt x="76017" y="0"/>
                  </a:cubicBezTo>
                  <a:close/>
                </a:path>
              </a:pathLst>
            </a:custGeom>
            <a:solidFill>
              <a:srgbClr val="FFFFFF"/>
            </a:solidFill>
            <a:ln w="95250" cap="rnd">
              <a:solidFill>
                <a:srgbClr val="EEA2F2"/>
              </a:solidFill>
              <a:prstDash val="solid"/>
              <a:round/>
            </a:ln>
          </p:spPr>
          <p:txBody>
            <a:bodyPr/>
            <a:lstStyle/>
            <a:p>
              <a:endParaRPr lang="en-US"/>
            </a:p>
          </p:txBody>
        </p:sp>
        <p:sp>
          <p:nvSpPr>
            <p:cNvPr id="41" name="TextBox 41"/>
            <p:cNvSpPr txBox="1"/>
            <p:nvPr/>
          </p:nvSpPr>
          <p:spPr>
            <a:xfrm>
              <a:off x="0" y="-38100"/>
              <a:ext cx="1448454" cy="421041"/>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6913805" y="4664893"/>
            <a:ext cx="4441414" cy="6794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Film &amp; Animation</a:t>
            </a:r>
          </a:p>
        </p:txBody>
      </p:sp>
      <p:grpSp>
        <p:nvGrpSpPr>
          <p:cNvPr id="43" name="Group 43"/>
          <p:cNvGrpSpPr/>
          <p:nvPr/>
        </p:nvGrpSpPr>
        <p:grpSpPr>
          <a:xfrm>
            <a:off x="12319888" y="2625199"/>
            <a:ext cx="5576978" cy="1453979"/>
            <a:chOff x="0" y="0"/>
            <a:chExt cx="1468834" cy="382941"/>
          </a:xfrm>
        </p:grpSpPr>
        <p:sp>
          <p:nvSpPr>
            <p:cNvPr id="44" name="Freeform 44"/>
            <p:cNvSpPr/>
            <p:nvPr/>
          </p:nvSpPr>
          <p:spPr>
            <a:xfrm>
              <a:off x="0" y="0"/>
              <a:ext cx="1468834" cy="382941"/>
            </a:xfrm>
            <a:custGeom>
              <a:avLst/>
              <a:gdLst/>
              <a:ahLst/>
              <a:cxnLst/>
              <a:rect l="l" t="t" r="r" b="b"/>
              <a:pathLst>
                <a:path w="1468834" h="382941">
                  <a:moveTo>
                    <a:pt x="74962" y="0"/>
                  </a:moveTo>
                  <a:lnTo>
                    <a:pt x="1393871" y="0"/>
                  </a:lnTo>
                  <a:cubicBezTo>
                    <a:pt x="1435272" y="0"/>
                    <a:pt x="1468834" y="33562"/>
                    <a:pt x="1468834" y="74962"/>
                  </a:cubicBezTo>
                  <a:lnTo>
                    <a:pt x="1468834" y="307979"/>
                  </a:lnTo>
                  <a:cubicBezTo>
                    <a:pt x="1468834" y="327860"/>
                    <a:pt x="1460936" y="346927"/>
                    <a:pt x="1446878" y="360985"/>
                  </a:cubicBezTo>
                  <a:cubicBezTo>
                    <a:pt x="1432819" y="375043"/>
                    <a:pt x="1413752" y="382941"/>
                    <a:pt x="1393871" y="382941"/>
                  </a:cubicBezTo>
                  <a:lnTo>
                    <a:pt x="74962" y="382941"/>
                  </a:lnTo>
                  <a:cubicBezTo>
                    <a:pt x="33562" y="382941"/>
                    <a:pt x="0" y="349379"/>
                    <a:pt x="0" y="307979"/>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EEA2F2"/>
              </a:solidFill>
              <a:prstDash val="solid"/>
              <a:round/>
            </a:ln>
          </p:spPr>
          <p:txBody>
            <a:bodyPr/>
            <a:lstStyle/>
            <a:p>
              <a:endParaRPr lang="en-US"/>
            </a:p>
          </p:txBody>
        </p:sp>
        <p:sp>
          <p:nvSpPr>
            <p:cNvPr id="45" name="TextBox 45"/>
            <p:cNvSpPr txBox="1"/>
            <p:nvPr/>
          </p:nvSpPr>
          <p:spPr>
            <a:xfrm>
              <a:off x="0" y="-38100"/>
              <a:ext cx="1468834" cy="421041"/>
            </a:xfrm>
            <a:prstGeom prst="rect">
              <a:avLst/>
            </a:prstGeom>
          </p:spPr>
          <p:txBody>
            <a:bodyPr lIns="50800" tIns="50800" rIns="50800" bIns="50800" rtlCol="0" anchor="ctr"/>
            <a:lstStyle/>
            <a:p>
              <a:pPr algn="ctr">
                <a:lnSpc>
                  <a:spcPts val="2659"/>
                </a:lnSpc>
                <a:spcBef>
                  <a:spcPct val="0"/>
                </a:spcBef>
              </a:pPr>
              <a:endParaRPr/>
            </a:p>
          </p:txBody>
        </p:sp>
      </p:grpSp>
      <p:sp>
        <p:nvSpPr>
          <p:cNvPr id="46" name="TextBox 46"/>
          <p:cNvSpPr txBox="1"/>
          <p:nvPr/>
        </p:nvSpPr>
        <p:spPr>
          <a:xfrm>
            <a:off x="12825250" y="2974363"/>
            <a:ext cx="5071616" cy="6794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Presenting &amp; Publishing</a:t>
            </a:r>
          </a:p>
        </p:txBody>
      </p:sp>
      <p:grpSp>
        <p:nvGrpSpPr>
          <p:cNvPr id="47" name="Group 47"/>
          <p:cNvGrpSpPr/>
          <p:nvPr/>
        </p:nvGrpSpPr>
        <p:grpSpPr>
          <a:xfrm>
            <a:off x="11067659" y="-1614247"/>
            <a:ext cx="10461413" cy="5195121"/>
            <a:chOff x="0" y="0"/>
            <a:chExt cx="13948551" cy="6926828"/>
          </a:xfrm>
        </p:grpSpPr>
        <p:sp>
          <p:nvSpPr>
            <p:cNvPr id="48" name="Freeform 48"/>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9" name="Freeform 49"/>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50" name="Group 50"/>
          <p:cNvGrpSpPr/>
          <p:nvPr/>
        </p:nvGrpSpPr>
        <p:grpSpPr>
          <a:xfrm>
            <a:off x="12380425" y="4326313"/>
            <a:ext cx="5576978" cy="1453979"/>
            <a:chOff x="0" y="0"/>
            <a:chExt cx="1468834" cy="382941"/>
          </a:xfrm>
        </p:grpSpPr>
        <p:sp>
          <p:nvSpPr>
            <p:cNvPr id="51" name="Freeform 51"/>
            <p:cNvSpPr/>
            <p:nvPr/>
          </p:nvSpPr>
          <p:spPr>
            <a:xfrm>
              <a:off x="0" y="0"/>
              <a:ext cx="1468834" cy="382941"/>
            </a:xfrm>
            <a:custGeom>
              <a:avLst/>
              <a:gdLst/>
              <a:ahLst/>
              <a:cxnLst/>
              <a:rect l="l" t="t" r="r" b="b"/>
              <a:pathLst>
                <a:path w="1468834" h="382941">
                  <a:moveTo>
                    <a:pt x="74962" y="0"/>
                  </a:moveTo>
                  <a:lnTo>
                    <a:pt x="1393871" y="0"/>
                  </a:lnTo>
                  <a:cubicBezTo>
                    <a:pt x="1435272" y="0"/>
                    <a:pt x="1468834" y="33562"/>
                    <a:pt x="1468834" y="74962"/>
                  </a:cubicBezTo>
                  <a:lnTo>
                    <a:pt x="1468834" y="307979"/>
                  </a:lnTo>
                  <a:cubicBezTo>
                    <a:pt x="1468834" y="327860"/>
                    <a:pt x="1460936" y="346927"/>
                    <a:pt x="1446878" y="360985"/>
                  </a:cubicBezTo>
                  <a:cubicBezTo>
                    <a:pt x="1432819" y="375043"/>
                    <a:pt x="1413752" y="382941"/>
                    <a:pt x="1393871" y="382941"/>
                  </a:cubicBezTo>
                  <a:lnTo>
                    <a:pt x="74962" y="382941"/>
                  </a:lnTo>
                  <a:cubicBezTo>
                    <a:pt x="33562" y="382941"/>
                    <a:pt x="0" y="349379"/>
                    <a:pt x="0" y="307979"/>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EEA2F2"/>
              </a:solidFill>
              <a:prstDash val="solid"/>
              <a:round/>
            </a:ln>
          </p:spPr>
          <p:txBody>
            <a:bodyPr/>
            <a:lstStyle/>
            <a:p>
              <a:endParaRPr lang="en-US"/>
            </a:p>
          </p:txBody>
        </p:sp>
        <p:sp>
          <p:nvSpPr>
            <p:cNvPr id="52" name="TextBox 52"/>
            <p:cNvSpPr txBox="1"/>
            <p:nvPr/>
          </p:nvSpPr>
          <p:spPr>
            <a:xfrm>
              <a:off x="0" y="-38100"/>
              <a:ext cx="1468834" cy="421041"/>
            </a:xfrm>
            <a:prstGeom prst="rect">
              <a:avLst/>
            </a:prstGeom>
          </p:spPr>
          <p:txBody>
            <a:bodyPr lIns="50800" tIns="50800" rIns="50800" bIns="50800" rtlCol="0" anchor="ctr"/>
            <a:lstStyle/>
            <a:p>
              <a:pPr algn="ctr">
                <a:lnSpc>
                  <a:spcPts val="2659"/>
                </a:lnSpc>
                <a:spcBef>
                  <a:spcPct val="0"/>
                </a:spcBef>
              </a:pPr>
              <a:endParaRPr/>
            </a:p>
          </p:txBody>
        </p:sp>
      </p:grpSp>
      <p:sp>
        <p:nvSpPr>
          <p:cNvPr id="53" name="TextBox 53"/>
          <p:cNvSpPr txBox="1"/>
          <p:nvPr/>
        </p:nvSpPr>
        <p:spPr>
          <a:xfrm>
            <a:off x="12948207" y="4664893"/>
            <a:ext cx="4441414" cy="6794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Managing Data</a:t>
            </a:r>
          </a:p>
        </p:txBody>
      </p:sp>
      <p:pic>
        <p:nvPicPr>
          <p:cNvPr id="55" name="Audio 54">
            <a:extLst>
              <a:ext uri="{FF2B5EF4-FFF2-40B4-BE49-F238E27FC236}">
                <a16:creationId xmlns:a16="http://schemas.microsoft.com/office/drawing/2014/main" id="{CC79C8F4-F656-18A0-9554-FFD14A6267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722"/>
    </mc:Choice>
    <mc:Fallback>
      <p:transition spd="slow" advTm="41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198869"/>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3114735" y="6310260"/>
            <a:ext cx="5576978" cy="2534248"/>
            <a:chOff x="0" y="0"/>
            <a:chExt cx="1468834" cy="667456"/>
          </a:xfrm>
        </p:grpSpPr>
        <p:sp>
          <p:nvSpPr>
            <p:cNvPr id="7" name="Freeform 7"/>
            <p:cNvSpPr/>
            <p:nvPr/>
          </p:nvSpPr>
          <p:spPr>
            <a:xfrm>
              <a:off x="0" y="0"/>
              <a:ext cx="1468834" cy="667456"/>
            </a:xfrm>
            <a:custGeom>
              <a:avLst/>
              <a:gdLst/>
              <a:ahLst/>
              <a:cxnLst/>
              <a:rect l="l" t="t" r="r" b="b"/>
              <a:pathLst>
                <a:path w="1468834" h="667456">
                  <a:moveTo>
                    <a:pt x="74962" y="0"/>
                  </a:moveTo>
                  <a:lnTo>
                    <a:pt x="1393871" y="0"/>
                  </a:lnTo>
                  <a:cubicBezTo>
                    <a:pt x="1435272" y="0"/>
                    <a:pt x="1468834" y="33562"/>
                    <a:pt x="1468834" y="74962"/>
                  </a:cubicBezTo>
                  <a:lnTo>
                    <a:pt x="1468834" y="592494"/>
                  </a:lnTo>
                  <a:cubicBezTo>
                    <a:pt x="1468834" y="612375"/>
                    <a:pt x="1460936" y="631442"/>
                    <a:pt x="1446878" y="645500"/>
                  </a:cubicBezTo>
                  <a:cubicBezTo>
                    <a:pt x="1432819" y="659558"/>
                    <a:pt x="1413752" y="667456"/>
                    <a:pt x="1393871" y="667456"/>
                  </a:cubicBezTo>
                  <a:lnTo>
                    <a:pt x="74962" y="667456"/>
                  </a:lnTo>
                  <a:cubicBezTo>
                    <a:pt x="55081" y="667456"/>
                    <a:pt x="36014" y="659558"/>
                    <a:pt x="21956" y="645500"/>
                  </a:cubicBezTo>
                  <a:cubicBezTo>
                    <a:pt x="7898" y="631442"/>
                    <a:pt x="0" y="612375"/>
                    <a:pt x="0" y="592494"/>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EEA2F2"/>
              </a:solidFill>
              <a:prstDash val="solid"/>
              <a:round/>
            </a:ln>
          </p:spPr>
          <p:txBody>
            <a:bodyPr/>
            <a:lstStyle/>
            <a:p>
              <a:endParaRPr lang="en-US"/>
            </a:p>
          </p:txBody>
        </p:sp>
        <p:sp>
          <p:nvSpPr>
            <p:cNvPr id="8" name="TextBox 8"/>
            <p:cNvSpPr txBox="1"/>
            <p:nvPr/>
          </p:nvSpPr>
          <p:spPr>
            <a:xfrm>
              <a:off x="0" y="-38100"/>
              <a:ext cx="1468834" cy="705556"/>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644778" y="6310260"/>
            <a:ext cx="5576978" cy="2534248"/>
            <a:chOff x="0" y="0"/>
            <a:chExt cx="1468834" cy="667456"/>
          </a:xfrm>
        </p:grpSpPr>
        <p:sp>
          <p:nvSpPr>
            <p:cNvPr id="10" name="Freeform 10"/>
            <p:cNvSpPr/>
            <p:nvPr/>
          </p:nvSpPr>
          <p:spPr>
            <a:xfrm>
              <a:off x="0" y="0"/>
              <a:ext cx="1468834" cy="667456"/>
            </a:xfrm>
            <a:custGeom>
              <a:avLst/>
              <a:gdLst/>
              <a:ahLst/>
              <a:cxnLst/>
              <a:rect l="l" t="t" r="r" b="b"/>
              <a:pathLst>
                <a:path w="1468834" h="667456">
                  <a:moveTo>
                    <a:pt x="74962" y="0"/>
                  </a:moveTo>
                  <a:lnTo>
                    <a:pt x="1393871" y="0"/>
                  </a:lnTo>
                  <a:cubicBezTo>
                    <a:pt x="1435272" y="0"/>
                    <a:pt x="1468834" y="33562"/>
                    <a:pt x="1468834" y="74962"/>
                  </a:cubicBezTo>
                  <a:lnTo>
                    <a:pt x="1468834" y="592494"/>
                  </a:lnTo>
                  <a:cubicBezTo>
                    <a:pt x="1468834" y="612375"/>
                    <a:pt x="1460936" y="631442"/>
                    <a:pt x="1446878" y="645500"/>
                  </a:cubicBezTo>
                  <a:cubicBezTo>
                    <a:pt x="1432819" y="659558"/>
                    <a:pt x="1413752" y="667456"/>
                    <a:pt x="1393871" y="667456"/>
                  </a:cubicBezTo>
                  <a:lnTo>
                    <a:pt x="74962" y="667456"/>
                  </a:lnTo>
                  <a:cubicBezTo>
                    <a:pt x="55081" y="667456"/>
                    <a:pt x="36014" y="659558"/>
                    <a:pt x="21956" y="645500"/>
                  </a:cubicBezTo>
                  <a:cubicBezTo>
                    <a:pt x="7898" y="631442"/>
                    <a:pt x="0" y="612375"/>
                    <a:pt x="0" y="592494"/>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EEA2F2"/>
              </a:solidFill>
              <a:prstDash val="solid"/>
              <a:round/>
            </a:ln>
          </p:spPr>
          <p:txBody>
            <a:bodyPr/>
            <a:lstStyle/>
            <a:p>
              <a:endParaRPr lang="en-US"/>
            </a:p>
          </p:txBody>
        </p:sp>
        <p:sp>
          <p:nvSpPr>
            <p:cNvPr id="11" name="TextBox 11"/>
            <p:cNvSpPr txBox="1"/>
            <p:nvPr/>
          </p:nvSpPr>
          <p:spPr>
            <a:xfrm>
              <a:off x="0" y="-38100"/>
              <a:ext cx="1468834" cy="705556"/>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6593580" y="2587086"/>
            <a:ext cx="5499601" cy="1739227"/>
            <a:chOff x="0" y="0"/>
            <a:chExt cx="1448454" cy="458068"/>
          </a:xfrm>
        </p:grpSpPr>
        <p:sp>
          <p:nvSpPr>
            <p:cNvPr id="13" name="Freeform 13"/>
            <p:cNvSpPr/>
            <p:nvPr/>
          </p:nvSpPr>
          <p:spPr>
            <a:xfrm>
              <a:off x="0" y="0"/>
              <a:ext cx="1448455" cy="458068"/>
            </a:xfrm>
            <a:custGeom>
              <a:avLst/>
              <a:gdLst/>
              <a:ahLst/>
              <a:cxnLst/>
              <a:rect l="l" t="t" r="r" b="b"/>
              <a:pathLst>
                <a:path w="1448455" h="458068">
                  <a:moveTo>
                    <a:pt x="76017" y="0"/>
                  </a:moveTo>
                  <a:lnTo>
                    <a:pt x="1372437" y="0"/>
                  </a:lnTo>
                  <a:cubicBezTo>
                    <a:pt x="1392598" y="0"/>
                    <a:pt x="1411934" y="8009"/>
                    <a:pt x="1426190" y="22265"/>
                  </a:cubicBezTo>
                  <a:cubicBezTo>
                    <a:pt x="1440446" y="36521"/>
                    <a:pt x="1448455" y="55856"/>
                    <a:pt x="1448455" y="76017"/>
                  </a:cubicBezTo>
                  <a:lnTo>
                    <a:pt x="1448455" y="382051"/>
                  </a:lnTo>
                  <a:cubicBezTo>
                    <a:pt x="1448455" y="402212"/>
                    <a:pt x="1440446" y="421547"/>
                    <a:pt x="1426190" y="435803"/>
                  </a:cubicBezTo>
                  <a:cubicBezTo>
                    <a:pt x="1411934" y="450059"/>
                    <a:pt x="1392598" y="458068"/>
                    <a:pt x="1372437" y="458068"/>
                  </a:cubicBezTo>
                  <a:lnTo>
                    <a:pt x="76017" y="458068"/>
                  </a:lnTo>
                  <a:cubicBezTo>
                    <a:pt x="55856" y="458068"/>
                    <a:pt x="36521" y="450059"/>
                    <a:pt x="22265" y="435803"/>
                  </a:cubicBezTo>
                  <a:cubicBezTo>
                    <a:pt x="8009" y="421547"/>
                    <a:pt x="0" y="402212"/>
                    <a:pt x="0" y="382051"/>
                  </a:cubicBezTo>
                  <a:lnTo>
                    <a:pt x="0" y="76017"/>
                  </a:lnTo>
                  <a:cubicBezTo>
                    <a:pt x="0" y="55856"/>
                    <a:pt x="8009" y="36521"/>
                    <a:pt x="22265" y="22265"/>
                  </a:cubicBezTo>
                  <a:cubicBezTo>
                    <a:pt x="36521" y="8009"/>
                    <a:pt x="55856" y="0"/>
                    <a:pt x="76017" y="0"/>
                  </a:cubicBezTo>
                  <a:close/>
                </a:path>
              </a:pathLst>
            </a:custGeom>
            <a:solidFill>
              <a:srgbClr val="FFFFFF"/>
            </a:solidFill>
            <a:ln w="95250" cap="rnd">
              <a:solidFill>
                <a:srgbClr val="EEA2F2"/>
              </a:solidFill>
              <a:prstDash val="solid"/>
              <a:round/>
            </a:ln>
          </p:spPr>
          <p:txBody>
            <a:bodyPr/>
            <a:lstStyle/>
            <a:p>
              <a:endParaRPr lang="en-US"/>
            </a:p>
          </p:txBody>
        </p:sp>
        <p:sp>
          <p:nvSpPr>
            <p:cNvPr id="14" name="TextBox 14"/>
            <p:cNvSpPr txBox="1"/>
            <p:nvPr/>
          </p:nvSpPr>
          <p:spPr>
            <a:xfrm>
              <a:off x="0" y="-38100"/>
              <a:ext cx="1448454" cy="496168"/>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7083985" y="2751875"/>
            <a:ext cx="4441414" cy="138430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Half-termly E-safety focus</a:t>
            </a:r>
          </a:p>
        </p:txBody>
      </p:sp>
      <p:grpSp>
        <p:nvGrpSpPr>
          <p:cNvPr id="16" name="Group 16"/>
          <p:cNvGrpSpPr/>
          <p:nvPr/>
        </p:nvGrpSpPr>
        <p:grpSpPr>
          <a:xfrm>
            <a:off x="12505583" y="2587086"/>
            <a:ext cx="5576978" cy="1739227"/>
            <a:chOff x="0" y="0"/>
            <a:chExt cx="1468834" cy="458068"/>
          </a:xfrm>
        </p:grpSpPr>
        <p:sp>
          <p:nvSpPr>
            <p:cNvPr id="17" name="Freeform 17"/>
            <p:cNvSpPr/>
            <p:nvPr/>
          </p:nvSpPr>
          <p:spPr>
            <a:xfrm>
              <a:off x="0" y="0"/>
              <a:ext cx="1468834" cy="458068"/>
            </a:xfrm>
            <a:custGeom>
              <a:avLst/>
              <a:gdLst/>
              <a:ahLst/>
              <a:cxnLst/>
              <a:rect l="l" t="t" r="r" b="b"/>
              <a:pathLst>
                <a:path w="1468834" h="458068">
                  <a:moveTo>
                    <a:pt x="74962" y="0"/>
                  </a:moveTo>
                  <a:lnTo>
                    <a:pt x="1393871" y="0"/>
                  </a:lnTo>
                  <a:cubicBezTo>
                    <a:pt x="1435272" y="0"/>
                    <a:pt x="1468834" y="33562"/>
                    <a:pt x="1468834" y="74962"/>
                  </a:cubicBezTo>
                  <a:lnTo>
                    <a:pt x="1468834" y="383106"/>
                  </a:lnTo>
                  <a:cubicBezTo>
                    <a:pt x="1468834" y="402987"/>
                    <a:pt x="1460936" y="422054"/>
                    <a:pt x="1446878" y="436112"/>
                  </a:cubicBezTo>
                  <a:cubicBezTo>
                    <a:pt x="1432819" y="450170"/>
                    <a:pt x="1413752" y="458068"/>
                    <a:pt x="1393871" y="458068"/>
                  </a:cubicBezTo>
                  <a:lnTo>
                    <a:pt x="74962" y="458068"/>
                  </a:lnTo>
                  <a:cubicBezTo>
                    <a:pt x="55081" y="458068"/>
                    <a:pt x="36014" y="450170"/>
                    <a:pt x="21956" y="436112"/>
                  </a:cubicBezTo>
                  <a:cubicBezTo>
                    <a:pt x="7898" y="422054"/>
                    <a:pt x="0" y="402987"/>
                    <a:pt x="0" y="383106"/>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EEA2F2"/>
              </a:solidFill>
              <a:prstDash val="solid"/>
              <a:round/>
            </a:ln>
          </p:spPr>
          <p:txBody>
            <a:bodyPr/>
            <a:lstStyle/>
            <a:p>
              <a:endParaRPr lang="en-US"/>
            </a:p>
          </p:txBody>
        </p:sp>
        <p:sp>
          <p:nvSpPr>
            <p:cNvPr id="18" name="TextBox 18"/>
            <p:cNvSpPr txBox="1"/>
            <p:nvPr/>
          </p:nvSpPr>
          <p:spPr>
            <a:xfrm>
              <a:off x="0" y="-38100"/>
              <a:ext cx="1468834" cy="496168"/>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13073365" y="3078875"/>
            <a:ext cx="4441414" cy="6794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Digital Leaders: P5-P7</a:t>
            </a:r>
          </a:p>
        </p:txBody>
      </p:sp>
      <p:grpSp>
        <p:nvGrpSpPr>
          <p:cNvPr id="20" name="Group 20"/>
          <p:cNvGrpSpPr/>
          <p:nvPr/>
        </p:nvGrpSpPr>
        <p:grpSpPr>
          <a:xfrm>
            <a:off x="11067659" y="-1614247"/>
            <a:ext cx="10461413" cy="5195121"/>
            <a:chOff x="0" y="0"/>
            <a:chExt cx="13948551" cy="6926828"/>
          </a:xfrm>
        </p:grpSpPr>
        <p:sp>
          <p:nvSpPr>
            <p:cNvPr id="21" name="Freeform 21"/>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3" name="Freeform 23"/>
          <p:cNvSpPr/>
          <p:nvPr/>
        </p:nvSpPr>
        <p:spPr>
          <a:xfrm>
            <a:off x="8479272" y="4252860"/>
            <a:ext cx="1728216" cy="2057400"/>
          </a:xfrm>
          <a:custGeom>
            <a:avLst/>
            <a:gdLst/>
            <a:ahLst/>
            <a:cxnLst/>
            <a:rect l="l" t="t" r="r" b="b"/>
            <a:pathLst>
              <a:path w="1728216" h="2057400">
                <a:moveTo>
                  <a:pt x="0" y="0"/>
                </a:moveTo>
                <a:lnTo>
                  <a:pt x="1728216" y="0"/>
                </a:lnTo>
                <a:lnTo>
                  <a:pt x="1728216"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p:cNvSpPr/>
          <p:nvPr/>
        </p:nvSpPr>
        <p:spPr>
          <a:xfrm>
            <a:off x="13184211" y="3758325"/>
            <a:ext cx="4075089" cy="2483864"/>
          </a:xfrm>
          <a:custGeom>
            <a:avLst/>
            <a:gdLst/>
            <a:ahLst/>
            <a:cxnLst/>
            <a:rect l="l" t="t" r="r" b="b"/>
            <a:pathLst>
              <a:path w="4075089" h="2483864">
                <a:moveTo>
                  <a:pt x="0" y="0"/>
                </a:moveTo>
                <a:lnTo>
                  <a:pt x="4075089" y="0"/>
                </a:lnTo>
                <a:lnTo>
                  <a:pt x="4075089" y="2483864"/>
                </a:lnTo>
                <a:lnTo>
                  <a:pt x="0" y="2483864"/>
                </a:lnTo>
                <a:lnTo>
                  <a:pt x="0" y="0"/>
                </a:lnTo>
                <a:close/>
              </a:path>
            </a:pathLst>
          </a:custGeom>
          <a:blipFill>
            <a:blip r:embed="rId14"/>
            <a:stretch>
              <a:fillRect/>
            </a:stretch>
          </a:blipFill>
        </p:spPr>
        <p:txBody>
          <a:bodyPr/>
          <a:lstStyle/>
          <a:p>
            <a:endParaRPr lang="en-US"/>
          </a:p>
        </p:txBody>
      </p:sp>
      <p:sp>
        <p:nvSpPr>
          <p:cNvPr id="25" name="Freeform 25"/>
          <p:cNvSpPr/>
          <p:nvPr/>
        </p:nvSpPr>
        <p:spPr>
          <a:xfrm>
            <a:off x="5121821" y="8528328"/>
            <a:ext cx="1642162" cy="1603161"/>
          </a:xfrm>
          <a:custGeom>
            <a:avLst/>
            <a:gdLst/>
            <a:ahLst/>
            <a:cxnLst/>
            <a:rect l="l" t="t" r="r" b="b"/>
            <a:pathLst>
              <a:path w="1642162" h="1603161">
                <a:moveTo>
                  <a:pt x="0" y="0"/>
                </a:moveTo>
                <a:lnTo>
                  <a:pt x="1642162" y="0"/>
                </a:lnTo>
                <a:lnTo>
                  <a:pt x="1642162" y="1603160"/>
                </a:lnTo>
                <a:lnTo>
                  <a:pt x="0" y="16031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6" name="Freeform 26"/>
          <p:cNvSpPr/>
          <p:nvPr/>
        </p:nvSpPr>
        <p:spPr>
          <a:xfrm>
            <a:off x="11475656" y="8216266"/>
            <a:ext cx="1915222" cy="1915222"/>
          </a:xfrm>
          <a:custGeom>
            <a:avLst/>
            <a:gdLst/>
            <a:ahLst/>
            <a:cxnLst/>
            <a:rect l="l" t="t" r="r" b="b"/>
            <a:pathLst>
              <a:path w="1915222" h="1915222">
                <a:moveTo>
                  <a:pt x="0" y="0"/>
                </a:moveTo>
                <a:lnTo>
                  <a:pt x="1915222" y="0"/>
                </a:lnTo>
                <a:lnTo>
                  <a:pt x="1915222" y="1915222"/>
                </a:lnTo>
                <a:lnTo>
                  <a:pt x="0" y="1915222"/>
                </a:lnTo>
                <a:lnTo>
                  <a:pt x="0" y="0"/>
                </a:lnTo>
                <a:close/>
              </a:path>
            </a:pathLst>
          </a:custGeom>
          <a:blipFill>
            <a:blip r:embed="rId17"/>
            <a:stretch>
              <a:fillRect/>
            </a:stretch>
          </a:blipFill>
        </p:spPr>
        <p:txBody>
          <a:bodyPr/>
          <a:lstStyle/>
          <a:p>
            <a:endParaRPr lang="en-US"/>
          </a:p>
        </p:txBody>
      </p:sp>
      <p:grpSp>
        <p:nvGrpSpPr>
          <p:cNvPr id="27" name="Group 27"/>
          <p:cNvGrpSpPr/>
          <p:nvPr/>
        </p:nvGrpSpPr>
        <p:grpSpPr>
          <a:xfrm>
            <a:off x="326246" y="2587086"/>
            <a:ext cx="5576978" cy="1739227"/>
            <a:chOff x="0" y="0"/>
            <a:chExt cx="7435970" cy="2318969"/>
          </a:xfrm>
        </p:grpSpPr>
        <p:grpSp>
          <p:nvGrpSpPr>
            <p:cNvPr id="28" name="Group 28"/>
            <p:cNvGrpSpPr/>
            <p:nvPr/>
          </p:nvGrpSpPr>
          <p:grpSpPr>
            <a:xfrm>
              <a:off x="0" y="0"/>
              <a:ext cx="7435970" cy="2318969"/>
              <a:chOff x="0" y="0"/>
              <a:chExt cx="1468834" cy="458068"/>
            </a:xfrm>
          </p:grpSpPr>
          <p:sp>
            <p:nvSpPr>
              <p:cNvPr id="29" name="Freeform 29"/>
              <p:cNvSpPr/>
              <p:nvPr/>
            </p:nvSpPr>
            <p:spPr>
              <a:xfrm>
                <a:off x="0" y="0"/>
                <a:ext cx="1468834" cy="458068"/>
              </a:xfrm>
              <a:custGeom>
                <a:avLst/>
                <a:gdLst/>
                <a:ahLst/>
                <a:cxnLst/>
                <a:rect l="l" t="t" r="r" b="b"/>
                <a:pathLst>
                  <a:path w="1468834" h="458068">
                    <a:moveTo>
                      <a:pt x="74962" y="0"/>
                    </a:moveTo>
                    <a:lnTo>
                      <a:pt x="1393871" y="0"/>
                    </a:lnTo>
                    <a:cubicBezTo>
                      <a:pt x="1435272" y="0"/>
                      <a:pt x="1468834" y="33562"/>
                      <a:pt x="1468834" y="74962"/>
                    </a:cubicBezTo>
                    <a:lnTo>
                      <a:pt x="1468834" y="383106"/>
                    </a:lnTo>
                    <a:cubicBezTo>
                      <a:pt x="1468834" y="402987"/>
                      <a:pt x="1460936" y="422054"/>
                      <a:pt x="1446878" y="436112"/>
                    </a:cubicBezTo>
                    <a:cubicBezTo>
                      <a:pt x="1432819" y="450170"/>
                      <a:pt x="1413752" y="458068"/>
                      <a:pt x="1393871" y="458068"/>
                    </a:cubicBezTo>
                    <a:lnTo>
                      <a:pt x="74962" y="458068"/>
                    </a:lnTo>
                    <a:cubicBezTo>
                      <a:pt x="55081" y="458068"/>
                      <a:pt x="36014" y="450170"/>
                      <a:pt x="21956" y="436112"/>
                    </a:cubicBezTo>
                    <a:cubicBezTo>
                      <a:pt x="7898" y="422054"/>
                      <a:pt x="0" y="402987"/>
                      <a:pt x="0" y="383106"/>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EEA2F2"/>
                </a:solidFill>
                <a:prstDash val="solid"/>
                <a:round/>
              </a:ln>
            </p:spPr>
            <p:txBody>
              <a:bodyPr/>
              <a:lstStyle/>
              <a:p>
                <a:endParaRPr lang="en-US"/>
              </a:p>
            </p:txBody>
          </p:sp>
          <p:sp>
            <p:nvSpPr>
              <p:cNvPr id="30" name="TextBox 30"/>
              <p:cNvSpPr txBox="1"/>
              <p:nvPr/>
            </p:nvSpPr>
            <p:spPr>
              <a:xfrm>
                <a:off x="0" y="-38100"/>
                <a:ext cx="1468834" cy="496168"/>
              </a:xfrm>
              <a:prstGeom prst="rect">
                <a:avLst/>
              </a:prstGeom>
            </p:spPr>
            <p:txBody>
              <a:bodyPr lIns="50800" tIns="50800" rIns="50800" bIns="50800" rtlCol="0" anchor="ctr"/>
              <a:lstStyle/>
              <a:p>
                <a:pPr algn="ctr">
                  <a:lnSpc>
                    <a:spcPts val="2659"/>
                  </a:lnSpc>
                  <a:spcBef>
                    <a:spcPct val="0"/>
                  </a:spcBef>
                </a:pPr>
                <a:endParaRPr/>
              </a:p>
            </p:txBody>
          </p:sp>
        </p:grpSp>
        <p:sp>
          <p:nvSpPr>
            <p:cNvPr id="31" name="TextBox 31"/>
            <p:cNvSpPr txBox="1"/>
            <p:nvPr/>
          </p:nvSpPr>
          <p:spPr>
            <a:xfrm>
              <a:off x="757043" y="681118"/>
              <a:ext cx="5921885" cy="880533"/>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Laptops, iPads, Desktops</a:t>
              </a:r>
            </a:p>
          </p:txBody>
        </p:sp>
      </p:grpSp>
      <p:sp>
        <p:nvSpPr>
          <p:cNvPr id="32" name="Freeform 32"/>
          <p:cNvSpPr/>
          <p:nvPr/>
        </p:nvSpPr>
        <p:spPr>
          <a:xfrm>
            <a:off x="2086035" y="4136175"/>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3" name="TextBox 33"/>
          <p:cNvSpPr txBox="1"/>
          <p:nvPr/>
        </p:nvSpPr>
        <p:spPr>
          <a:xfrm>
            <a:off x="345296" y="61859"/>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ICT</a:t>
            </a:r>
          </a:p>
        </p:txBody>
      </p:sp>
      <p:sp>
        <p:nvSpPr>
          <p:cNvPr id="34" name="TextBox 34"/>
          <p:cNvSpPr txBox="1"/>
          <p:nvPr/>
        </p:nvSpPr>
        <p:spPr>
          <a:xfrm>
            <a:off x="3376260" y="6439178"/>
            <a:ext cx="5053927" cy="20891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Focus on </a:t>
            </a:r>
            <a:r>
              <a:rPr lang="en-US" sz="3999" b="1">
                <a:solidFill>
                  <a:srgbClr val="54BBAC"/>
                </a:solidFill>
                <a:latin typeface="A Day Without Sun Text Bold"/>
                <a:ea typeface="A Day Without Sun Text Bold"/>
                <a:cs typeface="A Day Without Sun Text Bold"/>
                <a:sym typeface="A Day Without Sun Text Bold"/>
              </a:rPr>
              <a:t>Digital Skills</a:t>
            </a:r>
            <a:r>
              <a:rPr lang="en-US" sz="3999" b="1">
                <a:solidFill>
                  <a:srgbClr val="000000"/>
                </a:solidFill>
                <a:latin typeface="A Day Without Sun Text Bold"/>
                <a:ea typeface="A Day Without Sun Text Bold"/>
                <a:cs typeface="A Day Without Sun Text Bold"/>
                <a:sym typeface="A Day Without Sun Text Bold"/>
              </a:rPr>
              <a:t> </a:t>
            </a:r>
          </a:p>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e.g. mouse control, keyboard knowledge</a:t>
            </a:r>
          </a:p>
        </p:txBody>
      </p:sp>
      <p:sp>
        <p:nvSpPr>
          <p:cNvPr id="35" name="TextBox 35"/>
          <p:cNvSpPr txBox="1"/>
          <p:nvPr/>
        </p:nvSpPr>
        <p:spPr>
          <a:xfrm>
            <a:off x="10207488" y="6729360"/>
            <a:ext cx="4441414" cy="138430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Topic work: research &amp; projects</a:t>
            </a:r>
          </a:p>
        </p:txBody>
      </p:sp>
      <p:pic>
        <p:nvPicPr>
          <p:cNvPr id="38" name="Audio 37">
            <a:extLst>
              <a:ext uri="{FF2B5EF4-FFF2-40B4-BE49-F238E27FC236}">
                <a16:creationId xmlns:a16="http://schemas.microsoft.com/office/drawing/2014/main" id="{094348E3-E0F5-46AC-57CC-7AA3B8A6E44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119"/>
    </mc:Choice>
    <mc:Fallback>
      <p:transition spd="slow" advTm="4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820" y="-2291143"/>
            <a:ext cx="19309641" cy="13584363"/>
            <a:chOff x="0" y="0"/>
            <a:chExt cx="25746188" cy="18112484"/>
          </a:xfrm>
        </p:grpSpPr>
        <p:sp>
          <p:nvSpPr>
            <p:cNvPr id="3" name="Freeform 3"/>
            <p:cNvSpPr/>
            <p:nvPr/>
          </p:nvSpPr>
          <p:spPr>
            <a:xfrm rot="-1035644">
              <a:off x="790700" y="10921755"/>
              <a:ext cx="4801210" cy="6058309"/>
            </a:xfrm>
            <a:custGeom>
              <a:avLst/>
              <a:gdLst/>
              <a:ahLst/>
              <a:cxnLst/>
              <a:rect l="l" t="t" r="r" b="b"/>
              <a:pathLst>
                <a:path w="4801210" h="6058309">
                  <a:moveTo>
                    <a:pt x="0" y="0"/>
                  </a:moveTo>
                  <a:lnTo>
                    <a:pt x="4801210" y="0"/>
                  </a:lnTo>
                  <a:lnTo>
                    <a:pt x="4801210" y="6058310"/>
                  </a:lnTo>
                  <a:lnTo>
                    <a:pt x="0" y="6058310"/>
                  </a:lnTo>
                  <a:lnTo>
                    <a:pt x="0" y="0"/>
                  </a:lnTo>
                  <a:close/>
                </a:path>
              </a:pathLst>
            </a:custGeom>
            <a:blipFill>
              <a:blip r:embed="rId4"/>
              <a:stretch>
                <a:fillRect/>
              </a:stretch>
            </a:blipFill>
          </p:spPr>
          <p:txBody>
            <a:bodyPr/>
            <a:lstStyle/>
            <a:p>
              <a:endParaRPr lang="en-US"/>
            </a:p>
          </p:txBody>
        </p:sp>
        <p:sp>
          <p:nvSpPr>
            <p:cNvPr id="4" name="Freeform 4"/>
            <p:cNvSpPr/>
            <p:nvPr/>
          </p:nvSpPr>
          <p:spPr>
            <a:xfrm>
              <a:off x="5748047" y="6501487"/>
              <a:ext cx="4761727" cy="6234667"/>
            </a:xfrm>
            <a:custGeom>
              <a:avLst/>
              <a:gdLst/>
              <a:ahLst/>
              <a:cxnLst/>
              <a:rect l="l" t="t" r="r" b="b"/>
              <a:pathLst>
                <a:path w="4761727" h="6234667">
                  <a:moveTo>
                    <a:pt x="0" y="0"/>
                  </a:moveTo>
                  <a:lnTo>
                    <a:pt x="4761727" y="0"/>
                  </a:lnTo>
                  <a:lnTo>
                    <a:pt x="4761727" y="6234668"/>
                  </a:lnTo>
                  <a:lnTo>
                    <a:pt x="0" y="62346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123757" y="13592879"/>
              <a:ext cx="4761727" cy="4086428"/>
            </a:xfrm>
            <a:custGeom>
              <a:avLst/>
              <a:gdLst/>
              <a:ahLst/>
              <a:cxnLst/>
              <a:rect l="l" t="t" r="r" b="b"/>
              <a:pathLst>
                <a:path w="4761727" h="4086428">
                  <a:moveTo>
                    <a:pt x="0" y="0"/>
                  </a:moveTo>
                  <a:lnTo>
                    <a:pt x="4761727" y="0"/>
                  </a:lnTo>
                  <a:lnTo>
                    <a:pt x="4761727" y="4086428"/>
                  </a:lnTo>
                  <a:lnTo>
                    <a:pt x="0" y="40864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517568" y="5918043"/>
              <a:ext cx="3865042" cy="3700778"/>
            </a:xfrm>
            <a:custGeom>
              <a:avLst/>
              <a:gdLst/>
              <a:ahLst/>
              <a:cxnLst/>
              <a:rect l="l" t="t" r="r" b="b"/>
              <a:pathLst>
                <a:path w="3865042" h="3700778">
                  <a:moveTo>
                    <a:pt x="0" y="0"/>
                  </a:moveTo>
                  <a:lnTo>
                    <a:pt x="3865042" y="0"/>
                  </a:lnTo>
                  <a:lnTo>
                    <a:pt x="3865042" y="3700778"/>
                  </a:lnTo>
                  <a:lnTo>
                    <a:pt x="0" y="37007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1172196">
              <a:off x="19253366" y="13077568"/>
              <a:ext cx="5969696" cy="4156401"/>
            </a:xfrm>
            <a:custGeom>
              <a:avLst/>
              <a:gdLst/>
              <a:ahLst/>
              <a:cxnLst/>
              <a:rect l="l" t="t" r="r" b="b"/>
              <a:pathLst>
                <a:path w="5969696" h="4156401">
                  <a:moveTo>
                    <a:pt x="0" y="0"/>
                  </a:moveTo>
                  <a:lnTo>
                    <a:pt x="5969696" y="0"/>
                  </a:lnTo>
                  <a:lnTo>
                    <a:pt x="5969696" y="4156402"/>
                  </a:lnTo>
                  <a:lnTo>
                    <a:pt x="0" y="4156402"/>
                  </a:lnTo>
                  <a:lnTo>
                    <a:pt x="0" y="0"/>
                  </a:lnTo>
                  <a:close/>
                </a:path>
              </a:pathLst>
            </a:custGeom>
            <a:blipFill>
              <a:blip r:embed="rId11"/>
              <a:stretch>
                <a:fillRect/>
              </a:stretch>
            </a:blipFill>
          </p:spPr>
          <p:txBody>
            <a:bodyPr/>
            <a:lstStyle/>
            <a:p>
              <a:endParaRPr lang="en-US"/>
            </a:p>
          </p:txBody>
        </p:sp>
        <p:sp>
          <p:nvSpPr>
            <p:cNvPr id="8" name="Freeform 8"/>
            <p:cNvSpPr/>
            <p:nvPr/>
          </p:nvSpPr>
          <p:spPr>
            <a:xfrm rot="1402174">
              <a:off x="10792169" y="9150728"/>
              <a:ext cx="2949369" cy="5366554"/>
            </a:xfrm>
            <a:custGeom>
              <a:avLst/>
              <a:gdLst/>
              <a:ahLst/>
              <a:cxnLst/>
              <a:rect l="l" t="t" r="r" b="b"/>
              <a:pathLst>
                <a:path w="2949369" h="5366554">
                  <a:moveTo>
                    <a:pt x="0" y="0"/>
                  </a:moveTo>
                  <a:lnTo>
                    <a:pt x="2949369" y="0"/>
                  </a:lnTo>
                  <a:lnTo>
                    <a:pt x="2949369" y="5366554"/>
                  </a:lnTo>
                  <a:lnTo>
                    <a:pt x="0" y="5366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2625309" y="13319220"/>
              <a:ext cx="5209633" cy="3125780"/>
            </a:xfrm>
            <a:custGeom>
              <a:avLst/>
              <a:gdLst/>
              <a:ahLst/>
              <a:cxnLst/>
              <a:rect l="l" t="t" r="r" b="b"/>
              <a:pathLst>
                <a:path w="5209633" h="3125780">
                  <a:moveTo>
                    <a:pt x="0" y="0"/>
                  </a:moveTo>
                  <a:lnTo>
                    <a:pt x="5209634" y="0"/>
                  </a:lnTo>
                  <a:lnTo>
                    <a:pt x="5209634" y="3125780"/>
                  </a:lnTo>
                  <a:lnTo>
                    <a:pt x="0" y="3125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5543529" y="8173328"/>
              <a:ext cx="4761727" cy="4345076"/>
            </a:xfrm>
            <a:custGeom>
              <a:avLst/>
              <a:gdLst/>
              <a:ahLst/>
              <a:cxnLst/>
              <a:rect l="l" t="t" r="r" b="b"/>
              <a:pathLst>
                <a:path w="4761727" h="4345076">
                  <a:moveTo>
                    <a:pt x="0" y="0"/>
                  </a:moveTo>
                  <a:lnTo>
                    <a:pt x="4761728" y="0"/>
                  </a:lnTo>
                  <a:lnTo>
                    <a:pt x="4761728" y="4345076"/>
                  </a:lnTo>
                  <a:lnTo>
                    <a:pt x="0" y="43450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21175169" y="8275558"/>
              <a:ext cx="3948172" cy="3923496"/>
            </a:xfrm>
            <a:custGeom>
              <a:avLst/>
              <a:gdLst/>
              <a:ahLst/>
              <a:cxnLst/>
              <a:rect l="l" t="t" r="r" b="b"/>
              <a:pathLst>
                <a:path w="3948172" h="3923496">
                  <a:moveTo>
                    <a:pt x="0" y="0"/>
                  </a:moveTo>
                  <a:lnTo>
                    <a:pt x="3948173" y="0"/>
                  </a:lnTo>
                  <a:lnTo>
                    <a:pt x="3948173" y="3923496"/>
                  </a:lnTo>
                  <a:lnTo>
                    <a:pt x="0" y="39234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8730240" y="4540746"/>
              <a:ext cx="5209633" cy="2754594"/>
            </a:xfrm>
            <a:custGeom>
              <a:avLst/>
              <a:gdLst/>
              <a:ahLst/>
              <a:cxnLst/>
              <a:rect l="l" t="t" r="r" b="b"/>
              <a:pathLst>
                <a:path w="5209633" h="2754594">
                  <a:moveTo>
                    <a:pt x="0" y="0"/>
                  </a:moveTo>
                  <a:lnTo>
                    <a:pt x="5209634" y="0"/>
                  </a:lnTo>
                  <a:lnTo>
                    <a:pt x="5209634" y="2754594"/>
                  </a:lnTo>
                  <a:lnTo>
                    <a:pt x="0" y="275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a:off x="125123" y="900702"/>
              <a:ext cx="3690404" cy="4297413"/>
            </a:xfrm>
            <a:custGeom>
              <a:avLst/>
              <a:gdLst/>
              <a:ahLst/>
              <a:cxnLst/>
              <a:rect l="l" t="t" r="r" b="b"/>
              <a:pathLst>
                <a:path w="3690404" h="4297413">
                  <a:moveTo>
                    <a:pt x="0" y="0"/>
                  </a:moveTo>
                  <a:lnTo>
                    <a:pt x="3690403" y="0"/>
                  </a:lnTo>
                  <a:lnTo>
                    <a:pt x="3690403" y="4297413"/>
                  </a:lnTo>
                  <a:lnTo>
                    <a:pt x="0" y="429741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4" name="Freeform 14"/>
            <p:cNvSpPr/>
            <p:nvPr/>
          </p:nvSpPr>
          <p:spPr>
            <a:xfrm>
              <a:off x="10885484" y="5188594"/>
              <a:ext cx="3256492" cy="3256492"/>
            </a:xfrm>
            <a:custGeom>
              <a:avLst/>
              <a:gdLst/>
              <a:ahLst/>
              <a:cxnLst/>
              <a:rect l="l" t="t" r="r" b="b"/>
              <a:pathLst>
                <a:path w="3256492" h="3256492">
                  <a:moveTo>
                    <a:pt x="0" y="0"/>
                  </a:moveTo>
                  <a:lnTo>
                    <a:pt x="3256492" y="0"/>
                  </a:lnTo>
                  <a:lnTo>
                    <a:pt x="3256492" y="3256491"/>
                  </a:lnTo>
                  <a:lnTo>
                    <a:pt x="0" y="325649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Freeform 15"/>
            <p:cNvSpPr/>
            <p:nvPr/>
          </p:nvSpPr>
          <p:spPr>
            <a:xfrm>
              <a:off x="8128911" y="2147519"/>
              <a:ext cx="3412324" cy="3770524"/>
            </a:xfrm>
            <a:custGeom>
              <a:avLst/>
              <a:gdLst/>
              <a:ahLst/>
              <a:cxnLst/>
              <a:rect l="l" t="t" r="r" b="b"/>
              <a:pathLst>
                <a:path w="3412324" h="3770524">
                  <a:moveTo>
                    <a:pt x="0" y="0"/>
                  </a:moveTo>
                  <a:lnTo>
                    <a:pt x="3412324" y="0"/>
                  </a:lnTo>
                  <a:lnTo>
                    <a:pt x="3412324" y="3770524"/>
                  </a:lnTo>
                  <a:lnTo>
                    <a:pt x="0" y="377052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6" name="Freeform 16"/>
            <p:cNvSpPr/>
            <p:nvPr/>
          </p:nvSpPr>
          <p:spPr>
            <a:xfrm>
              <a:off x="22272618" y="0"/>
              <a:ext cx="3334511" cy="4295038"/>
            </a:xfrm>
            <a:custGeom>
              <a:avLst/>
              <a:gdLst/>
              <a:ahLst/>
              <a:cxnLst/>
              <a:rect l="l" t="t" r="r" b="b"/>
              <a:pathLst>
                <a:path w="3334511" h="4295038">
                  <a:moveTo>
                    <a:pt x="0" y="0"/>
                  </a:moveTo>
                  <a:lnTo>
                    <a:pt x="3334511" y="0"/>
                  </a:lnTo>
                  <a:lnTo>
                    <a:pt x="3334511" y="4295038"/>
                  </a:lnTo>
                  <a:lnTo>
                    <a:pt x="0" y="429503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7" name="Freeform 17"/>
            <p:cNvSpPr/>
            <p:nvPr/>
          </p:nvSpPr>
          <p:spPr>
            <a:xfrm>
              <a:off x="14684913" y="3410515"/>
              <a:ext cx="2830950" cy="4249081"/>
            </a:xfrm>
            <a:custGeom>
              <a:avLst/>
              <a:gdLst/>
              <a:ahLst/>
              <a:cxnLst/>
              <a:rect l="l" t="t" r="r" b="b"/>
              <a:pathLst>
                <a:path w="2830950" h="4249081">
                  <a:moveTo>
                    <a:pt x="0" y="0"/>
                  </a:moveTo>
                  <a:lnTo>
                    <a:pt x="2830950" y="0"/>
                  </a:lnTo>
                  <a:lnTo>
                    <a:pt x="2830950" y="4249081"/>
                  </a:lnTo>
                  <a:lnTo>
                    <a:pt x="0" y="424908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18" name="Freeform 18"/>
            <p:cNvSpPr/>
            <p:nvPr/>
          </p:nvSpPr>
          <p:spPr>
            <a:xfrm>
              <a:off x="8128911" y="12518404"/>
              <a:ext cx="2156910" cy="1839256"/>
            </a:xfrm>
            <a:custGeom>
              <a:avLst/>
              <a:gdLst/>
              <a:ahLst/>
              <a:cxnLst/>
              <a:rect l="l" t="t" r="r" b="b"/>
              <a:pathLst>
                <a:path w="2156910" h="1839256">
                  <a:moveTo>
                    <a:pt x="0" y="0"/>
                  </a:moveTo>
                  <a:lnTo>
                    <a:pt x="2156910" y="0"/>
                  </a:lnTo>
                  <a:lnTo>
                    <a:pt x="2156910"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19" name="Freeform 19"/>
            <p:cNvSpPr/>
            <p:nvPr/>
          </p:nvSpPr>
          <p:spPr>
            <a:xfrm rot="-1461293">
              <a:off x="11817659" y="1740613"/>
              <a:ext cx="3334511" cy="2617591"/>
            </a:xfrm>
            <a:custGeom>
              <a:avLst/>
              <a:gdLst/>
              <a:ahLst/>
              <a:cxnLst/>
              <a:rect l="l" t="t" r="r" b="b"/>
              <a:pathLst>
                <a:path w="3334511" h="2617591">
                  <a:moveTo>
                    <a:pt x="0" y="0"/>
                  </a:moveTo>
                  <a:lnTo>
                    <a:pt x="3334511" y="0"/>
                  </a:lnTo>
                  <a:lnTo>
                    <a:pt x="3334511" y="2617591"/>
                  </a:lnTo>
                  <a:lnTo>
                    <a:pt x="0" y="261759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0" name="Freeform 20"/>
            <p:cNvSpPr/>
            <p:nvPr/>
          </p:nvSpPr>
          <p:spPr>
            <a:xfrm>
              <a:off x="4001031" y="2016215"/>
              <a:ext cx="3197973" cy="3518840"/>
            </a:xfrm>
            <a:custGeom>
              <a:avLst/>
              <a:gdLst/>
              <a:ahLst/>
              <a:cxnLst/>
              <a:rect l="l" t="t" r="r" b="b"/>
              <a:pathLst>
                <a:path w="3197973" h="3518840">
                  <a:moveTo>
                    <a:pt x="0" y="0"/>
                  </a:moveTo>
                  <a:lnTo>
                    <a:pt x="3197973" y="0"/>
                  </a:lnTo>
                  <a:lnTo>
                    <a:pt x="3197973" y="3518840"/>
                  </a:lnTo>
                  <a:lnTo>
                    <a:pt x="0" y="351884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1" name="Freeform 21"/>
            <p:cNvSpPr/>
            <p:nvPr/>
          </p:nvSpPr>
          <p:spPr>
            <a:xfrm>
              <a:off x="18148346" y="12736155"/>
              <a:ext cx="2156910" cy="1839256"/>
            </a:xfrm>
            <a:custGeom>
              <a:avLst/>
              <a:gdLst/>
              <a:ahLst/>
              <a:cxnLst/>
              <a:rect l="l" t="t" r="r" b="b"/>
              <a:pathLst>
                <a:path w="2156910" h="1839256">
                  <a:moveTo>
                    <a:pt x="0" y="0"/>
                  </a:moveTo>
                  <a:lnTo>
                    <a:pt x="2156911" y="0"/>
                  </a:lnTo>
                  <a:lnTo>
                    <a:pt x="2156911"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2" name="Freeform 22"/>
            <p:cNvSpPr/>
            <p:nvPr/>
          </p:nvSpPr>
          <p:spPr>
            <a:xfrm>
              <a:off x="797406" y="8056079"/>
              <a:ext cx="2345836" cy="2078997"/>
            </a:xfrm>
            <a:custGeom>
              <a:avLst/>
              <a:gdLst/>
              <a:ahLst/>
              <a:cxnLst/>
              <a:rect l="l" t="t" r="r" b="b"/>
              <a:pathLst>
                <a:path w="2345836" h="2078997">
                  <a:moveTo>
                    <a:pt x="0" y="0"/>
                  </a:moveTo>
                  <a:lnTo>
                    <a:pt x="2345836" y="0"/>
                  </a:lnTo>
                  <a:lnTo>
                    <a:pt x="2345836" y="2078997"/>
                  </a:lnTo>
                  <a:lnTo>
                    <a:pt x="0" y="2078997"/>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3" name="Freeform 23"/>
            <p:cNvSpPr/>
            <p:nvPr/>
          </p:nvSpPr>
          <p:spPr>
            <a:xfrm>
              <a:off x="20305257" y="6600633"/>
              <a:ext cx="2543361" cy="2117926"/>
            </a:xfrm>
            <a:custGeom>
              <a:avLst/>
              <a:gdLst/>
              <a:ahLst/>
              <a:cxnLst/>
              <a:rect l="l" t="t" r="r" b="b"/>
              <a:pathLst>
                <a:path w="2543361" h="2117926">
                  <a:moveTo>
                    <a:pt x="0" y="0"/>
                  </a:moveTo>
                  <a:lnTo>
                    <a:pt x="2543360" y="0"/>
                  </a:lnTo>
                  <a:lnTo>
                    <a:pt x="2543360" y="2117925"/>
                  </a:lnTo>
                  <a:lnTo>
                    <a:pt x="0" y="2117925"/>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4" name="Freeform 24"/>
            <p:cNvSpPr/>
            <p:nvPr/>
          </p:nvSpPr>
          <p:spPr>
            <a:xfrm>
              <a:off x="15152507" y="16320127"/>
              <a:ext cx="1895762" cy="1792357"/>
            </a:xfrm>
            <a:custGeom>
              <a:avLst/>
              <a:gdLst/>
              <a:ahLst/>
              <a:cxnLst/>
              <a:rect l="l" t="t" r="r" b="b"/>
              <a:pathLst>
                <a:path w="1895762" h="1792357">
                  <a:moveTo>
                    <a:pt x="0" y="0"/>
                  </a:moveTo>
                  <a:lnTo>
                    <a:pt x="1895762" y="0"/>
                  </a:lnTo>
                  <a:lnTo>
                    <a:pt x="1895762" y="1792357"/>
                  </a:lnTo>
                  <a:lnTo>
                    <a:pt x="0" y="1792357"/>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5" name="Freeform 25"/>
            <p:cNvSpPr/>
            <p:nvPr/>
          </p:nvSpPr>
          <p:spPr>
            <a:xfrm>
              <a:off x="1175362" y="5535055"/>
              <a:ext cx="1895762" cy="1509716"/>
            </a:xfrm>
            <a:custGeom>
              <a:avLst/>
              <a:gdLst/>
              <a:ahLst/>
              <a:cxnLst/>
              <a:rect l="l" t="t" r="r" b="b"/>
              <a:pathLst>
                <a:path w="1895762" h="1509716">
                  <a:moveTo>
                    <a:pt x="0" y="0"/>
                  </a:moveTo>
                  <a:lnTo>
                    <a:pt x="1895762" y="0"/>
                  </a:lnTo>
                  <a:lnTo>
                    <a:pt x="1895762" y="1509716"/>
                  </a:lnTo>
                  <a:lnTo>
                    <a:pt x="0" y="150971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6" name="Freeform 26"/>
            <p:cNvSpPr/>
            <p:nvPr/>
          </p:nvSpPr>
          <p:spPr>
            <a:xfrm rot="-998639">
              <a:off x="10509774" y="8453906"/>
              <a:ext cx="1671809" cy="1331368"/>
            </a:xfrm>
            <a:custGeom>
              <a:avLst/>
              <a:gdLst/>
              <a:ahLst/>
              <a:cxnLst/>
              <a:rect l="l" t="t" r="r" b="b"/>
              <a:pathLst>
                <a:path w="1671809" h="1331368">
                  <a:moveTo>
                    <a:pt x="0" y="0"/>
                  </a:moveTo>
                  <a:lnTo>
                    <a:pt x="1671809" y="0"/>
                  </a:lnTo>
                  <a:lnTo>
                    <a:pt x="1671809" y="1331368"/>
                  </a:lnTo>
                  <a:lnTo>
                    <a:pt x="0" y="133136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7" name="Freeform 27"/>
            <p:cNvSpPr/>
            <p:nvPr/>
          </p:nvSpPr>
          <p:spPr>
            <a:xfrm>
              <a:off x="14020323" y="11464701"/>
              <a:ext cx="1329180" cy="1468707"/>
            </a:xfrm>
            <a:custGeom>
              <a:avLst/>
              <a:gdLst/>
              <a:ahLst/>
              <a:cxnLst/>
              <a:rect l="l" t="t" r="r" b="b"/>
              <a:pathLst>
                <a:path w="1329180" h="1468707">
                  <a:moveTo>
                    <a:pt x="0" y="0"/>
                  </a:moveTo>
                  <a:lnTo>
                    <a:pt x="1329180" y="0"/>
                  </a:lnTo>
                  <a:lnTo>
                    <a:pt x="1329180" y="1468707"/>
                  </a:lnTo>
                  <a:lnTo>
                    <a:pt x="0" y="146870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8" name="Freeform 28"/>
            <p:cNvSpPr/>
            <p:nvPr/>
          </p:nvSpPr>
          <p:spPr>
            <a:xfrm>
              <a:off x="17695845" y="1169529"/>
              <a:ext cx="3456164" cy="3546437"/>
            </a:xfrm>
            <a:custGeom>
              <a:avLst/>
              <a:gdLst/>
              <a:ahLst/>
              <a:cxnLst/>
              <a:rect l="l" t="t" r="r" b="b"/>
              <a:pathLst>
                <a:path w="3456164" h="3546437">
                  <a:moveTo>
                    <a:pt x="0" y="0"/>
                  </a:moveTo>
                  <a:lnTo>
                    <a:pt x="3456164" y="0"/>
                  </a:lnTo>
                  <a:lnTo>
                    <a:pt x="3456164" y="3546438"/>
                  </a:lnTo>
                  <a:lnTo>
                    <a:pt x="0" y="354643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29" name="Freeform 29"/>
            <p:cNvSpPr/>
            <p:nvPr/>
          </p:nvSpPr>
          <p:spPr>
            <a:xfrm>
              <a:off x="13222519" y="7425462"/>
              <a:ext cx="2126984" cy="2039246"/>
            </a:xfrm>
            <a:custGeom>
              <a:avLst/>
              <a:gdLst/>
              <a:ahLst/>
              <a:cxnLst/>
              <a:rect l="l" t="t" r="r" b="b"/>
              <a:pathLst>
                <a:path w="2126984" h="2039246">
                  <a:moveTo>
                    <a:pt x="0" y="0"/>
                  </a:moveTo>
                  <a:lnTo>
                    <a:pt x="2126984" y="0"/>
                  </a:lnTo>
                  <a:lnTo>
                    <a:pt x="2126984" y="2039246"/>
                  </a:lnTo>
                  <a:lnTo>
                    <a:pt x="0" y="2039246"/>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grpSp>
      <p:grpSp>
        <p:nvGrpSpPr>
          <p:cNvPr id="30" name="Group 30"/>
          <p:cNvGrpSpPr/>
          <p:nvPr/>
        </p:nvGrpSpPr>
        <p:grpSpPr>
          <a:xfrm>
            <a:off x="3704950" y="3376875"/>
            <a:ext cx="11174188" cy="4491566"/>
            <a:chOff x="0" y="0"/>
            <a:chExt cx="2942996" cy="1182964"/>
          </a:xfrm>
        </p:grpSpPr>
        <p:sp>
          <p:nvSpPr>
            <p:cNvPr id="31" name="Freeform 31"/>
            <p:cNvSpPr/>
            <p:nvPr/>
          </p:nvSpPr>
          <p:spPr>
            <a:xfrm>
              <a:off x="0" y="0"/>
              <a:ext cx="2942996" cy="1182964"/>
            </a:xfrm>
            <a:custGeom>
              <a:avLst/>
              <a:gdLst/>
              <a:ahLst/>
              <a:cxnLst/>
              <a:rect l="l" t="t" r="r" b="b"/>
              <a:pathLst>
                <a:path w="2942996" h="1182964">
                  <a:moveTo>
                    <a:pt x="37413" y="0"/>
                  </a:moveTo>
                  <a:lnTo>
                    <a:pt x="2905583" y="0"/>
                  </a:lnTo>
                  <a:cubicBezTo>
                    <a:pt x="2915505" y="0"/>
                    <a:pt x="2925022" y="3942"/>
                    <a:pt x="2932038" y="10958"/>
                  </a:cubicBezTo>
                  <a:cubicBezTo>
                    <a:pt x="2939054" y="17974"/>
                    <a:pt x="2942996" y="27491"/>
                    <a:pt x="2942996" y="37413"/>
                  </a:cubicBezTo>
                  <a:lnTo>
                    <a:pt x="2942996" y="1145551"/>
                  </a:lnTo>
                  <a:cubicBezTo>
                    <a:pt x="2942996" y="1155473"/>
                    <a:pt x="2939054" y="1164989"/>
                    <a:pt x="2932038" y="1172006"/>
                  </a:cubicBezTo>
                  <a:cubicBezTo>
                    <a:pt x="2925022" y="1179022"/>
                    <a:pt x="2915505" y="1182964"/>
                    <a:pt x="2905583" y="1182964"/>
                  </a:cubicBezTo>
                  <a:lnTo>
                    <a:pt x="37413" y="1182964"/>
                  </a:lnTo>
                  <a:cubicBezTo>
                    <a:pt x="27491" y="1182964"/>
                    <a:pt x="17974" y="1179022"/>
                    <a:pt x="10958" y="1172006"/>
                  </a:cubicBezTo>
                  <a:cubicBezTo>
                    <a:pt x="3942" y="1164989"/>
                    <a:pt x="0" y="1155473"/>
                    <a:pt x="0" y="1145551"/>
                  </a:cubicBezTo>
                  <a:lnTo>
                    <a:pt x="0" y="37413"/>
                  </a:lnTo>
                  <a:cubicBezTo>
                    <a:pt x="0" y="27491"/>
                    <a:pt x="3942" y="17974"/>
                    <a:pt x="10958" y="10958"/>
                  </a:cubicBezTo>
                  <a:cubicBezTo>
                    <a:pt x="17974" y="3942"/>
                    <a:pt x="27491" y="0"/>
                    <a:pt x="37413" y="0"/>
                  </a:cubicBezTo>
                  <a:close/>
                </a:path>
              </a:pathLst>
            </a:custGeom>
            <a:solidFill>
              <a:srgbClr val="FFFFFF"/>
            </a:solidFill>
            <a:ln w="95250" cap="rnd">
              <a:solidFill>
                <a:srgbClr val="C2DF5A"/>
              </a:solidFill>
              <a:prstDash val="solid"/>
              <a:round/>
            </a:ln>
          </p:spPr>
          <p:txBody>
            <a:bodyPr/>
            <a:lstStyle/>
            <a:p>
              <a:endParaRPr lang="en-US"/>
            </a:p>
          </p:txBody>
        </p:sp>
        <p:sp>
          <p:nvSpPr>
            <p:cNvPr id="32" name="TextBox 32"/>
            <p:cNvSpPr txBox="1"/>
            <p:nvPr/>
          </p:nvSpPr>
          <p:spPr>
            <a:xfrm>
              <a:off x="0" y="-38100"/>
              <a:ext cx="2942996" cy="1221064"/>
            </a:xfrm>
            <a:prstGeom prst="rect">
              <a:avLst/>
            </a:prstGeom>
          </p:spPr>
          <p:txBody>
            <a:bodyPr lIns="50800" tIns="50800" rIns="50800" bIns="50800" rtlCol="0" anchor="ctr"/>
            <a:lstStyle/>
            <a:p>
              <a:pPr algn="ctr">
                <a:lnSpc>
                  <a:spcPts val="2659"/>
                </a:lnSpc>
                <a:spcBef>
                  <a:spcPct val="0"/>
                </a:spcBef>
              </a:pPr>
              <a:endParaRPr/>
            </a:p>
          </p:txBody>
        </p:sp>
      </p:grpSp>
      <p:sp>
        <p:nvSpPr>
          <p:cNvPr id="33" name="Freeform 33"/>
          <p:cNvSpPr/>
          <p:nvPr/>
        </p:nvSpPr>
        <p:spPr>
          <a:xfrm>
            <a:off x="1668303" y="4161697"/>
            <a:ext cx="14951395" cy="2448291"/>
          </a:xfrm>
          <a:custGeom>
            <a:avLst/>
            <a:gdLst/>
            <a:ahLst/>
            <a:cxnLst/>
            <a:rect l="l" t="t" r="r" b="b"/>
            <a:pathLst>
              <a:path w="14951395" h="2448291">
                <a:moveTo>
                  <a:pt x="0" y="0"/>
                </a:moveTo>
                <a:lnTo>
                  <a:pt x="14951394" y="0"/>
                </a:lnTo>
                <a:lnTo>
                  <a:pt x="14951394" y="2448291"/>
                </a:lnTo>
                <a:lnTo>
                  <a:pt x="0" y="2448291"/>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4" name="TextBox 34"/>
          <p:cNvSpPr txBox="1"/>
          <p:nvPr/>
        </p:nvSpPr>
        <p:spPr>
          <a:xfrm>
            <a:off x="2835137" y="4204742"/>
            <a:ext cx="12617726" cy="2095500"/>
          </a:xfrm>
          <a:prstGeom prst="rect">
            <a:avLst/>
          </a:prstGeom>
        </p:spPr>
        <p:txBody>
          <a:bodyPr lIns="0" tIns="0" rIns="0" bIns="0" rtlCol="0" anchor="t">
            <a:spAutoFit/>
          </a:bodyPr>
          <a:lstStyle/>
          <a:p>
            <a:pPr algn="ctr">
              <a:lnSpc>
                <a:spcPts val="16800"/>
              </a:lnSpc>
              <a:spcBef>
                <a:spcPct val="0"/>
              </a:spcBef>
            </a:pPr>
            <a:r>
              <a:rPr lang="en-US" sz="12000">
                <a:solidFill>
                  <a:srgbClr val="FFFFFF"/>
                </a:solidFill>
                <a:latin typeface="Bobby Jones"/>
                <a:ea typeface="Bobby Jones"/>
                <a:cs typeface="Bobby Jones"/>
                <a:sym typeface="Bobby Jones"/>
              </a:rPr>
              <a:t>World Around Us</a:t>
            </a:r>
          </a:p>
        </p:txBody>
      </p:sp>
      <p:pic>
        <p:nvPicPr>
          <p:cNvPr id="37" name="Audio 36">
            <a:extLst>
              <a:ext uri="{FF2B5EF4-FFF2-40B4-BE49-F238E27FC236}">
                <a16:creationId xmlns:a16="http://schemas.microsoft.com/office/drawing/2014/main" id="{F033D060-6578-4AA4-DAF0-D86AD50F634A}"/>
              </a:ext>
            </a:extLst>
          </p:cNvPr>
          <p:cNvPicPr>
            <a:picLocks noChangeAspect="1"/>
          </p:cNvPicPr>
          <p:nvPr>
            <a:audioFile r:link="rId2"/>
            <p:extLst>
              <p:ext uri="{DAA4B4D4-6D71-4841-9C94-3DE7FCFB9230}">
                <p14:media xmlns:p14="http://schemas.microsoft.com/office/powerpoint/2010/main" r:embed="rId1"/>
              </p:ext>
            </p:extLst>
          </p:nvPr>
        </p:nvPicPr>
        <p:blipFill>
          <a:blip r:embed="rId52"/>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12"/>
    </mc:Choice>
    <mc:Fallback>
      <p:transition spd="slow" advTm="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198869"/>
            <a:ext cx="14951395" cy="2448291"/>
          </a:xfrm>
          <a:custGeom>
            <a:avLst/>
            <a:gdLst/>
            <a:ahLst/>
            <a:cxnLst/>
            <a:rect l="l" t="t" r="r" b="b"/>
            <a:pathLst>
              <a:path w="14951395" h="2448291">
                <a:moveTo>
                  <a:pt x="0" y="0"/>
                </a:moveTo>
                <a:lnTo>
                  <a:pt x="14951394" y="0"/>
                </a:lnTo>
                <a:lnTo>
                  <a:pt x="14951394" y="2448291"/>
                </a:lnTo>
                <a:lnTo>
                  <a:pt x="0" y="2448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87465" y="241915"/>
            <a:ext cx="12617726"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World Around Us</a:t>
            </a:r>
          </a:p>
        </p:txBody>
      </p:sp>
      <p:grpSp>
        <p:nvGrpSpPr>
          <p:cNvPr id="7" name="Group 7"/>
          <p:cNvGrpSpPr/>
          <p:nvPr/>
        </p:nvGrpSpPr>
        <p:grpSpPr>
          <a:xfrm>
            <a:off x="691216" y="3410572"/>
            <a:ext cx="5576978" cy="1739227"/>
            <a:chOff x="0" y="0"/>
            <a:chExt cx="1468834" cy="458068"/>
          </a:xfrm>
        </p:grpSpPr>
        <p:sp>
          <p:nvSpPr>
            <p:cNvPr id="8" name="Freeform 8"/>
            <p:cNvSpPr/>
            <p:nvPr/>
          </p:nvSpPr>
          <p:spPr>
            <a:xfrm>
              <a:off x="0" y="0"/>
              <a:ext cx="1468834" cy="458068"/>
            </a:xfrm>
            <a:custGeom>
              <a:avLst/>
              <a:gdLst/>
              <a:ahLst/>
              <a:cxnLst/>
              <a:rect l="l" t="t" r="r" b="b"/>
              <a:pathLst>
                <a:path w="1468834" h="458068">
                  <a:moveTo>
                    <a:pt x="74962" y="0"/>
                  </a:moveTo>
                  <a:lnTo>
                    <a:pt x="1393871" y="0"/>
                  </a:lnTo>
                  <a:cubicBezTo>
                    <a:pt x="1435272" y="0"/>
                    <a:pt x="1468834" y="33562"/>
                    <a:pt x="1468834" y="74962"/>
                  </a:cubicBezTo>
                  <a:lnTo>
                    <a:pt x="1468834" y="383106"/>
                  </a:lnTo>
                  <a:cubicBezTo>
                    <a:pt x="1468834" y="402987"/>
                    <a:pt x="1460936" y="422054"/>
                    <a:pt x="1446878" y="436112"/>
                  </a:cubicBezTo>
                  <a:cubicBezTo>
                    <a:pt x="1432819" y="450170"/>
                    <a:pt x="1413752" y="458068"/>
                    <a:pt x="1393871" y="458068"/>
                  </a:cubicBezTo>
                  <a:lnTo>
                    <a:pt x="74962" y="458068"/>
                  </a:lnTo>
                  <a:cubicBezTo>
                    <a:pt x="55081" y="458068"/>
                    <a:pt x="36014" y="450170"/>
                    <a:pt x="21956" y="436112"/>
                  </a:cubicBezTo>
                  <a:cubicBezTo>
                    <a:pt x="7898" y="422054"/>
                    <a:pt x="0" y="402987"/>
                    <a:pt x="0" y="383106"/>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83C75A"/>
              </a:solidFill>
              <a:prstDash val="solid"/>
              <a:round/>
            </a:ln>
          </p:spPr>
          <p:txBody>
            <a:bodyPr/>
            <a:lstStyle/>
            <a:p>
              <a:endParaRPr lang="en-US"/>
            </a:p>
          </p:txBody>
        </p:sp>
        <p:sp>
          <p:nvSpPr>
            <p:cNvPr id="9" name="TextBox 9"/>
            <p:cNvSpPr txBox="1"/>
            <p:nvPr/>
          </p:nvSpPr>
          <p:spPr>
            <a:xfrm>
              <a:off x="0" y="-38100"/>
              <a:ext cx="1468834" cy="496168"/>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0940435" y="3410572"/>
            <a:ext cx="5576978" cy="1739227"/>
            <a:chOff x="0" y="0"/>
            <a:chExt cx="7435970" cy="2318969"/>
          </a:xfrm>
        </p:grpSpPr>
        <p:grpSp>
          <p:nvGrpSpPr>
            <p:cNvPr id="11" name="Group 11"/>
            <p:cNvGrpSpPr/>
            <p:nvPr/>
          </p:nvGrpSpPr>
          <p:grpSpPr>
            <a:xfrm>
              <a:off x="0" y="0"/>
              <a:ext cx="7435970" cy="2318969"/>
              <a:chOff x="0" y="0"/>
              <a:chExt cx="1468834" cy="458068"/>
            </a:xfrm>
          </p:grpSpPr>
          <p:sp>
            <p:nvSpPr>
              <p:cNvPr id="12" name="Freeform 12"/>
              <p:cNvSpPr/>
              <p:nvPr/>
            </p:nvSpPr>
            <p:spPr>
              <a:xfrm>
                <a:off x="0" y="0"/>
                <a:ext cx="1468834" cy="458068"/>
              </a:xfrm>
              <a:custGeom>
                <a:avLst/>
                <a:gdLst/>
                <a:ahLst/>
                <a:cxnLst/>
                <a:rect l="l" t="t" r="r" b="b"/>
                <a:pathLst>
                  <a:path w="1468834" h="458068">
                    <a:moveTo>
                      <a:pt x="74962" y="0"/>
                    </a:moveTo>
                    <a:lnTo>
                      <a:pt x="1393871" y="0"/>
                    </a:lnTo>
                    <a:cubicBezTo>
                      <a:pt x="1435272" y="0"/>
                      <a:pt x="1468834" y="33562"/>
                      <a:pt x="1468834" y="74962"/>
                    </a:cubicBezTo>
                    <a:lnTo>
                      <a:pt x="1468834" y="383106"/>
                    </a:lnTo>
                    <a:cubicBezTo>
                      <a:pt x="1468834" y="402987"/>
                      <a:pt x="1460936" y="422054"/>
                      <a:pt x="1446878" y="436112"/>
                    </a:cubicBezTo>
                    <a:cubicBezTo>
                      <a:pt x="1432819" y="450170"/>
                      <a:pt x="1413752" y="458068"/>
                      <a:pt x="1393871" y="458068"/>
                    </a:cubicBezTo>
                    <a:lnTo>
                      <a:pt x="74962" y="458068"/>
                    </a:lnTo>
                    <a:cubicBezTo>
                      <a:pt x="55081" y="458068"/>
                      <a:pt x="36014" y="450170"/>
                      <a:pt x="21956" y="436112"/>
                    </a:cubicBezTo>
                    <a:cubicBezTo>
                      <a:pt x="7898" y="422054"/>
                      <a:pt x="0" y="402987"/>
                      <a:pt x="0" y="383106"/>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83C75A"/>
                </a:solidFill>
                <a:prstDash val="solid"/>
                <a:round/>
              </a:ln>
            </p:spPr>
            <p:txBody>
              <a:bodyPr/>
              <a:lstStyle/>
              <a:p>
                <a:endParaRPr lang="en-US"/>
              </a:p>
            </p:txBody>
          </p:sp>
          <p:sp>
            <p:nvSpPr>
              <p:cNvPr id="13" name="TextBox 13"/>
              <p:cNvSpPr txBox="1"/>
              <p:nvPr/>
            </p:nvSpPr>
            <p:spPr>
              <a:xfrm>
                <a:off x="0" y="-38100"/>
                <a:ext cx="1468834" cy="496168"/>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757043" y="681118"/>
              <a:ext cx="5921885" cy="880533"/>
            </a:xfrm>
            <a:prstGeom prst="rect">
              <a:avLst/>
            </a:prstGeom>
          </p:spPr>
          <p:txBody>
            <a:bodyPr lIns="0" tIns="0" rIns="0" bIns="0" rtlCol="0" anchor="t">
              <a:spAutoFit/>
            </a:bodyPr>
            <a:lstStyle/>
            <a:p>
              <a:pPr algn="ctr">
                <a:lnSpc>
                  <a:spcPts val="5599"/>
                </a:lnSpc>
              </a:pPr>
              <a:endParaRPr/>
            </a:p>
          </p:txBody>
        </p:sp>
      </p:grpSp>
      <p:grpSp>
        <p:nvGrpSpPr>
          <p:cNvPr id="15" name="Group 15"/>
          <p:cNvGrpSpPr/>
          <p:nvPr/>
        </p:nvGrpSpPr>
        <p:grpSpPr>
          <a:xfrm>
            <a:off x="11222397" y="-1082619"/>
            <a:ext cx="10461413" cy="5195121"/>
            <a:chOff x="0" y="0"/>
            <a:chExt cx="13948551" cy="6926828"/>
          </a:xfrm>
        </p:grpSpPr>
        <p:sp>
          <p:nvSpPr>
            <p:cNvPr id="16" name="Freeform 16"/>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8" name="Group 18"/>
          <p:cNvGrpSpPr/>
          <p:nvPr/>
        </p:nvGrpSpPr>
        <p:grpSpPr>
          <a:xfrm>
            <a:off x="2038323" y="7547567"/>
            <a:ext cx="5576978" cy="1739227"/>
            <a:chOff x="0" y="0"/>
            <a:chExt cx="7435970" cy="2318969"/>
          </a:xfrm>
        </p:grpSpPr>
        <p:grpSp>
          <p:nvGrpSpPr>
            <p:cNvPr id="19" name="Group 19"/>
            <p:cNvGrpSpPr/>
            <p:nvPr/>
          </p:nvGrpSpPr>
          <p:grpSpPr>
            <a:xfrm>
              <a:off x="0" y="0"/>
              <a:ext cx="7435970" cy="2318969"/>
              <a:chOff x="0" y="0"/>
              <a:chExt cx="1468834" cy="458068"/>
            </a:xfrm>
          </p:grpSpPr>
          <p:sp>
            <p:nvSpPr>
              <p:cNvPr id="20" name="Freeform 20"/>
              <p:cNvSpPr/>
              <p:nvPr/>
            </p:nvSpPr>
            <p:spPr>
              <a:xfrm>
                <a:off x="0" y="0"/>
                <a:ext cx="1468834" cy="458068"/>
              </a:xfrm>
              <a:custGeom>
                <a:avLst/>
                <a:gdLst/>
                <a:ahLst/>
                <a:cxnLst/>
                <a:rect l="l" t="t" r="r" b="b"/>
                <a:pathLst>
                  <a:path w="1468834" h="458068">
                    <a:moveTo>
                      <a:pt x="74962" y="0"/>
                    </a:moveTo>
                    <a:lnTo>
                      <a:pt x="1393871" y="0"/>
                    </a:lnTo>
                    <a:cubicBezTo>
                      <a:pt x="1435272" y="0"/>
                      <a:pt x="1468834" y="33562"/>
                      <a:pt x="1468834" y="74962"/>
                    </a:cubicBezTo>
                    <a:lnTo>
                      <a:pt x="1468834" y="383106"/>
                    </a:lnTo>
                    <a:cubicBezTo>
                      <a:pt x="1468834" y="402987"/>
                      <a:pt x="1460936" y="422054"/>
                      <a:pt x="1446878" y="436112"/>
                    </a:cubicBezTo>
                    <a:cubicBezTo>
                      <a:pt x="1432819" y="450170"/>
                      <a:pt x="1413752" y="458068"/>
                      <a:pt x="1393871" y="458068"/>
                    </a:cubicBezTo>
                    <a:lnTo>
                      <a:pt x="74962" y="458068"/>
                    </a:lnTo>
                    <a:cubicBezTo>
                      <a:pt x="55081" y="458068"/>
                      <a:pt x="36014" y="450170"/>
                      <a:pt x="21956" y="436112"/>
                    </a:cubicBezTo>
                    <a:cubicBezTo>
                      <a:pt x="7898" y="422054"/>
                      <a:pt x="0" y="402987"/>
                      <a:pt x="0" y="383106"/>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83C75A"/>
                </a:solidFill>
                <a:prstDash val="solid"/>
                <a:round/>
              </a:ln>
            </p:spPr>
            <p:txBody>
              <a:bodyPr/>
              <a:lstStyle/>
              <a:p>
                <a:endParaRPr lang="en-US"/>
              </a:p>
            </p:txBody>
          </p:sp>
          <p:sp>
            <p:nvSpPr>
              <p:cNvPr id="21" name="TextBox 21"/>
              <p:cNvSpPr txBox="1"/>
              <p:nvPr/>
            </p:nvSpPr>
            <p:spPr>
              <a:xfrm>
                <a:off x="0" y="-38100"/>
                <a:ext cx="1468834" cy="496168"/>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757043" y="681118"/>
              <a:ext cx="5921885" cy="880533"/>
            </a:xfrm>
            <a:prstGeom prst="rect">
              <a:avLst/>
            </a:prstGeom>
          </p:spPr>
          <p:txBody>
            <a:bodyPr lIns="0" tIns="0" rIns="0" bIns="0" rtlCol="0" anchor="t">
              <a:spAutoFit/>
            </a:bodyPr>
            <a:lstStyle/>
            <a:p>
              <a:pPr algn="ctr">
                <a:lnSpc>
                  <a:spcPts val="5599"/>
                </a:lnSpc>
              </a:pPr>
              <a:endParaRPr/>
            </a:p>
          </p:txBody>
        </p:sp>
      </p:grpSp>
      <p:grpSp>
        <p:nvGrpSpPr>
          <p:cNvPr id="23" name="Group 23"/>
          <p:cNvGrpSpPr/>
          <p:nvPr/>
        </p:nvGrpSpPr>
        <p:grpSpPr>
          <a:xfrm>
            <a:off x="10165811" y="7547567"/>
            <a:ext cx="5576978" cy="1739227"/>
            <a:chOff x="0" y="0"/>
            <a:chExt cx="7435970" cy="2318969"/>
          </a:xfrm>
        </p:grpSpPr>
        <p:grpSp>
          <p:nvGrpSpPr>
            <p:cNvPr id="24" name="Group 24"/>
            <p:cNvGrpSpPr/>
            <p:nvPr/>
          </p:nvGrpSpPr>
          <p:grpSpPr>
            <a:xfrm>
              <a:off x="0" y="0"/>
              <a:ext cx="7435970" cy="2318969"/>
              <a:chOff x="0" y="0"/>
              <a:chExt cx="1468834" cy="458068"/>
            </a:xfrm>
          </p:grpSpPr>
          <p:sp>
            <p:nvSpPr>
              <p:cNvPr id="25" name="Freeform 25"/>
              <p:cNvSpPr/>
              <p:nvPr/>
            </p:nvSpPr>
            <p:spPr>
              <a:xfrm>
                <a:off x="0" y="0"/>
                <a:ext cx="1468834" cy="458068"/>
              </a:xfrm>
              <a:custGeom>
                <a:avLst/>
                <a:gdLst/>
                <a:ahLst/>
                <a:cxnLst/>
                <a:rect l="l" t="t" r="r" b="b"/>
                <a:pathLst>
                  <a:path w="1468834" h="458068">
                    <a:moveTo>
                      <a:pt x="74962" y="0"/>
                    </a:moveTo>
                    <a:lnTo>
                      <a:pt x="1393871" y="0"/>
                    </a:lnTo>
                    <a:cubicBezTo>
                      <a:pt x="1435272" y="0"/>
                      <a:pt x="1468834" y="33562"/>
                      <a:pt x="1468834" y="74962"/>
                    </a:cubicBezTo>
                    <a:lnTo>
                      <a:pt x="1468834" y="383106"/>
                    </a:lnTo>
                    <a:cubicBezTo>
                      <a:pt x="1468834" y="402987"/>
                      <a:pt x="1460936" y="422054"/>
                      <a:pt x="1446878" y="436112"/>
                    </a:cubicBezTo>
                    <a:cubicBezTo>
                      <a:pt x="1432819" y="450170"/>
                      <a:pt x="1413752" y="458068"/>
                      <a:pt x="1393871" y="458068"/>
                    </a:cubicBezTo>
                    <a:lnTo>
                      <a:pt x="74962" y="458068"/>
                    </a:lnTo>
                    <a:cubicBezTo>
                      <a:pt x="55081" y="458068"/>
                      <a:pt x="36014" y="450170"/>
                      <a:pt x="21956" y="436112"/>
                    </a:cubicBezTo>
                    <a:cubicBezTo>
                      <a:pt x="7898" y="422054"/>
                      <a:pt x="0" y="402987"/>
                      <a:pt x="0" y="383106"/>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83C75A"/>
                </a:solidFill>
                <a:prstDash val="solid"/>
                <a:round/>
              </a:ln>
            </p:spPr>
            <p:txBody>
              <a:bodyPr/>
              <a:lstStyle/>
              <a:p>
                <a:endParaRPr lang="en-US"/>
              </a:p>
            </p:txBody>
          </p:sp>
          <p:sp>
            <p:nvSpPr>
              <p:cNvPr id="26" name="TextBox 26"/>
              <p:cNvSpPr txBox="1"/>
              <p:nvPr/>
            </p:nvSpPr>
            <p:spPr>
              <a:xfrm>
                <a:off x="0" y="-38100"/>
                <a:ext cx="1468834" cy="496168"/>
              </a:xfrm>
              <a:prstGeom prst="rect">
                <a:avLst/>
              </a:prstGeom>
            </p:spPr>
            <p:txBody>
              <a:bodyPr lIns="50800" tIns="50800" rIns="50800" bIns="50800" rtlCol="0" anchor="ctr"/>
              <a:lstStyle/>
              <a:p>
                <a:pPr algn="ctr">
                  <a:lnSpc>
                    <a:spcPts val="2659"/>
                  </a:lnSpc>
                  <a:spcBef>
                    <a:spcPct val="0"/>
                  </a:spcBef>
                </a:pPr>
                <a:endParaRPr/>
              </a:p>
            </p:txBody>
          </p:sp>
        </p:grpSp>
        <p:sp>
          <p:nvSpPr>
            <p:cNvPr id="27" name="TextBox 27"/>
            <p:cNvSpPr txBox="1"/>
            <p:nvPr/>
          </p:nvSpPr>
          <p:spPr>
            <a:xfrm>
              <a:off x="757043" y="681118"/>
              <a:ext cx="5921885" cy="880533"/>
            </a:xfrm>
            <a:prstGeom prst="rect">
              <a:avLst/>
            </a:prstGeom>
          </p:spPr>
          <p:txBody>
            <a:bodyPr lIns="0" tIns="0" rIns="0" bIns="0" rtlCol="0" anchor="t">
              <a:spAutoFit/>
            </a:bodyPr>
            <a:lstStyle/>
            <a:p>
              <a:pPr algn="ctr">
                <a:lnSpc>
                  <a:spcPts val="5599"/>
                </a:lnSpc>
              </a:pPr>
              <a:endParaRPr/>
            </a:p>
          </p:txBody>
        </p:sp>
      </p:grpSp>
      <p:grpSp>
        <p:nvGrpSpPr>
          <p:cNvPr id="28" name="Group 28"/>
          <p:cNvGrpSpPr/>
          <p:nvPr/>
        </p:nvGrpSpPr>
        <p:grpSpPr>
          <a:xfrm>
            <a:off x="6209091" y="5341912"/>
            <a:ext cx="5576978" cy="1739227"/>
            <a:chOff x="0" y="0"/>
            <a:chExt cx="1468834" cy="458068"/>
          </a:xfrm>
        </p:grpSpPr>
        <p:sp>
          <p:nvSpPr>
            <p:cNvPr id="29" name="Freeform 29"/>
            <p:cNvSpPr/>
            <p:nvPr/>
          </p:nvSpPr>
          <p:spPr>
            <a:xfrm>
              <a:off x="0" y="0"/>
              <a:ext cx="1468834" cy="458068"/>
            </a:xfrm>
            <a:custGeom>
              <a:avLst/>
              <a:gdLst/>
              <a:ahLst/>
              <a:cxnLst/>
              <a:rect l="l" t="t" r="r" b="b"/>
              <a:pathLst>
                <a:path w="1468834" h="458068">
                  <a:moveTo>
                    <a:pt x="74962" y="0"/>
                  </a:moveTo>
                  <a:lnTo>
                    <a:pt x="1393871" y="0"/>
                  </a:lnTo>
                  <a:cubicBezTo>
                    <a:pt x="1435272" y="0"/>
                    <a:pt x="1468834" y="33562"/>
                    <a:pt x="1468834" y="74962"/>
                  </a:cubicBezTo>
                  <a:lnTo>
                    <a:pt x="1468834" y="383106"/>
                  </a:lnTo>
                  <a:cubicBezTo>
                    <a:pt x="1468834" y="402987"/>
                    <a:pt x="1460936" y="422054"/>
                    <a:pt x="1446878" y="436112"/>
                  </a:cubicBezTo>
                  <a:cubicBezTo>
                    <a:pt x="1432819" y="450170"/>
                    <a:pt x="1413752" y="458068"/>
                    <a:pt x="1393871" y="458068"/>
                  </a:cubicBezTo>
                  <a:lnTo>
                    <a:pt x="74962" y="458068"/>
                  </a:lnTo>
                  <a:cubicBezTo>
                    <a:pt x="55081" y="458068"/>
                    <a:pt x="36014" y="450170"/>
                    <a:pt x="21956" y="436112"/>
                  </a:cubicBezTo>
                  <a:cubicBezTo>
                    <a:pt x="7898" y="422054"/>
                    <a:pt x="0" y="402987"/>
                    <a:pt x="0" y="383106"/>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83C75A"/>
              </a:solidFill>
              <a:prstDash val="solid"/>
              <a:round/>
            </a:ln>
          </p:spPr>
          <p:txBody>
            <a:bodyPr/>
            <a:lstStyle/>
            <a:p>
              <a:endParaRPr lang="en-US"/>
            </a:p>
          </p:txBody>
        </p:sp>
        <p:sp>
          <p:nvSpPr>
            <p:cNvPr id="30" name="TextBox 30"/>
            <p:cNvSpPr txBox="1"/>
            <p:nvPr/>
          </p:nvSpPr>
          <p:spPr>
            <a:xfrm>
              <a:off x="0" y="-38100"/>
              <a:ext cx="1468834" cy="496168"/>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31"/>
          <p:cNvSpPr/>
          <p:nvPr/>
        </p:nvSpPr>
        <p:spPr>
          <a:xfrm>
            <a:off x="4921086" y="3075206"/>
            <a:ext cx="2694214" cy="2057400"/>
          </a:xfrm>
          <a:custGeom>
            <a:avLst/>
            <a:gdLst/>
            <a:ahLst/>
            <a:cxnLst/>
            <a:rect l="l" t="t" r="r" b="b"/>
            <a:pathLst>
              <a:path w="2694214" h="2057400">
                <a:moveTo>
                  <a:pt x="0" y="0"/>
                </a:moveTo>
                <a:lnTo>
                  <a:pt x="2694214" y="0"/>
                </a:lnTo>
                <a:lnTo>
                  <a:pt x="2694214"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32"/>
          <p:cNvSpPr/>
          <p:nvPr/>
        </p:nvSpPr>
        <p:spPr>
          <a:xfrm>
            <a:off x="15204621" y="3161993"/>
            <a:ext cx="2054679" cy="2236385"/>
          </a:xfrm>
          <a:custGeom>
            <a:avLst/>
            <a:gdLst/>
            <a:ahLst/>
            <a:cxnLst/>
            <a:rect l="l" t="t" r="r" b="b"/>
            <a:pathLst>
              <a:path w="2054679" h="2236385">
                <a:moveTo>
                  <a:pt x="0" y="0"/>
                </a:moveTo>
                <a:lnTo>
                  <a:pt x="2054679" y="0"/>
                </a:lnTo>
                <a:lnTo>
                  <a:pt x="2054679" y="2236385"/>
                </a:lnTo>
                <a:lnTo>
                  <a:pt x="0" y="22363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3" name="Freeform 33"/>
          <p:cNvSpPr/>
          <p:nvPr/>
        </p:nvSpPr>
        <p:spPr>
          <a:xfrm>
            <a:off x="10300516" y="5206949"/>
            <a:ext cx="1778393" cy="2123454"/>
          </a:xfrm>
          <a:custGeom>
            <a:avLst/>
            <a:gdLst/>
            <a:ahLst/>
            <a:cxnLst/>
            <a:rect l="l" t="t" r="r" b="b"/>
            <a:pathLst>
              <a:path w="1778393" h="2123454">
                <a:moveTo>
                  <a:pt x="0" y="0"/>
                </a:moveTo>
                <a:lnTo>
                  <a:pt x="1778393" y="0"/>
                </a:lnTo>
                <a:lnTo>
                  <a:pt x="1778393" y="2123454"/>
                </a:lnTo>
                <a:lnTo>
                  <a:pt x="0" y="21234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4" name="Freeform 34"/>
          <p:cNvSpPr/>
          <p:nvPr/>
        </p:nvSpPr>
        <p:spPr>
          <a:xfrm>
            <a:off x="5950653" y="7152452"/>
            <a:ext cx="2193730" cy="2529458"/>
          </a:xfrm>
          <a:custGeom>
            <a:avLst/>
            <a:gdLst/>
            <a:ahLst/>
            <a:cxnLst/>
            <a:rect l="l" t="t" r="r" b="b"/>
            <a:pathLst>
              <a:path w="2193730" h="2529458">
                <a:moveTo>
                  <a:pt x="0" y="0"/>
                </a:moveTo>
                <a:lnTo>
                  <a:pt x="2193731" y="0"/>
                </a:lnTo>
                <a:lnTo>
                  <a:pt x="2193731" y="2529458"/>
                </a:lnTo>
                <a:lnTo>
                  <a:pt x="0" y="252945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5" name="Freeform 35"/>
          <p:cNvSpPr/>
          <p:nvPr/>
        </p:nvSpPr>
        <p:spPr>
          <a:xfrm>
            <a:off x="15295730" y="7106754"/>
            <a:ext cx="2314747" cy="2074592"/>
          </a:xfrm>
          <a:custGeom>
            <a:avLst/>
            <a:gdLst/>
            <a:ahLst/>
            <a:cxnLst/>
            <a:rect l="l" t="t" r="r" b="b"/>
            <a:pathLst>
              <a:path w="2314747" h="2074592">
                <a:moveTo>
                  <a:pt x="0" y="0"/>
                </a:moveTo>
                <a:lnTo>
                  <a:pt x="2314747" y="0"/>
                </a:lnTo>
                <a:lnTo>
                  <a:pt x="2314747" y="2074593"/>
                </a:lnTo>
                <a:lnTo>
                  <a:pt x="0" y="207459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6" name="TextBox 36"/>
          <p:cNvSpPr txBox="1"/>
          <p:nvPr/>
        </p:nvSpPr>
        <p:spPr>
          <a:xfrm>
            <a:off x="1258998" y="3486435"/>
            <a:ext cx="4441414" cy="6794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Sep/Oct</a:t>
            </a:r>
          </a:p>
        </p:txBody>
      </p:sp>
      <p:sp>
        <p:nvSpPr>
          <p:cNvPr id="37" name="TextBox 37"/>
          <p:cNvSpPr txBox="1"/>
          <p:nvPr/>
        </p:nvSpPr>
        <p:spPr>
          <a:xfrm>
            <a:off x="1258998" y="4051585"/>
            <a:ext cx="4441414" cy="873125"/>
          </a:xfrm>
          <a:prstGeom prst="rect">
            <a:avLst/>
          </a:prstGeom>
        </p:spPr>
        <p:txBody>
          <a:bodyPr lIns="0" tIns="0" rIns="0" bIns="0" rtlCol="0" anchor="t">
            <a:spAutoFit/>
          </a:bodyPr>
          <a:lstStyle/>
          <a:p>
            <a:pPr algn="ctr">
              <a:lnSpc>
                <a:spcPts val="7000"/>
              </a:lnSpc>
            </a:pPr>
            <a:r>
              <a:rPr lang="en-US" sz="5000" b="1">
                <a:solidFill>
                  <a:srgbClr val="000000"/>
                </a:solidFill>
                <a:latin typeface="A Day Without Sun Text Bold"/>
                <a:ea typeface="A Day Without Sun Text Bold"/>
                <a:cs typeface="A Day Without Sun Text Bold"/>
                <a:sym typeface="A Day Without Sun Text Bold"/>
              </a:rPr>
              <a:t>Egypt</a:t>
            </a:r>
          </a:p>
        </p:txBody>
      </p:sp>
      <p:sp>
        <p:nvSpPr>
          <p:cNvPr id="38" name="TextBox 38"/>
          <p:cNvSpPr txBox="1"/>
          <p:nvPr/>
        </p:nvSpPr>
        <p:spPr>
          <a:xfrm>
            <a:off x="11473522" y="3486435"/>
            <a:ext cx="4441414" cy="6794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Nov/Dec</a:t>
            </a:r>
          </a:p>
        </p:txBody>
      </p:sp>
      <p:sp>
        <p:nvSpPr>
          <p:cNvPr id="39" name="TextBox 39"/>
          <p:cNvSpPr txBox="1"/>
          <p:nvPr/>
        </p:nvSpPr>
        <p:spPr>
          <a:xfrm>
            <a:off x="11473522" y="4051585"/>
            <a:ext cx="4441414" cy="873125"/>
          </a:xfrm>
          <a:prstGeom prst="rect">
            <a:avLst/>
          </a:prstGeom>
        </p:spPr>
        <p:txBody>
          <a:bodyPr lIns="0" tIns="0" rIns="0" bIns="0" rtlCol="0" anchor="t">
            <a:spAutoFit/>
          </a:bodyPr>
          <a:lstStyle/>
          <a:p>
            <a:pPr algn="ctr">
              <a:lnSpc>
                <a:spcPts val="7000"/>
              </a:lnSpc>
            </a:pPr>
            <a:r>
              <a:rPr lang="en-US" sz="5000" b="1">
                <a:solidFill>
                  <a:srgbClr val="000000"/>
                </a:solidFill>
                <a:latin typeface="A Day Without Sun Text Bold"/>
                <a:ea typeface="A Day Without Sun Text Bold"/>
                <a:cs typeface="A Day Without Sun Text Bold"/>
                <a:sym typeface="A Day Without Sun Text Bold"/>
              </a:rPr>
              <a:t>Cats</a:t>
            </a:r>
          </a:p>
        </p:txBody>
      </p:sp>
      <p:sp>
        <p:nvSpPr>
          <p:cNvPr id="40" name="TextBox 40"/>
          <p:cNvSpPr txBox="1"/>
          <p:nvPr/>
        </p:nvSpPr>
        <p:spPr>
          <a:xfrm>
            <a:off x="6776873" y="5454288"/>
            <a:ext cx="4441414" cy="6794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Jan/Feb</a:t>
            </a:r>
          </a:p>
        </p:txBody>
      </p:sp>
      <p:sp>
        <p:nvSpPr>
          <p:cNvPr id="41" name="TextBox 41"/>
          <p:cNvSpPr txBox="1"/>
          <p:nvPr/>
        </p:nvSpPr>
        <p:spPr>
          <a:xfrm>
            <a:off x="6776873" y="6019438"/>
            <a:ext cx="4441414" cy="873125"/>
          </a:xfrm>
          <a:prstGeom prst="rect">
            <a:avLst/>
          </a:prstGeom>
        </p:spPr>
        <p:txBody>
          <a:bodyPr lIns="0" tIns="0" rIns="0" bIns="0" rtlCol="0" anchor="t">
            <a:spAutoFit/>
          </a:bodyPr>
          <a:lstStyle/>
          <a:p>
            <a:pPr algn="ctr">
              <a:lnSpc>
                <a:spcPts val="7000"/>
              </a:lnSpc>
            </a:pPr>
            <a:r>
              <a:rPr lang="en-US" sz="5000" b="1">
                <a:solidFill>
                  <a:srgbClr val="000000"/>
                </a:solidFill>
                <a:latin typeface="A Day Without Sun Text Bold"/>
                <a:ea typeface="A Day Without Sun Text Bold"/>
                <a:cs typeface="A Day Without Sun Text Bold"/>
                <a:sym typeface="A Day Without Sun Text Bold"/>
              </a:rPr>
              <a:t>Flight</a:t>
            </a:r>
          </a:p>
        </p:txBody>
      </p:sp>
      <p:sp>
        <p:nvSpPr>
          <p:cNvPr id="42" name="TextBox 42"/>
          <p:cNvSpPr txBox="1"/>
          <p:nvPr/>
        </p:nvSpPr>
        <p:spPr>
          <a:xfrm>
            <a:off x="2606105" y="7659943"/>
            <a:ext cx="4441414" cy="6794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Mar/Apr</a:t>
            </a:r>
          </a:p>
        </p:txBody>
      </p:sp>
      <p:sp>
        <p:nvSpPr>
          <p:cNvPr id="43" name="TextBox 43"/>
          <p:cNvSpPr txBox="1"/>
          <p:nvPr/>
        </p:nvSpPr>
        <p:spPr>
          <a:xfrm>
            <a:off x="2606105" y="8225094"/>
            <a:ext cx="4441414" cy="873125"/>
          </a:xfrm>
          <a:prstGeom prst="rect">
            <a:avLst/>
          </a:prstGeom>
        </p:spPr>
        <p:txBody>
          <a:bodyPr lIns="0" tIns="0" rIns="0" bIns="0" rtlCol="0" anchor="t">
            <a:spAutoFit/>
          </a:bodyPr>
          <a:lstStyle/>
          <a:p>
            <a:pPr algn="ctr">
              <a:lnSpc>
                <a:spcPts val="7000"/>
              </a:lnSpc>
            </a:pPr>
            <a:r>
              <a:rPr lang="en-US" sz="5000" b="1">
                <a:solidFill>
                  <a:srgbClr val="000000"/>
                </a:solidFill>
                <a:latin typeface="A Day Without Sun Text Bold"/>
                <a:ea typeface="A Day Without Sun Text Bold"/>
                <a:cs typeface="A Day Without Sun Text Bold"/>
                <a:sym typeface="A Day Without Sun Text Bold"/>
              </a:rPr>
              <a:t>Water</a:t>
            </a:r>
          </a:p>
        </p:txBody>
      </p:sp>
      <p:sp>
        <p:nvSpPr>
          <p:cNvPr id="44" name="TextBox 44"/>
          <p:cNvSpPr txBox="1"/>
          <p:nvPr/>
        </p:nvSpPr>
        <p:spPr>
          <a:xfrm>
            <a:off x="10733593" y="7641768"/>
            <a:ext cx="4441414" cy="67945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May/Jun</a:t>
            </a:r>
          </a:p>
        </p:txBody>
      </p:sp>
      <p:sp>
        <p:nvSpPr>
          <p:cNvPr id="45" name="TextBox 45"/>
          <p:cNvSpPr txBox="1"/>
          <p:nvPr/>
        </p:nvSpPr>
        <p:spPr>
          <a:xfrm>
            <a:off x="10733593" y="8206918"/>
            <a:ext cx="4441414" cy="873125"/>
          </a:xfrm>
          <a:prstGeom prst="rect">
            <a:avLst/>
          </a:prstGeom>
        </p:spPr>
        <p:txBody>
          <a:bodyPr lIns="0" tIns="0" rIns="0" bIns="0" rtlCol="0" anchor="t">
            <a:spAutoFit/>
          </a:bodyPr>
          <a:lstStyle/>
          <a:p>
            <a:pPr algn="ctr">
              <a:lnSpc>
                <a:spcPts val="7000"/>
              </a:lnSpc>
            </a:pPr>
            <a:r>
              <a:rPr lang="en-US" sz="5000" b="1">
                <a:solidFill>
                  <a:srgbClr val="000000"/>
                </a:solidFill>
                <a:latin typeface="A Day Without Sun Text Bold"/>
                <a:ea typeface="A Day Without Sun Text Bold"/>
                <a:cs typeface="A Day Without Sun Text Bold"/>
                <a:sym typeface="A Day Without Sun Text Bold"/>
              </a:rPr>
              <a:t>‘Our wee country’</a:t>
            </a:r>
          </a:p>
        </p:txBody>
      </p:sp>
      <p:grpSp>
        <p:nvGrpSpPr>
          <p:cNvPr id="46" name="Group 46"/>
          <p:cNvGrpSpPr/>
          <p:nvPr/>
        </p:nvGrpSpPr>
        <p:grpSpPr>
          <a:xfrm>
            <a:off x="926186" y="5059325"/>
            <a:ext cx="5107038" cy="986211"/>
            <a:chOff x="0" y="0"/>
            <a:chExt cx="1345063" cy="259743"/>
          </a:xfrm>
        </p:grpSpPr>
        <p:sp>
          <p:nvSpPr>
            <p:cNvPr id="47" name="Freeform 47"/>
            <p:cNvSpPr/>
            <p:nvPr/>
          </p:nvSpPr>
          <p:spPr>
            <a:xfrm>
              <a:off x="0" y="0"/>
              <a:ext cx="1345063" cy="259743"/>
            </a:xfrm>
            <a:custGeom>
              <a:avLst/>
              <a:gdLst/>
              <a:ahLst/>
              <a:cxnLst/>
              <a:rect l="l" t="t" r="r" b="b"/>
              <a:pathLst>
                <a:path w="1345063" h="259743">
                  <a:moveTo>
                    <a:pt x="81860" y="0"/>
                  </a:moveTo>
                  <a:lnTo>
                    <a:pt x="1263203" y="0"/>
                  </a:lnTo>
                  <a:cubicBezTo>
                    <a:pt x="1284914" y="0"/>
                    <a:pt x="1305735" y="8625"/>
                    <a:pt x="1321087" y="23976"/>
                  </a:cubicBezTo>
                  <a:cubicBezTo>
                    <a:pt x="1336439" y="39328"/>
                    <a:pt x="1345063" y="60150"/>
                    <a:pt x="1345063" y="81860"/>
                  </a:cubicBezTo>
                  <a:lnTo>
                    <a:pt x="1345063" y="177883"/>
                  </a:lnTo>
                  <a:cubicBezTo>
                    <a:pt x="1345063" y="199593"/>
                    <a:pt x="1336439" y="220415"/>
                    <a:pt x="1321087" y="235767"/>
                  </a:cubicBezTo>
                  <a:cubicBezTo>
                    <a:pt x="1305735" y="251118"/>
                    <a:pt x="1284914" y="259743"/>
                    <a:pt x="1263203" y="259743"/>
                  </a:cubicBezTo>
                  <a:lnTo>
                    <a:pt x="81860" y="259743"/>
                  </a:lnTo>
                  <a:cubicBezTo>
                    <a:pt x="60150" y="259743"/>
                    <a:pt x="39328" y="251118"/>
                    <a:pt x="23976" y="235767"/>
                  </a:cubicBezTo>
                  <a:cubicBezTo>
                    <a:pt x="8625" y="220415"/>
                    <a:pt x="0" y="199593"/>
                    <a:pt x="0" y="177883"/>
                  </a:cubicBezTo>
                  <a:lnTo>
                    <a:pt x="0" y="81860"/>
                  </a:lnTo>
                  <a:cubicBezTo>
                    <a:pt x="0" y="60150"/>
                    <a:pt x="8625" y="39328"/>
                    <a:pt x="23976" y="23976"/>
                  </a:cubicBezTo>
                  <a:cubicBezTo>
                    <a:pt x="39328" y="8625"/>
                    <a:pt x="60150" y="0"/>
                    <a:pt x="81860" y="0"/>
                  </a:cubicBezTo>
                  <a:close/>
                </a:path>
              </a:pathLst>
            </a:custGeom>
            <a:solidFill>
              <a:srgbClr val="4DAC50"/>
            </a:solidFill>
            <a:ln w="95250" cap="rnd">
              <a:solidFill>
                <a:srgbClr val="83C75A"/>
              </a:solidFill>
              <a:prstDash val="solid"/>
              <a:round/>
            </a:ln>
          </p:spPr>
          <p:txBody>
            <a:bodyPr/>
            <a:lstStyle/>
            <a:p>
              <a:endParaRPr lang="en-US"/>
            </a:p>
          </p:txBody>
        </p:sp>
        <p:sp>
          <p:nvSpPr>
            <p:cNvPr id="48" name="TextBox 48"/>
            <p:cNvSpPr txBox="1"/>
            <p:nvPr/>
          </p:nvSpPr>
          <p:spPr>
            <a:xfrm>
              <a:off x="0" y="-38100"/>
              <a:ext cx="1345063" cy="297843"/>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49"/>
          <p:cNvSpPr txBox="1"/>
          <p:nvPr/>
        </p:nvSpPr>
        <p:spPr>
          <a:xfrm>
            <a:off x="1258998" y="5124171"/>
            <a:ext cx="4441414" cy="757554"/>
          </a:xfrm>
          <a:prstGeom prst="rect">
            <a:avLst/>
          </a:prstGeom>
        </p:spPr>
        <p:txBody>
          <a:bodyPr lIns="0" tIns="0" rIns="0" bIns="0" rtlCol="0" anchor="t">
            <a:spAutoFit/>
          </a:bodyPr>
          <a:lstStyle/>
          <a:p>
            <a:pPr algn="ctr">
              <a:lnSpc>
                <a:spcPts val="6020"/>
              </a:lnSpc>
            </a:pPr>
            <a:r>
              <a:rPr lang="en-US" sz="4300" b="1">
                <a:solidFill>
                  <a:srgbClr val="000000"/>
                </a:solidFill>
                <a:latin typeface="A Day Without Sun Text Bold"/>
                <a:ea typeface="A Day Without Sun Text Bold"/>
                <a:cs typeface="A Day Without Sun Text Bold"/>
                <a:sym typeface="A Day Without Sun Text Bold"/>
              </a:rPr>
              <a:t>Trip to Ulster Museum</a:t>
            </a:r>
          </a:p>
        </p:txBody>
      </p:sp>
      <p:grpSp>
        <p:nvGrpSpPr>
          <p:cNvPr id="50" name="Group 50"/>
          <p:cNvGrpSpPr/>
          <p:nvPr/>
        </p:nvGrpSpPr>
        <p:grpSpPr>
          <a:xfrm>
            <a:off x="926186" y="9066819"/>
            <a:ext cx="5107038" cy="986211"/>
            <a:chOff x="0" y="0"/>
            <a:chExt cx="1345063" cy="259743"/>
          </a:xfrm>
        </p:grpSpPr>
        <p:sp>
          <p:nvSpPr>
            <p:cNvPr id="51" name="Freeform 51"/>
            <p:cNvSpPr/>
            <p:nvPr/>
          </p:nvSpPr>
          <p:spPr>
            <a:xfrm>
              <a:off x="0" y="0"/>
              <a:ext cx="1345063" cy="259743"/>
            </a:xfrm>
            <a:custGeom>
              <a:avLst/>
              <a:gdLst/>
              <a:ahLst/>
              <a:cxnLst/>
              <a:rect l="l" t="t" r="r" b="b"/>
              <a:pathLst>
                <a:path w="1345063" h="259743">
                  <a:moveTo>
                    <a:pt x="81860" y="0"/>
                  </a:moveTo>
                  <a:lnTo>
                    <a:pt x="1263203" y="0"/>
                  </a:lnTo>
                  <a:cubicBezTo>
                    <a:pt x="1284914" y="0"/>
                    <a:pt x="1305735" y="8625"/>
                    <a:pt x="1321087" y="23976"/>
                  </a:cubicBezTo>
                  <a:cubicBezTo>
                    <a:pt x="1336439" y="39328"/>
                    <a:pt x="1345063" y="60150"/>
                    <a:pt x="1345063" y="81860"/>
                  </a:cubicBezTo>
                  <a:lnTo>
                    <a:pt x="1345063" y="177883"/>
                  </a:lnTo>
                  <a:cubicBezTo>
                    <a:pt x="1345063" y="199593"/>
                    <a:pt x="1336439" y="220415"/>
                    <a:pt x="1321087" y="235767"/>
                  </a:cubicBezTo>
                  <a:cubicBezTo>
                    <a:pt x="1305735" y="251118"/>
                    <a:pt x="1284914" y="259743"/>
                    <a:pt x="1263203" y="259743"/>
                  </a:cubicBezTo>
                  <a:lnTo>
                    <a:pt x="81860" y="259743"/>
                  </a:lnTo>
                  <a:cubicBezTo>
                    <a:pt x="60150" y="259743"/>
                    <a:pt x="39328" y="251118"/>
                    <a:pt x="23976" y="235767"/>
                  </a:cubicBezTo>
                  <a:cubicBezTo>
                    <a:pt x="8625" y="220415"/>
                    <a:pt x="0" y="199593"/>
                    <a:pt x="0" y="177883"/>
                  </a:cubicBezTo>
                  <a:lnTo>
                    <a:pt x="0" y="81860"/>
                  </a:lnTo>
                  <a:cubicBezTo>
                    <a:pt x="0" y="60150"/>
                    <a:pt x="8625" y="39328"/>
                    <a:pt x="23976" y="23976"/>
                  </a:cubicBezTo>
                  <a:cubicBezTo>
                    <a:pt x="39328" y="8625"/>
                    <a:pt x="60150" y="0"/>
                    <a:pt x="81860" y="0"/>
                  </a:cubicBezTo>
                  <a:close/>
                </a:path>
              </a:pathLst>
            </a:custGeom>
            <a:solidFill>
              <a:srgbClr val="4DAC50"/>
            </a:solidFill>
            <a:ln w="95250" cap="rnd">
              <a:solidFill>
                <a:srgbClr val="83C75A"/>
              </a:solidFill>
              <a:prstDash val="solid"/>
              <a:round/>
            </a:ln>
          </p:spPr>
          <p:txBody>
            <a:bodyPr/>
            <a:lstStyle/>
            <a:p>
              <a:endParaRPr lang="en-US"/>
            </a:p>
          </p:txBody>
        </p:sp>
        <p:sp>
          <p:nvSpPr>
            <p:cNvPr id="52" name="TextBox 52"/>
            <p:cNvSpPr txBox="1"/>
            <p:nvPr/>
          </p:nvSpPr>
          <p:spPr>
            <a:xfrm>
              <a:off x="0" y="-38100"/>
              <a:ext cx="1345063" cy="297843"/>
            </a:xfrm>
            <a:prstGeom prst="rect">
              <a:avLst/>
            </a:prstGeom>
          </p:spPr>
          <p:txBody>
            <a:bodyPr lIns="50800" tIns="50800" rIns="50800" bIns="50800" rtlCol="0" anchor="ctr"/>
            <a:lstStyle/>
            <a:p>
              <a:pPr algn="ctr">
                <a:lnSpc>
                  <a:spcPts val="2659"/>
                </a:lnSpc>
                <a:spcBef>
                  <a:spcPct val="0"/>
                </a:spcBef>
              </a:pPr>
              <a:endParaRPr/>
            </a:p>
          </p:txBody>
        </p:sp>
      </p:grpSp>
      <p:sp>
        <p:nvSpPr>
          <p:cNvPr id="53" name="TextBox 53"/>
          <p:cNvSpPr txBox="1"/>
          <p:nvPr/>
        </p:nvSpPr>
        <p:spPr>
          <a:xfrm>
            <a:off x="1258998" y="9131665"/>
            <a:ext cx="4441414" cy="757554"/>
          </a:xfrm>
          <a:prstGeom prst="rect">
            <a:avLst/>
          </a:prstGeom>
        </p:spPr>
        <p:txBody>
          <a:bodyPr lIns="0" tIns="0" rIns="0" bIns="0" rtlCol="0" anchor="t">
            <a:spAutoFit/>
          </a:bodyPr>
          <a:lstStyle/>
          <a:p>
            <a:pPr algn="ctr">
              <a:lnSpc>
                <a:spcPts val="6020"/>
              </a:lnSpc>
            </a:pPr>
            <a:r>
              <a:rPr lang="en-US" sz="4300" b="1">
                <a:solidFill>
                  <a:srgbClr val="000000"/>
                </a:solidFill>
                <a:latin typeface="A Day Without Sun Text Bold"/>
                <a:ea typeface="A Day Without Sun Text Bold"/>
                <a:cs typeface="A Day Without Sun Text Bold"/>
                <a:sym typeface="A Day Without Sun Text Bold"/>
              </a:rPr>
              <a:t>Trip to water treatment</a:t>
            </a:r>
          </a:p>
        </p:txBody>
      </p:sp>
      <p:pic>
        <p:nvPicPr>
          <p:cNvPr id="55" name="Audio 54">
            <a:extLst>
              <a:ext uri="{FF2B5EF4-FFF2-40B4-BE49-F238E27FC236}">
                <a16:creationId xmlns:a16="http://schemas.microsoft.com/office/drawing/2014/main" id="{0D21FA41-18DC-78C6-F283-A681703CEED3}"/>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279"/>
    </mc:Choice>
    <mc:Fallback>
      <p:transition spd="slow" advTm="6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820" y="-2291143"/>
            <a:ext cx="19309641" cy="13584363"/>
            <a:chOff x="0" y="0"/>
            <a:chExt cx="25746188" cy="18112484"/>
          </a:xfrm>
        </p:grpSpPr>
        <p:sp>
          <p:nvSpPr>
            <p:cNvPr id="3" name="Freeform 3"/>
            <p:cNvSpPr/>
            <p:nvPr/>
          </p:nvSpPr>
          <p:spPr>
            <a:xfrm rot="-1035644">
              <a:off x="790700" y="10921755"/>
              <a:ext cx="4801210" cy="6058309"/>
            </a:xfrm>
            <a:custGeom>
              <a:avLst/>
              <a:gdLst/>
              <a:ahLst/>
              <a:cxnLst/>
              <a:rect l="l" t="t" r="r" b="b"/>
              <a:pathLst>
                <a:path w="4801210" h="6058309">
                  <a:moveTo>
                    <a:pt x="0" y="0"/>
                  </a:moveTo>
                  <a:lnTo>
                    <a:pt x="4801210" y="0"/>
                  </a:lnTo>
                  <a:lnTo>
                    <a:pt x="4801210" y="6058310"/>
                  </a:lnTo>
                  <a:lnTo>
                    <a:pt x="0" y="6058310"/>
                  </a:lnTo>
                  <a:lnTo>
                    <a:pt x="0" y="0"/>
                  </a:lnTo>
                  <a:close/>
                </a:path>
              </a:pathLst>
            </a:custGeom>
            <a:blipFill>
              <a:blip r:embed="rId4"/>
              <a:stretch>
                <a:fillRect/>
              </a:stretch>
            </a:blipFill>
          </p:spPr>
          <p:txBody>
            <a:bodyPr/>
            <a:lstStyle/>
            <a:p>
              <a:endParaRPr lang="en-US"/>
            </a:p>
          </p:txBody>
        </p:sp>
        <p:sp>
          <p:nvSpPr>
            <p:cNvPr id="4" name="Freeform 4"/>
            <p:cNvSpPr/>
            <p:nvPr/>
          </p:nvSpPr>
          <p:spPr>
            <a:xfrm>
              <a:off x="5748047" y="6501487"/>
              <a:ext cx="4761727" cy="6234667"/>
            </a:xfrm>
            <a:custGeom>
              <a:avLst/>
              <a:gdLst/>
              <a:ahLst/>
              <a:cxnLst/>
              <a:rect l="l" t="t" r="r" b="b"/>
              <a:pathLst>
                <a:path w="4761727" h="6234667">
                  <a:moveTo>
                    <a:pt x="0" y="0"/>
                  </a:moveTo>
                  <a:lnTo>
                    <a:pt x="4761727" y="0"/>
                  </a:lnTo>
                  <a:lnTo>
                    <a:pt x="4761727" y="6234668"/>
                  </a:lnTo>
                  <a:lnTo>
                    <a:pt x="0" y="62346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123757" y="13592879"/>
              <a:ext cx="4761727" cy="4086428"/>
            </a:xfrm>
            <a:custGeom>
              <a:avLst/>
              <a:gdLst/>
              <a:ahLst/>
              <a:cxnLst/>
              <a:rect l="l" t="t" r="r" b="b"/>
              <a:pathLst>
                <a:path w="4761727" h="4086428">
                  <a:moveTo>
                    <a:pt x="0" y="0"/>
                  </a:moveTo>
                  <a:lnTo>
                    <a:pt x="4761727" y="0"/>
                  </a:lnTo>
                  <a:lnTo>
                    <a:pt x="4761727" y="4086428"/>
                  </a:lnTo>
                  <a:lnTo>
                    <a:pt x="0" y="40864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517568" y="5918043"/>
              <a:ext cx="3865042" cy="3700778"/>
            </a:xfrm>
            <a:custGeom>
              <a:avLst/>
              <a:gdLst/>
              <a:ahLst/>
              <a:cxnLst/>
              <a:rect l="l" t="t" r="r" b="b"/>
              <a:pathLst>
                <a:path w="3865042" h="3700778">
                  <a:moveTo>
                    <a:pt x="0" y="0"/>
                  </a:moveTo>
                  <a:lnTo>
                    <a:pt x="3865042" y="0"/>
                  </a:lnTo>
                  <a:lnTo>
                    <a:pt x="3865042" y="3700778"/>
                  </a:lnTo>
                  <a:lnTo>
                    <a:pt x="0" y="37007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1172196">
              <a:off x="19253366" y="13077568"/>
              <a:ext cx="5969696" cy="4156401"/>
            </a:xfrm>
            <a:custGeom>
              <a:avLst/>
              <a:gdLst/>
              <a:ahLst/>
              <a:cxnLst/>
              <a:rect l="l" t="t" r="r" b="b"/>
              <a:pathLst>
                <a:path w="5969696" h="4156401">
                  <a:moveTo>
                    <a:pt x="0" y="0"/>
                  </a:moveTo>
                  <a:lnTo>
                    <a:pt x="5969696" y="0"/>
                  </a:lnTo>
                  <a:lnTo>
                    <a:pt x="5969696" y="4156402"/>
                  </a:lnTo>
                  <a:lnTo>
                    <a:pt x="0" y="4156402"/>
                  </a:lnTo>
                  <a:lnTo>
                    <a:pt x="0" y="0"/>
                  </a:lnTo>
                  <a:close/>
                </a:path>
              </a:pathLst>
            </a:custGeom>
            <a:blipFill>
              <a:blip r:embed="rId11"/>
              <a:stretch>
                <a:fillRect/>
              </a:stretch>
            </a:blipFill>
          </p:spPr>
          <p:txBody>
            <a:bodyPr/>
            <a:lstStyle/>
            <a:p>
              <a:endParaRPr lang="en-US"/>
            </a:p>
          </p:txBody>
        </p:sp>
        <p:sp>
          <p:nvSpPr>
            <p:cNvPr id="8" name="Freeform 8"/>
            <p:cNvSpPr/>
            <p:nvPr/>
          </p:nvSpPr>
          <p:spPr>
            <a:xfrm rot="1402174">
              <a:off x="10792169" y="9150728"/>
              <a:ext cx="2949369" cy="5366554"/>
            </a:xfrm>
            <a:custGeom>
              <a:avLst/>
              <a:gdLst/>
              <a:ahLst/>
              <a:cxnLst/>
              <a:rect l="l" t="t" r="r" b="b"/>
              <a:pathLst>
                <a:path w="2949369" h="5366554">
                  <a:moveTo>
                    <a:pt x="0" y="0"/>
                  </a:moveTo>
                  <a:lnTo>
                    <a:pt x="2949369" y="0"/>
                  </a:lnTo>
                  <a:lnTo>
                    <a:pt x="2949369" y="5366554"/>
                  </a:lnTo>
                  <a:lnTo>
                    <a:pt x="0" y="5366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2625309" y="13319220"/>
              <a:ext cx="5209633" cy="3125780"/>
            </a:xfrm>
            <a:custGeom>
              <a:avLst/>
              <a:gdLst/>
              <a:ahLst/>
              <a:cxnLst/>
              <a:rect l="l" t="t" r="r" b="b"/>
              <a:pathLst>
                <a:path w="5209633" h="3125780">
                  <a:moveTo>
                    <a:pt x="0" y="0"/>
                  </a:moveTo>
                  <a:lnTo>
                    <a:pt x="5209634" y="0"/>
                  </a:lnTo>
                  <a:lnTo>
                    <a:pt x="5209634" y="3125780"/>
                  </a:lnTo>
                  <a:lnTo>
                    <a:pt x="0" y="3125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5543529" y="8173328"/>
              <a:ext cx="4761727" cy="4345076"/>
            </a:xfrm>
            <a:custGeom>
              <a:avLst/>
              <a:gdLst/>
              <a:ahLst/>
              <a:cxnLst/>
              <a:rect l="l" t="t" r="r" b="b"/>
              <a:pathLst>
                <a:path w="4761727" h="4345076">
                  <a:moveTo>
                    <a:pt x="0" y="0"/>
                  </a:moveTo>
                  <a:lnTo>
                    <a:pt x="4761728" y="0"/>
                  </a:lnTo>
                  <a:lnTo>
                    <a:pt x="4761728" y="4345076"/>
                  </a:lnTo>
                  <a:lnTo>
                    <a:pt x="0" y="43450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21175169" y="8275558"/>
              <a:ext cx="3948172" cy="3923496"/>
            </a:xfrm>
            <a:custGeom>
              <a:avLst/>
              <a:gdLst/>
              <a:ahLst/>
              <a:cxnLst/>
              <a:rect l="l" t="t" r="r" b="b"/>
              <a:pathLst>
                <a:path w="3948172" h="3923496">
                  <a:moveTo>
                    <a:pt x="0" y="0"/>
                  </a:moveTo>
                  <a:lnTo>
                    <a:pt x="3948173" y="0"/>
                  </a:lnTo>
                  <a:lnTo>
                    <a:pt x="3948173" y="3923496"/>
                  </a:lnTo>
                  <a:lnTo>
                    <a:pt x="0" y="39234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8730240" y="4540746"/>
              <a:ext cx="5209633" cy="2754594"/>
            </a:xfrm>
            <a:custGeom>
              <a:avLst/>
              <a:gdLst/>
              <a:ahLst/>
              <a:cxnLst/>
              <a:rect l="l" t="t" r="r" b="b"/>
              <a:pathLst>
                <a:path w="5209633" h="2754594">
                  <a:moveTo>
                    <a:pt x="0" y="0"/>
                  </a:moveTo>
                  <a:lnTo>
                    <a:pt x="5209634" y="0"/>
                  </a:lnTo>
                  <a:lnTo>
                    <a:pt x="5209634" y="2754594"/>
                  </a:lnTo>
                  <a:lnTo>
                    <a:pt x="0" y="275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a:off x="125123" y="900702"/>
              <a:ext cx="3690404" cy="4297413"/>
            </a:xfrm>
            <a:custGeom>
              <a:avLst/>
              <a:gdLst/>
              <a:ahLst/>
              <a:cxnLst/>
              <a:rect l="l" t="t" r="r" b="b"/>
              <a:pathLst>
                <a:path w="3690404" h="4297413">
                  <a:moveTo>
                    <a:pt x="0" y="0"/>
                  </a:moveTo>
                  <a:lnTo>
                    <a:pt x="3690403" y="0"/>
                  </a:lnTo>
                  <a:lnTo>
                    <a:pt x="3690403" y="4297413"/>
                  </a:lnTo>
                  <a:lnTo>
                    <a:pt x="0" y="429741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4" name="Freeform 14"/>
            <p:cNvSpPr/>
            <p:nvPr/>
          </p:nvSpPr>
          <p:spPr>
            <a:xfrm>
              <a:off x="10885484" y="5188594"/>
              <a:ext cx="3256492" cy="3256492"/>
            </a:xfrm>
            <a:custGeom>
              <a:avLst/>
              <a:gdLst/>
              <a:ahLst/>
              <a:cxnLst/>
              <a:rect l="l" t="t" r="r" b="b"/>
              <a:pathLst>
                <a:path w="3256492" h="3256492">
                  <a:moveTo>
                    <a:pt x="0" y="0"/>
                  </a:moveTo>
                  <a:lnTo>
                    <a:pt x="3256492" y="0"/>
                  </a:lnTo>
                  <a:lnTo>
                    <a:pt x="3256492" y="3256491"/>
                  </a:lnTo>
                  <a:lnTo>
                    <a:pt x="0" y="325649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Freeform 15"/>
            <p:cNvSpPr/>
            <p:nvPr/>
          </p:nvSpPr>
          <p:spPr>
            <a:xfrm>
              <a:off x="8128911" y="2147519"/>
              <a:ext cx="3412324" cy="3770524"/>
            </a:xfrm>
            <a:custGeom>
              <a:avLst/>
              <a:gdLst/>
              <a:ahLst/>
              <a:cxnLst/>
              <a:rect l="l" t="t" r="r" b="b"/>
              <a:pathLst>
                <a:path w="3412324" h="3770524">
                  <a:moveTo>
                    <a:pt x="0" y="0"/>
                  </a:moveTo>
                  <a:lnTo>
                    <a:pt x="3412324" y="0"/>
                  </a:lnTo>
                  <a:lnTo>
                    <a:pt x="3412324" y="3770524"/>
                  </a:lnTo>
                  <a:lnTo>
                    <a:pt x="0" y="377052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6" name="Freeform 16"/>
            <p:cNvSpPr/>
            <p:nvPr/>
          </p:nvSpPr>
          <p:spPr>
            <a:xfrm>
              <a:off x="22272618" y="0"/>
              <a:ext cx="3334511" cy="4295038"/>
            </a:xfrm>
            <a:custGeom>
              <a:avLst/>
              <a:gdLst/>
              <a:ahLst/>
              <a:cxnLst/>
              <a:rect l="l" t="t" r="r" b="b"/>
              <a:pathLst>
                <a:path w="3334511" h="4295038">
                  <a:moveTo>
                    <a:pt x="0" y="0"/>
                  </a:moveTo>
                  <a:lnTo>
                    <a:pt x="3334511" y="0"/>
                  </a:lnTo>
                  <a:lnTo>
                    <a:pt x="3334511" y="4295038"/>
                  </a:lnTo>
                  <a:lnTo>
                    <a:pt x="0" y="429503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7" name="Freeform 17"/>
            <p:cNvSpPr/>
            <p:nvPr/>
          </p:nvSpPr>
          <p:spPr>
            <a:xfrm>
              <a:off x="14684913" y="3410515"/>
              <a:ext cx="2830950" cy="4249081"/>
            </a:xfrm>
            <a:custGeom>
              <a:avLst/>
              <a:gdLst/>
              <a:ahLst/>
              <a:cxnLst/>
              <a:rect l="l" t="t" r="r" b="b"/>
              <a:pathLst>
                <a:path w="2830950" h="4249081">
                  <a:moveTo>
                    <a:pt x="0" y="0"/>
                  </a:moveTo>
                  <a:lnTo>
                    <a:pt x="2830950" y="0"/>
                  </a:lnTo>
                  <a:lnTo>
                    <a:pt x="2830950" y="4249081"/>
                  </a:lnTo>
                  <a:lnTo>
                    <a:pt x="0" y="424908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18" name="Freeform 18"/>
            <p:cNvSpPr/>
            <p:nvPr/>
          </p:nvSpPr>
          <p:spPr>
            <a:xfrm>
              <a:off x="8128911" y="12518404"/>
              <a:ext cx="2156910" cy="1839256"/>
            </a:xfrm>
            <a:custGeom>
              <a:avLst/>
              <a:gdLst/>
              <a:ahLst/>
              <a:cxnLst/>
              <a:rect l="l" t="t" r="r" b="b"/>
              <a:pathLst>
                <a:path w="2156910" h="1839256">
                  <a:moveTo>
                    <a:pt x="0" y="0"/>
                  </a:moveTo>
                  <a:lnTo>
                    <a:pt x="2156910" y="0"/>
                  </a:lnTo>
                  <a:lnTo>
                    <a:pt x="2156910"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19" name="Freeform 19"/>
            <p:cNvSpPr/>
            <p:nvPr/>
          </p:nvSpPr>
          <p:spPr>
            <a:xfrm rot="-1461293">
              <a:off x="11817659" y="1740613"/>
              <a:ext cx="3334511" cy="2617591"/>
            </a:xfrm>
            <a:custGeom>
              <a:avLst/>
              <a:gdLst/>
              <a:ahLst/>
              <a:cxnLst/>
              <a:rect l="l" t="t" r="r" b="b"/>
              <a:pathLst>
                <a:path w="3334511" h="2617591">
                  <a:moveTo>
                    <a:pt x="0" y="0"/>
                  </a:moveTo>
                  <a:lnTo>
                    <a:pt x="3334511" y="0"/>
                  </a:lnTo>
                  <a:lnTo>
                    <a:pt x="3334511" y="2617591"/>
                  </a:lnTo>
                  <a:lnTo>
                    <a:pt x="0" y="261759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0" name="Freeform 20"/>
            <p:cNvSpPr/>
            <p:nvPr/>
          </p:nvSpPr>
          <p:spPr>
            <a:xfrm>
              <a:off x="4001031" y="2016215"/>
              <a:ext cx="3197973" cy="3518840"/>
            </a:xfrm>
            <a:custGeom>
              <a:avLst/>
              <a:gdLst/>
              <a:ahLst/>
              <a:cxnLst/>
              <a:rect l="l" t="t" r="r" b="b"/>
              <a:pathLst>
                <a:path w="3197973" h="3518840">
                  <a:moveTo>
                    <a:pt x="0" y="0"/>
                  </a:moveTo>
                  <a:lnTo>
                    <a:pt x="3197973" y="0"/>
                  </a:lnTo>
                  <a:lnTo>
                    <a:pt x="3197973" y="3518840"/>
                  </a:lnTo>
                  <a:lnTo>
                    <a:pt x="0" y="351884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1" name="Freeform 21"/>
            <p:cNvSpPr/>
            <p:nvPr/>
          </p:nvSpPr>
          <p:spPr>
            <a:xfrm>
              <a:off x="18148346" y="12736155"/>
              <a:ext cx="2156910" cy="1839256"/>
            </a:xfrm>
            <a:custGeom>
              <a:avLst/>
              <a:gdLst/>
              <a:ahLst/>
              <a:cxnLst/>
              <a:rect l="l" t="t" r="r" b="b"/>
              <a:pathLst>
                <a:path w="2156910" h="1839256">
                  <a:moveTo>
                    <a:pt x="0" y="0"/>
                  </a:moveTo>
                  <a:lnTo>
                    <a:pt x="2156911" y="0"/>
                  </a:lnTo>
                  <a:lnTo>
                    <a:pt x="2156911"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2" name="Freeform 22"/>
            <p:cNvSpPr/>
            <p:nvPr/>
          </p:nvSpPr>
          <p:spPr>
            <a:xfrm>
              <a:off x="797406" y="8056079"/>
              <a:ext cx="2345836" cy="2078997"/>
            </a:xfrm>
            <a:custGeom>
              <a:avLst/>
              <a:gdLst/>
              <a:ahLst/>
              <a:cxnLst/>
              <a:rect l="l" t="t" r="r" b="b"/>
              <a:pathLst>
                <a:path w="2345836" h="2078997">
                  <a:moveTo>
                    <a:pt x="0" y="0"/>
                  </a:moveTo>
                  <a:lnTo>
                    <a:pt x="2345836" y="0"/>
                  </a:lnTo>
                  <a:lnTo>
                    <a:pt x="2345836" y="2078997"/>
                  </a:lnTo>
                  <a:lnTo>
                    <a:pt x="0" y="2078997"/>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3" name="Freeform 23"/>
            <p:cNvSpPr/>
            <p:nvPr/>
          </p:nvSpPr>
          <p:spPr>
            <a:xfrm>
              <a:off x="20305257" y="6600633"/>
              <a:ext cx="2543361" cy="2117926"/>
            </a:xfrm>
            <a:custGeom>
              <a:avLst/>
              <a:gdLst/>
              <a:ahLst/>
              <a:cxnLst/>
              <a:rect l="l" t="t" r="r" b="b"/>
              <a:pathLst>
                <a:path w="2543361" h="2117926">
                  <a:moveTo>
                    <a:pt x="0" y="0"/>
                  </a:moveTo>
                  <a:lnTo>
                    <a:pt x="2543360" y="0"/>
                  </a:lnTo>
                  <a:lnTo>
                    <a:pt x="2543360" y="2117925"/>
                  </a:lnTo>
                  <a:lnTo>
                    <a:pt x="0" y="2117925"/>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4" name="Freeform 24"/>
            <p:cNvSpPr/>
            <p:nvPr/>
          </p:nvSpPr>
          <p:spPr>
            <a:xfrm>
              <a:off x="15152507" y="16320127"/>
              <a:ext cx="1895762" cy="1792357"/>
            </a:xfrm>
            <a:custGeom>
              <a:avLst/>
              <a:gdLst/>
              <a:ahLst/>
              <a:cxnLst/>
              <a:rect l="l" t="t" r="r" b="b"/>
              <a:pathLst>
                <a:path w="1895762" h="1792357">
                  <a:moveTo>
                    <a:pt x="0" y="0"/>
                  </a:moveTo>
                  <a:lnTo>
                    <a:pt x="1895762" y="0"/>
                  </a:lnTo>
                  <a:lnTo>
                    <a:pt x="1895762" y="1792357"/>
                  </a:lnTo>
                  <a:lnTo>
                    <a:pt x="0" y="1792357"/>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5" name="Freeform 25"/>
            <p:cNvSpPr/>
            <p:nvPr/>
          </p:nvSpPr>
          <p:spPr>
            <a:xfrm>
              <a:off x="1175362" y="5535055"/>
              <a:ext cx="1895762" cy="1509716"/>
            </a:xfrm>
            <a:custGeom>
              <a:avLst/>
              <a:gdLst/>
              <a:ahLst/>
              <a:cxnLst/>
              <a:rect l="l" t="t" r="r" b="b"/>
              <a:pathLst>
                <a:path w="1895762" h="1509716">
                  <a:moveTo>
                    <a:pt x="0" y="0"/>
                  </a:moveTo>
                  <a:lnTo>
                    <a:pt x="1895762" y="0"/>
                  </a:lnTo>
                  <a:lnTo>
                    <a:pt x="1895762" y="1509716"/>
                  </a:lnTo>
                  <a:lnTo>
                    <a:pt x="0" y="150971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6" name="Freeform 26"/>
            <p:cNvSpPr/>
            <p:nvPr/>
          </p:nvSpPr>
          <p:spPr>
            <a:xfrm rot="-998639">
              <a:off x="10509774" y="8453906"/>
              <a:ext cx="1671809" cy="1331368"/>
            </a:xfrm>
            <a:custGeom>
              <a:avLst/>
              <a:gdLst/>
              <a:ahLst/>
              <a:cxnLst/>
              <a:rect l="l" t="t" r="r" b="b"/>
              <a:pathLst>
                <a:path w="1671809" h="1331368">
                  <a:moveTo>
                    <a:pt x="0" y="0"/>
                  </a:moveTo>
                  <a:lnTo>
                    <a:pt x="1671809" y="0"/>
                  </a:lnTo>
                  <a:lnTo>
                    <a:pt x="1671809" y="1331368"/>
                  </a:lnTo>
                  <a:lnTo>
                    <a:pt x="0" y="133136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7" name="Freeform 27"/>
            <p:cNvSpPr/>
            <p:nvPr/>
          </p:nvSpPr>
          <p:spPr>
            <a:xfrm>
              <a:off x="14020323" y="11464701"/>
              <a:ext cx="1329180" cy="1468707"/>
            </a:xfrm>
            <a:custGeom>
              <a:avLst/>
              <a:gdLst/>
              <a:ahLst/>
              <a:cxnLst/>
              <a:rect l="l" t="t" r="r" b="b"/>
              <a:pathLst>
                <a:path w="1329180" h="1468707">
                  <a:moveTo>
                    <a:pt x="0" y="0"/>
                  </a:moveTo>
                  <a:lnTo>
                    <a:pt x="1329180" y="0"/>
                  </a:lnTo>
                  <a:lnTo>
                    <a:pt x="1329180" y="1468707"/>
                  </a:lnTo>
                  <a:lnTo>
                    <a:pt x="0" y="146870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8" name="Freeform 28"/>
            <p:cNvSpPr/>
            <p:nvPr/>
          </p:nvSpPr>
          <p:spPr>
            <a:xfrm>
              <a:off x="17695845" y="1169529"/>
              <a:ext cx="3456164" cy="3546437"/>
            </a:xfrm>
            <a:custGeom>
              <a:avLst/>
              <a:gdLst/>
              <a:ahLst/>
              <a:cxnLst/>
              <a:rect l="l" t="t" r="r" b="b"/>
              <a:pathLst>
                <a:path w="3456164" h="3546437">
                  <a:moveTo>
                    <a:pt x="0" y="0"/>
                  </a:moveTo>
                  <a:lnTo>
                    <a:pt x="3456164" y="0"/>
                  </a:lnTo>
                  <a:lnTo>
                    <a:pt x="3456164" y="3546438"/>
                  </a:lnTo>
                  <a:lnTo>
                    <a:pt x="0" y="354643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29" name="Freeform 29"/>
            <p:cNvSpPr/>
            <p:nvPr/>
          </p:nvSpPr>
          <p:spPr>
            <a:xfrm>
              <a:off x="13222519" y="7425462"/>
              <a:ext cx="2126984" cy="2039246"/>
            </a:xfrm>
            <a:custGeom>
              <a:avLst/>
              <a:gdLst/>
              <a:ahLst/>
              <a:cxnLst/>
              <a:rect l="l" t="t" r="r" b="b"/>
              <a:pathLst>
                <a:path w="2126984" h="2039246">
                  <a:moveTo>
                    <a:pt x="0" y="0"/>
                  </a:moveTo>
                  <a:lnTo>
                    <a:pt x="2126984" y="0"/>
                  </a:lnTo>
                  <a:lnTo>
                    <a:pt x="2126984" y="2039246"/>
                  </a:lnTo>
                  <a:lnTo>
                    <a:pt x="0" y="2039246"/>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grpSp>
      <p:grpSp>
        <p:nvGrpSpPr>
          <p:cNvPr id="30" name="Group 30"/>
          <p:cNvGrpSpPr/>
          <p:nvPr/>
        </p:nvGrpSpPr>
        <p:grpSpPr>
          <a:xfrm>
            <a:off x="3704950" y="3376875"/>
            <a:ext cx="11174188" cy="4491566"/>
            <a:chOff x="0" y="0"/>
            <a:chExt cx="2942996" cy="1182964"/>
          </a:xfrm>
        </p:grpSpPr>
        <p:sp>
          <p:nvSpPr>
            <p:cNvPr id="31" name="Freeform 31"/>
            <p:cNvSpPr/>
            <p:nvPr/>
          </p:nvSpPr>
          <p:spPr>
            <a:xfrm>
              <a:off x="0" y="0"/>
              <a:ext cx="2942996" cy="1182964"/>
            </a:xfrm>
            <a:custGeom>
              <a:avLst/>
              <a:gdLst/>
              <a:ahLst/>
              <a:cxnLst/>
              <a:rect l="l" t="t" r="r" b="b"/>
              <a:pathLst>
                <a:path w="2942996" h="1182964">
                  <a:moveTo>
                    <a:pt x="37413" y="0"/>
                  </a:moveTo>
                  <a:lnTo>
                    <a:pt x="2905583" y="0"/>
                  </a:lnTo>
                  <a:cubicBezTo>
                    <a:pt x="2915505" y="0"/>
                    <a:pt x="2925022" y="3942"/>
                    <a:pt x="2932038" y="10958"/>
                  </a:cubicBezTo>
                  <a:cubicBezTo>
                    <a:pt x="2939054" y="17974"/>
                    <a:pt x="2942996" y="27491"/>
                    <a:pt x="2942996" y="37413"/>
                  </a:cubicBezTo>
                  <a:lnTo>
                    <a:pt x="2942996" y="1145551"/>
                  </a:lnTo>
                  <a:cubicBezTo>
                    <a:pt x="2942996" y="1155473"/>
                    <a:pt x="2939054" y="1164989"/>
                    <a:pt x="2932038" y="1172006"/>
                  </a:cubicBezTo>
                  <a:cubicBezTo>
                    <a:pt x="2925022" y="1179022"/>
                    <a:pt x="2915505" y="1182964"/>
                    <a:pt x="2905583" y="1182964"/>
                  </a:cubicBezTo>
                  <a:lnTo>
                    <a:pt x="37413" y="1182964"/>
                  </a:lnTo>
                  <a:cubicBezTo>
                    <a:pt x="27491" y="1182964"/>
                    <a:pt x="17974" y="1179022"/>
                    <a:pt x="10958" y="1172006"/>
                  </a:cubicBezTo>
                  <a:cubicBezTo>
                    <a:pt x="3942" y="1164989"/>
                    <a:pt x="0" y="1155473"/>
                    <a:pt x="0" y="1145551"/>
                  </a:cubicBezTo>
                  <a:lnTo>
                    <a:pt x="0" y="37413"/>
                  </a:lnTo>
                  <a:cubicBezTo>
                    <a:pt x="0" y="27491"/>
                    <a:pt x="3942" y="17974"/>
                    <a:pt x="10958" y="10958"/>
                  </a:cubicBezTo>
                  <a:cubicBezTo>
                    <a:pt x="17974" y="3942"/>
                    <a:pt x="27491" y="0"/>
                    <a:pt x="37413" y="0"/>
                  </a:cubicBezTo>
                  <a:close/>
                </a:path>
              </a:pathLst>
            </a:custGeom>
            <a:solidFill>
              <a:srgbClr val="FFFFFF"/>
            </a:solidFill>
            <a:ln w="95250" cap="rnd">
              <a:solidFill>
                <a:srgbClr val="F3659A"/>
              </a:solidFill>
              <a:prstDash val="solid"/>
              <a:round/>
            </a:ln>
          </p:spPr>
          <p:txBody>
            <a:bodyPr/>
            <a:lstStyle/>
            <a:p>
              <a:endParaRPr lang="en-US"/>
            </a:p>
          </p:txBody>
        </p:sp>
        <p:sp>
          <p:nvSpPr>
            <p:cNvPr id="32" name="TextBox 32"/>
            <p:cNvSpPr txBox="1"/>
            <p:nvPr/>
          </p:nvSpPr>
          <p:spPr>
            <a:xfrm>
              <a:off x="0" y="-38100"/>
              <a:ext cx="2942996" cy="1221064"/>
            </a:xfrm>
            <a:prstGeom prst="rect">
              <a:avLst/>
            </a:prstGeom>
          </p:spPr>
          <p:txBody>
            <a:bodyPr lIns="50800" tIns="50800" rIns="50800" bIns="50800" rtlCol="0" anchor="ctr"/>
            <a:lstStyle/>
            <a:p>
              <a:pPr algn="ctr">
                <a:lnSpc>
                  <a:spcPts val="2659"/>
                </a:lnSpc>
                <a:spcBef>
                  <a:spcPct val="0"/>
                </a:spcBef>
              </a:pPr>
              <a:endParaRPr/>
            </a:p>
          </p:txBody>
        </p:sp>
      </p:grpSp>
      <p:sp>
        <p:nvSpPr>
          <p:cNvPr id="33" name="Freeform 33"/>
          <p:cNvSpPr/>
          <p:nvPr/>
        </p:nvSpPr>
        <p:spPr>
          <a:xfrm>
            <a:off x="2915924" y="4501038"/>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4" name="TextBox 34"/>
          <p:cNvSpPr txBox="1"/>
          <p:nvPr/>
        </p:nvSpPr>
        <p:spPr>
          <a:xfrm>
            <a:off x="2781476" y="4566488"/>
            <a:ext cx="13021137" cy="1396999"/>
          </a:xfrm>
          <a:prstGeom prst="rect">
            <a:avLst/>
          </a:prstGeom>
        </p:spPr>
        <p:txBody>
          <a:bodyPr lIns="0" tIns="0" rIns="0" bIns="0" rtlCol="0" anchor="t">
            <a:spAutoFit/>
          </a:bodyPr>
          <a:lstStyle/>
          <a:p>
            <a:pPr algn="ctr">
              <a:lnSpc>
                <a:spcPts val="11200"/>
              </a:lnSpc>
              <a:spcBef>
                <a:spcPct val="0"/>
              </a:spcBef>
            </a:pPr>
            <a:r>
              <a:rPr lang="en-US" sz="8000">
                <a:solidFill>
                  <a:srgbClr val="FFFFFF"/>
                </a:solidFill>
                <a:latin typeface="Bobby Jones"/>
                <a:ea typeface="Bobby Jones"/>
                <a:cs typeface="Bobby Jones"/>
                <a:sym typeface="Bobby Jones"/>
              </a:rPr>
              <a:t>Home/School Links</a:t>
            </a:r>
          </a:p>
        </p:txBody>
      </p:sp>
      <p:pic>
        <p:nvPicPr>
          <p:cNvPr id="37" name="Audio 36">
            <a:extLst>
              <a:ext uri="{FF2B5EF4-FFF2-40B4-BE49-F238E27FC236}">
                <a16:creationId xmlns:a16="http://schemas.microsoft.com/office/drawing/2014/main" id="{F0AE1C7A-15CA-3A18-8E89-2DAEB7AAA705}"/>
              </a:ext>
            </a:extLst>
          </p:cNvPr>
          <p:cNvPicPr>
            <a:picLocks noChangeAspect="1"/>
          </p:cNvPicPr>
          <p:nvPr>
            <a:audioFile r:link="rId2"/>
            <p:extLst>
              <p:ext uri="{DAA4B4D4-6D71-4841-9C94-3DE7FCFB9230}">
                <p14:media xmlns:p14="http://schemas.microsoft.com/office/powerpoint/2010/main" r:embed="rId1"/>
              </p:ext>
            </p:extLst>
          </p:nvPr>
        </p:nvPicPr>
        <p:blipFill>
          <a:blip r:embed="rId52"/>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64"/>
    </mc:Choice>
    <mc:Fallback>
      <p:transition spd="slow" advTm="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2214693" y="2807020"/>
            <a:ext cx="13488066" cy="6630286"/>
            <a:chOff x="0" y="0"/>
            <a:chExt cx="3552413" cy="1746248"/>
          </a:xfrm>
        </p:grpSpPr>
        <p:sp>
          <p:nvSpPr>
            <p:cNvPr id="7" name="Freeform 7"/>
            <p:cNvSpPr/>
            <p:nvPr/>
          </p:nvSpPr>
          <p:spPr>
            <a:xfrm>
              <a:off x="0" y="0"/>
              <a:ext cx="3552413" cy="1746248"/>
            </a:xfrm>
            <a:custGeom>
              <a:avLst/>
              <a:gdLst/>
              <a:ahLst/>
              <a:cxnLst/>
              <a:rect l="l" t="t" r="r" b="b"/>
              <a:pathLst>
                <a:path w="3552413" h="1746248">
                  <a:moveTo>
                    <a:pt x="30995" y="0"/>
                  </a:moveTo>
                  <a:lnTo>
                    <a:pt x="3521418" y="0"/>
                  </a:lnTo>
                  <a:cubicBezTo>
                    <a:pt x="3529638" y="0"/>
                    <a:pt x="3537522" y="3266"/>
                    <a:pt x="3543334" y="9078"/>
                  </a:cubicBezTo>
                  <a:cubicBezTo>
                    <a:pt x="3549147" y="14891"/>
                    <a:pt x="3552413" y="22775"/>
                    <a:pt x="3552413" y="30995"/>
                  </a:cubicBezTo>
                  <a:lnTo>
                    <a:pt x="3552413" y="1715253"/>
                  </a:lnTo>
                  <a:cubicBezTo>
                    <a:pt x="3552413" y="1732371"/>
                    <a:pt x="3538536" y="1746248"/>
                    <a:pt x="3521418" y="1746248"/>
                  </a:cubicBezTo>
                  <a:lnTo>
                    <a:pt x="30995" y="1746248"/>
                  </a:lnTo>
                  <a:cubicBezTo>
                    <a:pt x="13877" y="1746248"/>
                    <a:pt x="0" y="1732371"/>
                    <a:pt x="0" y="1715253"/>
                  </a:cubicBezTo>
                  <a:lnTo>
                    <a:pt x="0" y="30995"/>
                  </a:lnTo>
                  <a:cubicBezTo>
                    <a:pt x="0" y="13877"/>
                    <a:pt x="13877" y="0"/>
                    <a:pt x="30995" y="0"/>
                  </a:cubicBezTo>
                  <a:close/>
                </a:path>
              </a:pathLst>
            </a:custGeom>
            <a:solidFill>
              <a:srgbClr val="FFFFFF"/>
            </a:solidFill>
            <a:ln w="95250" cap="rnd">
              <a:solidFill>
                <a:srgbClr val="00D49C"/>
              </a:solidFill>
              <a:prstDash val="solid"/>
              <a:round/>
            </a:ln>
          </p:spPr>
          <p:txBody>
            <a:bodyPr/>
            <a:lstStyle/>
            <a:p>
              <a:endParaRPr lang="en-US"/>
            </a:p>
          </p:txBody>
        </p:sp>
        <p:sp>
          <p:nvSpPr>
            <p:cNvPr id="8" name="TextBox 8"/>
            <p:cNvSpPr txBox="1"/>
            <p:nvPr/>
          </p:nvSpPr>
          <p:spPr>
            <a:xfrm>
              <a:off x="0" y="-38100"/>
              <a:ext cx="3552413" cy="178434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1222397" y="-1082619"/>
            <a:ext cx="10461413" cy="5195121"/>
            <a:chOff x="0" y="0"/>
            <a:chExt cx="13948551" cy="6926828"/>
          </a:xfrm>
        </p:grpSpPr>
        <p:sp>
          <p:nvSpPr>
            <p:cNvPr id="10" name="Freeform 10"/>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12" name="TextBox 12"/>
          <p:cNvSpPr txBox="1"/>
          <p:nvPr/>
        </p:nvSpPr>
        <p:spPr>
          <a:xfrm>
            <a:off x="2214693" y="3046128"/>
            <a:ext cx="11305953" cy="5942333"/>
          </a:xfrm>
          <a:prstGeom prst="rect">
            <a:avLst/>
          </a:prstGeom>
        </p:spPr>
        <p:txBody>
          <a:bodyPr lIns="0" tIns="0" rIns="0" bIns="0" rtlCol="0" anchor="t">
            <a:spAutoFit/>
          </a:bodyPr>
          <a:lstStyle/>
          <a:p>
            <a:pPr marL="863590" lvl="1" indent="-431795" algn="l">
              <a:lnSpc>
                <a:spcPts val="6759"/>
              </a:lnSpc>
              <a:buFont typeface="Arial"/>
              <a:buChar char="•"/>
            </a:pPr>
            <a:r>
              <a:rPr lang="en-US" sz="3999" b="1">
                <a:solidFill>
                  <a:srgbClr val="000000"/>
                </a:solidFill>
                <a:latin typeface="A Day Without Sun Text Bold"/>
                <a:ea typeface="A Day Without Sun Text Bold"/>
                <a:cs typeface="A Day Without Sun Text Bold"/>
                <a:sym typeface="A Day Without Sun Text Bold"/>
              </a:rPr>
              <a:t>STAR</a:t>
            </a:r>
            <a:r>
              <a:rPr lang="en-US" sz="3999">
                <a:solidFill>
                  <a:srgbClr val="000000"/>
                </a:solidFill>
                <a:latin typeface="A Day Without Sun Text"/>
                <a:ea typeface="A Day Without Sun Text"/>
                <a:cs typeface="A Day Without Sun Text"/>
                <a:sym typeface="A Day Without Sun Text"/>
              </a:rPr>
              <a:t> reading assessments (through AR programme)</a:t>
            </a:r>
          </a:p>
          <a:p>
            <a:pPr marL="863590" lvl="1" indent="-431795" algn="l">
              <a:lnSpc>
                <a:spcPts val="6759"/>
              </a:lnSpc>
              <a:buFont typeface="Arial"/>
              <a:buChar char="•"/>
            </a:pPr>
            <a:r>
              <a:rPr lang="en-US" sz="3999" b="1">
                <a:solidFill>
                  <a:srgbClr val="000000"/>
                </a:solidFill>
                <a:latin typeface="A Day Without Sun Text Bold"/>
                <a:ea typeface="A Day Without Sun Text Bold"/>
                <a:cs typeface="A Day Without Sun Text Bold"/>
                <a:sym typeface="A Day Without Sun Text Bold"/>
              </a:rPr>
              <a:t>Standardised tests</a:t>
            </a:r>
            <a:r>
              <a:rPr lang="en-US" sz="3999">
                <a:solidFill>
                  <a:srgbClr val="000000"/>
                </a:solidFill>
                <a:latin typeface="A Day Without Sun Text"/>
                <a:ea typeface="A Day Without Sun Text"/>
                <a:cs typeface="A Day Without Sun Text"/>
                <a:sym typeface="A Day Without Sun Text"/>
              </a:rPr>
              <a:t> – CAT, PTE and PTM (April/May)</a:t>
            </a:r>
          </a:p>
          <a:p>
            <a:pPr marL="863590" lvl="1" indent="-431795" algn="l">
              <a:lnSpc>
                <a:spcPts val="6759"/>
              </a:lnSpc>
              <a:buFont typeface="Arial"/>
              <a:buChar char="•"/>
            </a:pPr>
            <a:r>
              <a:rPr lang="en-US" sz="3999" b="1">
                <a:solidFill>
                  <a:srgbClr val="000000"/>
                </a:solidFill>
                <a:latin typeface="A Day Without Sun Text Bold"/>
                <a:ea typeface="A Day Without Sun Text Bold"/>
                <a:cs typeface="A Day Without Sun Text Bold"/>
                <a:sym typeface="A Day Without Sun Text Bold"/>
              </a:rPr>
              <a:t>NGST</a:t>
            </a:r>
            <a:r>
              <a:rPr lang="en-US" sz="3999">
                <a:solidFill>
                  <a:srgbClr val="000000"/>
                </a:solidFill>
                <a:latin typeface="A Day Without Sun Text"/>
                <a:ea typeface="A Day Without Sun Text"/>
                <a:cs typeface="A Day Without Sun Text"/>
                <a:sym typeface="A Day Without Sun Text"/>
              </a:rPr>
              <a:t> – x3 times in the school year</a:t>
            </a:r>
          </a:p>
          <a:p>
            <a:pPr marL="863590" lvl="1" indent="-431795" algn="l">
              <a:lnSpc>
                <a:spcPts val="6759"/>
              </a:lnSpc>
              <a:buFont typeface="Arial"/>
              <a:buChar char="•"/>
            </a:pPr>
            <a:r>
              <a:rPr lang="en-US" sz="3999">
                <a:solidFill>
                  <a:srgbClr val="000000"/>
                </a:solidFill>
                <a:latin typeface="A Day Without Sun Text"/>
                <a:ea typeface="A Day Without Sun Text"/>
                <a:cs typeface="A Day Without Sun Text"/>
                <a:sym typeface="A Day Without Sun Text"/>
              </a:rPr>
              <a:t>Ongoing teacher </a:t>
            </a:r>
            <a:r>
              <a:rPr lang="en-US" sz="3999" b="1">
                <a:solidFill>
                  <a:srgbClr val="000000"/>
                </a:solidFill>
                <a:latin typeface="A Day Without Sun Text Bold"/>
                <a:ea typeface="A Day Without Sun Text Bold"/>
                <a:cs typeface="A Day Without Sun Text Bold"/>
                <a:sym typeface="A Day Without Sun Text Bold"/>
              </a:rPr>
              <a:t>observations</a:t>
            </a:r>
            <a:r>
              <a:rPr lang="en-US" sz="3999">
                <a:solidFill>
                  <a:srgbClr val="000000"/>
                </a:solidFill>
                <a:latin typeface="A Day Without Sun Text"/>
                <a:ea typeface="A Day Without Sun Text"/>
                <a:cs typeface="A Day Without Sun Text"/>
                <a:sym typeface="A Day Without Sun Text"/>
              </a:rPr>
              <a:t> </a:t>
            </a:r>
          </a:p>
          <a:p>
            <a:pPr marL="863590" lvl="1" indent="-431795" algn="l">
              <a:lnSpc>
                <a:spcPts val="6759"/>
              </a:lnSpc>
              <a:buFont typeface="Arial"/>
              <a:buChar char="•"/>
            </a:pPr>
            <a:r>
              <a:rPr lang="en-US" sz="3999">
                <a:solidFill>
                  <a:srgbClr val="000000"/>
                </a:solidFill>
                <a:latin typeface="A Day Without Sun Text"/>
                <a:ea typeface="A Day Without Sun Text"/>
                <a:cs typeface="A Day Without Sun Text"/>
                <a:sym typeface="A Day Without Sun Text"/>
              </a:rPr>
              <a:t>Self assessment and </a:t>
            </a:r>
            <a:r>
              <a:rPr lang="en-US" sz="3999" b="1">
                <a:solidFill>
                  <a:srgbClr val="000000"/>
                </a:solidFill>
                <a:latin typeface="A Day Without Sun Text Bold"/>
                <a:ea typeface="A Day Without Sun Text Bold"/>
                <a:cs typeface="A Day Without Sun Text Bold"/>
                <a:sym typeface="A Day Without Sun Text Bold"/>
              </a:rPr>
              <a:t>marking</a:t>
            </a:r>
            <a:r>
              <a:rPr lang="en-US" sz="3999">
                <a:solidFill>
                  <a:srgbClr val="000000"/>
                </a:solidFill>
                <a:latin typeface="A Day Without Sun Text"/>
                <a:ea typeface="A Day Without Sun Text"/>
                <a:cs typeface="A Day Without Sun Text"/>
                <a:sym typeface="A Day Without Sun Text"/>
              </a:rPr>
              <a:t> – pink and green pens</a:t>
            </a:r>
          </a:p>
          <a:p>
            <a:pPr marL="863590" lvl="1" indent="-431795" algn="l">
              <a:lnSpc>
                <a:spcPts val="6759"/>
              </a:lnSpc>
              <a:buFont typeface="Arial"/>
              <a:buChar char="•"/>
            </a:pPr>
            <a:r>
              <a:rPr lang="en-US" sz="3999" b="1">
                <a:solidFill>
                  <a:srgbClr val="000000"/>
                </a:solidFill>
                <a:latin typeface="A Day Without Sun Text Bold"/>
                <a:ea typeface="A Day Without Sun Text Bold"/>
                <a:cs typeface="A Day Without Sun Text Bold"/>
                <a:sym typeface="A Day Without Sun Text Bold"/>
              </a:rPr>
              <a:t>Parent consultations</a:t>
            </a:r>
            <a:r>
              <a:rPr lang="en-US" sz="3999">
                <a:solidFill>
                  <a:srgbClr val="000000"/>
                </a:solidFill>
                <a:latin typeface="A Day Without Sun Text"/>
                <a:ea typeface="A Day Without Sun Text"/>
                <a:cs typeface="A Day Without Sun Text"/>
                <a:sym typeface="A Day Without Sun Text"/>
              </a:rPr>
              <a:t>: October and February </a:t>
            </a:r>
          </a:p>
          <a:p>
            <a:pPr marL="863590" lvl="1" indent="-431795" algn="l">
              <a:lnSpc>
                <a:spcPts val="6759"/>
              </a:lnSpc>
              <a:buFont typeface="Arial"/>
              <a:buChar char="•"/>
            </a:pPr>
            <a:r>
              <a:rPr lang="en-US" sz="3999">
                <a:solidFill>
                  <a:srgbClr val="000000"/>
                </a:solidFill>
                <a:latin typeface="A Day Without Sun Text"/>
                <a:ea typeface="A Day Without Sun Text"/>
                <a:cs typeface="A Day Without Sun Text"/>
                <a:sym typeface="A Day Without Sun Text"/>
              </a:rPr>
              <a:t>Pupil </a:t>
            </a:r>
            <a:r>
              <a:rPr lang="en-US" sz="3999" b="1">
                <a:solidFill>
                  <a:srgbClr val="000000"/>
                </a:solidFill>
                <a:latin typeface="A Day Without Sun Text Bold"/>
                <a:ea typeface="A Day Without Sun Text Bold"/>
                <a:cs typeface="A Day Without Sun Text Bold"/>
                <a:sym typeface="A Day Without Sun Text Bold"/>
              </a:rPr>
              <a:t>report</a:t>
            </a:r>
            <a:r>
              <a:rPr lang="en-US" sz="3999">
                <a:solidFill>
                  <a:srgbClr val="000000"/>
                </a:solidFill>
                <a:latin typeface="A Day Without Sun Text"/>
                <a:ea typeface="A Day Without Sun Text"/>
                <a:cs typeface="A Day Without Sun Text"/>
                <a:sym typeface="A Day Without Sun Text"/>
              </a:rPr>
              <a:t> in June</a:t>
            </a:r>
          </a:p>
        </p:txBody>
      </p:sp>
      <p:sp>
        <p:nvSpPr>
          <p:cNvPr id="13" name="Freeform 13"/>
          <p:cNvSpPr/>
          <p:nvPr/>
        </p:nvSpPr>
        <p:spPr>
          <a:xfrm>
            <a:off x="11733421" y="3397309"/>
            <a:ext cx="2225676" cy="2409689"/>
          </a:xfrm>
          <a:custGeom>
            <a:avLst/>
            <a:gdLst/>
            <a:ahLst/>
            <a:cxnLst/>
            <a:rect l="l" t="t" r="r" b="b"/>
            <a:pathLst>
              <a:path w="2225676" h="2409689">
                <a:moveTo>
                  <a:pt x="0" y="0"/>
                </a:moveTo>
                <a:lnTo>
                  <a:pt x="2225676" y="0"/>
                </a:lnTo>
                <a:lnTo>
                  <a:pt x="2225676" y="2409689"/>
                </a:lnTo>
                <a:lnTo>
                  <a:pt x="0" y="24096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13691484" y="5593033"/>
            <a:ext cx="1431495" cy="1581763"/>
          </a:xfrm>
          <a:custGeom>
            <a:avLst/>
            <a:gdLst/>
            <a:ahLst/>
            <a:cxnLst/>
            <a:rect l="l" t="t" r="r" b="b"/>
            <a:pathLst>
              <a:path w="1431495" h="1581763">
                <a:moveTo>
                  <a:pt x="0" y="0"/>
                </a:moveTo>
                <a:lnTo>
                  <a:pt x="1431496" y="0"/>
                </a:lnTo>
                <a:lnTo>
                  <a:pt x="1431496" y="1581763"/>
                </a:lnTo>
                <a:lnTo>
                  <a:pt x="0" y="15817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a:off x="10089131" y="6383914"/>
            <a:ext cx="2757128" cy="2433166"/>
          </a:xfrm>
          <a:custGeom>
            <a:avLst/>
            <a:gdLst/>
            <a:ahLst/>
            <a:cxnLst/>
            <a:rect l="l" t="t" r="r" b="b"/>
            <a:pathLst>
              <a:path w="2757128" h="2433166">
                <a:moveTo>
                  <a:pt x="0" y="0"/>
                </a:moveTo>
                <a:lnTo>
                  <a:pt x="2757128" y="0"/>
                </a:lnTo>
                <a:lnTo>
                  <a:pt x="2757128" y="2433166"/>
                </a:lnTo>
                <a:lnTo>
                  <a:pt x="0" y="2433166"/>
                </a:lnTo>
                <a:lnTo>
                  <a:pt x="0" y="0"/>
                </a:lnTo>
                <a:close/>
              </a:path>
            </a:pathLst>
          </a:custGeom>
          <a:blipFill>
            <a:blip r:embed="rId16"/>
            <a:stretch>
              <a:fillRect/>
            </a:stretch>
          </a:blipFill>
        </p:spPr>
        <p:txBody>
          <a:bodyPr/>
          <a:lstStyle/>
          <a:p>
            <a:endParaRPr lang="en-US"/>
          </a:p>
        </p:txBody>
      </p:sp>
      <p:sp>
        <p:nvSpPr>
          <p:cNvPr id="16" name="Freeform 16"/>
          <p:cNvSpPr/>
          <p:nvPr/>
        </p:nvSpPr>
        <p:spPr>
          <a:xfrm>
            <a:off x="12572546" y="7174796"/>
            <a:ext cx="1834686" cy="2018768"/>
          </a:xfrm>
          <a:custGeom>
            <a:avLst/>
            <a:gdLst/>
            <a:ahLst/>
            <a:cxnLst/>
            <a:rect l="l" t="t" r="r" b="b"/>
            <a:pathLst>
              <a:path w="1834686" h="2018768">
                <a:moveTo>
                  <a:pt x="0" y="0"/>
                </a:moveTo>
                <a:lnTo>
                  <a:pt x="1834686" y="0"/>
                </a:lnTo>
                <a:lnTo>
                  <a:pt x="1834686" y="2018767"/>
                </a:lnTo>
                <a:lnTo>
                  <a:pt x="0" y="20187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TextBox 17"/>
          <p:cNvSpPr txBox="1"/>
          <p:nvPr/>
        </p:nvSpPr>
        <p:spPr>
          <a:xfrm>
            <a:off x="326246" y="333842"/>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Assessment</a:t>
            </a:r>
          </a:p>
        </p:txBody>
      </p:sp>
      <p:pic>
        <p:nvPicPr>
          <p:cNvPr id="19" name="Audio 18">
            <a:extLst>
              <a:ext uri="{FF2B5EF4-FFF2-40B4-BE49-F238E27FC236}">
                <a16:creationId xmlns:a16="http://schemas.microsoft.com/office/drawing/2014/main" id="{A75AA8A6-CFB3-618E-5DFE-F7F10D51556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886"/>
    </mc:Choice>
    <mc:Fallback>
      <p:transition spd="slow" advTm="57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a:off x="1292299" y="2778195"/>
            <a:ext cx="15967001" cy="6630286"/>
            <a:chOff x="0" y="0"/>
            <a:chExt cx="4205301" cy="1746248"/>
          </a:xfrm>
        </p:grpSpPr>
        <p:sp>
          <p:nvSpPr>
            <p:cNvPr id="7" name="Freeform 7"/>
            <p:cNvSpPr/>
            <p:nvPr/>
          </p:nvSpPr>
          <p:spPr>
            <a:xfrm>
              <a:off x="0" y="0"/>
              <a:ext cx="4205301" cy="1746248"/>
            </a:xfrm>
            <a:custGeom>
              <a:avLst/>
              <a:gdLst/>
              <a:ahLst/>
              <a:cxnLst/>
              <a:rect l="l" t="t" r="r" b="b"/>
              <a:pathLst>
                <a:path w="4205301" h="1746248">
                  <a:moveTo>
                    <a:pt x="26183" y="0"/>
                  </a:moveTo>
                  <a:lnTo>
                    <a:pt x="4179118" y="0"/>
                  </a:lnTo>
                  <a:cubicBezTo>
                    <a:pt x="4193578" y="0"/>
                    <a:pt x="4205301" y="11723"/>
                    <a:pt x="4205301" y="26183"/>
                  </a:cubicBezTo>
                  <a:lnTo>
                    <a:pt x="4205301" y="1720065"/>
                  </a:lnTo>
                  <a:cubicBezTo>
                    <a:pt x="4205301" y="1734526"/>
                    <a:pt x="4193578" y="1746248"/>
                    <a:pt x="4179118" y="1746248"/>
                  </a:cubicBezTo>
                  <a:lnTo>
                    <a:pt x="26183" y="1746248"/>
                  </a:lnTo>
                  <a:cubicBezTo>
                    <a:pt x="11723" y="1746248"/>
                    <a:pt x="0" y="1734526"/>
                    <a:pt x="0" y="1720065"/>
                  </a:cubicBezTo>
                  <a:lnTo>
                    <a:pt x="0" y="26183"/>
                  </a:lnTo>
                  <a:cubicBezTo>
                    <a:pt x="0" y="11723"/>
                    <a:pt x="11723" y="0"/>
                    <a:pt x="26183" y="0"/>
                  </a:cubicBezTo>
                  <a:close/>
                </a:path>
              </a:pathLst>
            </a:custGeom>
            <a:solidFill>
              <a:srgbClr val="FFFFFF"/>
            </a:solidFill>
            <a:ln w="95250" cap="rnd">
              <a:solidFill>
                <a:srgbClr val="54BBAC"/>
              </a:solidFill>
              <a:prstDash val="solid"/>
              <a:round/>
            </a:ln>
          </p:spPr>
          <p:txBody>
            <a:bodyPr/>
            <a:lstStyle/>
            <a:p>
              <a:endParaRPr lang="en-US"/>
            </a:p>
          </p:txBody>
        </p:sp>
        <p:sp>
          <p:nvSpPr>
            <p:cNvPr id="8" name="TextBox 8"/>
            <p:cNvSpPr txBox="1"/>
            <p:nvPr/>
          </p:nvSpPr>
          <p:spPr>
            <a:xfrm>
              <a:off x="0" y="-38100"/>
              <a:ext cx="4205301" cy="178434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1222397" y="-1082619"/>
            <a:ext cx="10461413" cy="5195121"/>
            <a:chOff x="0" y="0"/>
            <a:chExt cx="13948551" cy="6926828"/>
          </a:xfrm>
        </p:grpSpPr>
        <p:sp>
          <p:nvSpPr>
            <p:cNvPr id="10" name="Freeform 10"/>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2" name="TextBox 12"/>
          <p:cNvSpPr txBox="1"/>
          <p:nvPr/>
        </p:nvSpPr>
        <p:spPr>
          <a:xfrm>
            <a:off x="1292299" y="3318145"/>
            <a:ext cx="14531163" cy="5350511"/>
          </a:xfrm>
          <a:prstGeom prst="rect">
            <a:avLst/>
          </a:prstGeom>
        </p:spPr>
        <p:txBody>
          <a:bodyPr lIns="0" tIns="0" rIns="0" bIns="0" rtlCol="0" anchor="t">
            <a:spAutoFit/>
          </a:bodyPr>
          <a:lstStyle/>
          <a:p>
            <a:pPr marL="1316985" lvl="1" indent="-658492" algn="l">
              <a:lnSpc>
                <a:spcPts val="8539"/>
              </a:lnSpc>
              <a:buFont typeface="Arial"/>
              <a:buChar char="•"/>
            </a:pPr>
            <a:r>
              <a:rPr lang="en-US" sz="6099">
                <a:solidFill>
                  <a:srgbClr val="000000"/>
                </a:solidFill>
                <a:latin typeface="A Day Without Sun Text"/>
                <a:ea typeface="A Day Without Sun Text"/>
                <a:cs typeface="A Day Without Sun Text"/>
                <a:sym typeface="A Day Without Sun Text"/>
              </a:rPr>
              <a:t>Outline KS2 curriculum</a:t>
            </a:r>
          </a:p>
          <a:p>
            <a:pPr marL="1316985" lvl="1" indent="-658492" algn="l">
              <a:lnSpc>
                <a:spcPts val="8539"/>
              </a:lnSpc>
              <a:buFont typeface="Arial"/>
              <a:buChar char="•"/>
            </a:pPr>
            <a:r>
              <a:rPr lang="en-US" sz="6099">
                <a:solidFill>
                  <a:srgbClr val="000000"/>
                </a:solidFill>
                <a:latin typeface="A Day Without Sun Text"/>
                <a:ea typeface="A Day Without Sun Text"/>
                <a:cs typeface="A Day Without Sun Text"/>
                <a:sym typeface="A Day Without Sun Text"/>
              </a:rPr>
              <a:t>Share ideas of how parents/carers can support their children at home</a:t>
            </a:r>
          </a:p>
          <a:p>
            <a:pPr marL="1316985" lvl="1" indent="-658492" algn="l">
              <a:lnSpc>
                <a:spcPts val="8539"/>
              </a:lnSpc>
              <a:buFont typeface="Arial"/>
              <a:buChar char="•"/>
            </a:pPr>
            <a:r>
              <a:rPr lang="en-US" sz="6099">
                <a:solidFill>
                  <a:srgbClr val="000000"/>
                </a:solidFill>
                <a:latin typeface="A Day Without Sun Text"/>
                <a:ea typeface="A Day Without Sun Text"/>
                <a:cs typeface="A Day Without Sun Text"/>
                <a:sym typeface="A Day Without Sun Text"/>
              </a:rPr>
              <a:t>To communicate our expectations and hopes for completion of Home/School links in P.5. </a:t>
            </a:r>
          </a:p>
        </p:txBody>
      </p:sp>
      <p:sp>
        <p:nvSpPr>
          <p:cNvPr id="13" name="Freeform 13"/>
          <p:cNvSpPr/>
          <p:nvPr/>
        </p:nvSpPr>
        <p:spPr>
          <a:xfrm>
            <a:off x="15335439" y="5589144"/>
            <a:ext cx="1117664" cy="1439615"/>
          </a:xfrm>
          <a:custGeom>
            <a:avLst/>
            <a:gdLst/>
            <a:ahLst/>
            <a:cxnLst/>
            <a:rect l="l" t="t" r="r" b="b"/>
            <a:pathLst>
              <a:path w="1117664" h="1439615">
                <a:moveTo>
                  <a:pt x="0" y="0"/>
                </a:moveTo>
                <a:lnTo>
                  <a:pt x="1117664" y="0"/>
                </a:lnTo>
                <a:lnTo>
                  <a:pt x="1117664" y="1439614"/>
                </a:lnTo>
                <a:lnTo>
                  <a:pt x="0" y="14396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13087638" y="3197143"/>
            <a:ext cx="1180860" cy="1118865"/>
          </a:xfrm>
          <a:custGeom>
            <a:avLst/>
            <a:gdLst/>
            <a:ahLst/>
            <a:cxnLst/>
            <a:rect l="l" t="t" r="r" b="b"/>
            <a:pathLst>
              <a:path w="1180860" h="1118865">
                <a:moveTo>
                  <a:pt x="0" y="0"/>
                </a:moveTo>
                <a:lnTo>
                  <a:pt x="1180859" y="0"/>
                </a:lnTo>
                <a:lnTo>
                  <a:pt x="1180859" y="1118864"/>
                </a:lnTo>
                <a:lnTo>
                  <a:pt x="0" y="11188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3380929" y="5671812"/>
            <a:ext cx="1259963" cy="767003"/>
          </a:xfrm>
          <a:custGeom>
            <a:avLst/>
            <a:gdLst/>
            <a:ahLst/>
            <a:cxnLst/>
            <a:rect l="l" t="t" r="r" b="b"/>
            <a:pathLst>
              <a:path w="1259963" h="767003">
                <a:moveTo>
                  <a:pt x="0" y="0"/>
                </a:moveTo>
                <a:lnTo>
                  <a:pt x="1259963" y="0"/>
                </a:lnTo>
                <a:lnTo>
                  <a:pt x="1259963" y="767003"/>
                </a:lnTo>
                <a:lnTo>
                  <a:pt x="0" y="76700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6" name="Freeform 16"/>
          <p:cNvSpPr/>
          <p:nvPr/>
        </p:nvSpPr>
        <p:spPr>
          <a:xfrm rot="444559">
            <a:off x="10644245" y="3548292"/>
            <a:ext cx="1707393" cy="902784"/>
          </a:xfrm>
          <a:custGeom>
            <a:avLst/>
            <a:gdLst/>
            <a:ahLst/>
            <a:cxnLst/>
            <a:rect l="l" t="t" r="r" b="b"/>
            <a:pathLst>
              <a:path w="1707393" h="902784">
                <a:moveTo>
                  <a:pt x="0" y="0"/>
                </a:moveTo>
                <a:lnTo>
                  <a:pt x="1707393" y="0"/>
                </a:lnTo>
                <a:lnTo>
                  <a:pt x="1707393" y="902784"/>
                </a:lnTo>
                <a:lnTo>
                  <a:pt x="0" y="9027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Freeform 17"/>
          <p:cNvSpPr/>
          <p:nvPr/>
        </p:nvSpPr>
        <p:spPr>
          <a:xfrm>
            <a:off x="15504111" y="7414197"/>
            <a:ext cx="1249755" cy="1254459"/>
          </a:xfrm>
          <a:custGeom>
            <a:avLst/>
            <a:gdLst/>
            <a:ahLst/>
            <a:cxnLst/>
            <a:rect l="l" t="t" r="r" b="b"/>
            <a:pathLst>
              <a:path w="1249755" h="1254459">
                <a:moveTo>
                  <a:pt x="0" y="0"/>
                </a:moveTo>
                <a:lnTo>
                  <a:pt x="1249755" y="0"/>
                </a:lnTo>
                <a:lnTo>
                  <a:pt x="1249755" y="1254459"/>
                </a:lnTo>
                <a:lnTo>
                  <a:pt x="0" y="125445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8" name="Freeform 18"/>
          <p:cNvSpPr/>
          <p:nvPr/>
        </p:nvSpPr>
        <p:spPr>
          <a:xfrm>
            <a:off x="14640892" y="3668630"/>
            <a:ext cx="2161631" cy="2277811"/>
          </a:xfrm>
          <a:custGeom>
            <a:avLst/>
            <a:gdLst/>
            <a:ahLst/>
            <a:cxnLst/>
            <a:rect l="l" t="t" r="r" b="b"/>
            <a:pathLst>
              <a:path w="2161631" h="2277811">
                <a:moveTo>
                  <a:pt x="0" y="0"/>
                </a:moveTo>
                <a:lnTo>
                  <a:pt x="2161631" y="0"/>
                </a:lnTo>
                <a:lnTo>
                  <a:pt x="2161631" y="2277811"/>
                </a:lnTo>
                <a:lnTo>
                  <a:pt x="0" y="227781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13678068" y="8041427"/>
            <a:ext cx="1318788" cy="1174920"/>
          </a:xfrm>
          <a:custGeom>
            <a:avLst/>
            <a:gdLst/>
            <a:ahLst/>
            <a:cxnLst/>
            <a:rect l="l" t="t" r="r" b="b"/>
            <a:pathLst>
              <a:path w="1318788" h="1174920">
                <a:moveTo>
                  <a:pt x="0" y="0"/>
                </a:moveTo>
                <a:lnTo>
                  <a:pt x="1318788" y="0"/>
                </a:lnTo>
                <a:lnTo>
                  <a:pt x="1318788" y="1174920"/>
                </a:lnTo>
                <a:lnTo>
                  <a:pt x="0" y="117492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TextBox 20"/>
          <p:cNvSpPr txBox="1"/>
          <p:nvPr/>
        </p:nvSpPr>
        <p:spPr>
          <a:xfrm>
            <a:off x="-1254299" y="333842"/>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Outline</a:t>
            </a:r>
          </a:p>
        </p:txBody>
      </p:sp>
      <p:pic>
        <p:nvPicPr>
          <p:cNvPr id="23" name="Audio 22">
            <a:extLst>
              <a:ext uri="{FF2B5EF4-FFF2-40B4-BE49-F238E27FC236}">
                <a16:creationId xmlns:a16="http://schemas.microsoft.com/office/drawing/2014/main" id="{080E81D7-E122-555E-9CCA-37E2108DDAEF}"/>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335"/>
    </mc:Choice>
    <mc:Fallback>
      <p:transition spd="slow" advTm="16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512990" y="2763727"/>
            <a:ext cx="5155271" cy="4202367"/>
            <a:chOff x="0" y="0"/>
            <a:chExt cx="1357767" cy="1106796"/>
          </a:xfrm>
        </p:grpSpPr>
        <p:sp>
          <p:nvSpPr>
            <p:cNvPr id="7" name="Freeform 7"/>
            <p:cNvSpPr/>
            <p:nvPr/>
          </p:nvSpPr>
          <p:spPr>
            <a:xfrm>
              <a:off x="0" y="0"/>
              <a:ext cx="1357767" cy="1106796"/>
            </a:xfrm>
            <a:custGeom>
              <a:avLst/>
              <a:gdLst/>
              <a:ahLst/>
              <a:cxnLst/>
              <a:rect l="l" t="t" r="r" b="b"/>
              <a:pathLst>
                <a:path w="1357767" h="1106796">
                  <a:moveTo>
                    <a:pt x="81094" y="0"/>
                  </a:moveTo>
                  <a:lnTo>
                    <a:pt x="1276673" y="0"/>
                  </a:lnTo>
                  <a:cubicBezTo>
                    <a:pt x="1298180" y="0"/>
                    <a:pt x="1318807" y="8544"/>
                    <a:pt x="1334015" y="23752"/>
                  </a:cubicBezTo>
                  <a:cubicBezTo>
                    <a:pt x="1349223" y="38960"/>
                    <a:pt x="1357767" y="59587"/>
                    <a:pt x="1357767" y="81094"/>
                  </a:cubicBezTo>
                  <a:lnTo>
                    <a:pt x="1357767" y="1025702"/>
                  </a:lnTo>
                  <a:cubicBezTo>
                    <a:pt x="1357767" y="1070489"/>
                    <a:pt x="1321460" y="1106796"/>
                    <a:pt x="1276673" y="1106796"/>
                  </a:cubicBezTo>
                  <a:lnTo>
                    <a:pt x="81094" y="1106796"/>
                  </a:lnTo>
                  <a:cubicBezTo>
                    <a:pt x="59587" y="1106796"/>
                    <a:pt x="38960" y="1098252"/>
                    <a:pt x="23752" y="1083044"/>
                  </a:cubicBezTo>
                  <a:cubicBezTo>
                    <a:pt x="8544" y="1067836"/>
                    <a:pt x="0" y="1047209"/>
                    <a:pt x="0" y="1025702"/>
                  </a:cubicBezTo>
                  <a:lnTo>
                    <a:pt x="0" y="81094"/>
                  </a:lnTo>
                  <a:cubicBezTo>
                    <a:pt x="0" y="59587"/>
                    <a:pt x="8544" y="38960"/>
                    <a:pt x="23752" y="23752"/>
                  </a:cubicBezTo>
                  <a:cubicBezTo>
                    <a:pt x="38960" y="8544"/>
                    <a:pt x="59587" y="0"/>
                    <a:pt x="81094" y="0"/>
                  </a:cubicBezTo>
                  <a:close/>
                </a:path>
              </a:pathLst>
            </a:custGeom>
            <a:solidFill>
              <a:srgbClr val="FFFFFF"/>
            </a:solidFill>
            <a:ln w="95250" cap="rnd">
              <a:solidFill>
                <a:srgbClr val="F3659A"/>
              </a:solidFill>
              <a:prstDash val="solid"/>
              <a:round/>
            </a:ln>
          </p:spPr>
          <p:txBody>
            <a:bodyPr/>
            <a:lstStyle/>
            <a:p>
              <a:endParaRPr lang="en-US"/>
            </a:p>
          </p:txBody>
        </p:sp>
        <p:sp>
          <p:nvSpPr>
            <p:cNvPr id="8" name="TextBox 8"/>
            <p:cNvSpPr txBox="1"/>
            <p:nvPr/>
          </p:nvSpPr>
          <p:spPr>
            <a:xfrm>
              <a:off x="0" y="-38100"/>
              <a:ext cx="1357767" cy="1144896"/>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1222397" y="-1832156"/>
            <a:ext cx="10461413" cy="5195121"/>
            <a:chOff x="0" y="0"/>
            <a:chExt cx="13948551" cy="6926828"/>
          </a:xfrm>
        </p:grpSpPr>
        <p:sp>
          <p:nvSpPr>
            <p:cNvPr id="10" name="Freeform 10"/>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2" name="Group 12"/>
          <p:cNvGrpSpPr/>
          <p:nvPr/>
        </p:nvGrpSpPr>
        <p:grpSpPr>
          <a:xfrm>
            <a:off x="6535029" y="2763727"/>
            <a:ext cx="5155271" cy="4268875"/>
            <a:chOff x="0" y="0"/>
            <a:chExt cx="1357767" cy="1124313"/>
          </a:xfrm>
        </p:grpSpPr>
        <p:sp>
          <p:nvSpPr>
            <p:cNvPr id="13" name="Freeform 13"/>
            <p:cNvSpPr/>
            <p:nvPr/>
          </p:nvSpPr>
          <p:spPr>
            <a:xfrm>
              <a:off x="0" y="0"/>
              <a:ext cx="1357767" cy="1124313"/>
            </a:xfrm>
            <a:custGeom>
              <a:avLst/>
              <a:gdLst/>
              <a:ahLst/>
              <a:cxnLst/>
              <a:rect l="l" t="t" r="r" b="b"/>
              <a:pathLst>
                <a:path w="1357767" h="1124313">
                  <a:moveTo>
                    <a:pt x="81094" y="0"/>
                  </a:moveTo>
                  <a:lnTo>
                    <a:pt x="1276673" y="0"/>
                  </a:lnTo>
                  <a:cubicBezTo>
                    <a:pt x="1298180" y="0"/>
                    <a:pt x="1318807" y="8544"/>
                    <a:pt x="1334015" y="23752"/>
                  </a:cubicBezTo>
                  <a:cubicBezTo>
                    <a:pt x="1349223" y="38960"/>
                    <a:pt x="1357767" y="59587"/>
                    <a:pt x="1357767" y="81094"/>
                  </a:cubicBezTo>
                  <a:lnTo>
                    <a:pt x="1357767" y="1043218"/>
                  </a:lnTo>
                  <a:cubicBezTo>
                    <a:pt x="1357767" y="1088006"/>
                    <a:pt x="1321460" y="1124313"/>
                    <a:pt x="1276673" y="1124313"/>
                  </a:cubicBezTo>
                  <a:lnTo>
                    <a:pt x="81094" y="1124313"/>
                  </a:lnTo>
                  <a:cubicBezTo>
                    <a:pt x="59587" y="1124313"/>
                    <a:pt x="38960" y="1115769"/>
                    <a:pt x="23752" y="1100561"/>
                  </a:cubicBezTo>
                  <a:cubicBezTo>
                    <a:pt x="8544" y="1085353"/>
                    <a:pt x="0" y="1064726"/>
                    <a:pt x="0" y="1043218"/>
                  </a:cubicBezTo>
                  <a:lnTo>
                    <a:pt x="0" y="81094"/>
                  </a:lnTo>
                  <a:cubicBezTo>
                    <a:pt x="0" y="59587"/>
                    <a:pt x="8544" y="38960"/>
                    <a:pt x="23752" y="23752"/>
                  </a:cubicBezTo>
                  <a:cubicBezTo>
                    <a:pt x="38960" y="8544"/>
                    <a:pt x="59587" y="0"/>
                    <a:pt x="81094" y="0"/>
                  </a:cubicBezTo>
                  <a:close/>
                </a:path>
              </a:pathLst>
            </a:custGeom>
            <a:solidFill>
              <a:srgbClr val="FFFFFF"/>
            </a:solidFill>
            <a:ln w="95250" cap="rnd">
              <a:solidFill>
                <a:srgbClr val="F3659A"/>
              </a:solidFill>
              <a:prstDash val="solid"/>
              <a:round/>
            </a:ln>
          </p:spPr>
          <p:txBody>
            <a:bodyPr/>
            <a:lstStyle/>
            <a:p>
              <a:endParaRPr lang="en-US"/>
            </a:p>
          </p:txBody>
        </p:sp>
        <p:sp>
          <p:nvSpPr>
            <p:cNvPr id="14" name="TextBox 14"/>
            <p:cNvSpPr txBox="1"/>
            <p:nvPr/>
          </p:nvSpPr>
          <p:spPr>
            <a:xfrm>
              <a:off x="0" y="-38100"/>
              <a:ext cx="1357767" cy="1162413"/>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6866091" y="2941122"/>
            <a:ext cx="4493147" cy="5184776"/>
          </a:xfrm>
          <a:prstGeom prst="rect">
            <a:avLst/>
          </a:prstGeom>
        </p:spPr>
        <p:txBody>
          <a:bodyPr lIns="0" tIns="0" rIns="0" bIns="0" rtlCol="0" anchor="t">
            <a:spAutoFit/>
          </a:bodyPr>
          <a:lstStyle/>
          <a:p>
            <a:pPr algn="ctr">
              <a:lnSpc>
                <a:spcPts val="7000"/>
              </a:lnSpc>
            </a:pPr>
            <a:r>
              <a:rPr lang="en-US" sz="5000" b="1">
                <a:solidFill>
                  <a:srgbClr val="000000"/>
                </a:solidFill>
                <a:latin typeface="A Day Without Sun Text Bold"/>
                <a:ea typeface="A Day Without Sun Text Bold"/>
                <a:cs typeface="A Day Without Sun Text Bold"/>
                <a:sym typeface="A Day Without Sun Text Bold"/>
              </a:rPr>
              <a:t>Please sign:</a:t>
            </a:r>
          </a:p>
          <a:p>
            <a:pPr algn="ctr">
              <a:lnSpc>
                <a:spcPts val="2800"/>
              </a:lnSpc>
            </a:pPr>
            <a:endParaRPr lang="en-US" sz="5000" b="1">
              <a:solidFill>
                <a:srgbClr val="000000"/>
              </a:solidFill>
              <a:latin typeface="A Day Without Sun Text Bold"/>
              <a:ea typeface="A Day Without Sun Text Bold"/>
              <a:cs typeface="A Day Without Sun Text Bold"/>
              <a:sym typeface="A Day Without Sun Text Bold"/>
            </a:endParaRPr>
          </a:p>
          <a:p>
            <a:pPr algn="l">
              <a:lnSpc>
                <a:spcPts val="6299"/>
              </a:lnSpc>
            </a:pPr>
            <a:r>
              <a:rPr lang="en-US" sz="4499" b="1">
                <a:solidFill>
                  <a:srgbClr val="000000"/>
                </a:solidFill>
                <a:latin typeface="A Day Without Sun Text Bold"/>
                <a:ea typeface="A Day Without Sun Text Bold"/>
                <a:cs typeface="A Day Without Sun Text Bold"/>
                <a:sym typeface="A Day Without Sun Text Bold"/>
              </a:rPr>
              <a:t>Homework diary daily</a:t>
            </a:r>
          </a:p>
          <a:p>
            <a:pPr algn="l">
              <a:lnSpc>
                <a:spcPts val="6299"/>
              </a:lnSpc>
            </a:pPr>
            <a:r>
              <a:rPr lang="en-US" sz="4499" b="1">
                <a:solidFill>
                  <a:srgbClr val="000000"/>
                </a:solidFill>
                <a:latin typeface="A Day Without Sun Text Bold"/>
                <a:ea typeface="A Day Without Sun Text Bold"/>
                <a:cs typeface="A Day Without Sun Text Bold"/>
                <a:sym typeface="A Day Without Sun Text Bold"/>
              </a:rPr>
              <a:t>AR log daily</a:t>
            </a:r>
          </a:p>
          <a:p>
            <a:pPr algn="l">
              <a:lnSpc>
                <a:spcPts val="6299"/>
              </a:lnSpc>
            </a:pPr>
            <a:r>
              <a:rPr lang="en-US" sz="4499" b="1">
                <a:solidFill>
                  <a:srgbClr val="000000"/>
                </a:solidFill>
                <a:latin typeface="A Day Without Sun Text Bold"/>
                <a:ea typeface="A Day Without Sun Text Bold"/>
                <a:cs typeface="A Day Without Sun Text Bold"/>
                <a:sym typeface="A Day Without Sun Text Bold"/>
              </a:rPr>
              <a:t>Fri test book weekly</a:t>
            </a:r>
          </a:p>
          <a:p>
            <a:pPr algn="l">
              <a:lnSpc>
                <a:spcPts val="6299"/>
              </a:lnSpc>
            </a:pPr>
            <a:endParaRPr lang="en-US" sz="4499" b="1">
              <a:solidFill>
                <a:srgbClr val="000000"/>
              </a:solidFill>
              <a:latin typeface="A Day Without Sun Text Bold"/>
              <a:ea typeface="A Day Without Sun Text Bold"/>
              <a:cs typeface="A Day Without Sun Text Bold"/>
              <a:sym typeface="A Day Without Sun Text Bold"/>
            </a:endParaRPr>
          </a:p>
          <a:p>
            <a:pPr algn="l">
              <a:lnSpc>
                <a:spcPts val="6299"/>
              </a:lnSpc>
            </a:pPr>
            <a:endParaRPr lang="en-US" sz="4499" b="1">
              <a:solidFill>
                <a:srgbClr val="000000"/>
              </a:solidFill>
              <a:latin typeface="A Day Without Sun Text Bold"/>
              <a:ea typeface="A Day Without Sun Text Bold"/>
              <a:cs typeface="A Day Without Sun Text Bold"/>
              <a:sym typeface="A Day Without Sun Text Bold"/>
            </a:endParaRPr>
          </a:p>
        </p:txBody>
      </p:sp>
      <p:sp>
        <p:nvSpPr>
          <p:cNvPr id="16" name="Freeform 16"/>
          <p:cNvSpPr/>
          <p:nvPr/>
        </p:nvSpPr>
        <p:spPr>
          <a:xfrm>
            <a:off x="9815525" y="2488947"/>
            <a:ext cx="2199739" cy="1891776"/>
          </a:xfrm>
          <a:custGeom>
            <a:avLst/>
            <a:gdLst/>
            <a:ahLst/>
            <a:cxnLst/>
            <a:rect l="l" t="t" r="r" b="b"/>
            <a:pathLst>
              <a:path w="2199739" h="1891776">
                <a:moveTo>
                  <a:pt x="0" y="0"/>
                </a:moveTo>
                <a:lnTo>
                  <a:pt x="2199739" y="0"/>
                </a:lnTo>
                <a:lnTo>
                  <a:pt x="2199739" y="1891776"/>
                </a:lnTo>
                <a:lnTo>
                  <a:pt x="0" y="18917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7" name="Group 17"/>
          <p:cNvGrpSpPr/>
          <p:nvPr/>
        </p:nvGrpSpPr>
        <p:grpSpPr>
          <a:xfrm>
            <a:off x="12829751" y="2763727"/>
            <a:ext cx="5155271" cy="4268875"/>
            <a:chOff x="0" y="0"/>
            <a:chExt cx="1357767" cy="1124313"/>
          </a:xfrm>
        </p:grpSpPr>
        <p:sp>
          <p:nvSpPr>
            <p:cNvPr id="18" name="Freeform 18"/>
            <p:cNvSpPr/>
            <p:nvPr/>
          </p:nvSpPr>
          <p:spPr>
            <a:xfrm>
              <a:off x="0" y="0"/>
              <a:ext cx="1357767" cy="1124313"/>
            </a:xfrm>
            <a:custGeom>
              <a:avLst/>
              <a:gdLst/>
              <a:ahLst/>
              <a:cxnLst/>
              <a:rect l="l" t="t" r="r" b="b"/>
              <a:pathLst>
                <a:path w="1357767" h="1124313">
                  <a:moveTo>
                    <a:pt x="81094" y="0"/>
                  </a:moveTo>
                  <a:lnTo>
                    <a:pt x="1276673" y="0"/>
                  </a:lnTo>
                  <a:cubicBezTo>
                    <a:pt x="1298180" y="0"/>
                    <a:pt x="1318807" y="8544"/>
                    <a:pt x="1334015" y="23752"/>
                  </a:cubicBezTo>
                  <a:cubicBezTo>
                    <a:pt x="1349223" y="38960"/>
                    <a:pt x="1357767" y="59587"/>
                    <a:pt x="1357767" y="81094"/>
                  </a:cubicBezTo>
                  <a:lnTo>
                    <a:pt x="1357767" y="1043218"/>
                  </a:lnTo>
                  <a:cubicBezTo>
                    <a:pt x="1357767" y="1088006"/>
                    <a:pt x="1321460" y="1124313"/>
                    <a:pt x="1276673" y="1124313"/>
                  </a:cubicBezTo>
                  <a:lnTo>
                    <a:pt x="81094" y="1124313"/>
                  </a:lnTo>
                  <a:cubicBezTo>
                    <a:pt x="59587" y="1124313"/>
                    <a:pt x="38960" y="1115769"/>
                    <a:pt x="23752" y="1100561"/>
                  </a:cubicBezTo>
                  <a:cubicBezTo>
                    <a:pt x="8544" y="1085353"/>
                    <a:pt x="0" y="1064726"/>
                    <a:pt x="0" y="1043218"/>
                  </a:cubicBezTo>
                  <a:lnTo>
                    <a:pt x="0" y="81094"/>
                  </a:lnTo>
                  <a:cubicBezTo>
                    <a:pt x="0" y="59587"/>
                    <a:pt x="8544" y="38960"/>
                    <a:pt x="23752" y="23752"/>
                  </a:cubicBezTo>
                  <a:cubicBezTo>
                    <a:pt x="38960" y="8544"/>
                    <a:pt x="59587" y="0"/>
                    <a:pt x="81094" y="0"/>
                  </a:cubicBezTo>
                  <a:close/>
                </a:path>
              </a:pathLst>
            </a:custGeom>
            <a:solidFill>
              <a:srgbClr val="FFFFFF"/>
            </a:solidFill>
            <a:ln w="95250" cap="rnd">
              <a:solidFill>
                <a:srgbClr val="F3659A"/>
              </a:solidFill>
              <a:prstDash val="solid"/>
              <a:round/>
            </a:ln>
          </p:spPr>
          <p:txBody>
            <a:bodyPr/>
            <a:lstStyle/>
            <a:p>
              <a:endParaRPr lang="en-US"/>
            </a:p>
          </p:txBody>
        </p:sp>
        <p:sp>
          <p:nvSpPr>
            <p:cNvPr id="19" name="TextBox 19"/>
            <p:cNvSpPr txBox="1"/>
            <p:nvPr/>
          </p:nvSpPr>
          <p:spPr>
            <a:xfrm>
              <a:off x="0" y="-38100"/>
              <a:ext cx="1357767" cy="1162413"/>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11099262" y="4721643"/>
            <a:ext cx="2389565" cy="2607984"/>
          </a:xfrm>
          <a:custGeom>
            <a:avLst/>
            <a:gdLst/>
            <a:ahLst/>
            <a:cxnLst/>
            <a:rect l="l" t="t" r="r" b="b"/>
            <a:pathLst>
              <a:path w="2389565" h="2607984">
                <a:moveTo>
                  <a:pt x="0" y="0"/>
                </a:moveTo>
                <a:lnTo>
                  <a:pt x="2389565" y="0"/>
                </a:lnTo>
                <a:lnTo>
                  <a:pt x="2389565" y="2607984"/>
                </a:lnTo>
                <a:lnTo>
                  <a:pt x="0" y="26079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p:cNvSpPr/>
          <p:nvPr/>
        </p:nvSpPr>
        <p:spPr>
          <a:xfrm>
            <a:off x="4137349" y="4225937"/>
            <a:ext cx="2399699" cy="2806665"/>
          </a:xfrm>
          <a:custGeom>
            <a:avLst/>
            <a:gdLst/>
            <a:ahLst/>
            <a:cxnLst/>
            <a:rect l="l" t="t" r="r" b="b"/>
            <a:pathLst>
              <a:path w="2399699" h="2806665">
                <a:moveTo>
                  <a:pt x="0" y="0"/>
                </a:moveTo>
                <a:lnTo>
                  <a:pt x="2399699" y="0"/>
                </a:lnTo>
                <a:lnTo>
                  <a:pt x="2399699" y="2806665"/>
                </a:lnTo>
                <a:lnTo>
                  <a:pt x="0" y="2806665"/>
                </a:lnTo>
                <a:lnTo>
                  <a:pt x="0" y="0"/>
                </a:lnTo>
                <a:close/>
              </a:path>
            </a:pathLst>
          </a:custGeom>
          <a:blipFill>
            <a:blip r:embed="rId16"/>
            <a:stretch>
              <a:fillRect/>
            </a:stretch>
          </a:blipFill>
        </p:spPr>
        <p:txBody>
          <a:bodyPr/>
          <a:lstStyle/>
          <a:p>
            <a:endParaRPr lang="en-US"/>
          </a:p>
        </p:txBody>
      </p:sp>
      <p:sp>
        <p:nvSpPr>
          <p:cNvPr id="22" name="TextBox 22"/>
          <p:cNvSpPr txBox="1"/>
          <p:nvPr/>
        </p:nvSpPr>
        <p:spPr>
          <a:xfrm>
            <a:off x="844052" y="2941122"/>
            <a:ext cx="4493147" cy="5537201"/>
          </a:xfrm>
          <a:prstGeom prst="rect">
            <a:avLst/>
          </a:prstGeom>
        </p:spPr>
        <p:txBody>
          <a:bodyPr lIns="0" tIns="0" rIns="0" bIns="0" rtlCol="0" anchor="t">
            <a:spAutoFit/>
          </a:bodyPr>
          <a:lstStyle/>
          <a:p>
            <a:pPr algn="ctr">
              <a:lnSpc>
                <a:spcPts val="7000"/>
              </a:lnSpc>
            </a:pPr>
            <a:r>
              <a:rPr lang="en-US" sz="5000" b="1">
                <a:solidFill>
                  <a:srgbClr val="000000"/>
                </a:solidFill>
                <a:latin typeface="A Day Without Sun Text Bold"/>
                <a:ea typeface="A Day Without Sun Text Bold"/>
                <a:cs typeface="A Day Without Sun Text Bold"/>
                <a:sym typeface="A Day Without Sun Text Bold"/>
              </a:rPr>
              <a:t>Daily:</a:t>
            </a:r>
          </a:p>
          <a:p>
            <a:pPr algn="ctr">
              <a:lnSpc>
                <a:spcPts val="2800"/>
              </a:lnSpc>
            </a:pPr>
            <a:endParaRPr lang="en-US" sz="5000" b="1">
              <a:solidFill>
                <a:srgbClr val="000000"/>
              </a:solidFill>
              <a:latin typeface="A Day Without Sun Text Bold"/>
              <a:ea typeface="A Day Without Sun Text Bold"/>
              <a:cs typeface="A Day Without Sun Text Bold"/>
              <a:sym typeface="A Day Without Sun Text Bold"/>
            </a:endParaRPr>
          </a:p>
          <a:p>
            <a:pPr algn="l">
              <a:lnSpc>
                <a:spcPts val="6299"/>
              </a:lnSpc>
            </a:pPr>
            <a:r>
              <a:rPr lang="en-US" sz="4499" b="1">
                <a:solidFill>
                  <a:srgbClr val="000000"/>
                </a:solidFill>
                <a:latin typeface="A Day Without Sun Text Bold"/>
                <a:ea typeface="A Day Without Sun Text Bold"/>
                <a:cs typeface="A Day Without Sun Text Bold"/>
                <a:sym typeface="A Day Without Sun Text Bold"/>
              </a:rPr>
              <a:t>15 mins reading</a:t>
            </a:r>
          </a:p>
          <a:p>
            <a:pPr algn="l">
              <a:lnSpc>
                <a:spcPts val="6299"/>
              </a:lnSpc>
            </a:pPr>
            <a:r>
              <a:rPr lang="en-US" sz="4499" b="1">
                <a:solidFill>
                  <a:srgbClr val="000000"/>
                </a:solidFill>
                <a:latin typeface="A Day Without Sun Text Bold"/>
                <a:ea typeface="A Day Without Sun Text Bold"/>
                <a:cs typeface="A Day Without Sun Text Bold"/>
                <a:sym typeface="A Day Without Sun Text Bold"/>
              </a:rPr>
              <a:t>Spellings</a:t>
            </a:r>
          </a:p>
          <a:p>
            <a:pPr algn="l">
              <a:lnSpc>
                <a:spcPts val="6299"/>
              </a:lnSpc>
            </a:pPr>
            <a:r>
              <a:rPr lang="en-US" sz="4499" b="1">
                <a:solidFill>
                  <a:srgbClr val="000000"/>
                </a:solidFill>
                <a:latin typeface="A Day Without Sun Text Bold"/>
                <a:ea typeface="A Day Without Sun Text Bold"/>
                <a:cs typeface="A Day Without Sun Text Bold"/>
                <a:sym typeface="A Day Without Sun Text Bold"/>
              </a:rPr>
              <a:t>Mental Maths</a:t>
            </a:r>
          </a:p>
          <a:p>
            <a:pPr algn="l">
              <a:lnSpc>
                <a:spcPts val="6299"/>
              </a:lnSpc>
            </a:pPr>
            <a:endParaRPr lang="en-US" sz="4499" b="1">
              <a:solidFill>
                <a:srgbClr val="000000"/>
              </a:solidFill>
              <a:latin typeface="A Day Without Sun Text Bold"/>
              <a:ea typeface="A Day Without Sun Text Bold"/>
              <a:cs typeface="A Day Without Sun Text Bold"/>
              <a:sym typeface="A Day Without Sun Text Bold"/>
            </a:endParaRPr>
          </a:p>
          <a:p>
            <a:pPr algn="l">
              <a:lnSpc>
                <a:spcPts val="2800"/>
              </a:lnSpc>
            </a:pPr>
            <a:endParaRPr lang="en-US" sz="4499" b="1">
              <a:solidFill>
                <a:srgbClr val="000000"/>
              </a:solidFill>
              <a:latin typeface="A Day Without Sun Text Bold"/>
              <a:ea typeface="A Day Without Sun Text Bold"/>
              <a:cs typeface="A Day Without Sun Text Bold"/>
              <a:sym typeface="A Day Without Sun Text Bold"/>
            </a:endParaRPr>
          </a:p>
          <a:p>
            <a:pPr algn="l">
              <a:lnSpc>
                <a:spcPts val="6299"/>
              </a:lnSpc>
            </a:pPr>
            <a:endParaRPr lang="en-US" sz="4499" b="1">
              <a:solidFill>
                <a:srgbClr val="000000"/>
              </a:solidFill>
              <a:latin typeface="A Day Without Sun Text Bold"/>
              <a:ea typeface="A Day Without Sun Text Bold"/>
              <a:cs typeface="A Day Without Sun Text Bold"/>
              <a:sym typeface="A Day Without Sun Text Bold"/>
            </a:endParaRPr>
          </a:p>
        </p:txBody>
      </p:sp>
      <p:grpSp>
        <p:nvGrpSpPr>
          <p:cNvPr id="23" name="Group 23"/>
          <p:cNvGrpSpPr/>
          <p:nvPr/>
        </p:nvGrpSpPr>
        <p:grpSpPr>
          <a:xfrm>
            <a:off x="512990" y="7329627"/>
            <a:ext cx="17472032" cy="2479187"/>
            <a:chOff x="0" y="0"/>
            <a:chExt cx="4601688" cy="652955"/>
          </a:xfrm>
        </p:grpSpPr>
        <p:sp>
          <p:nvSpPr>
            <p:cNvPr id="24" name="Freeform 24"/>
            <p:cNvSpPr/>
            <p:nvPr/>
          </p:nvSpPr>
          <p:spPr>
            <a:xfrm>
              <a:off x="0" y="0"/>
              <a:ext cx="4601688" cy="652955"/>
            </a:xfrm>
            <a:custGeom>
              <a:avLst/>
              <a:gdLst/>
              <a:ahLst/>
              <a:cxnLst/>
              <a:rect l="l" t="t" r="r" b="b"/>
              <a:pathLst>
                <a:path w="4601688" h="652955">
                  <a:moveTo>
                    <a:pt x="23928" y="0"/>
                  </a:moveTo>
                  <a:lnTo>
                    <a:pt x="4577760" y="0"/>
                  </a:lnTo>
                  <a:cubicBezTo>
                    <a:pt x="4584106" y="0"/>
                    <a:pt x="4590192" y="2521"/>
                    <a:pt x="4594680" y="7008"/>
                  </a:cubicBezTo>
                  <a:cubicBezTo>
                    <a:pt x="4599167" y="11496"/>
                    <a:pt x="4601688" y="17582"/>
                    <a:pt x="4601688" y="23928"/>
                  </a:cubicBezTo>
                  <a:lnTo>
                    <a:pt x="4601688" y="629027"/>
                  </a:lnTo>
                  <a:cubicBezTo>
                    <a:pt x="4601688" y="642242"/>
                    <a:pt x="4590975" y="652955"/>
                    <a:pt x="4577760" y="652955"/>
                  </a:cubicBezTo>
                  <a:lnTo>
                    <a:pt x="23928" y="652955"/>
                  </a:lnTo>
                  <a:cubicBezTo>
                    <a:pt x="17582" y="652955"/>
                    <a:pt x="11496" y="650434"/>
                    <a:pt x="7008" y="645946"/>
                  </a:cubicBezTo>
                  <a:cubicBezTo>
                    <a:pt x="2521" y="641459"/>
                    <a:pt x="0" y="635373"/>
                    <a:pt x="0" y="629027"/>
                  </a:cubicBezTo>
                  <a:lnTo>
                    <a:pt x="0" y="23928"/>
                  </a:lnTo>
                  <a:cubicBezTo>
                    <a:pt x="0" y="17582"/>
                    <a:pt x="2521" y="11496"/>
                    <a:pt x="7008" y="7008"/>
                  </a:cubicBezTo>
                  <a:cubicBezTo>
                    <a:pt x="11496" y="2521"/>
                    <a:pt x="17582" y="0"/>
                    <a:pt x="23928" y="0"/>
                  </a:cubicBezTo>
                  <a:close/>
                </a:path>
              </a:pathLst>
            </a:custGeom>
            <a:solidFill>
              <a:srgbClr val="FFFFFF"/>
            </a:solidFill>
            <a:ln w="95250" cap="rnd">
              <a:solidFill>
                <a:srgbClr val="F3659A"/>
              </a:solidFill>
              <a:prstDash val="solid"/>
              <a:round/>
            </a:ln>
          </p:spPr>
          <p:txBody>
            <a:bodyPr/>
            <a:lstStyle/>
            <a:p>
              <a:endParaRPr lang="en-US"/>
            </a:p>
          </p:txBody>
        </p:sp>
        <p:sp>
          <p:nvSpPr>
            <p:cNvPr id="25" name="TextBox 25"/>
            <p:cNvSpPr txBox="1"/>
            <p:nvPr/>
          </p:nvSpPr>
          <p:spPr>
            <a:xfrm>
              <a:off x="0" y="-38100"/>
              <a:ext cx="4601688" cy="691055"/>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1475379" y="333842"/>
            <a:ext cx="13194401"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Homework</a:t>
            </a:r>
          </a:p>
        </p:txBody>
      </p:sp>
      <p:sp>
        <p:nvSpPr>
          <p:cNvPr id="27" name="TextBox 27"/>
          <p:cNvSpPr txBox="1"/>
          <p:nvPr/>
        </p:nvSpPr>
        <p:spPr>
          <a:xfrm>
            <a:off x="13160813" y="2941122"/>
            <a:ext cx="4493147" cy="873125"/>
          </a:xfrm>
          <a:prstGeom prst="rect">
            <a:avLst/>
          </a:prstGeom>
        </p:spPr>
        <p:txBody>
          <a:bodyPr lIns="0" tIns="0" rIns="0" bIns="0" rtlCol="0" anchor="t">
            <a:spAutoFit/>
          </a:bodyPr>
          <a:lstStyle/>
          <a:p>
            <a:pPr algn="ctr">
              <a:lnSpc>
                <a:spcPts val="7000"/>
              </a:lnSpc>
            </a:pPr>
            <a:r>
              <a:rPr lang="en-US" sz="5000" b="1">
                <a:solidFill>
                  <a:srgbClr val="000000"/>
                </a:solidFill>
                <a:latin typeface="A Day Without Sun Text Bold"/>
                <a:ea typeface="A Day Without Sun Text Bold"/>
                <a:cs typeface="A Day Without Sun Text Bold"/>
                <a:sym typeface="A Day Without Sun Text Bold"/>
              </a:rPr>
              <a:t>Bowled over</a:t>
            </a:r>
          </a:p>
        </p:txBody>
      </p:sp>
      <p:sp>
        <p:nvSpPr>
          <p:cNvPr id="28" name="TextBox 28"/>
          <p:cNvSpPr txBox="1"/>
          <p:nvPr/>
        </p:nvSpPr>
        <p:spPr>
          <a:xfrm>
            <a:off x="13160820" y="3862666"/>
            <a:ext cx="4493147" cy="138430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10 strikes = homework pass</a:t>
            </a:r>
          </a:p>
        </p:txBody>
      </p:sp>
      <p:sp>
        <p:nvSpPr>
          <p:cNvPr id="29" name="TextBox 29"/>
          <p:cNvSpPr txBox="1"/>
          <p:nvPr/>
        </p:nvSpPr>
        <p:spPr>
          <a:xfrm>
            <a:off x="13160813" y="5295385"/>
            <a:ext cx="4493147" cy="138430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strike = signed, date, neat, good attempt</a:t>
            </a:r>
          </a:p>
        </p:txBody>
      </p:sp>
      <p:sp>
        <p:nvSpPr>
          <p:cNvPr id="30" name="TextBox 30"/>
          <p:cNvSpPr txBox="1"/>
          <p:nvPr/>
        </p:nvSpPr>
        <p:spPr>
          <a:xfrm>
            <a:off x="844052" y="7339152"/>
            <a:ext cx="4493147" cy="873125"/>
          </a:xfrm>
          <a:prstGeom prst="rect">
            <a:avLst/>
          </a:prstGeom>
        </p:spPr>
        <p:txBody>
          <a:bodyPr lIns="0" tIns="0" rIns="0" bIns="0" rtlCol="0" anchor="t">
            <a:spAutoFit/>
          </a:bodyPr>
          <a:lstStyle/>
          <a:p>
            <a:pPr algn="ctr">
              <a:lnSpc>
                <a:spcPts val="7000"/>
              </a:lnSpc>
            </a:pPr>
            <a:r>
              <a:rPr lang="en-US" sz="5000" b="1">
                <a:solidFill>
                  <a:srgbClr val="C74C8A"/>
                </a:solidFill>
                <a:latin typeface="A Day Without Sun Text Bold"/>
                <a:ea typeface="A Day Without Sun Text Bold"/>
                <a:cs typeface="A Day Without Sun Text Bold"/>
                <a:sym typeface="A Day Without Sun Text Bold"/>
              </a:rPr>
              <a:t>Monday</a:t>
            </a:r>
          </a:p>
        </p:txBody>
      </p:sp>
      <p:sp>
        <p:nvSpPr>
          <p:cNvPr id="31" name="TextBox 31"/>
          <p:cNvSpPr txBox="1"/>
          <p:nvPr/>
        </p:nvSpPr>
        <p:spPr>
          <a:xfrm>
            <a:off x="4755859" y="7339152"/>
            <a:ext cx="4493147" cy="873125"/>
          </a:xfrm>
          <a:prstGeom prst="rect">
            <a:avLst/>
          </a:prstGeom>
        </p:spPr>
        <p:txBody>
          <a:bodyPr lIns="0" tIns="0" rIns="0" bIns="0" rtlCol="0" anchor="t">
            <a:spAutoFit/>
          </a:bodyPr>
          <a:lstStyle/>
          <a:p>
            <a:pPr algn="ctr">
              <a:lnSpc>
                <a:spcPts val="7000"/>
              </a:lnSpc>
            </a:pPr>
            <a:r>
              <a:rPr lang="en-US" sz="5000" b="1">
                <a:solidFill>
                  <a:srgbClr val="C74C8A"/>
                </a:solidFill>
                <a:latin typeface="A Day Without Sun Text Bold"/>
                <a:ea typeface="A Day Without Sun Text Bold"/>
                <a:cs typeface="A Day Without Sun Text Bold"/>
                <a:sym typeface="A Day Without Sun Text Bold"/>
              </a:rPr>
              <a:t>Tuesday</a:t>
            </a:r>
          </a:p>
        </p:txBody>
      </p:sp>
      <p:sp>
        <p:nvSpPr>
          <p:cNvPr id="32" name="TextBox 32"/>
          <p:cNvSpPr txBox="1"/>
          <p:nvPr/>
        </p:nvSpPr>
        <p:spPr>
          <a:xfrm>
            <a:off x="8852688" y="7339152"/>
            <a:ext cx="4493147" cy="873125"/>
          </a:xfrm>
          <a:prstGeom prst="rect">
            <a:avLst/>
          </a:prstGeom>
        </p:spPr>
        <p:txBody>
          <a:bodyPr lIns="0" tIns="0" rIns="0" bIns="0" rtlCol="0" anchor="t">
            <a:spAutoFit/>
          </a:bodyPr>
          <a:lstStyle/>
          <a:p>
            <a:pPr algn="ctr">
              <a:lnSpc>
                <a:spcPts val="7000"/>
              </a:lnSpc>
            </a:pPr>
            <a:r>
              <a:rPr lang="en-US" sz="5000" b="1">
                <a:solidFill>
                  <a:srgbClr val="C74C8A"/>
                </a:solidFill>
                <a:latin typeface="A Day Without Sun Text Bold"/>
                <a:ea typeface="A Day Without Sun Text Bold"/>
                <a:cs typeface="A Day Without Sun Text Bold"/>
                <a:sym typeface="A Day Without Sun Text Bold"/>
              </a:rPr>
              <a:t>Wednesday</a:t>
            </a:r>
          </a:p>
        </p:txBody>
      </p:sp>
      <p:sp>
        <p:nvSpPr>
          <p:cNvPr id="33" name="TextBox 33"/>
          <p:cNvSpPr txBox="1"/>
          <p:nvPr/>
        </p:nvSpPr>
        <p:spPr>
          <a:xfrm>
            <a:off x="13160820" y="7339152"/>
            <a:ext cx="4493147" cy="873125"/>
          </a:xfrm>
          <a:prstGeom prst="rect">
            <a:avLst/>
          </a:prstGeom>
        </p:spPr>
        <p:txBody>
          <a:bodyPr lIns="0" tIns="0" rIns="0" bIns="0" rtlCol="0" anchor="t">
            <a:spAutoFit/>
          </a:bodyPr>
          <a:lstStyle/>
          <a:p>
            <a:pPr algn="ctr">
              <a:lnSpc>
                <a:spcPts val="7000"/>
              </a:lnSpc>
            </a:pPr>
            <a:r>
              <a:rPr lang="en-US" sz="5000" b="1">
                <a:solidFill>
                  <a:srgbClr val="C74C8A"/>
                </a:solidFill>
                <a:latin typeface="A Day Without Sun Text Bold"/>
                <a:ea typeface="A Day Without Sun Text Bold"/>
                <a:cs typeface="A Day Without Sun Text Bold"/>
                <a:sym typeface="A Day Without Sun Text Bold"/>
              </a:rPr>
              <a:t>Thursday</a:t>
            </a:r>
          </a:p>
        </p:txBody>
      </p:sp>
      <p:sp>
        <p:nvSpPr>
          <p:cNvPr id="34" name="TextBox 34"/>
          <p:cNvSpPr txBox="1"/>
          <p:nvPr/>
        </p:nvSpPr>
        <p:spPr>
          <a:xfrm>
            <a:off x="628674" y="8259902"/>
            <a:ext cx="4493147" cy="138430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AB spelling activity</a:t>
            </a:r>
          </a:p>
          <a:p>
            <a:pPr algn="ctr">
              <a:lnSpc>
                <a:spcPts val="5599"/>
              </a:lnSpc>
            </a:pPr>
            <a:r>
              <a:rPr lang="en-US" sz="3999" b="1">
                <a:solidFill>
                  <a:srgbClr val="0185B8"/>
                </a:solidFill>
                <a:latin typeface="A Day Without Sun Text Bold"/>
                <a:ea typeface="A Day Without Sun Text Bold"/>
                <a:cs typeface="A Day Without Sun Text Bold"/>
                <a:sym typeface="A Day Without Sun Text Bold"/>
              </a:rPr>
              <a:t>Practical Mental Maths</a:t>
            </a:r>
          </a:p>
        </p:txBody>
      </p:sp>
      <p:sp>
        <p:nvSpPr>
          <p:cNvPr id="35" name="TextBox 35"/>
          <p:cNvSpPr txBox="1"/>
          <p:nvPr/>
        </p:nvSpPr>
        <p:spPr>
          <a:xfrm>
            <a:off x="4755859" y="8259902"/>
            <a:ext cx="4493147" cy="134874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CGP maths booklet</a:t>
            </a:r>
          </a:p>
          <a:p>
            <a:pPr algn="ctr">
              <a:lnSpc>
                <a:spcPts val="5320"/>
              </a:lnSpc>
            </a:pPr>
            <a:r>
              <a:rPr lang="en-US" sz="3800" b="1">
                <a:solidFill>
                  <a:srgbClr val="0185B8"/>
                </a:solidFill>
                <a:latin typeface="A Day Without Sun Text Bold"/>
                <a:ea typeface="A Day Without Sun Text Bold"/>
                <a:cs typeface="A Day Without Sun Text Bold"/>
                <a:sym typeface="A Day Without Sun Text Bold"/>
              </a:rPr>
              <a:t>Written Mental Maths</a:t>
            </a:r>
          </a:p>
        </p:txBody>
      </p:sp>
      <p:sp>
        <p:nvSpPr>
          <p:cNvPr id="36" name="TextBox 36"/>
          <p:cNvSpPr txBox="1"/>
          <p:nvPr/>
        </p:nvSpPr>
        <p:spPr>
          <a:xfrm>
            <a:off x="8852688" y="8259902"/>
            <a:ext cx="4493147" cy="1384300"/>
          </a:xfrm>
          <a:prstGeom prst="rect">
            <a:avLst/>
          </a:prstGeom>
        </p:spPr>
        <p:txBody>
          <a:bodyPr lIns="0" tIns="0" rIns="0" bIns="0" rtlCol="0" anchor="t">
            <a:spAutoFit/>
          </a:bodyPr>
          <a:lstStyle/>
          <a:p>
            <a:pPr algn="ctr">
              <a:lnSpc>
                <a:spcPts val="5599"/>
              </a:lnSpc>
            </a:pPr>
            <a:r>
              <a:rPr lang="en-US" sz="3999" b="1">
                <a:solidFill>
                  <a:srgbClr val="000000"/>
                </a:solidFill>
                <a:latin typeface="A Day Without Sun Text Bold"/>
                <a:ea typeface="A Day Without Sun Text Bold"/>
                <a:cs typeface="A Day Without Sun Text Bold"/>
                <a:sym typeface="A Day Without Sun Text Bold"/>
              </a:rPr>
              <a:t>Literacy or WAU</a:t>
            </a:r>
          </a:p>
          <a:p>
            <a:pPr algn="ctr">
              <a:lnSpc>
                <a:spcPts val="5599"/>
              </a:lnSpc>
            </a:pPr>
            <a:r>
              <a:rPr lang="en-US" sz="3999" b="1">
                <a:solidFill>
                  <a:srgbClr val="0185B8"/>
                </a:solidFill>
                <a:latin typeface="A Day Without Sun Text Bold"/>
                <a:ea typeface="A Day Without Sun Text Bold"/>
                <a:cs typeface="A Day Without Sun Text Bold"/>
                <a:sym typeface="A Day Without Sun Text Bold"/>
              </a:rPr>
              <a:t>Written Mental Maths</a:t>
            </a:r>
          </a:p>
        </p:txBody>
      </p:sp>
      <p:sp>
        <p:nvSpPr>
          <p:cNvPr id="37" name="TextBox 37"/>
          <p:cNvSpPr txBox="1"/>
          <p:nvPr/>
        </p:nvSpPr>
        <p:spPr>
          <a:xfrm>
            <a:off x="13160813" y="8281810"/>
            <a:ext cx="4493147" cy="1304925"/>
          </a:xfrm>
          <a:prstGeom prst="rect">
            <a:avLst/>
          </a:prstGeom>
        </p:spPr>
        <p:txBody>
          <a:bodyPr lIns="0" tIns="0" rIns="0" bIns="0" rtlCol="0" anchor="t">
            <a:spAutoFit/>
          </a:bodyPr>
          <a:lstStyle/>
          <a:p>
            <a:pPr algn="ctr">
              <a:lnSpc>
                <a:spcPts val="4900"/>
              </a:lnSpc>
            </a:pPr>
            <a:r>
              <a:rPr lang="en-US" sz="3500" b="1">
                <a:solidFill>
                  <a:srgbClr val="000000"/>
                </a:solidFill>
                <a:latin typeface="A Day Without Sun Text Bold"/>
                <a:ea typeface="A Day Without Sun Text Bold"/>
                <a:cs typeface="A Day Without Sun Text Bold"/>
                <a:sym typeface="A Day Without Sun Text Bold"/>
              </a:rPr>
              <a:t>Numeracy (usually digitally)</a:t>
            </a:r>
          </a:p>
          <a:p>
            <a:pPr algn="ctr">
              <a:lnSpc>
                <a:spcPts val="5599"/>
              </a:lnSpc>
            </a:pPr>
            <a:r>
              <a:rPr lang="en-US" sz="3999" b="1">
                <a:solidFill>
                  <a:srgbClr val="0185B8"/>
                </a:solidFill>
                <a:latin typeface="A Day Without Sun Text Bold"/>
                <a:ea typeface="A Day Without Sun Text Bold"/>
                <a:cs typeface="A Day Without Sun Text Bold"/>
                <a:sym typeface="A Day Without Sun Text Bold"/>
              </a:rPr>
              <a:t>Written Mental Maths</a:t>
            </a:r>
          </a:p>
        </p:txBody>
      </p:sp>
      <p:sp>
        <p:nvSpPr>
          <p:cNvPr id="38" name="AutoShape 38"/>
          <p:cNvSpPr/>
          <p:nvPr/>
        </p:nvSpPr>
        <p:spPr>
          <a:xfrm>
            <a:off x="5059909" y="7664857"/>
            <a:ext cx="0" cy="1808728"/>
          </a:xfrm>
          <a:prstGeom prst="line">
            <a:avLst/>
          </a:prstGeom>
          <a:ln w="123825" cap="flat">
            <a:solidFill>
              <a:srgbClr val="CB5A99"/>
            </a:solidFill>
            <a:prstDash val="sysDot"/>
            <a:headEnd type="none" w="sm" len="sm"/>
            <a:tailEnd type="none" w="sm" len="sm"/>
          </a:ln>
        </p:spPr>
        <p:txBody>
          <a:bodyPr/>
          <a:lstStyle/>
          <a:p>
            <a:endParaRPr lang="en-US"/>
          </a:p>
        </p:txBody>
      </p:sp>
      <p:sp>
        <p:nvSpPr>
          <p:cNvPr id="39" name="AutoShape 39"/>
          <p:cNvSpPr/>
          <p:nvPr/>
        </p:nvSpPr>
        <p:spPr>
          <a:xfrm>
            <a:off x="8914601" y="7664857"/>
            <a:ext cx="0" cy="1808728"/>
          </a:xfrm>
          <a:prstGeom prst="line">
            <a:avLst/>
          </a:prstGeom>
          <a:ln w="123825" cap="flat">
            <a:solidFill>
              <a:srgbClr val="CB5A99"/>
            </a:solidFill>
            <a:prstDash val="sysDot"/>
            <a:headEnd type="none" w="sm" len="sm"/>
            <a:tailEnd type="none" w="sm" len="sm"/>
          </a:ln>
        </p:spPr>
        <p:txBody>
          <a:bodyPr/>
          <a:lstStyle/>
          <a:p>
            <a:endParaRPr lang="en-US"/>
          </a:p>
        </p:txBody>
      </p:sp>
      <p:sp>
        <p:nvSpPr>
          <p:cNvPr id="40" name="AutoShape 40"/>
          <p:cNvSpPr/>
          <p:nvPr/>
        </p:nvSpPr>
        <p:spPr>
          <a:xfrm>
            <a:off x="13098900" y="7664857"/>
            <a:ext cx="0" cy="1808728"/>
          </a:xfrm>
          <a:prstGeom prst="line">
            <a:avLst/>
          </a:prstGeom>
          <a:ln w="123825" cap="flat">
            <a:solidFill>
              <a:srgbClr val="CB5A99"/>
            </a:solidFill>
            <a:prstDash val="sysDot"/>
            <a:headEnd type="none" w="sm" len="sm"/>
            <a:tailEnd type="none" w="sm" len="sm"/>
          </a:ln>
        </p:spPr>
        <p:txBody>
          <a:bodyPr/>
          <a:lstStyle/>
          <a:p>
            <a:endParaRPr lang="en-US"/>
          </a:p>
        </p:txBody>
      </p:sp>
      <p:pic>
        <p:nvPicPr>
          <p:cNvPr id="42" name="Audio 41">
            <a:extLst>
              <a:ext uri="{FF2B5EF4-FFF2-40B4-BE49-F238E27FC236}">
                <a16:creationId xmlns:a16="http://schemas.microsoft.com/office/drawing/2014/main" id="{DDCF1CC4-5A85-2B18-7D43-ADC4F65AAB8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9889"/>
    </mc:Choice>
    <mc:Fallback>
      <p:transition spd="slow" advTm="229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1222397" y="-1832156"/>
            <a:ext cx="10461413" cy="5195121"/>
            <a:chOff x="0" y="0"/>
            <a:chExt cx="13948551" cy="6926828"/>
          </a:xfrm>
        </p:grpSpPr>
        <p:sp>
          <p:nvSpPr>
            <p:cNvPr id="7" name="Freeform 7"/>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9" name="Group 9"/>
          <p:cNvGrpSpPr/>
          <p:nvPr/>
        </p:nvGrpSpPr>
        <p:grpSpPr>
          <a:xfrm>
            <a:off x="1373271" y="2807020"/>
            <a:ext cx="15886029" cy="6630286"/>
            <a:chOff x="0" y="0"/>
            <a:chExt cx="4183975" cy="1746248"/>
          </a:xfrm>
        </p:grpSpPr>
        <p:sp>
          <p:nvSpPr>
            <p:cNvPr id="10" name="Freeform 10"/>
            <p:cNvSpPr/>
            <p:nvPr/>
          </p:nvSpPr>
          <p:spPr>
            <a:xfrm>
              <a:off x="0" y="0"/>
              <a:ext cx="4183975" cy="1746248"/>
            </a:xfrm>
            <a:custGeom>
              <a:avLst/>
              <a:gdLst/>
              <a:ahLst/>
              <a:cxnLst/>
              <a:rect l="l" t="t" r="r" b="b"/>
              <a:pathLst>
                <a:path w="4183975" h="1746248">
                  <a:moveTo>
                    <a:pt x="26316" y="0"/>
                  </a:moveTo>
                  <a:lnTo>
                    <a:pt x="4157658" y="0"/>
                  </a:lnTo>
                  <a:cubicBezTo>
                    <a:pt x="4172193" y="0"/>
                    <a:pt x="4183975" y="11782"/>
                    <a:pt x="4183975" y="26316"/>
                  </a:cubicBezTo>
                  <a:lnTo>
                    <a:pt x="4183975" y="1719932"/>
                  </a:lnTo>
                  <a:cubicBezTo>
                    <a:pt x="4183975" y="1734466"/>
                    <a:pt x="4172193" y="1746248"/>
                    <a:pt x="4157658" y="1746248"/>
                  </a:cubicBezTo>
                  <a:lnTo>
                    <a:pt x="26316" y="1746248"/>
                  </a:lnTo>
                  <a:cubicBezTo>
                    <a:pt x="11782" y="1746248"/>
                    <a:pt x="0" y="1734466"/>
                    <a:pt x="0" y="1719932"/>
                  </a:cubicBezTo>
                  <a:lnTo>
                    <a:pt x="0" y="26316"/>
                  </a:lnTo>
                  <a:cubicBezTo>
                    <a:pt x="0" y="11782"/>
                    <a:pt x="11782" y="0"/>
                    <a:pt x="26316" y="0"/>
                  </a:cubicBezTo>
                  <a:close/>
                </a:path>
              </a:pathLst>
            </a:custGeom>
            <a:solidFill>
              <a:srgbClr val="FFFFFF"/>
            </a:solidFill>
            <a:ln w="95250" cap="rnd">
              <a:solidFill>
                <a:srgbClr val="CB5A99"/>
              </a:solidFill>
              <a:prstDash val="solid"/>
              <a:round/>
            </a:ln>
          </p:spPr>
          <p:txBody>
            <a:bodyPr/>
            <a:lstStyle/>
            <a:p>
              <a:endParaRPr lang="en-US"/>
            </a:p>
          </p:txBody>
        </p:sp>
        <p:sp>
          <p:nvSpPr>
            <p:cNvPr id="11" name="TextBox 11"/>
            <p:cNvSpPr txBox="1"/>
            <p:nvPr/>
          </p:nvSpPr>
          <p:spPr>
            <a:xfrm>
              <a:off x="0" y="-38100"/>
              <a:ext cx="4183975" cy="1784348"/>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698983" y="3060650"/>
            <a:ext cx="14454501" cy="6718300"/>
          </a:xfrm>
          <a:prstGeom prst="rect">
            <a:avLst/>
          </a:prstGeom>
        </p:spPr>
        <p:txBody>
          <a:bodyPr lIns="0" tIns="0" rIns="0" bIns="0" rtlCol="0" anchor="t">
            <a:spAutoFit/>
          </a:bodyPr>
          <a:lstStyle/>
          <a:p>
            <a:pPr algn="l">
              <a:lnSpc>
                <a:spcPts val="4900"/>
              </a:lnSpc>
            </a:pPr>
            <a:r>
              <a:rPr lang="en-US" sz="3500" b="1">
                <a:solidFill>
                  <a:srgbClr val="000000"/>
                </a:solidFill>
                <a:latin typeface="A Day Without Sun Text Bold"/>
                <a:ea typeface="A Day Without Sun Text Bold"/>
                <a:cs typeface="A Day Without Sun Text Bold"/>
                <a:sym typeface="A Day Without Sun Text Bold"/>
              </a:rPr>
              <a:t>Star reading assessment</a:t>
            </a:r>
            <a:r>
              <a:rPr lang="en-US" sz="3500">
                <a:solidFill>
                  <a:srgbClr val="000000"/>
                </a:solidFill>
                <a:latin typeface="A Day Without Sun Text"/>
                <a:ea typeface="A Day Without Sun Text"/>
                <a:cs typeface="A Day Without Sun Text"/>
                <a:sym typeface="A Day Without Sun Text"/>
              </a:rPr>
              <a:t>: Completed at the start of the school year to assess their current reading level and throughout the year thereafter.</a:t>
            </a:r>
          </a:p>
          <a:p>
            <a:pPr algn="l">
              <a:lnSpc>
                <a:spcPts val="4900"/>
              </a:lnSpc>
            </a:pPr>
            <a:r>
              <a:rPr lang="en-US" sz="3500" b="1">
                <a:solidFill>
                  <a:srgbClr val="000000"/>
                </a:solidFill>
                <a:latin typeface="A Day Without Sun Text Bold"/>
                <a:ea typeface="A Day Without Sun Text Bold"/>
                <a:cs typeface="A Day Without Sun Text Bold"/>
                <a:sym typeface="A Day Without Sun Text Bold"/>
              </a:rPr>
              <a:t>Codes:</a:t>
            </a:r>
            <a:r>
              <a:rPr lang="en-US" sz="3500">
                <a:solidFill>
                  <a:srgbClr val="000000"/>
                </a:solidFill>
                <a:latin typeface="A Day Without Sun Text"/>
                <a:ea typeface="A Day Without Sun Text"/>
                <a:cs typeface="A Day Without Sun Text"/>
                <a:sym typeface="A Day Without Sun Text"/>
              </a:rPr>
              <a:t> Children are given a ZPD code to access books from the school library that are appropriate to their reading abilities. </a:t>
            </a:r>
          </a:p>
          <a:p>
            <a:pPr algn="l">
              <a:lnSpc>
                <a:spcPts val="4900"/>
              </a:lnSpc>
            </a:pPr>
            <a:r>
              <a:rPr lang="en-US" sz="3500" b="1">
                <a:solidFill>
                  <a:srgbClr val="000000"/>
                </a:solidFill>
                <a:latin typeface="A Day Without Sun Text Bold"/>
                <a:ea typeface="A Day Without Sun Text Bold"/>
                <a:cs typeface="A Day Without Sun Text Bold"/>
                <a:sym typeface="A Day Without Sun Text Bold"/>
              </a:rPr>
              <a:t>Reading logs:</a:t>
            </a:r>
            <a:r>
              <a:rPr lang="en-US" sz="3500">
                <a:solidFill>
                  <a:srgbClr val="000000"/>
                </a:solidFill>
                <a:latin typeface="A Day Without Sun Text"/>
                <a:ea typeface="A Day Without Sun Text"/>
                <a:cs typeface="A Day Without Sun Text"/>
                <a:sym typeface="A Day Without Sun Text"/>
              </a:rPr>
              <a:t> Children independently record the date, book title and book level. Parents should then sign it to clarify that the reading has been done on a nightly basis. I will regularly monitor the completion of reading logs.</a:t>
            </a:r>
          </a:p>
          <a:p>
            <a:pPr algn="l">
              <a:lnSpc>
                <a:spcPts val="4900"/>
              </a:lnSpc>
            </a:pPr>
            <a:r>
              <a:rPr lang="en-US" sz="3500" b="1">
                <a:solidFill>
                  <a:srgbClr val="000000"/>
                </a:solidFill>
                <a:latin typeface="A Day Without Sun Text Bold"/>
                <a:ea typeface="A Day Without Sun Text Bold"/>
                <a:cs typeface="A Day Without Sun Text Bold"/>
                <a:sym typeface="A Day Without Sun Text Bold"/>
              </a:rPr>
              <a:t>Daily reading: </a:t>
            </a:r>
            <a:r>
              <a:rPr lang="en-US" sz="3500">
                <a:solidFill>
                  <a:srgbClr val="000000"/>
                </a:solidFill>
                <a:latin typeface="A Day Without Sun Text"/>
                <a:ea typeface="A Day Without Sun Text"/>
                <a:cs typeface="A Day Without Sun Text"/>
                <a:sym typeface="A Day Without Sun Text"/>
              </a:rPr>
              <a:t>15 mins daily (Monday – Thursday)</a:t>
            </a:r>
          </a:p>
          <a:p>
            <a:pPr algn="l">
              <a:lnSpc>
                <a:spcPts val="4900"/>
              </a:lnSpc>
            </a:pPr>
            <a:r>
              <a:rPr lang="en-US" sz="3500" b="1">
                <a:solidFill>
                  <a:srgbClr val="000000"/>
                </a:solidFill>
                <a:latin typeface="A Day Without Sun Text Bold"/>
                <a:ea typeface="A Day Without Sun Text Bold"/>
                <a:cs typeface="A Day Without Sun Text Bold"/>
                <a:sym typeface="A Day Without Sun Text Bold"/>
              </a:rPr>
              <a:t>Quizzes:</a:t>
            </a:r>
            <a:r>
              <a:rPr lang="en-US" sz="3500">
                <a:solidFill>
                  <a:srgbClr val="000000"/>
                </a:solidFill>
                <a:latin typeface="A Day Without Sun Text"/>
                <a:ea typeface="A Day Without Sun Text"/>
                <a:cs typeface="A Day Without Sun Text"/>
                <a:sym typeface="A Day Without Sun Text"/>
              </a:rPr>
              <a:t> Once the book has been completed, the children will take a quiz in school and should record their score in the reading log.</a:t>
            </a:r>
          </a:p>
          <a:p>
            <a:pPr algn="l">
              <a:lnSpc>
                <a:spcPts val="4200"/>
              </a:lnSpc>
            </a:pPr>
            <a:endParaRPr lang="en-US" sz="3500">
              <a:solidFill>
                <a:srgbClr val="000000"/>
              </a:solidFill>
              <a:latin typeface="A Day Without Sun Text"/>
              <a:ea typeface="A Day Without Sun Text"/>
              <a:cs typeface="A Day Without Sun Text"/>
              <a:sym typeface="A Day Without Sun Text"/>
            </a:endParaRPr>
          </a:p>
        </p:txBody>
      </p:sp>
      <p:sp>
        <p:nvSpPr>
          <p:cNvPr id="13" name="Freeform 13"/>
          <p:cNvSpPr/>
          <p:nvPr/>
        </p:nvSpPr>
        <p:spPr>
          <a:xfrm>
            <a:off x="16153484" y="6793544"/>
            <a:ext cx="1739196" cy="1842259"/>
          </a:xfrm>
          <a:custGeom>
            <a:avLst/>
            <a:gdLst/>
            <a:ahLst/>
            <a:cxnLst/>
            <a:rect l="l" t="t" r="r" b="b"/>
            <a:pathLst>
              <a:path w="1739196" h="1842259">
                <a:moveTo>
                  <a:pt x="0" y="0"/>
                </a:moveTo>
                <a:lnTo>
                  <a:pt x="1739196" y="0"/>
                </a:lnTo>
                <a:lnTo>
                  <a:pt x="1739196" y="1842259"/>
                </a:lnTo>
                <a:lnTo>
                  <a:pt x="0" y="1842259"/>
                </a:lnTo>
                <a:lnTo>
                  <a:pt x="0" y="0"/>
                </a:lnTo>
                <a:close/>
              </a:path>
            </a:pathLst>
          </a:custGeom>
          <a:blipFill>
            <a:blip r:embed="rId12"/>
            <a:stretch>
              <a:fillRect l="-115257" t="-10914" r="-12294" b="-10914"/>
            </a:stretch>
          </a:blipFill>
        </p:spPr>
        <p:txBody>
          <a:bodyPr/>
          <a:lstStyle/>
          <a:p>
            <a:endParaRPr lang="en-US"/>
          </a:p>
        </p:txBody>
      </p:sp>
      <p:sp>
        <p:nvSpPr>
          <p:cNvPr id="14" name="TextBox 14"/>
          <p:cNvSpPr txBox="1"/>
          <p:nvPr/>
        </p:nvSpPr>
        <p:spPr>
          <a:xfrm>
            <a:off x="-1179137" y="574905"/>
            <a:ext cx="13194401" cy="1562100"/>
          </a:xfrm>
          <a:prstGeom prst="rect">
            <a:avLst/>
          </a:prstGeom>
        </p:spPr>
        <p:txBody>
          <a:bodyPr lIns="0" tIns="0" rIns="0" bIns="0" rtlCol="0" anchor="t">
            <a:spAutoFit/>
          </a:bodyPr>
          <a:lstStyle/>
          <a:p>
            <a:pPr algn="ctr">
              <a:lnSpc>
                <a:spcPts val="12599"/>
              </a:lnSpc>
              <a:spcBef>
                <a:spcPct val="0"/>
              </a:spcBef>
            </a:pPr>
            <a:r>
              <a:rPr lang="en-US" sz="9000">
                <a:solidFill>
                  <a:srgbClr val="000000"/>
                </a:solidFill>
                <a:latin typeface="Bobby Jones"/>
                <a:ea typeface="Bobby Jones"/>
                <a:cs typeface="Bobby Jones"/>
                <a:sym typeface="Bobby Jones"/>
              </a:rPr>
              <a:t>Accelerated Reader</a:t>
            </a:r>
          </a:p>
        </p:txBody>
      </p:sp>
      <p:sp>
        <p:nvSpPr>
          <p:cNvPr id="15" name="Freeform 15"/>
          <p:cNvSpPr/>
          <p:nvPr/>
        </p:nvSpPr>
        <p:spPr>
          <a:xfrm>
            <a:off x="16153484" y="4615641"/>
            <a:ext cx="1739196" cy="1842259"/>
          </a:xfrm>
          <a:custGeom>
            <a:avLst/>
            <a:gdLst/>
            <a:ahLst/>
            <a:cxnLst/>
            <a:rect l="l" t="t" r="r" b="b"/>
            <a:pathLst>
              <a:path w="1739196" h="1842259">
                <a:moveTo>
                  <a:pt x="0" y="0"/>
                </a:moveTo>
                <a:lnTo>
                  <a:pt x="1739196" y="0"/>
                </a:lnTo>
                <a:lnTo>
                  <a:pt x="1739196" y="1842259"/>
                </a:lnTo>
                <a:lnTo>
                  <a:pt x="0" y="1842259"/>
                </a:lnTo>
                <a:lnTo>
                  <a:pt x="0" y="0"/>
                </a:lnTo>
                <a:close/>
              </a:path>
            </a:pathLst>
          </a:custGeom>
          <a:blipFill>
            <a:blip r:embed="rId12"/>
            <a:stretch>
              <a:fillRect l="-2664" t="-10214" r="-124886" b="-11613"/>
            </a:stretch>
          </a:blipFill>
        </p:spPr>
        <p:txBody>
          <a:bodyPr/>
          <a:lstStyle/>
          <a:p>
            <a:endParaRPr lang="en-US"/>
          </a:p>
        </p:txBody>
      </p:sp>
      <p:pic>
        <p:nvPicPr>
          <p:cNvPr id="18" name="Audio 17">
            <a:extLst>
              <a:ext uri="{FF2B5EF4-FFF2-40B4-BE49-F238E27FC236}">
                <a16:creationId xmlns:a16="http://schemas.microsoft.com/office/drawing/2014/main" id="{D9D58D59-0343-D0C9-4223-4ACFCD5CA69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7917"/>
    </mc:Choice>
    <mc:Fallback>
      <p:transition spd="slow" advTm="137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1222397" y="-1832156"/>
            <a:ext cx="10461413" cy="5195121"/>
            <a:chOff x="0" y="0"/>
            <a:chExt cx="13948551" cy="6926828"/>
          </a:xfrm>
        </p:grpSpPr>
        <p:sp>
          <p:nvSpPr>
            <p:cNvPr id="7" name="Freeform 7"/>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9" name="Group 9"/>
          <p:cNvGrpSpPr/>
          <p:nvPr/>
        </p:nvGrpSpPr>
        <p:grpSpPr>
          <a:xfrm>
            <a:off x="1373271" y="2807020"/>
            <a:ext cx="15886029" cy="6630286"/>
            <a:chOff x="0" y="0"/>
            <a:chExt cx="4183975" cy="1746248"/>
          </a:xfrm>
        </p:grpSpPr>
        <p:sp>
          <p:nvSpPr>
            <p:cNvPr id="10" name="Freeform 10"/>
            <p:cNvSpPr/>
            <p:nvPr/>
          </p:nvSpPr>
          <p:spPr>
            <a:xfrm>
              <a:off x="0" y="0"/>
              <a:ext cx="4183975" cy="1746248"/>
            </a:xfrm>
            <a:custGeom>
              <a:avLst/>
              <a:gdLst/>
              <a:ahLst/>
              <a:cxnLst/>
              <a:rect l="l" t="t" r="r" b="b"/>
              <a:pathLst>
                <a:path w="4183975" h="1746248">
                  <a:moveTo>
                    <a:pt x="26316" y="0"/>
                  </a:moveTo>
                  <a:lnTo>
                    <a:pt x="4157658" y="0"/>
                  </a:lnTo>
                  <a:cubicBezTo>
                    <a:pt x="4172193" y="0"/>
                    <a:pt x="4183975" y="11782"/>
                    <a:pt x="4183975" y="26316"/>
                  </a:cubicBezTo>
                  <a:lnTo>
                    <a:pt x="4183975" y="1719932"/>
                  </a:lnTo>
                  <a:cubicBezTo>
                    <a:pt x="4183975" y="1734466"/>
                    <a:pt x="4172193" y="1746248"/>
                    <a:pt x="4157658" y="1746248"/>
                  </a:cubicBezTo>
                  <a:lnTo>
                    <a:pt x="26316" y="1746248"/>
                  </a:lnTo>
                  <a:cubicBezTo>
                    <a:pt x="11782" y="1746248"/>
                    <a:pt x="0" y="1734466"/>
                    <a:pt x="0" y="1719932"/>
                  </a:cubicBezTo>
                  <a:lnTo>
                    <a:pt x="0" y="26316"/>
                  </a:lnTo>
                  <a:cubicBezTo>
                    <a:pt x="0" y="11782"/>
                    <a:pt x="11782" y="0"/>
                    <a:pt x="26316" y="0"/>
                  </a:cubicBezTo>
                  <a:close/>
                </a:path>
              </a:pathLst>
            </a:custGeom>
            <a:solidFill>
              <a:srgbClr val="FFFFFF"/>
            </a:solidFill>
            <a:ln w="95250" cap="rnd">
              <a:solidFill>
                <a:srgbClr val="D2581E"/>
              </a:solidFill>
              <a:prstDash val="solid"/>
              <a:round/>
            </a:ln>
          </p:spPr>
          <p:txBody>
            <a:bodyPr/>
            <a:lstStyle/>
            <a:p>
              <a:endParaRPr lang="en-US"/>
            </a:p>
          </p:txBody>
        </p:sp>
        <p:sp>
          <p:nvSpPr>
            <p:cNvPr id="11" name="TextBox 11"/>
            <p:cNvSpPr txBox="1"/>
            <p:nvPr/>
          </p:nvSpPr>
          <p:spPr>
            <a:xfrm>
              <a:off x="0" y="-38100"/>
              <a:ext cx="4183975" cy="1784348"/>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698983" y="3283713"/>
            <a:ext cx="14454501" cy="5581650"/>
          </a:xfrm>
          <a:prstGeom prst="rect">
            <a:avLst/>
          </a:prstGeom>
        </p:spPr>
        <p:txBody>
          <a:bodyPr lIns="0" tIns="0" rIns="0" bIns="0" rtlCol="0" anchor="t">
            <a:spAutoFit/>
          </a:bodyPr>
          <a:lstStyle/>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PE days are currently </a:t>
            </a:r>
            <a:r>
              <a:rPr lang="en-US" sz="4500" b="1">
                <a:solidFill>
                  <a:srgbClr val="000000"/>
                </a:solidFill>
                <a:latin typeface="A Day Without Sun Text Bold"/>
                <a:ea typeface="A Day Without Sun Text Bold"/>
                <a:cs typeface="A Day Without Sun Text Bold"/>
                <a:sym typeface="A Day Without Sun Text Bold"/>
              </a:rPr>
              <a:t>Wednesday</a:t>
            </a:r>
            <a:r>
              <a:rPr lang="en-US" sz="4500">
                <a:solidFill>
                  <a:srgbClr val="000000"/>
                </a:solidFill>
                <a:latin typeface="A Day Without Sun Text"/>
                <a:ea typeface="A Day Without Sun Text"/>
                <a:cs typeface="A Day Without Sun Text"/>
                <a:sym typeface="A Day Without Sun Text"/>
              </a:rPr>
              <a:t> and </a:t>
            </a:r>
            <a:r>
              <a:rPr lang="en-US" sz="4500" b="1">
                <a:solidFill>
                  <a:srgbClr val="000000"/>
                </a:solidFill>
                <a:latin typeface="A Day Without Sun Text Bold"/>
                <a:ea typeface="A Day Without Sun Text Bold"/>
                <a:cs typeface="A Day Without Sun Text Bold"/>
                <a:sym typeface="A Day Without Sun Text Bold"/>
              </a:rPr>
              <a:t>Thursday</a:t>
            </a:r>
            <a:r>
              <a:rPr lang="en-US" sz="4500">
                <a:solidFill>
                  <a:srgbClr val="000000"/>
                </a:solidFill>
                <a:latin typeface="A Day Without Sun Text"/>
                <a:ea typeface="A Day Without Sun Text"/>
                <a:cs typeface="A Day Without Sun Text"/>
                <a:sym typeface="A Day Without Sun Text"/>
              </a:rPr>
              <a:t>.</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Children should come to school wearing their school uniform. The children will then change before their allocated PE time in school. We ask that children wear either the school PE top or a plain white t-shirt with plain black bottoms and appropriate trainers.</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School hoodies will be available to purchase </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P5 will go swimming for 11 weeks</a:t>
            </a:r>
          </a:p>
        </p:txBody>
      </p:sp>
      <p:sp>
        <p:nvSpPr>
          <p:cNvPr id="13" name="Freeform 13"/>
          <p:cNvSpPr/>
          <p:nvPr/>
        </p:nvSpPr>
        <p:spPr>
          <a:xfrm>
            <a:off x="14055963" y="6519452"/>
            <a:ext cx="2886467" cy="2345911"/>
          </a:xfrm>
          <a:custGeom>
            <a:avLst/>
            <a:gdLst/>
            <a:ahLst/>
            <a:cxnLst/>
            <a:rect l="l" t="t" r="r" b="b"/>
            <a:pathLst>
              <a:path w="2886467" h="2345911">
                <a:moveTo>
                  <a:pt x="0" y="0"/>
                </a:moveTo>
                <a:lnTo>
                  <a:pt x="2886467" y="0"/>
                </a:lnTo>
                <a:lnTo>
                  <a:pt x="2886467" y="2345911"/>
                </a:lnTo>
                <a:lnTo>
                  <a:pt x="0" y="23459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rot="1291986">
            <a:off x="13660385" y="2605597"/>
            <a:ext cx="3009495" cy="2057400"/>
          </a:xfrm>
          <a:custGeom>
            <a:avLst/>
            <a:gdLst/>
            <a:ahLst/>
            <a:cxnLst/>
            <a:rect l="l" t="t" r="r" b="b"/>
            <a:pathLst>
              <a:path w="3009495" h="2057400">
                <a:moveTo>
                  <a:pt x="0" y="0"/>
                </a:moveTo>
                <a:lnTo>
                  <a:pt x="3009495" y="0"/>
                </a:lnTo>
                <a:lnTo>
                  <a:pt x="3009495"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a:off x="121987" y="7632279"/>
            <a:ext cx="2502569" cy="2466168"/>
          </a:xfrm>
          <a:custGeom>
            <a:avLst/>
            <a:gdLst/>
            <a:ahLst/>
            <a:cxnLst/>
            <a:rect l="l" t="t" r="r" b="b"/>
            <a:pathLst>
              <a:path w="2502569" h="2466168">
                <a:moveTo>
                  <a:pt x="0" y="0"/>
                </a:moveTo>
                <a:lnTo>
                  <a:pt x="2502568" y="0"/>
                </a:lnTo>
                <a:lnTo>
                  <a:pt x="2502568" y="2466168"/>
                </a:lnTo>
                <a:lnTo>
                  <a:pt x="0" y="246616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TextBox 16"/>
          <p:cNvSpPr txBox="1"/>
          <p:nvPr/>
        </p:nvSpPr>
        <p:spPr>
          <a:xfrm>
            <a:off x="-1460980" y="204152"/>
            <a:ext cx="13194401"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PE</a:t>
            </a:r>
          </a:p>
        </p:txBody>
      </p:sp>
      <p:pic>
        <p:nvPicPr>
          <p:cNvPr id="19" name="Audio 18">
            <a:extLst>
              <a:ext uri="{FF2B5EF4-FFF2-40B4-BE49-F238E27FC236}">
                <a16:creationId xmlns:a16="http://schemas.microsoft.com/office/drawing/2014/main" id="{E95E01A4-BF62-16FA-A405-0AFA1A7062A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403"/>
    </mc:Choice>
    <mc:Fallback>
      <p:transition spd="slow" advTm="10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1222397" y="-1832156"/>
            <a:ext cx="10461413" cy="5195121"/>
            <a:chOff x="0" y="0"/>
            <a:chExt cx="13948551" cy="6926828"/>
          </a:xfrm>
        </p:grpSpPr>
        <p:sp>
          <p:nvSpPr>
            <p:cNvPr id="7" name="Freeform 7"/>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9" name="Group 9"/>
          <p:cNvGrpSpPr/>
          <p:nvPr/>
        </p:nvGrpSpPr>
        <p:grpSpPr>
          <a:xfrm>
            <a:off x="586134" y="2942733"/>
            <a:ext cx="5653248" cy="3739695"/>
            <a:chOff x="0" y="0"/>
            <a:chExt cx="1488921" cy="984940"/>
          </a:xfrm>
        </p:grpSpPr>
        <p:sp>
          <p:nvSpPr>
            <p:cNvPr id="10" name="Freeform 10"/>
            <p:cNvSpPr/>
            <p:nvPr/>
          </p:nvSpPr>
          <p:spPr>
            <a:xfrm>
              <a:off x="0" y="0"/>
              <a:ext cx="1488921" cy="984940"/>
            </a:xfrm>
            <a:custGeom>
              <a:avLst/>
              <a:gdLst/>
              <a:ahLst/>
              <a:cxnLst/>
              <a:rect l="l" t="t" r="r" b="b"/>
              <a:pathLst>
                <a:path w="1488921" h="984940">
                  <a:moveTo>
                    <a:pt x="73951" y="0"/>
                  </a:moveTo>
                  <a:lnTo>
                    <a:pt x="1414970" y="0"/>
                  </a:lnTo>
                  <a:cubicBezTo>
                    <a:pt x="1455812" y="0"/>
                    <a:pt x="1488921" y="33109"/>
                    <a:pt x="1488921" y="73951"/>
                  </a:cubicBezTo>
                  <a:lnTo>
                    <a:pt x="1488921" y="910989"/>
                  </a:lnTo>
                  <a:cubicBezTo>
                    <a:pt x="1488921" y="930602"/>
                    <a:pt x="1481130" y="949412"/>
                    <a:pt x="1467262" y="963280"/>
                  </a:cubicBezTo>
                  <a:cubicBezTo>
                    <a:pt x="1453393" y="977149"/>
                    <a:pt x="1434583" y="984940"/>
                    <a:pt x="1414970" y="984940"/>
                  </a:cubicBezTo>
                  <a:lnTo>
                    <a:pt x="73951" y="984940"/>
                  </a:lnTo>
                  <a:cubicBezTo>
                    <a:pt x="33109" y="984940"/>
                    <a:pt x="0" y="951831"/>
                    <a:pt x="0" y="910989"/>
                  </a:cubicBezTo>
                  <a:lnTo>
                    <a:pt x="0" y="73951"/>
                  </a:lnTo>
                  <a:cubicBezTo>
                    <a:pt x="0" y="33109"/>
                    <a:pt x="33109" y="0"/>
                    <a:pt x="73951" y="0"/>
                  </a:cubicBezTo>
                  <a:close/>
                </a:path>
              </a:pathLst>
            </a:custGeom>
            <a:solidFill>
              <a:srgbClr val="FFFFFF"/>
            </a:solidFill>
            <a:ln w="95250" cap="rnd">
              <a:solidFill>
                <a:srgbClr val="F3659A"/>
              </a:solidFill>
              <a:prstDash val="solid"/>
              <a:round/>
            </a:ln>
          </p:spPr>
          <p:txBody>
            <a:bodyPr/>
            <a:lstStyle/>
            <a:p>
              <a:endParaRPr lang="en-US"/>
            </a:p>
          </p:txBody>
        </p:sp>
        <p:sp>
          <p:nvSpPr>
            <p:cNvPr id="11" name="TextBox 11"/>
            <p:cNvSpPr txBox="1"/>
            <p:nvPr/>
          </p:nvSpPr>
          <p:spPr>
            <a:xfrm>
              <a:off x="0" y="-38100"/>
              <a:ext cx="1488921" cy="102304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111899" y="2986088"/>
            <a:ext cx="4601718" cy="4333875"/>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Monday – Thursday:</a:t>
            </a:r>
            <a:r>
              <a:rPr lang="en-US" sz="4500">
                <a:solidFill>
                  <a:srgbClr val="000000"/>
                </a:solidFill>
                <a:latin typeface="A Day Without Sun Text"/>
                <a:ea typeface="A Day Without Sun Text"/>
                <a:cs typeface="A Day Without Sun Text"/>
                <a:sym typeface="A Day Without Sun Text"/>
              </a:rPr>
              <a:t> 3pm finish</a:t>
            </a:r>
          </a:p>
          <a:p>
            <a:pPr algn="ctr">
              <a:lnSpc>
                <a:spcPts val="2800"/>
              </a:lnSpc>
            </a:pPr>
            <a:endParaRPr lang="en-US" sz="4500">
              <a:solidFill>
                <a:srgbClr val="000000"/>
              </a:solidFill>
              <a:latin typeface="A Day Without Sun Text"/>
              <a:ea typeface="A Day Without Sun Text"/>
              <a:cs typeface="A Day Without Sun Text"/>
              <a:sym typeface="A Day Without Sun Text"/>
            </a:endParaRPr>
          </a:p>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Friday</a:t>
            </a:r>
            <a:r>
              <a:rPr lang="en-US" sz="4500">
                <a:solidFill>
                  <a:srgbClr val="000000"/>
                </a:solidFill>
                <a:latin typeface="A Day Without Sun Text"/>
                <a:ea typeface="A Day Without Sun Text"/>
                <a:cs typeface="A Day Without Sun Text"/>
                <a:sym typeface="A Day Without Sun Text"/>
              </a:rPr>
              <a:t>: whole school finish at 2pm</a:t>
            </a:r>
          </a:p>
          <a:p>
            <a:pPr algn="ctr">
              <a:lnSpc>
                <a:spcPts val="6299"/>
              </a:lnSpc>
            </a:pPr>
            <a:endParaRPr lang="en-US" sz="4500">
              <a:solidFill>
                <a:srgbClr val="000000"/>
              </a:solidFill>
              <a:latin typeface="A Day Without Sun Text"/>
              <a:ea typeface="A Day Without Sun Text"/>
              <a:cs typeface="A Day Without Sun Text"/>
              <a:sym typeface="A Day Without Sun Text"/>
            </a:endParaRPr>
          </a:p>
        </p:txBody>
      </p:sp>
      <p:grpSp>
        <p:nvGrpSpPr>
          <p:cNvPr id="13" name="Group 13"/>
          <p:cNvGrpSpPr/>
          <p:nvPr/>
        </p:nvGrpSpPr>
        <p:grpSpPr>
          <a:xfrm>
            <a:off x="6448947" y="2942733"/>
            <a:ext cx="5653248" cy="6603143"/>
            <a:chOff x="0" y="0"/>
            <a:chExt cx="1488921" cy="1739099"/>
          </a:xfrm>
        </p:grpSpPr>
        <p:sp>
          <p:nvSpPr>
            <p:cNvPr id="14" name="Freeform 14"/>
            <p:cNvSpPr/>
            <p:nvPr/>
          </p:nvSpPr>
          <p:spPr>
            <a:xfrm>
              <a:off x="0" y="0"/>
              <a:ext cx="1488921" cy="1739099"/>
            </a:xfrm>
            <a:custGeom>
              <a:avLst/>
              <a:gdLst/>
              <a:ahLst/>
              <a:cxnLst/>
              <a:rect l="l" t="t" r="r" b="b"/>
              <a:pathLst>
                <a:path w="1488921" h="1739099">
                  <a:moveTo>
                    <a:pt x="73951" y="0"/>
                  </a:moveTo>
                  <a:lnTo>
                    <a:pt x="1414970" y="0"/>
                  </a:lnTo>
                  <a:cubicBezTo>
                    <a:pt x="1455812" y="0"/>
                    <a:pt x="1488921" y="33109"/>
                    <a:pt x="1488921" y="73951"/>
                  </a:cubicBezTo>
                  <a:lnTo>
                    <a:pt x="1488921" y="1665148"/>
                  </a:lnTo>
                  <a:cubicBezTo>
                    <a:pt x="1488921" y="1705990"/>
                    <a:pt x="1455812" y="1739099"/>
                    <a:pt x="1414970" y="1739099"/>
                  </a:cubicBezTo>
                  <a:lnTo>
                    <a:pt x="73951" y="1739099"/>
                  </a:lnTo>
                  <a:cubicBezTo>
                    <a:pt x="54338" y="1739099"/>
                    <a:pt x="35528" y="1731308"/>
                    <a:pt x="21660" y="1717440"/>
                  </a:cubicBezTo>
                  <a:cubicBezTo>
                    <a:pt x="7791" y="1703571"/>
                    <a:pt x="0" y="1684762"/>
                    <a:pt x="0" y="1665148"/>
                  </a:cubicBezTo>
                  <a:lnTo>
                    <a:pt x="0" y="73951"/>
                  </a:lnTo>
                  <a:cubicBezTo>
                    <a:pt x="0" y="33109"/>
                    <a:pt x="33109" y="0"/>
                    <a:pt x="73951" y="0"/>
                  </a:cubicBezTo>
                  <a:close/>
                </a:path>
              </a:pathLst>
            </a:custGeom>
            <a:solidFill>
              <a:srgbClr val="FFFFFF"/>
            </a:solidFill>
            <a:ln w="95250" cap="rnd">
              <a:solidFill>
                <a:srgbClr val="F3659A"/>
              </a:solidFill>
              <a:prstDash val="solid"/>
              <a:round/>
            </a:ln>
          </p:spPr>
          <p:txBody>
            <a:bodyPr/>
            <a:lstStyle/>
            <a:p>
              <a:endParaRPr lang="en-US"/>
            </a:p>
          </p:txBody>
        </p:sp>
        <p:sp>
          <p:nvSpPr>
            <p:cNvPr id="15" name="TextBox 15"/>
            <p:cNvSpPr txBox="1"/>
            <p:nvPr/>
          </p:nvSpPr>
          <p:spPr>
            <a:xfrm>
              <a:off x="0" y="-38100"/>
              <a:ext cx="1488921" cy="1777199"/>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2346479" y="2942733"/>
            <a:ext cx="5653248" cy="6603143"/>
            <a:chOff x="0" y="0"/>
            <a:chExt cx="1488921" cy="1739099"/>
          </a:xfrm>
        </p:grpSpPr>
        <p:sp>
          <p:nvSpPr>
            <p:cNvPr id="17" name="Freeform 17"/>
            <p:cNvSpPr/>
            <p:nvPr/>
          </p:nvSpPr>
          <p:spPr>
            <a:xfrm>
              <a:off x="0" y="0"/>
              <a:ext cx="1488921" cy="1739099"/>
            </a:xfrm>
            <a:custGeom>
              <a:avLst/>
              <a:gdLst/>
              <a:ahLst/>
              <a:cxnLst/>
              <a:rect l="l" t="t" r="r" b="b"/>
              <a:pathLst>
                <a:path w="1488921" h="1739099">
                  <a:moveTo>
                    <a:pt x="73951" y="0"/>
                  </a:moveTo>
                  <a:lnTo>
                    <a:pt x="1414970" y="0"/>
                  </a:lnTo>
                  <a:cubicBezTo>
                    <a:pt x="1455812" y="0"/>
                    <a:pt x="1488921" y="33109"/>
                    <a:pt x="1488921" y="73951"/>
                  </a:cubicBezTo>
                  <a:lnTo>
                    <a:pt x="1488921" y="1665148"/>
                  </a:lnTo>
                  <a:cubicBezTo>
                    <a:pt x="1488921" y="1705990"/>
                    <a:pt x="1455812" y="1739099"/>
                    <a:pt x="1414970" y="1739099"/>
                  </a:cubicBezTo>
                  <a:lnTo>
                    <a:pt x="73951" y="1739099"/>
                  </a:lnTo>
                  <a:cubicBezTo>
                    <a:pt x="54338" y="1739099"/>
                    <a:pt x="35528" y="1731308"/>
                    <a:pt x="21660" y="1717440"/>
                  </a:cubicBezTo>
                  <a:cubicBezTo>
                    <a:pt x="7791" y="1703571"/>
                    <a:pt x="0" y="1684762"/>
                    <a:pt x="0" y="1665148"/>
                  </a:cubicBezTo>
                  <a:lnTo>
                    <a:pt x="0" y="73951"/>
                  </a:lnTo>
                  <a:cubicBezTo>
                    <a:pt x="0" y="33109"/>
                    <a:pt x="33109" y="0"/>
                    <a:pt x="73951" y="0"/>
                  </a:cubicBezTo>
                  <a:close/>
                </a:path>
              </a:pathLst>
            </a:custGeom>
            <a:solidFill>
              <a:srgbClr val="FFFFFF"/>
            </a:solidFill>
            <a:ln w="95250" cap="rnd">
              <a:solidFill>
                <a:srgbClr val="F3659A"/>
              </a:solidFill>
              <a:prstDash val="solid"/>
              <a:round/>
            </a:ln>
          </p:spPr>
          <p:txBody>
            <a:bodyPr/>
            <a:lstStyle/>
            <a:p>
              <a:endParaRPr lang="en-US"/>
            </a:p>
          </p:txBody>
        </p:sp>
        <p:sp>
          <p:nvSpPr>
            <p:cNvPr id="18" name="TextBox 18"/>
            <p:cNvSpPr txBox="1"/>
            <p:nvPr/>
          </p:nvSpPr>
          <p:spPr>
            <a:xfrm>
              <a:off x="0" y="-38100"/>
              <a:ext cx="1488921" cy="1777199"/>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6693231" y="3267715"/>
            <a:ext cx="5040190" cy="4781550"/>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Wrap around care:</a:t>
            </a:r>
            <a:r>
              <a:rPr lang="en-US" sz="4500">
                <a:solidFill>
                  <a:srgbClr val="000000"/>
                </a:solidFill>
                <a:latin typeface="A Day Without Sun Text"/>
                <a:ea typeface="A Day Without Sun Text"/>
                <a:cs typeface="A Day Without Sun Text"/>
                <a:sym typeface="A Day Without Sun Text"/>
              </a:rPr>
              <a:t> </a:t>
            </a:r>
          </a:p>
          <a:p>
            <a:pPr algn="ctr">
              <a:lnSpc>
                <a:spcPts val="6299"/>
              </a:lnSpc>
            </a:pPr>
            <a:endParaRPr lang="en-US" sz="4500">
              <a:solidFill>
                <a:srgbClr val="000000"/>
              </a:solidFill>
              <a:latin typeface="A Day Without Sun Text"/>
              <a:ea typeface="A Day Without Sun Text"/>
              <a:cs typeface="A Day Without Sun Text"/>
              <a:sym typeface="A Day Without Sun Text"/>
            </a:endParaRPr>
          </a:p>
          <a:p>
            <a:pPr algn="ctr">
              <a:lnSpc>
                <a:spcPts val="6299"/>
              </a:lnSpc>
            </a:pPr>
            <a:r>
              <a:rPr lang="en-US" sz="4500">
                <a:solidFill>
                  <a:srgbClr val="000000"/>
                </a:solidFill>
                <a:latin typeface="A Day Without Sun Text"/>
                <a:ea typeface="A Day Without Sun Text"/>
                <a:cs typeface="A Day Without Sun Text"/>
                <a:sym typeface="A Day Without Sun Text"/>
              </a:rPr>
              <a:t>Sleepy Hollow offer morning club from 7:45-8:45 and after school from 2-6pm.</a:t>
            </a:r>
          </a:p>
        </p:txBody>
      </p:sp>
      <p:grpSp>
        <p:nvGrpSpPr>
          <p:cNvPr id="20" name="Group 20"/>
          <p:cNvGrpSpPr/>
          <p:nvPr/>
        </p:nvGrpSpPr>
        <p:grpSpPr>
          <a:xfrm>
            <a:off x="586134" y="6895105"/>
            <a:ext cx="5653248" cy="2650772"/>
            <a:chOff x="0" y="0"/>
            <a:chExt cx="1488921" cy="698146"/>
          </a:xfrm>
        </p:grpSpPr>
        <p:sp>
          <p:nvSpPr>
            <p:cNvPr id="21" name="Freeform 21"/>
            <p:cNvSpPr/>
            <p:nvPr/>
          </p:nvSpPr>
          <p:spPr>
            <a:xfrm>
              <a:off x="0" y="0"/>
              <a:ext cx="1488921" cy="698146"/>
            </a:xfrm>
            <a:custGeom>
              <a:avLst/>
              <a:gdLst/>
              <a:ahLst/>
              <a:cxnLst/>
              <a:rect l="l" t="t" r="r" b="b"/>
              <a:pathLst>
                <a:path w="1488921" h="698146">
                  <a:moveTo>
                    <a:pt x="73951" y="0"/>
                  </a:moveTo>
                  <a:lnTo>
                    <a:pt x="1414970" y="0"/>
                  </a:lnTo>
                  <a:cubicBezTo>
                    <a:pt x="1455812" y="0"/>
                    <a:pt x="1488921" y="33109"/>
                    <a:pt x="1488921" y="73951"/>
                  </a:cubicBezTo>
                  <a:lnTo>
                    <a:pt x="1488921" y="624195"/>
                  </a:lnTo>
                  <a:cubicBezTo>
                    <a:pt x="1488921" y="643808"/>
                    <a:pt x="1481130" y="662617"/>
                    <a:pt x="1467262" y="676486"/>
                  </a:cubicBezTo>
                  <a:cubicBezTo>
                    <a:pt x="1453393" y="690354"/>
                    <a:pt x="1434583" y="698146"/>
                    <a:pt x="1414970" y="698146"/>
                  </a:cubicBezTo>
                  <a:lnTo>
                    <a:pt x="73951" y="698146"/>
                  </a:lnTo>
                  <a:cubicBezTo>
                    <a:pt x="33109" y="698146"/>
                    <a:pt x="0" y="665037"/>
                    <a:pt x="0" y="624195"/>
                  </a:cubicBezTo>
                  <a:lnTo>
                    <a:pt x="0" y="73951"/>
                  </a:lnTo>
                  <a:cubicBezTo>
                    <a:pt x="0" y="33109"/>
                    <a:pt x="33109" y="0"/>
                    <a:pt x="73951" y="0"/>
                  </a:cubicBezTo>
                  <a:close/>
                </a:path>
              </a:pathLst>
            </a:custGeom>
            <a:solidFill>
              <a:srgbClr val="FFFFFF"/>
            </a:solidFill>
            <a:ln w="95250" cap="rnd">
              <a:solidFill>
                <a:srgbClr val="F3659A"/>
              </a:solidFill>
              <a:prstDash val="solid"/>
              <a:round/>
            </a:ln>
          </p:spPr>
          <p:txBody>
            <a:bodyPr/>
            <a:lstStyle/>
            <a:p>
              <a:endParaRPr lang="en-US"/>
            </a:p>
          </p:txBody>
        </p:sp>
        <p:sp>
          <p:nvSpPr>
            <p:cNvPr id="22" name="TextBox 22"/>
            <p:cNvSpPr txBox="1"/>
            <p:nvPr/>
          </p:nvSpPr>
          <p:spPr>
            <a:xfrm>
              <a:off x="0" y="-38100"/>
              <a:ext cx="1488921" cy="736246"/>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308307" y="3676032"/>
            <a:ext cx="1496898" cy="1524618"/>
          </a:xfrm>
          <a:custGeom>
            <a:avLst/>
            <a:gdLst/>
            <a:ahLst/>
            <a:cxnLst/>
            <a:rect l="l" t="t" r="r" b="b"/>
            <a:pathLst>
              <a:path w="1496898" h="1524618">
                <a:moveTo>
                  <a:pt x="0" y="0"/>
                </a:moveTo>
                <a:lnTo>
                  <a:pt x="1496897" y="0"/>
                </a:lnTo>
                <a:lnTo>
                  <a:pt x="1496897" y="1524618"/>
                </a:lnTo>
                <a:lnTo>
                  <a:pt x="0" y="15246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p:cNvSpPr/>
          <p:nvPr/>
        </p:nvSpPr>
        <p:spPr>
          <a:xfrm rot="1891891">
            <a:off x="6077276" y="7568080"/>
            <a:ext cx="1478943" cy="1690220"/>
          </a:xfrm>
          <a:custGeom>
            <a:avLst/>
            <a:gdLst/>
            <a:ahLst/>
            <a:cxnLst/>
            <a:rect l="l" t="t" r="r" b="b"/>
            <a:pathLst>
              <a:path w="1478943" h="1690220">
                <a:moveTo>
                  <a:pt x="0" y="0"/>
                </a:moveTo>
                <a:lnTo>
                  <a:pt x="1478943" y="0"/>
                </a:lnTo>
                <a:lnTo>
                  <a:pt x="1478943" y="1690220"/>
                </a:lnTo>
                <a:lnTo>
                  <a:pt x="0" y="16902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5" name="Freeform 25"/>
          <p:cNvSpPr/>
          <p:nvPr/>
        </p:nvSpPr>
        <p:spPr>
          <a:xfrm>
            <a:off x="11241603" y="8229600"/>
            <a:ext cx="2836194" cy="1552172"/>
          </a:xfrm>
          <a:custGeom>
            <a:avLst/>
            <a:gdLst/>
            <a:ahLst/>
            <a:cxnLst/>
            <a:rect l="l" t="t" r="r" b="b"/>
            <a:pathLst>
              <a:path w="2836194" h="1552172">
                <a:moveTo>
                  <a:pt x="0" y="0"/>
                </a:moveTo>
                <a:lnTo>
                  <a:pt x="2836194" y="0"/>
                </a:lnTo>
                <a:lnTo>
                  <a:pt x="2836194" y="1552172"/>
                </a:lnTo>
                <a:lnTo>
                  <a:pt x="0" y="15521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26"/>
          <p:cNvSpPr/>
          <p:nvPr/>
        </p:nvSpPr>
        <p:spPr>
          <a:xfrm rot="-1873938">
            <a:off x="10490710" y="1558686"/>
            <a:ext cx="2485422" cy="1481933"/>
          </a:xfrm>
          <a:custGeom>
            <a:avLst/>
            <a:gdLst/>
            <a:ahLst/>
            <a:cxnLst/>
            <a:rect l="l" t="t" r="r" b="b"/>
            <a:pathLst>
              <a:path w="2485422" h="1481933">
                <a:moveTo>
                  <a:pt x="0" y="0"/>
                </a:moveTo>
                <a:lnTo>
                  <a:pt x="2485422" y="0"/>
                </a:lnTo>
                <a:lnTo>
                  <a:pt x="2485422" y="1481932"/>
                </a:lnTo>
                <a:lnTo>
                  <a:pt x="0" y="14819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TextBox 27"/>
          <p:cNvSpPr txBox="1"/>
          <p:nvPr/>
        </p:nvSpPr>
        <p:spPr>
          <a:xfrm>
            <a:off x="-1460980" y="204152"/>
            <a:ext cx="13194401"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School day</a:t>
            </a:r>
          </a:p>
        </p:txBody>
      </p:sp>
      <p:sp>
        <p:nvSpPr>
          <p:cNvPr id="28" name="Freeform 28"/>
          <p:cNvSpPr/>
          <p:nvPr/>
        </p:nvSpPr>
        <p:spPr>
          <a:xfrm>
            <a:off x="10136726" y="1848905"/>
            <a:ext cx="2209753" cy="2187656"/>
          </a:xfrm>
          <a:custGeom>
            <a:avLst/>
            <a:gdLst/>
            <a:ahLst/>
            <a:cxnLst/>
            <a:rect l="l" t="t" r="r" b="b"/>
            <a:pathLst>
              <a:path w="2209753" h="2187656">
                <a:moveTo>
                  <a:pt x="0" y="0"/>
                </a:moveTo>
                <a:lnTo>
                  <a:pt x="2209753" y="0"/>
                </a:lnTo>
                <a:lnTo>
                  <a:pt x="2209753" y="2187656"/>
                </a:lnTo>
                <a:lnTo>
                  <a:pt x="0" y="218765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9" name="TextBox 29"/>
          <p:cNvSpPr txBox="1"/>
          <p:nvPr/>
        </p:nvSpPr>
        <p:spPr>
          <a:xfrm>
            <a:off x="12653009" y="3267715"/>
            <a:ext cx="5040190" cy="5142865"/>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Break &amp; lunch:</a:t>
            </a:r>
          </a:p>
          <a:p>
            <a:pPr algn="ctr">
              <a:lnSpc>
                <a:spcPts val="2800"/>
              </a:lnSpc>
            </a:pPr>
            <a:endParaRPr lang="en-US" sz="4500" b="1">
              <a:solidFill>
                <a:srgbClr val="000000"/>
              </a:solidFill>
              <a:latin typeface="A Day Without Sun Text Bold"/>
              <a:ea typeface="A Day Without Sun Text Bold"/>
              <a:cs typeface="A Day Without Sun Text Bold"/>
              <a:sym typeface="A Day Without Sun Text Bold"/>
            </a:endParaRPr>
          </a:p>
          <a:p>
            <a:pPr algn="ctr">
              <a:lnSpc>
                <a:spcPts val="5320"/>
              </a:lnSpc>
            </a:pPr>
            <a:r>
              <a:rPr lang="en-US" sz="3800">
                <a:solidFill>
                  <a:srgbClr val="000000"/>
                </a:solidFill>
                <a:latin typeface="A Day Without Sun Text"/>
                <a:ea typeface="A Day Without Sun Text"/>
                <a:cs typeface="A Day Without Sun Text"/>
                <a:sym typeface="A Day Without Sun Text"/>
              </a:rPr>
              <a:t>Please try to book in advance. Otherwise, please contact the school office in the morning. Please do not expect your child to communicate this information.</a:t>
            </a:r>
          </a:p>
        </p:txBody>
      </p:sp>
      <p:sp>
        <p:nvSpPr>
          <p:cNvPr id="30" name="TextBox 30"/>
          <p:cNvSpPr txBox="1"/>
          <p:nvPr/>
        </p:nvSpPr>
        <p:spPr>
          <a:xfrm>
            <a:off x="856308" y="7134225"/>
            <a:ext cx="5040190" cy="2124075"/>
          </a:xfrm>
          <a:prstGeom prst="rect">
            <a:avLst/>
          </a:prstGeom>
        </p:spPr>
        <p:txBody>
          <a:bodyPr lIns="0" tIns="0" rIns="0" bIns="0" rtlCol="0" anchor="t">
            <a:spAutoFit/>
          </a:bodyPr>
          <a:lstStyle/>
          <a:p>
            <a:pPr algn="ctr">
              <a:lnSpc>
                <a:spcPts val="4200"/>
              </a:lnSpc>
            </a:pPr>
            <a:r>
              <a:rPr lang="en-US" sz="3000" b="1">
                <a:solidFill>
                  <a:srgbClr val="000000"/>
                </a:solidFill>
                <a:latin typeface="A Day Without Sun Text Bold"/>
                <a:ea typeface="A Day Without Sun Text Bold"/>
                <a:cs typeface="A Day Without Sun Text Bold"/>
                <a:sym typeface="A Day Without Sun Text Bold"/>
              </a:rPr>
              <a:t>Please contact the school office or send an email to make appointments. Staff are not allowed to respond to personal calls or texts.</a:t>
            </a:r>
          </a:p>
        </p:txBody>
      </p:sp>
      <p:pic>
        <p:nvPicPr>
          <p:cNvPr id="33" name="Audio 32">
            <a:extLst>
              <a:ext uri="{FF2B5EF4-FFF2-40B4-BE49-F238E27FC236}">
                <a16:creationId xmlns:a16="http://schemas.microsoft.com/office/drawing/2014/main" id="{86D4C0EE-26AB-0B5E-F085-CA081F78B32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358"/>
    </mc:Choice>
    <mc:Fallback>
      <p:transition spd="slow" advTm="6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1222397" y="-1832156"/>
            <a:ext cx="10461413" cy="5195121"/>
            <a:chOff x="0" y="0"/>
            <a:chExt cx="13948551" cy="6926828"/>
          </a:xfrm>
        </p:grpSpPr>
        <p:sp>
          <p:nvSpPr>
            <p:cNvPr id="7" name="Freeform 7"/>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9" name="Group 9"/>
          <p:cNvGrpSpPr/>
          <p:nvPr/>
        </p:nvGrpSpPr>
        <p:grpSpPr>
          <a:xfrm>
            <a:off x="586134" y="2942733"/>
            <a:ext cx="5127483" cy="2875475"/>
            <a:chOff x="0" y="0"/>
            <a:chExt cx="1350448" cy="757327"/>
          </a:xfrm>
        </p:grpSpPr>
        <p:sp>
          <p:nvSpPr>
            <p:cNvPr id="10" name="Freeform 10"/>
            <p:cNvSpPr/>
            <p:nvPr/>
          </p:nvSpPr>
          <p:spPr>
            <a:xfrm>
              <a:off x="0" y="0"/>
              <a:ext cx="1350448" cy="757327"/>
            </a:xfrm>
            <a:custGeom>
              <a:avLst/>
              <a:gdLst/>
              <a:ahLst/>
              <a:cxnLst/>
              <a:rect l="l" t="t" r="r" b="b"/>
              <a:pathLst>
                <a:path w="1350448" h="757327">
                  <a:moveTo>
                    <a:pt x="81534" y="0"/>
                  </a:moveTo>
                  <a:lnTo>
                    <a:pt x="1268914" y="0"/>
                  </a:lnTo>
                  <a:cubicBezTo>
                    <a:pt x="1313944" y="0"/>
                    <a:pt x="1350448" y="36504"/>
                    <a:pt x="1350448" y="81534"/>
                  </a:cubicBezTo>
                  <a:lnTo>
                    <a:pt x="1350448" y="675793"/>
                  </a:lnTo>
                  <a:cubicBezTo>
                    <a:pt x="1350448" y="720823"/>
                    <a:pt x="1313944" y="757327"/>
                    <a:pt x="1268914" y="757327"/>
                  </a:cubicBezTo>
                  <a:lnTo>
                    <a:pt x="81534" y="757327"/>
                  </a:lnTo>
                  <a:cubicBezTo>
                    <a:pt x="36504" y="757327"/>
                    <a:pt x="0" y="720823"/>
                    <a:pt x="0" y="675793"/>
                  </a:cubicBezTo>
                  <a:lnTo>
                    <a:pt x="0" y="81534"/>
                  </a:lnTo>
                  <a:cubicBezTo>
                    <a:pt x="0" y="36504"/>
                    <a:pt x="36504" y="0"/>
                    <a:pt x="81534" y="0"/>
                  </a:cubicBezTo>
                  <a:close/>
                </a:path>
              </a:pathLst>
            </a:custGeom>
            <a:solidFill>
              <a:srgbClr val="FFFFFF"/>
            </a:solidFill>
            <a:ln w="95250" cap="rnd">
              <a:solidFill>
                <a:srgbClr val="F3659A"/>
              </a:solidFill>
              <a:prstDash val="solid"/>
              <a:round/>
            </a:ln>
          </p:spPr>
          <p:txBody>
            <a:bodyPr/>
            <a:lstStyle/>
            <a:p>
              <a:endParaRPr lang="en-US"/>
            </a:p>
          </p:txBody>
        </p:sp>
        <p:sp>
          <p:nvSpPr>
            <p:cNvPr id="11" name="TextBox 11"/>
            <p:cNvSpPr txBox="1"/>
            <p:nvPr/>
          </p:nvSpPr>
          <p:spPr>
            <a:xfrm>
              <a:off x="0" y="-38100"/>
              <a:ext cx="1350448" cy="795427"/>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5947143" y="2942733"/>
            <a:ext cx="6935638" cy="7095697"/>
            <a:chOff x="0" y="0"/>
            <a:chExt cx="1826670" cy="1868825"/>
          </a:xfrm>
        </p:grpSpPr>
        <p:sp>
          <p:nvSpPr>
            <p:cNvPr id="13" name="Freeform 13"/>
            <p:cNvSpPr/>
            <p:nvPr/>
          </p:nvSpPr>
          <p:spPr>
            <a:xfrm>
              <a:off x="0" y="0"/>
              <a:ext cx="1826670" cy="1868825"/>
            </a:xfrm>
            <a:custGeom>
              <a:avLst/>
              <a:gdLst/>
              <a:ahLst/>
              <a:cxnLst/>
              <a:rect l="l" t="t" r="r" b="b"/>
              <a:pathLst>
                <a:path w="1826670" h="1868825">
                  <a:moveTo>
                    <a:pt x="60278" y="0"/>
                  </a:moveTo>
                  <a:lnTo>
                    <a:pt x="1766393" y="0"/>
                  </a:lnTo>
                  <a:cubicBezTo>
                    <a:pt x="1782379" y="0"/>
                    <a:pt x="1797711" y="6351"/>
                    <a:pt x="1809015" y="17655"/>
                  </a:cubicBezTo>
                  <a:cubicBezTo>
                    <a:pt x="1820320" y="28959"/>
                    <a:pt x="1826670" y="44291"/>
                    <a:pt x="1826670" y="60278"/>
                  </a:cubicBezTo>
                  <a:lnTo>
                    <a:pt x="1826670" y="1808548"/>
                  </a:lnTo>
                  <a:cubicBezTo>
                    <a:pt x="1826670" y="1824535"/>
                    <a:pt x="1820320" y="1839866"/>
                    <a:pt x="1809015" y="1851171"/>
                  </a:cubicBezTo>
                  <a:cubicBezTo>
                    <a:pt x="1797711" y="1862475"/>
                    <a:pt x="1782379" y="1868825"/>
                    <a:pt x="1766393" y="1868825"/>
                  </a:cubicBezTo>
                  <a:lnTo>
                    <a:pt x="60278" y="1868825"/>
                  </a:lnTo>
                  <a:cubicBezTo>
                    <a:pt x="26987" y="1868825"/>
                    <a:pt x="0" y="1841838"/>
                    <a:pt x="0" y="1808548"/>
                  </a:cubicBezTo>
                  <a:lnTo>
                    <a:pt x="0" y="60278"/>
                  </a:lnTo>
                  <a:cubicBezTo>
                    <a:pt x="0" y="44291"/>
                    <a:pt x="6351" y="28959"/>
                    <a:pt x="17655" y="17655"/>
                  </a:cubicBezTo>
                  <a:cubicBezTo>
                    <a:pt x="28959" y="6351"/>
                    <a:pt x="44291" y="0"/>
                    <a:pt x="60278" y="0"/>
                  </a:cubicBezTo>
                  <a:close/>
                </a:path>
              </a:pathLst>
            </a:custGeom>
            <a:solidFill>
              <a:srgbClr val="FFFFFF"/>
            </a:solidFill>
            <a:ln w="95250" cap="rnd">
              <a:solidFill>
                <a:srgbClr val="F3659A"/>
              </a:solidFill>
              <a:prstDash val="solid"/>
              <a:round/>
            </a:ln>
          </p:spPr>
          <p:txBody>
            <a:bodyPr/>
            <a:lstStyle/>
            <a:p>
              <a:endParaRPr lang="en-US"/>
            </a:p>
          </p:txBody>
        </p:sp>
        <p:sp>
          <p:nvSpPr>
            <p:cNvPr id="14" name="TextBox 14"/>
            <p:cNvSpPr txBox="1"/>
            <p:nvPr/>
          </p:nvSpPr>
          <p:spPr>
            <a:xfrm>
              <a:off x="0" y="-38100"/>
              <a:ext cx="1826670" cy="1906925"/>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3273771" y="2942733"/>
            <a:ext cx="4725957" cy="7095697"/>
            <a:chOff x="0" y="0"/>
            <a:chExt cx="1244697" cy="1868825"/>
          </a:xfrm>
        </p:grpSpPr>
        <p:sp>
          <p:nvSpPr>
            <p:cNvPr id="16" name="Freeform 16"/>
            <p:cNvSpPr/>
            <p:nvPr/>
          </p:nvSpPr>
          <p:spPr>
            <a:xfrm>
              <a:off x="0" y="0"/>
              <a:ext cx="1244697" cy="1868825"/>
            </a:xfrm>
            <a:custGeom>
              <a:avLst/>
              <a:gdLst/>
              <a:ahLst/>
              <a:cxnLst/>
              <a:rect l="l" t="t" r="r" b="b"/>
              <a:pathLst>
                <a:path w="1244697" h="1868825">
                  <a:moveTo>
                    <a:pt x="88461" y="0"/>
                  </a:moveTo>
                  <a:lnTo>
                    <a:pt x="1156235" y="0"/>
                  </a:lnTo>
                  <a:cubicBezTo>
                    <a:pt x="1179697" y="0"/>
                    <a:pt x="1202197" y="9320"/>
                    <a:pt x="1218787" y="25910"/>
                  </a:cubicBezTo>
                  <a:cubicBezTo>
                    <a:pt x="1235377" y="42499"/>
                    <a:pt x="1244697" y="65000"/>
                    <a:pt x="1244697" y="88461"/>
                  </a:cubicBezTo>
                  <a:lnTo>
                    <a:pt x="1244697" y="1780364"/>
                  </a:lnTo>
                  <a:cubicBezTo>
                    <a:pt x="1244697" y="1829220"/>
                    <a:pt x="1205091" y="1868825"/>
                    <a:pt x="1156235" y="1868825"/>
                  </a:cubicBezTo>
                  <a:lnTo>
                    <a:pt x="88461" y="1868825"/>
                  </a:lnTo>
                  <a:cubicBezTo>
                    <a:pt x="39605" y="1868825"/>
                    <a:pt x="0" y="1829220"/>
                    <a:pt x="0" y="1780364"/>
                  </a:cubicBezTo>
                  <a:lnTo>
                    <a:pt x="0" y="88461"/>
                  </a:lnTo>
                  <a:cubicBezTo>
                    <a:pt x="0" y="39605"/>
                    <a:pt x="39605" y="0"/>
                    <a:pt x="88461" y="0"/>
                  </a:cubicBezTo>
                  <a:close/>
                </a:path>
              </a:pathLst>
            </a:custGeom>
            <a:solidFill>
              <a:srgbClr val="FFFFFF"/>
            </a:solidFill>
            <a:ln w="95250" cap="rnd">
              <a:solidFill>
                <a:srgbClr val="F3659A"/>
              </a:solidFill>
              <a:prstDash val="solid"/>
              <a:round/>
            </a:ln>
          </p:spPr>
          <p:txBody>
            <a:bodyPr/>
            <a:lstStyle/>
            <a:p>
              <a:endParaRPr lang="en-US"/>
            </a:p>
          </p:txBody>
        </p:sp>
        <p:sp>
          <p:nvSpPr>
            <p:cNvPr id="17" name="TextBox 17"/>
            <p:cNvSpPr txBox="1"/>
            <p:nvPr/>
          </p:nvSpPr>
          <p:spPr>
            <a:xfrm>
              <a:off x="0" y="-38100"/>
              <a:ext cx="1244697" cy="1906925"/>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6135670" y="3267715"/>
            <a:ext cx="6517726" cy="6915150"/>
          </a:xfrm>
          <a:prstGeom prst="rect">
            <a:avLst/>
          </a:prstGeom>
        </p:spPr>
        <p:txBody>
          <a:bodyPr lIns="0" tIns="0" rIns="0" bIns="0" rtlCol="0" anchor="t">
            <a:spAutoFit/>
          </a:bodyPr>
          <a:lstStyle/>
          <a:p>
            <a:pPr algn="r">
              <a:lnSpc>
                <a:spcPts val="6299"/>
              </a:lnSpc>
            </a:pPr>
            <a:r>
              <a:rPr lang="en-US" sz="4500" b="1">
                <a:solidFill>
                  <a:srgbClr val="000000"/>
                </a:solidFill>
                <a:latin typeface="A Day Without Sun Text Bold"/>
                <a:ea typeface="A Day Without Sun Text Bold"/>
                <a:cs typeface="A Day Without Sun Text Bold"/>
                <a:sym typeface="A Day Without Sun Text Bold"/>
              </a:rPr>
              <a:t>Jewellery</a:t>
            </a:r>
          </a:p>
          <a:p>
            <a:pPr algn="ctr">
              <a:lnSpc>
                <a:spcPts val="5320"/>
              </a:lnSpc>
            </a:pPr>
            <a:r>
              <a:rPr lang="en-US" sz="3800">
                <a:solidFill>
                  <a:srgbClr val="000000"/>
                </a:solidFill>
                <a:latin typeface="A Day Without Sun Text"/>
                <a:ea typeface="A Day Without Sun Text"/>
                <a:cs typeface="A Day Without Sun Text"/>
                <a:sym typeface="A Day Without Sun Text"/>
              </a:rPr>
              <a:t>No jewellery should be worn to school in accordance with school policy.</a:t>
            </a:r>
          </a:p>
          <a:p>
            <a:pPr algn="ctr">
              <a:lnSpc>
                <a:spcPts val="5320"/>
              </a:lnSpc>
            </a:pPr>
            <a:r>
              <a:rPr lang="en-US" sz="3800">
                <a:solidFill>
                  <a:srgbClr val="000000"/>
                </a:solidFill>
                <a:latin typeface="A Day Without Sun Text"/>
                <a:ea typeface="A Day Without Sun Text"/>
                <a:cs typeface="A Day Without Sun Text"/>
                <a:sym typeface="A Day Without Sun Text"/>
              </a:rPr>
              <a:t>If the slip is not returned to school we will make the assumption that you have AGREED to the policy. </a:t>
            </a:r>
          </a:p>
          <a:p>
            <a:pPr algn="ctr">
              <a:lnSpc>
                <a:spcPts val="5320"/>
              </a:lnSpc>
            </a:pPr>
            <a:r>
              <a:rPr lang="en-US" sz="3800">
                <a:solidFill>
                  <a:srgbClr val="000000"/>
                </a:solidFill>
                <a:latin typeface="A Day Without Sun Text"/>
                <a:ea typeface="A Day Without Sun Text"/>
                <a:cs typeface="A Day Without Sun Text"/>
                <a:sym typeface="A Day Without Sun Text"/>
              </a:rPr>
              <a:t>Children will be asked to remove jewellery and put it in their school bags, especially before PE.</a:t>
            </a:r>
          </a:p>
          <a:p>
            <a:pPr algn="l">
              <a:lnSpc>
                <a:spcPts val="6299"/>
              </a:lnSpc>
            </a:pPr>
            <a:endParaRPr lang="en-US" sz="3800">
              <a:solidFill>
                <a:srgbClr val="000000"/>
              </a:solidFill>
              <a:latin typeface="A Day Without Sun Text"/>
              <a:ea typeface="A Day Without Sun Text"/>
              <a:cs typeface="A Day Without Sun Text"/>
              <a:sym typeface="A Day Without Sun Text"/>
            </a:endParaRPr>
          </a:p>
        </p:txBody>
      </p:sp>
      <p:sp>
        <p:nvSpPr>
          <p:cNvPr id="19" name="Freeform 19"/>
          <p:cNvSpPr/>
          <p:nvPr/>
        </p:nvSpPr>
        <p:spPr>
          <a:xfrm rot="-938923">
            <a:off x="276463" y="1914033"/>
            <a:ext cx="1504474" cy="2057400"/>
          </a:xfrm>
          <a:custGeom>
            <a:avLst/>
            <a:gdLst/>
            <a:ahLst/>
            <a:cxnLst/>
            <a:rect l="l" t="t" r="r" b="b"/>
            <a:pathLst>
              <a:path w="1504474" h="2057400">
                <a:moveTo>
                  <a:pt x="0" y="0"/>
                </a:moveTo>
                <a:lnTo>
                  <a:pt x="1504474" y="0"/>
                </a:lnTo>
                <a:lnTo>
                  <a:pt x="1504474"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20"/>
          <p:cNvSpPr/>
          <p:nvPr/>
        </p:nvSpPr>
        <p:spPr>
          <a:xfrm>
            <a:off x="6877785" y="3083066"/>
            <a:ext cx="2991849" cy="826498"/>
          </a:xfrm>
          <a:custGeom>
            <a:avLst/>
            <a:gdLst/>
            <a:ahLst/>
            <a:cxnLst/>
            <a:rect l="l" t="t" r="r" b="b"/>
            <a:pathLst>
              <a:path w="2991849" h="826498">
                <a:moveTo>
                  <a:pt x="0" y="0"/>
                </a:moveTo>
                <a:lnTo>
                  <a:pt x="2991849" y="0"/>
                </a:lnTo>
                <a:lnTo>
                  <a:pt x="2991849" y="826498"/>
                </a:lnTo>
                <a:lnTo>
                  <a:pt x="0" y="826498"/>
                </a:lnTo>
                <a:lnTo>
                  <a:pt x="0" y="0"/>
                </a:lnTo>
                <a:close/>
              </a:path>
            </a:pathLst>
          </a:custGeom>
          <a:blipFill>
            <a:blip r:embed="rId14"/>
            <a:stretch>
              <a:fillRect/>
            </a:stretch>
          </a:blipFill>
        </p:spPr>
        <p:txBody>
          <a:bodyPr/>
          <a:lstStyle/>
          <a:p>
            <a:endParaRPr lang="en-US"/>
          </a:p>
        </p:txBody>
      </p:sp>
      <p:sp>
        <p:nvSpPr>
          <p:cNvPr id="21" name="Freeform 21"/>
          <p:cNvSpPr/>
          <p:nvPr/>
        </p:nvSpPr>
        <p:spPr>
          <a:xfrm>
            <a:off x="12382314" y="1907950"/>
            <a:ext cx="2492852" cy="2659042"/>
          </a:xfrm>
          <a:custGeom>
            <a:avLst/>
            <a:gdLst/>
            <a:ahLst/>
            <a:cxnLst/>
            <a:rect l="l" t="t" r="r" b="b"/>
            <a:pathLst>
              <a:path w="2492852" h="2659042">
                <a:moveTo>
                  <a:pt x="0" y="0"/>
                </a:moveTo>
                <a:lnTo>
                  <a:pt x="2492852" y="0"/>
                </a:lnTo>
                <a:lnTo>
                  <a:pt x="2492852" y="2659041"/>
                </a:lnTo>
                <a:lnTo>
                  <a:pt x="0" y="2659041"/>
                </a:lnTo>
                <a:lnTo>
                  <a:pt x="0" y="0"/>
                </a:lnTo>
                <a:close/>
              </a:path>
            </a:pathLst>
          </a:custGeom>
          <a:blipFill>
            <a:blip r:embed="rId15"/>
            <a:stretch>
              <a:fillRect/>
            </a:stretch>
          </a:blipFill>
        </p:spPr>
        <p:txBody>
          <a:bodyPr/>
          <a:lstStyle/>
          <a:p>
            <a:endParaRPr lang="en-US"/>
          </a:p>
        </p:txBody>
      </p:sp>
      <p:grpSp>
        <p:nvGrpSpPr>
          <p:cNvPr id="22" name="Group 22"/>
          <p:cNvGrpSpPr/>
          <p:nvPr/>
        </p:nvGrpSpPr>
        <p:grpSpPr>
          <a:xfrm>
            <a:off x="586134" y="6018264"/>
            <a:ext cx="5127483" cy="4020165"/>
            <a:chOff x="0" y="0"/>
            <a:chExt cx="1350448" cy="1058809"/>
          </a:xfrm>
        </p:grpSpPr>
        <p:sp>
          <p:nvSpPr>
            <p:cNvPr id="23" name="Freeform 23"/>
            <p:cNvSpPr/>
            <p:nvPr/>
          </p:nvSpPr>
          <p:spPr>
            <a:xfrm>
              <a:off x="0" y="0"/>
              <a:ext cx="1350448" cy="1058809"/>
            </a:xfrm>
            <a:custGeom>
              <a:avLst/>
              <a:gdLst/>
              <a:ahLst/>
              <a:cxnLst/>
              <a:rect l="l" t="t" r="r" b="b"/>
              <a:pathLst>
                <a:path w="1350448" h="1058809">
                  <a:moveTo>
                    <a:pt x="81534" y="0"/>
                  </a:moveTo>
                  <a:lnTo>
                    <a:pt x="1268914" y="0"/>
                  </a:lnTo>
                  <a:cubicBezTo>
                    <a:pt x="1313944" y="0"/>
                    <a:pt x="1350448" y="36504"/>
                    <a:pt x="1350448" y="81534"/>
                  </a:cubicBezTo>
                  <a:lnTo>
                    <a:pt x="1350448" y="977275"/>
                  </a:lnTo>
                  <a:cubicBezTo>
                    <a:pt x="1350448" y="1022305"/>
                    <a:pt x="1313944" y="1058809"/>
                    <a:pt x="1268914" y="1058809"/>
                  </a:cubicBezTo>
                  <a:lnTo>
                    <a:pt x="81534" y="1058809"/>
                  </a:lnTo>
                  <a:cubicBezTo>
                    <a:pt x="36504" y="1058809"/>
                    <a:pt x="0" y="1022305"/>
                    <a:pt x="0" y="977275"/>
                  </a:cubicBezTo>
                  <a:lnTo>
                    <a:pt x="0" y="81534"/>
                  </a:lnTo>
                  <a:cubicBezTo>
                    <a:pt x="0" y="36504"/>
                    <a:pt x="36504" y="0"/>
                    <a:pt x="81534" y="0"/>
                  </a:cubicBezTo>
                  <a:close/>
                </a:path>
              </a:pathLst>
            </a:custGeom>
            <a:solidFill>
              <a:srgbClr val="FFFFFF"/>
            </a:solidFill>
            <a:ln w="95250" cap="rnd">
              <a:solidFill>
                <a:srgbClr val="F3659A"/>
              </a:solidFill>
              <a:prstDash val="solid"/>
              <a:round/>
            </a:ln>
          </p:spPr>
          <p:txBody>
            <a:bodyPr/>
            <a:lstStyle/>
            <a:p>
              <a:endParaRPr lang="en-US"/>
            </a:p>
          </p:txBody>
        </p:sp>
        <p:sp>
          <p:nvSpPr>
            <p:cNvPr id="24" name="TextBox 24"/>
            <p:cNvSpPr txBox="1"/>
            <p:nvPr/>
          </p:nvSpPr>
          <p:spPr>
            <a:xfrm>
              <a:off x="0" y="-38100"/>
              <a:ext cx="1350448" cy="1096909"/>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276463" y="5390223"/>
            <a:ext cx="1696554" cy="1382692"/>
          </a:xfrm>
          <a:custGeom>
            <a:avLst/>
            <a:gdLst/>
            <a:ahLst/>
            <a:cxnLst/>
            <a:rect l="l" t="t" r="r" b="b"/>
            <a:pathLst>
              <a:path w="1696554" h="1382692">
                <a:moveTo>
                  <a:pt x="0" y="0"/>
                </a:moveTo>
                <a:lnTo>
                  <a:pt x="1696555" y="0"/>
                </a:lnTo>
                <a:lnTo>
                  <a:pt x="1696555" y="1382692"/>
                </a:lnTo>
                <a:lnTo>
                  <a:pt x="0" y="13826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TextBox 26"/>
          <p:cNvSpPr txBox="1"/>
          <p:nvPr/>
        </p:nvSpPr>
        <p:spPr>
          <a:xfrm>
            <a:off x="923305" y="3142221"/>
            <a:ext cx="4601718" cy="2381250"/>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Attendance</a:t>
            </a:r>
          </a:p>
          <a:p>
            <a:pPr algn="ctr">
              <a:lnSpc>
                <a:spcPts val="6299"/>
              </a:lnSpc>
            </a:pPr>
            <a:r>
              <a:rPr lang="en-US" sz="4500">
                <a:solidFill>
                  <a:srgbClr val="000000"/>
                </a:solidFill>
                <a:latin typeface="A Day Without Sun Text"/>
                <a:ea typeface="A Day Without Sun Text"/>
                <a:cs typeface="A Day Without Sun Text"/>
                <a:sym typeface="A Day Without Sun Text"/>
              </a:rPr>
              <a:t>Late arrival recorded in minutes after 9am.</a:t>
            </a:r>
          </a:p>
        </p:txBody>
      </p:sp>
      <p:sp>
        <p:nvSpPr>
          <p:cNvPr id="27" name="TextBox 27"/>
          <p:cNvSpPr txBox="1"/>
          <p:nvPr/>
        </p:nvSpPr>
        <p:spPr>
          <a:xfrm>
            <a:off x="-1460980" y="204152"/>
            <a:ext cx="13194401"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School day</a:t>
            </a:r>
          </a:p>
        </p:txBody>
      </p:sp>
      <p:sp>
        <p:nvSpPr>
          <p:cNvPr id="28" name="TextBox 28"/>
          <p:cNvSpPr txBox="1"/>
          <p:nvPr/>
        </p:nvSpPr>
        <p:spPr>
          <a:xfrm>
            <a:off x="13628740" y="3267715"/>
            <a:ext cx="4064458" cy="6685915"/>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Uniform</a:t>
            </a:r>
          </a:p>
          <a:p>
            <a:pPr algn="ctr">
              <a:lnSpc>
                <a:spcPts val="2800"/>
              </a:lnSpc>
            </a:pPr>
            <a:endParaRPr lang="en-US" sz="4500" b="1">
              <a:solidFill>
                <a:srgbClr val="000000"/>
              </a:solidFill>
              <a:latin typeface="A Day Without Sun Text Bold"/>
              <a:ea typeface="A Day Without Sun Text Bold"/>
              <a:cs typeface="A Day Without Sun Text Bold"/>
              <a:sym typeface="A Day Without Sun Text Bold"/>
            </a:endParaRPr>
          </a:p>
          <a:p>
            <a:pPr algn="ctr">
              <a:lnSpc>
                <a:spcPts val="5320"/>
              </a:lnSpc>
            </a:pPr>
            <a:r>
              <a:rPr lang="en-US" sz="3800">
                <a:solidFill>
                  <a:srgbClr val="000000"/>
                </a:solidFill>
                <a:latin typeface="A Day Without Sun Text"/>
                <a:ea typeface="A Day Without Sun Text"/>
                <a:cs typeface="A Day Without Sun Text"/>
                <a:sym typeface="A Day Without Sun Text"/>
              </a:rPr>
              <a:t>Purchased via Wallace’s in Antrim except school ties.</a:t>
            </a:r>
          </a:p>
          <a:p>
            <a:pPr algn="ctr">
              <a:lnSpc>
                <a:spcPts val="3500"/>
              </a:lnSpc>
            </a:pPr>
            <a:endParaRPr lang="en-US" sz="3800">
              <a:solidFill>
                <a:srgbClr val="000000"/>
              </a:solidFill>
              <a:latin typeface="A Day Without Sun Text"/>
              <a:ea typeface="A Day Without Sun Text"/>
              <a:cs typeface="A Day Without Sun Text"/>
              <a:sym typeface="A Day Without Sun Text"/>
            </a:endParaRPr>
          </a:p>
          <a:p>
            <a:pPr algn="ctr">
              <a:lnSpc>
                <a:spcPts val="5320"/>
              </a:lnSpc>
            </a:pPr>
            <a:r>
              <a:rPr lang="en-US" sz="3800">
                <a:solidFill>
                  <a:srgbClr val="000000"/>
                </a:solidFill>
                <a:latin typeface="A Day Without Sun Text"/>
                <a:ea typeface="A Day Without Sun Text"/>
                <a:cs typeface="A Day Without Sun Text"/>
                <a:sym typeface="A Day Without Sun Text"/>
              </a:rPr>
              <a:t>PE kit purchased via separate website.</a:t>
            </a:r>
          </a:p>
          <a:p>
            <a:pPr algn="ctr">
              <a:lnSpc>
                <a:spcPts val="3499"/>
              </a:lnSpc>
            </a:pPr>
            <a:endParaRPr lang="en-US" sz="3800">
              <a:solidFill>
                <a:srgbClr val="000000"/>
              </a:solidFill>
              <a:latin typeface="A Day Without Sun Text"/>
              <a:ea typeface="A Day Without Sun Text"/>
              <a:cs typeface="A Day Without Sun Text"/>
              <a:sym typeface="A Day Without Sun Text"/>
            </a:endParaRPr>
          </a:p>
          <a:p>
            <a:pPr algn="ctr">
              <a:lnSpc>
                <a:spcPts val="5320"/>
              </a:lnSpc>
            </a:pPr>
            <a:r>
              <a:rPr lang="en-US" sz="3800">
                <a:solidFill>
                  <a:srgbClr val="000000"/>
                </a:solidFill>
                <a:latin typeface="A Day Without Sun Text"/>
                <a:ea typeface="A Day Without Sun Text"/>
                <a:cs typeface="A Day Without Sun Text"/>
                <a:sym typeface="A Day Without Sun Text"/>
              </a:rPr>
              <a:t>Preferably no boots or trainers to be worn.</a:t>
            </a:r>
          </a:p>
        </p:txBody>
      </p:sp>
      <p:sp>
        <p:nvSpPr>
          <p:cNvPr id="29" name="TextBox 29"/>
          <p:cNvSpPr txBox="1"/>
          <p:nvPr/>
        </p:nvSpPr>
        <p:spPr>
          <a:xfrm>
            <a:off x="849017" y="6036034"/>
            <a:ext cx="4601718" cy="3889375"/>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PE kit</a:t>
            </a:r>
          </a:p>
          <a:p>
            <a:pPr algn="ctr">
              <a:lnSpc>
                <a:spcPts val="4900"/>
              </a:lnSpc>
            </a:pPr>
            <a:r>
              <a:rPr lang="en-US" sz="3500">
                <a:solidFill>
                  <a:srgbClr val="000000"/>
                </a:solidFill>
                <a:latin typeface="A Day Without Sun Text"/>
                <a:ea typeface="A Day Without Sun Text"/>
                <a:cs typeface="A Day Without Sun Text"/>
                <a:sym typeface="A Day Without Sun Text"/>
              </a:rPr>
              <a:t>Preferably school top and plain bottoms.</a:t>
            </a:r>
          </a:p>
          <a:p>
            <a:pPr algn="ctr">
              <a:lnSpc>
                <a:spcPts val="4900"/>
              </a:lnSpc>
            </a:pPr>
            <a:r>
              <a:rPr lang="en-US" sz="3500">
                <a:solidFill>
                  <a:srgbClr val="000000"/>
                </a:solidFill>
                <a:latin typeface="A Day Without Sun Text"/>
                <a:ea typeface="A Day Without Sun Text"/>
                <a:cs typeface="A Day Without Sun Text"/>
                <a:sym typeface="A Day Without Sun Text"/>
              </a:rPr>
              <a:t>If forgotten, participation will be based on the activity and whether it is deemed safe.</a:t>
            </a:r>
          </a:p>
        </p:txBody>
      </p:sp>
      <p:pic>
        <p:nvPicPr>
          <p:cNvPr id="31" name="Audio 30">
            <a:extLst>
              <a:ext uri="{FF2B5EF4-FFF2-40B4-BE49-F238E27FC236}">
                <a16:creationId xmlns:a16="http://schemas.microsoft.com/office/drawing/2014/main" id="{2CC98345-2D64-E641-4595-DC1FC2E05F5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917"/>
    </mc:Choice>
    <mc:Fallback>
      <p:transition spd="slow" advTm="6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1222397" y="-1832156"/>
            <a:ext cx="10461413" cy="5195121"/>
            <a:chOff x="0" y="0"/>
            <a:chExt cx="13948551" cy="6926828"/>
          </a:xfrm>
        </p:grpSpPr>
        <p:sp>
          <p:nvSpPr>
            <p:cNvPr id="7" name="Freeform 7"/>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9" name="Group 9"/>
          <p:cNvGrpSpPr/>
          <p:nvPr/>
        </p:nvGrpSpPr>
        <p:grpSpPr>
          <a:xfrm>
            <a:off x="1373271" y="2807020"/>
            <a:ext cx="15886029" cy="6630286"/>
            <a:chOff x="0" y="0"/>
            <a:chExt cx="4183975" cy="1746248"/>
          </a:xfrm>
        </p:grpSpPr>
        <p:sp>
          <p:nvSpPr>
            <p:cNvPr id="10" name="Freeform 10"/>
            <p:cNvSpPr/>
            <p:nvPr/>
          </p:nvSpPr>
          <p:spPr>
            <a:xfrm>
              <a:off x="0" y="0"/>
              <a:ext cx="4183975" cy="1746248"/>
            </a:xfrm>
            <a:custGeom>
              <a:avLst/>
              <a:gdLst/>
              <a:ahLst/>
              <a:cxnLst/>
              <a:rect l="l" t="t" r="r" b="b"/>
              <a:pathLst>
                <a:path w="4183975" h="1746248">
                  <a:moveTo>
                    <a:pt x="26316" y="0"/>
                  </a:moveTo>
                  <a:lnTo>
                    <a:pt x="4157658" y="0"/>
                  </a:lnTo>
                  <a:cubicBezTo>
                    <a:pt x="4172193" y="0"/>
                    <a:pt x="4183975" y="11782"/>
                    <a:pt x="4183975" y="26316"/>
                  </a:cubicBezTo>
                  <a:lnTo>
                    <a:pt x="4183975" y="1719932"/>
                  </a:lnTo>
                  <a:cubicBezTo>
                    <a:pt x="4183975" y="1734466"/>
                    <a:pt x="4172193" y="1746248"/>
                    <a:pt x="4157658" y="1746248"/>
                  </a:cubicBezTo>
                  <a:lnTo>
                    <a:pt x="26316" y="1746248"/>
                  </a:lnTo>
                  <a:cubicBezTo>
                    <a:pt x="11782" y="1746248"/>
                    <a:pt x="0" y="1734466"/>
                    <a:pt x="0" y="1719932"/>
                  </a:cubicBezTo>
                  <a:lnTo>
                    <a:pt x="0" y="26316"/>
                  </a:lnTo>
                  <a:cubicBezTo>
                    <a:pt x="0" y="11782"/>
                    <a:pt x="11782" y="0"/>
                    <a:pt x="26316" y="0"/>
                  </a:cubicBezTo>
                  <a:close/>
                </a:path>
              </a:pathLst>
            </a:custGeom>
            <a:solidFill>
              <a:srgbClr val="FFFFFF"/>
            </a:solidFill>
            <a:ln w="95250" cap="rnd">
              <a:solidFill>
                <a:srgbClr val="EF391F"/>
              </a:solidFill>
              <a:prstDash val="solid"/>
              <a:round/>
            </a:ln>
          </p:spPr>
          <p:txBody>
            <a:bodyPr/>
            <a:lstStyle/>
            <a:p>
              <a:endParaRPr lang="en-US"/>
            </a:p>
          </p:txBody>
        </p:sp>
        <p:sp>
          <p:nvSpPr>
            <p:cNvPr id="11" name="TextBox 11"/>
            <p:cNvSpPr txBox="1"/>
            <p:nvPr/>
          </p:nvSpPr>
          <p:spPr>
            <a:xfrm>
              <a:off x="0" y="-38100"/>
              <a:ext cx="4183975" cy="1784348"/>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698983" y="3446569"/>
            <a:ext cx="14454501" cy="4781550"/>
          </a:xfrm>
          <a:prstGeom prst="rect">
            <a:avLst/>
          </a:prstGeom>
        </p:spPr>
        <p:txBody>
          <a:bodyPr lIns="0" tIns="0" rIns="0" bIns="0" rtlCol="0" anchor="t">
            <a:spAutoFit/>
          </a:bodyPr>
          <a:lstStyle/>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From 1st September 2021, the legislation has changed and the new Addressing Bullying in Schools Act 2016 (NI) comes into being.</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Teachers will gather information and evidence carefully.</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We will communicate with you immediately if we have any concerns.</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Equally, please come to me if you have any concerns.</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Adressing Bulling policy is being updated this year.</a:t>
            </a:r>
          </a:p>
        </p:txBody>
      </p:sp>
      <p:sp>
        <p:nvSpPr>
          <p:cNvPr id="13" name="Freeform 13"/>
          <p:cNvSpPr/>
          <p:nvPr/>
        </p:nvSpPr>
        <p:spPr>
          <a:xfrm>
            <a:off x="13953980" y="7434409"/>
            <a:ext cx="2795747" cy="2442784"/>
          </a:xfrm>
          <a:custGeom>
            <a:avLst/>
            <a:gdLst/>
            <a:ahLst/>
            <a:cxnLst/>
            <a:rect l="l" t="t" r="r" b="b"/>
            <a:pathLst>
              <a:path w="2795747" h="2442784">
                <a:moveTo>
                  <a:pt x="0" y="0"/>
                </a:moveTo>
                <a:lnTo>
                  <a:pt x="2795747" y="0"/>
                </a:lnTo>
                <a:lnTo>
                  <a:pt x="2795747" y="2442784"/>
                </a:lnTo>
                <a:lnTo>
                  <a:pt x="0" y="24427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TextBox 14"/>
          <p:cNvSpPr txBox="1"/>
          <p:nvPr/>
        </p:nvSpPr>
        <p:spPr>
          <a:xfrm>
            <a:off x="-1460980" y="204152"/>
            <a:ext cx="13194401"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Anti-Bullying</a:t>
            </a:r>
          </a:p>
        </p:txBody>
      </p:sp>
      <p:pic>
        <p:nvPicPr>
          <p:cNvPr id="17" name="Audio 16">
            <a:extLst>
              <a:ext uri="{FF2B5EF4-FFF2-40B4-BE49-F238E27FC236}">
                <a16:creationId xmlns:a16="http://schemas.microsoft.com/office/drawing/2014/main" id="{67C45229-9A39-989E-F795-F54F66233F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356"/>
    </mc:Choice>
    <mc:Fallback>
      <p:transition spd="slow" advTm="2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1222397" y="-1832156"/>
            <a:ext cx="10461413" cy="5195121"/>
            <a:chOff x="0" y="0"/>
            <a:chExt cx="13948551" cy="6926828"/>
          </a:xfrm>
        </p:grpSpPr>
        <p:sp>
          <p:nvSpPr>
            <p:cNvPr id="7" name="Freeform 7"/>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9" name="Group 9"/>
          <p:cNvGrpSpPr/>
          <p:nvPr/>
        </p:nvGrpSpPr>
        <p:grpSpPr>
          <a:xfrm>
            <a:off x="1373271" y="2807020"/>
            <a:ext cx="15886029" cy="6630286"/>
            <a:chOff x="0" y="0"/>
            <a:chExt cx="4183975" cy="1746248"/>
          </a:xfrm>
        </p:grpSpPr>
        <p:sp>
          <p:nvSpPr>
            <p:cNvPr id="10" name="Freeform 10"/>
            <p:cNvSpPr/>
            <p:nvPr/>
          </p:nvSpPr>
          <p:spPr>
            <a:xfrm>
              <a:off x="0" y="0"/>
              <a:ext cx="4183975" cy="1746248"/>
            </a:xfrm>
            <a:custGeom>
              <a:avLst/>
              <a:gdLst/>
              <a:ahLst/>
              <a:cxnLst/>
              <a:rect l="l" t="t" r="r" b="b"/>
              <a:pathLst>
                <a:path w="4183975" h="1746248">
                  <a:moveTo>
                    <a:pt x="26316" y="0"/>
                  </a:moveTo>
                  <a:lnTo>
                    <a:pt x="4157658" y="0"/>
                  </a:lnTo>
                  <a:cubicBezTo>
                    <a:pt x="4172193" y="0"/>
                    <a:pt x="4183975" y="11782"/>
                    <a:pt x="4183975" y="26316"/>
                  </a:cubicBezTo>
                  <a:lnTo>
                    <a:pt x="4183975" y="1719932"/>
                  </a:lnTo>
                  <a:cubicBezTo>
                    <a:pt x="4183975" y="1734466"/>
                    <a:pt x="4172193" y="1746248"/>
                    <a:pt x="4157658" y="1746248"/>
                  </a:cubicBezTo>
                  <a:lnTo>
                    <a:pt x="26316" y="1746248"/>
                  </a:lnTo>
                  <a:cubicBezTo>
                    <a:pt x="11782" y="1746248"/>
                    <a:pt x="0" y="1734466"/>
                    <a:pt x="0" y="1719932"/>
                  </a:cubicBezTo>
                  <a:lnTo>
                    <a:pt x="0" y="26316"/>
                  </a:lnTo>
                  <a:cubicBezTo>
                    <a:pt x="0" y="11782"/>
                    <a:pt x="11782" y="0"/>
                    <a:pt x="26316" y="0"/>
                  </a:cubicBezTo>
                  <a:close/>
                </a:path>
              </a:pathLst>
            </a:custGeom>
            <a:solidFill>
              <a:srgbClr val="FFFFFF"/>
            </a:solidFill>
            <a:ln w="95250" cap="rnd">
              <a:solidFill>
                <a:srgbClr val="83C75A"/>
              </a:solidFill>
              <a:prstDash val="solid"/>
              <a:round/>
            </a:ln>
          </p:spPr>
          <p:txBody>
            <a:bodyPr/>
            <a:lstStyle/>
            <a:p>
              <a:endParaRPr lang="en-US"/>
            </a:p>
          </p:txBody>
        </p:sp>
        <p:sp>
          <p:nvSpPr>
            <p:cNvPr id="11" name="TextBox 11"/>
            <p:cNvSpPr txBox="1"/>
            <p:nvPr/>
          </p:nvSpPr>
          <p:spPr>
            <a:xfrm>
              <a:off x="0" y="-38100"/>
              <a:ext cx="4183975" cy="178434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4090095" y="5559474"/>
            <a:ext cx="4610385" cy="3698826"/>
          </a:xfrm>
          <a:custGeom>
            <a:avLst/>
            <a:gdLst/>
            <a:ahLst/>
            <a:cxnLst/>
            <a:rect l="l" t="t" r="r" b="b"/>
            <a:pathLst>
              <a:path w="4610385" h="3698826">
                <a:moveTo>
                  <a:pt x="0" y="0"/>
                </a:moveTo>
                <a:lnTo>
                  <a:pt x="4610385" y="0"/>
                </a:lnTo>
                <a:lnTo>
                  <a:pt x="4610385" y="3698826"/>
                </a:lnTo>
                <a:lnTo>
                  <a:pt x="0" y="3698826"/>
                </a:lnTo>
                <a:lnTo>
                  <a:pt x="0" y="0"/>
                </a:lnTo>
                <a:close/>
              </a:path>
            </a:pathLst>
          </a:custGeom>
          <a:blipFill>
            <a:blip r:embed="rId12"/>
            <a:stretch>
              <a:fillRect/>
            </a:stretch>
          </a:blipFill>
        </p:spPr>
        <p:txBody>
          <a:bodyPr/>
          <a:lstStyle/>
          <a:p>
            <a:endParaRPr lang="en-US"/>
          </a:p>
        </p:txBody>
      </p:sp>
      <p:sp>
        <p:nvSpPr>
          <p:cNvPr id="13" name="Freeform 13"/>
          <p:cNvSpPr/>
          <p:nvPr/>
        </p:nvSpPr>
        <p:spPr>
          <a:xfrm>
            <a:off x="15298246" y="3362965"/>
            <a:ext cx="1557289" cy="1557289"/>
          </a:xfrm>
          <a:custGeom>
            <a:avLst/>
            <a:gdLst/>
            <a:ahLst/>
            <a:cxnLst/>
            <a:rect l="l" t="t" r="r" b="b"/>
            <a:pathLst>
              <a:path w="1557289" h="1557289">
                <a:moveTo>
                  <a:pt x="0" y="0"/>
                </a:moveTo>
                <a:lnTo>
                  <a:pt x="1557289" y="0"/>
                </a:lnTo>
                <a:lnTo>
                  <a:pt x="1557289" y="1557289"/>
                </a:lnTo>
                <a:lnTo>
                  <a:pt x="0" y="15572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14684444" y="7772701"/>
            <a:ext cx="1768659" cy="1240272"/>
          </a:xfrm>
          <a:custGeom>
            <a:avLst/>
            <a:gdLst/>
            <a:ahLst/>
            <a:cxnLst/>
            <a:rect l="l" t="t" r="r" b="b"/>
            <a:pathLst>
              <a:path w="1768659" h="1240272">
                <a:moveTo>
                  <a:pt x="0" y="0"/>
                </a:moveTo>
                <a:lnTo>
                  <a:pt x="1768659" y="0"/>
                </a:lnTo>
                <a:lnTo>
                  <a:pt x="1768659" y="1240272"/>
                </a:lnTo>
                <a:lnTo>
                  <a:pt x="0" y="12402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TextBox 15"/>
          <p:cNvSpPr txBox="1"/>
          <p:nvPr/>
        </p:nvSpPr>
        <p:spPr>
          <a:xfrm>
            <a:off x="1936587" y="3168970"/>
            <a:ext cx="8917400" cy="3181350"/>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It needs to be noted that children’s positive behaviour is rewarded by staff in all situations.</a:t>
            </a:r>
          </a:p>
          <a:p>
            <a:pPr algn="l">
              <a:lnSpc>
                <a:spcPts val="6299"/>
              </a:lnSpc>
            </a:pPr>
            <a:endParaRPr lang="en-US" sz="4500" b="1">
              <a:solidFill>
                <a:srgbClr val="000000"/>
              </a:solidFill>
              <a:latin typeface="A Day Without Sun Text Bold"/>
              <a:ea typeface="A Day Without Sun Text Bold"/>
              <a:cs typeface="A Day Without Sun Text Bold"/>
              <a:sym typeface="A Day Without Sun Text Bold"/>
            </a:endParaRPr>
          </a:p>
        </p:txBody>
      </p:sp>
      <p:sp>
        <p:nvSpPr>
          <p:cNvPr id="16" name="TextBox 16"/>
          <p:cNvSpPr txBox="1"/>
          <p:nvPr/>
        </p:nvSpPr>
        <p:spPr>
          <a:xfrm>
            <a:off x="-1050471" y="638642"/>
            <a:ext cx="13194401" cy="1562100"/>
          </a:xfrm>
          <a:prstGeom prst="rect">
            <a:avLst/>
          </a:prstGeom>
        </p:spPr>
        <p:txBody>
          <a:bodyPr lIns="0" tIns="0" rIns="0" bIns="0" rtlCol="0" anchor="t">
            <a:spAutoFit/>
          </a:bodyPr>
          <a:lstStyle/>
          <a:p>
            <a:pPr algn="ctr">
              <a:lnSpc>
                <a:spcPts val="12599"/>
              </a:lnSpc>
              <a:spcBef>
                <a:spcPct val="0"/>
              </a:spcBef>
            </a:pPr>
            <a:r>
              <a:rPr lang="en-US" sz="9000">
                <a:solidFill>
                  <a:srgbClr val="000000"/>
                </a:solidFill>
                <a:latin typeface="Bobby Jones"/>
                <a:ea typeface="Bobby Jones"/>
                <a:cs typeface="Bobby Jones"/>
                <a:sym typeface="Bobby Jones"/>
              </a:rPr>
              <a:t>Positive incentives</a:t>
            </a:r>
          </a:p>
        </p:txBody>
      </p:sp>
      <p:sp>
        <p:nvSpPr>
          <p:cNvPr id="17" name="TextBox 17"/>
          <p:cNvSpPr txBox="1"/>
          <p:nvPr/>
        </p:nvSpPr>
        <p:spPr>
          <a:xfrm>
            <a:off x="10711341" y="3412878"/>
            <a:ext cx="6144194" cy="6381750"/>
          </a:xfrm>
          <a:prstGeom prst="rect">
            <a:avLst/>
          </a:prstGeom>
        </p:spPr>
        <p:txBody>
          <a:bodyPr lIns="0" tIns="0" rIns="0" bIns="0" rtlCol="0" anchor="t">
            <a:spAutoFit/>
          </a:bodyPr>
          <a:lstStyle/>
          <a:p>
            <a:pPr algn="l">
              <a:lnSpc>
                <a:spcPts val="6299"/>
              </a:lnSpc>
            </a:pPr>
            <a:r>
              <a:rPr lang="en-US" sz="4500" spc="153">
                <a:solidFill>
                  <a:srgbClr val="000000"/>
                </a:solidFill>
                <a:latin typeface="A Day Without Sun Text"/>
                <a:ea typeface="A Day Without Sun Text"/>
                <a:cs typeface="A Day Without Sun Text"/>
                <a:sym typeface="A Day Without Sun Text"/>
              </a:rPr>
              <a:t>•Stickers</a:t>
            </a:r>
          </a:p>
          <a:p>
            <a:pPr algn="l">
              <a:lnSpc>
                <a:spcPts val="6299"/>
              </a:lnSpc>
            </a:pPr>
            <a:r>
              <a:rPr lang="en-US" sz="4500" spc="153">
                <a:solidFill>
                  <a:srgbClr val="000000"/>
                </a:solidFill>
                <a:latin typeface="A Day Without Sun Text"/>
                <a:ea typeface="A Day Without Sun Text"/>
                <a:cs typeface="A Day Without Sun Text"/>
                <a:sym typeface="A Day Without Sun Text"/>
              </a:rPr>
              <a:t>•Wristbands</a:t>
            </a:r>
          </a:p>
          <a:p>
            <a:pPr algn="l">
              <a:lnSpc>
                <a:spcPts val="6299"/>
              </a:lnSpc>
            </a:pPr>
            <a:r>
              <a:rPr lang="en-US" sz="4500" spc="153">
                <a:solidFill>
                  <a:srgbClr val="000000"/>
                </a:solidFill>
                <a:latin typeface="A Day Without Sun Text"/>
                <a:ea typeface="A Day Without Sun Text"/>
                <a:cs typeface="A Day Without Sun Text"/>
                <a:sym typeface="A Day Without Sun Text"/>
              </a:rPr>
              <a:t>•Pupil of the week</a:t>
            </a:r>
          </a:p>
          <a:p>
            <a:pPr algn="l">
              <a:lnSpc>
                <a:spcPts val="6299"/>
              </a:lnSpc>
            </a:pPr>
            <a:r>
              <a:rPr lang="en-US" sz="4500" spc="153">
                <a:solidFill>
                  <a:srgbClr val="000000"/>
                </a:solidFill>
                <a:latin typeface="A Day Without Sun Text"/>
                <a:ea typeface="A Day Without Sun Text"/>
                <a:cs typeface="A Day Without Sun Text"/>
                <a:sym typeface="A Day Without Sun Text"/>
              </a:rPr>
              <a:t>•Verbal praise</a:t>
            </a:r>
          </a:p>
          <a:p>
            <a:pPr algn="l">
              <a:lnSpc>
                <a:spcPts val="6299"/>
              </a:lnSpc>
            </a:pPr>
            <a:r>
              <a:rPr lang="en-US" sz="4500" spc="153">
                <a:solidFill>
                  <a:srgbClr val="000000"/>
                </a:solidFill>
                <a:latin typeface="A Day Without Sun Text"/>
                <a:ea typeface="A Day Without Sun Text"/>
                <a:cs typeface="A Day Without Sun Text"/>
                <a:sym typeface="A Day Without Sun Text"/>
              </a:rPr>
              <a:t>•Dojo points &amp; Critter coins</a:t>
            </a:r>
          </a:p>
          <a:p>
            <a:pPr algn="l">
              <a:lnSpc>
                <a:spcPts val="6299"/>
              </a:lnSpc>
            </a:pPr>
            <a:r>
              <a:rPr lang="en-US" sz="4500" spc="153">
                <a:solidFill>
                  <a:srgbClr val="000000"/>
                </a:solidFill>
                <a:latin typeface="A Day Without Sun Text"/>
                <a:ea typeface="A Day Without Sun Text"/>
                <a:cs typeface="A Day Without Sun Text"/>
                <a:sym typeface="A Day Without Sun Text"/>
              </a:rPr>
              <a:t>•Brag Tags </a:t>
            </a:r>
          </a:p>
          <a:p>
            <a:pPr algn="l">
              <a:lnSpc>
                <a:spcPts val="6299"/>
              </a:lnSpc>
            </a:pPr>
            <a:r>
              <a:rPr lang="en-US" sz="4500" spc="153">
                <a:solidFill>
                  <a:srgbClr val="000000"/>
                </a:solidFill>
                <a:latin typeface="A Day Without Sun Text"/>
                <a:ea typeface="A Day Without Sun Text"/>
                <a:cs typeface="A Day Without Sun Text"/>
                <a:sym typeface="A Day Without Sun Text"/>
              </a:rPr>
              <a:t>•House points</a:t>
            </a:r>
          </a:p>
          <a:p>
            <a:pPr algn="l">
              <a:lnSpc>
                <a:spcPts val="6299"/>
              </a:lnSpc>
            </a:pPr>
            <a:endParaRPr lang="en-US" sz="4500" spc="153">
              <a:solidFill>
                <a:srgbClr val="000000"/>
              </a:solidFill>
              <a:latin typeface="A Day Without Sun Text"/>
              <a:ea typeface="A Day Without Sun Text"/>
              <a:cs typeface="A Day Without Sun Text"/>
              <a:sym typeface="A Day Without Sun Text"/>
            </a:endParaRPr>
          </a:p>
        </p:txBody>
      </p:sp>
      <p:sp>
        <p:nvSpPr>
          <p:cNvPr id="18" name="Freeform 18"/>
          <p:cNvSpPr/>
          <p:nvPr/>
        </p:nvSpPr>
        <p:spPr>
          <a:xfrm>
            <a:off x="14684444" y="5242079"/>
            <a:ext cx="1115108" cy="1409299"/>
          </a:xfrm>
          <a:custGeom>
            <a:avLst/>
            <a:gdLst/>
            <a:ahLst/>
            <a:cxnLst/>
            <a:rect l="l" t="t" r="r" b="b"/>
            <a:pathLst>
              <a:path w="1115108" h="1409299">
                <a:moveTo>
                  <a:pt x="0" y="0"/>
                </a:moveTo>
                <a:lnTo>
                  <a:pt x="1115107" y="0"/>
                </a:lnTo>
                <a:lnTo>
                  <a:pt x="1115107" y="1409299"/>
                </a:lnTo>
                <a:lnTo>
                  <a:pt x="0" y="140929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21" name="Audio 20">
            <a:extLst>
              <a:ext uri="{FF2B5EF4-FFF2-40B4-BE49-F238E27FC236}">
                <a16:creationId xmlns:a16="http://schemas.microsoft.com/office/drawing/2014/main" id="{81D7919B-7918-BC83-8CC8-FEE0203D32F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697"/>
    </mc:Choice>
    <mc:Fallback>
      <p:transition spd="slow" advTm="9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1222397" y="-1832156"/>
            <a:ext cx="10461413" cy="5195121"/>
            <a:chOff x="0" y="0"/>
            <a:chExt cx="13948551" cy="6926828"/>
          </a:xfrm>
        </p:grpSpPr>
        <p:sp>
          <p:nvSpPr>
            <p:cNvPr id="7" name="Freeform 7"/>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9" name="Group 9"/>
          <p:cNvGrpSpPr/>
          <p:nvPr/>
        </p:nvGrpSpPr>
        <p:grpSpPr>
          <a:xfrm>
            <a:off x="1373271" y="2807020"/>
            <a:ext cx="15886029" cy="6630286"/>
            <a:chOff x="0" y="0"/>
            <a:chExt cx="4183975" cy="1746248"/>
          </a:xfrm>
        </p:grpSpPr>
        <p:sp>
          <p:nvSpPr>
            <p:cNvPr id="10" name="Freeform 10"/>
            <p:cNvSpPr/>
            <p:nvPr/>
          </p:nvSpPr>
          <p:spPr>
            <a:xfrm>
              <a:off x="0" y="0"/>
              <a:ext cx="4183975" cy="1746248"/>
            </a:xfrm>
            <a:custGeom>
              <a:avLst/>
              <a:gdLst/>
              <a:ahLst/>
              <a:cxnLst/>
              <a:rect l="l" t="t" r="r" b="b"/>
              <a:pathLst>
                <a:path w="4183975" h="1746248">
                  <a:moveTo>
                    <a:pt x="26316" y="0"/>
                  </a:moveTo>
                  <a:lnTo>
                    <a:pt x="4157658" y="0"/>
                  </a:lnTo>
                  <a:cubicBezTo>
                    <a:pt x="4172193" y="0"/>
                    <a:pt x="4183975" y="11782"/>
                    <a:pt x="4183975" y="26316"/>
                  </a:cubicBezTo>
                  <a:lnTo>
                    <a:pt x="4183975" y="1719932"/>
                  </a:lnTo>
                  <a:cubicBezTo>
                    <a:pt x="4183975" y="1734466"/>
                    <a:pt x="4172193" y="1746248"/>
                    <a:pt x="4157658" y="1746248"/>
                  </a:cubicBezTo>
                  <a:lnTo>
                    <a:pt x="26316" y="1746248"/>
                  </a:lnTo>
                  <a:cubicBezTo>
                    <a:pt x="11782" y="1746248"/>
                    <a:pt x="0" y="1734466"/>
                    <a:pt x="0" y="1719932"/>
                  </a:cubicBezTo>
                  <a:lnTo>
                    <a:pt x="0" y="26316"/>
                  </a:lnTo>
                  <a:cubicBezTo>
                    <a:pt x="0" y="11782"/>
                    <a:pt x="11782" y="0"/>
                    <a:pt x="26316" y="0"/>
                  </a:cubicBezTo>
                  <a:close/>
                </a:path>
              </a:pathLst>
            </a:custGeom>
            <a:solidFill>
              <a:srgbClr val="FFFFFF"/>
            </a:solidFill>
            <a:ln w="95250" cap="rnd">
              <a:solidFill>
                <a:srgbClr val="0185B8"/>
              </a:solidFill>
              <a:prstDash val="solid"/>
              <a:round/>
            </a:ln>
          </p:spPr>
          <p:txBody>
            <a:bodyPr/>
            <a:lstStyle/>
            <a:p>
              <a:endParaRPr lang="en-US"/>
            </a:p>
          </p:txBody>
        </p:sp>
        <p:sp>
          <p:nvSpPr>
            <p:cNvPr id="11" name="TextBox 11"/>
            <p:cNvSpPr txBox="1"/>
            <p:nvPr/>
          </p:nvSpPr>
          <p:spPr>
            <a:xfrm>
              <a:off x="0" y="-38100"/>
              <a:ext cx="4183975" cy="1784348"/>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559753" y="2883663"/>
            <a:ext cx="14264503" cy="6381750"/>
          </a:xfrm>
          <a:prstGeom prst="rect">
            <a:avLst/>
          </a:prstGeom>
        </p:spPr>
        <p:txBody>
          <a:bodyPr lIns="0" tIns="0" rIns="0" bIns="0" rtlCol="0" anchor="t">
            <a:spAutoFit/>
          </a:bodyPr>
          <a:lstStyle/>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P5-P7 (P4 join in term 3)</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4 houses: </a:t>
            </a:r>
            <a:r>
              <a:rPr lang="en-US" sz="4500" b="1">
                <a:solidFill>
                  <a:srgbClr val="75C2F6"/>
                </a:solidFill>
                <a:latin typeface="A Day Without Sun Text Bold"/>
                <a:ea typeface="A Day Without Sun Text Bold"/>
                <a:cs typeface="A Day Without Sun Text Bold"/>
                <a:sym typeface="A Day Without Sun Text Bold"/>
              </a:rPr>
              <a:t>Ballyrobin</a:t>
            </a:r>
            <a:r>
              <a:rPr lang="en-US" sz="4500" b="1">
                <a:solidFill>
                  <a:srgbClr val="000000"/>
                </a:solidFill>
                <a:latin typeface="A Day Without Sun Text Bold"/>
                <a:ea typeface="A Day Without Sun Text Bold"/>
                <a:cs typeface="A Day Without Sun Text Bold"/>
                <a:sym typeface="A Day Without Sun Text Bold"/>
              </a:rPr>
              <a:t>, </a:t>
            </a:r>
            <a:r>
              <a:rPr lang="en-US" sz="4500" b="1">
                <a:solidFill>
                  <a:srgbClr val="EF391F"/>
                </a:solidFill>
                <a:latin typeface="A Day Without Sun Text Bold"/>
                <a:ea typeface="A Day Without Sun Text Bold"/>
                <a:cs typeface="A Day Without Sun Text Bold"/>
                <a:sym typeface="A Day Without Sun Text Bold"/>
              </a:rPr>
              <a:t>Carmavy</a:t>
            </a:r>
            <a:r>
              <a:rPr lang="en-US" sz="4500" b="1">
                <a:solidFill>
                  <a:srgbClr val="000000"/>
                </a:solidFill>
                <a:latin typeface="A Day Without Sun Text Bold"/>
                <a:ea typeface="A Day Without Sun Text Bold"/>
                <a:cs typeface="A Day Without Sun Text Bold"/>
                <a:sym typeface="A Day Without Sun Text Bold"/>
              </a:rPr>
              <a:t>, </a:t>
            </a:r>
            <a:r>
              <a:rPr lang="en-US" sz="4500" b="1">
                <a:solidFill>
                  <a:srgbClr val="689F38"/>
                </a:solidFill>
                <a:latin typeface="A Day Without Sun Text Bold"/>
                <a:ea typeface="A Day Without Sun Text Bold"/>
                <a:cs typeface="A Day Without Sun Text Bold"/>
                <a:sym typeface="A Day Without Sun Text Bold"/>
              </a:rPr>
              <a:t>Killead</a:t>
            </a:r>
            <a:r>
              <a:rPr lang="en-US" sz="4500" b="1">
                <a:solidFill>
                  <a:srgbClr val="000000"/>
                </a:solidFill>
                <a:latin typeface="A Day Without Sun Text Bold"/>
                <a:ea typeface="A Day Without Sun Text Bold"/>
                <a:cs typeface="A Day Without Sun Text Bold"/>
                <a:sym typeface="A Day Without Sun Text Bold"/>
              </a:rPr>
              <a:t>, </a:t>
            </a:r>
            <a:r>
              <a:rPr lang="en-US" sz="4500" b="1">
                <a:solidFill>
                  <a:srgbClr val="F9ED32"/>
                </a:solidFill>
                <a:latin typeface="A Day Without Sun Text Bold"/>
                <a:ea typeface="A Day Without Sun Text Bold"/>
                <a:cs typeface="A Day Without Sun Text Bold"/>
                <a:sym typeface="A Day Without Sun Text Bold"/>
              </a:rPr>
              <a:t>Lylehill</a:t>
            </a:r>
            <a:r>
              <a:rPr lang="en-US" sz="4500" b="1">
                <a:solidFill>
                  <a:srgbClr val="000000"/>
                </a:solidFill>
                <a:latin typeface="A Day Without Sun Text Bold"/>
                <a:ea typeface="A Day Without Sun Text Bold"/>
                <a:cs typeface="A Day Without Sun Text Bold"/>
                <a:sym typeface="A Day Without Sun Text Bold"/>
              </a:rPr>
              <a:t> </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Children have been informed of their houses and will accumulate points on a weekly basis via dojo points and at lining up.</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House points displayed in the resource area.</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Monthly competitions held either within their class or as a house group.</a:t>
            </a:r>
          </a:p>
          <a:p>
            <a:pPr marL="971550" lvl="1" indent="-485775" algn="l">
              <a:lnSpc>
                <a:spcPts val="6299"/>
              </a:lnSpc>
              <a:buFont typeface="Arial"/>
              <a:buChar char="•"/>
            </a:pPr>
            <a:r>
              <a:rPr lang="en-US" sz="4500">
                <a:solidFill>
                  <a:srgbClr val="000000"/>
                </a:solidFill>
                <a:latin typeface="A Day Without Sun Text"/>
                <a:ea typeface="A Day Without Sun Text"/>
                <a:cs typeface="A Day Without Sun Text"/>
                <a:sym typeface="A Day Without Sun Text"/>
              </a:rPr>
              <a:t>Half termly prizes awarded to the leading house. </a:t>
            </a:r>
          </a:p>
        </p:txBody>
      </p:sp>
      <p:sp>
        <p:nvSpPr>
          <p:cNvPr id="13" name="Freeform 13"/>
          <p:cNvSpPr/>
          <p:nvPr/>
        </p:nvSpPr>
        <p:spPr>
          <a:xfrm>
            <a:off x="14520319" y="6790599"/>
            <a:ext cx="2607874" cy="2467701"/>
          </a:xfrm>
          <a:custGeom>
            <a:avLst/>
            <a:gdLst/>
            <a:ahLst/>
            <a:cxnLst/>
            <a:rect l="l" t="t" r="r" b="b"/>
            <a:pathLst>
              <a:path w="2607874" h="2467701">
                <a:moveTo>
                  <a:pt x="0" y="0"/>
                </a:moveTo>
                <a:lnTo>
                  <a:pt x="2607874" y="0"/>
                </a:lnTo>
                <a:lnTo>
                  <a:pt x="2607874" y="2467701"/>
                </a:lnTo>
                <a:lnTo>
                  <a:pt x="0" y="24677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TextBox 14"/>
          <p:cNvSpPr txBox="1"/>
          <p:nvPr/>
        </p:nvSpPr>
        <p:spPr>
          <a:xfrm>
            <a:off x="-1050471" y="638642"/>
            <a:ext cx="13194401" cy="1562100"/>
          </a:xfrm>
          <a:prstGeom prst="rect">
            <a:avLst/>
          </a:prstGeom>
        </p:spPr>
        <p:txBody>
          <a:bodyPr lIns="0" tIns="0" rIns="0" bIns="0" rtlCol="0" anchor="t">
            <a:spAutoFit/>
          </a:bodyPr>
          <a:lstStyle/>
          <a:p>
            <a:pPr algn="ctr">
              <a:lnSpc>
                <a:spcPts val="12599"/>
              </a:lnSpc>
              <a:spcBef>
                <a:spcPct val="0"/>
              </a:spcBef>
            </a:pPr>
            <a:r>
              <a:rPr lang="en-US" sz="9000">
                <a:solidFill>
                  <a:srgbClr val="000000"/>
                </a:solidFill>
                <a:latin typeface="Bobby Jones"/>
                <a:ea typeface="Bobby Jones"/>
                <a:cs typeface="Bobby Jones"/>
                <a:sym typeface="Bobby Jones"/>
              </a:rPr>
              <a:t>House system</a:t>
            </a:r>
          </a:p>
        </p:txBody>
      </p:sp>
      <p:pic>
        <p:nvPicPr>
          <p:cNvPr id="17" name="Audio 16">
            <a:extLst>
              <a:ext uri="{FF2B5EF4-FFF2-40B4-BE49-F238E27FC236}">
                <a16:creationId xmlns:a16="http://schemas.microsoft.com/office/drawing/2014/main" id="{7FDB978F-64A5-0F8E-5F30-18400B4108A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988"/>
    </mc:Choice>
    <mc:Fallback>
      <p:transition spd="slow" advTm="2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820" y="-2291143"/>
            <a:ext cx="19309641" cy="13584363"/>
            <a:chOff x="0" y="0"/>
            <a:chExt cx="25746188" cy="18112484"/>
          </a:xfrm>
        </p:grpSpPr>
        <p:sp>
          <p:nvSpPr>
            <p:cNvPr id="3" name="Freeform 3"/>
            <p:cNvSpPr/>
            <p:nvPr/>
          </p:nvSpPr>
          <p:spPr>
            <a:xfrm rot="-1035644">
              <a:off x="790700" y="10921755"/>
              <a:ext cx="4801210" cy="6058309"/>
            </a:xfrm>
            <a:custGeom>
              <a:avLst/>
              <a:gdLst/>
              <a:ahLst/>
              <a:cxnLst/>
              <a:rect l="l" t="t" r="r" b="b"/>
              <a:pathLst>
                <a:path w="4801210" h="6058309">
                  <a:moveTo>
                    <a:pt x="0" y="0"/>
                  </a:moveTo>
                  <a:lnTo>
                    <a:pt x="4801210" y="0"/>
                  </a:lnTo>
                  <a:lnTo>
                    <a:pt x="4801210" y="6058310"/>
                  </a:lnTo>
                  <a:lnTo>
                    <a:pt x="0" y="6058310"/>
                  </a:lnTo>
                  <a:lnTo>
                    <a:pt x="0" y="0"/>
                  </a:lnTo>
                  <a:close/>
                </a:path>
              </a:pathLst>
            </a:custGeom>
            <a:blipFill>
              <a:blip r:embed="rId4"/>
              <a:stretch>
                <a:fillRect/>
              </a:stretch>
            </a:blipFill>
          </p:spPr>
          <p:txBody>
            <a:bodyPr/>
            <a:lstStyle/>
            <a:p>
              <a:endParaRPr lang="en-US"/>
            </a:p>
          </p:txBody>
        </p:sp>
        <p:sp>
          <p:nvSpPr>
            <p:cNvPr id="4" name="Freeform 4"/>
            <p:cNvSpPr/>
            <p:nvPr/>
          </p:nvSpPr>
          <p:spPr>
            <a:xfrm>
              <a:off x="5748047" y="6501487"/>
              <a:ext cx="4761727" cy="6234667"/>
            </a:xfrm>
            <a:custGeom>
              <a:avLst/>
              <a:gdLst/>
              <a:ahLst/>
              <a:cxnLst/>
              <a:rect l="l" t="t" r="r" b="b"/>
              <a:pathLst>
                <a:path w="4761727" h="6234667">
                  <a:moveTo>
                    <a:pt x="0" y="0"/>
                  </a:moveTo>
                  <a:lnTo>
                    <a:pt x="4761727" y="0"/>
                  </a:lnTo>
                  <a:lnTo>
                    <a:pt x="4761727" y="6234668"/>
                  </a:lnTo>
                  <a:lnTo>
                    <a:pt x="0" y="62346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123757" y="13592879"/>
              <a:ext cx="4761727" cy="4086428"/>
            </a:xfrm>
            <a:custGeom>
              <a:avLst/>
              <a:gdLst/>
              <a:ahLst/>
              <a:cxnLst/>
              <a:rect l="l" t="t" r="r" b="b"/>
              <a:pathLst>
                <a:path w="4761727" h="4086428">
                  <a:moveTo>
                    <a:pt x="0" y="0"/>
                  </a:moveTo>
                  <a:lnTo>
                    <a:pt x="4761727" y="0"/>
                  </a:lnTo>
                  <a:lnTo>
                    <a:pt x="4761727" y="4086428"/>
                  </a:lnTo>
                  <a:lnTo>
                    <a:pt x="0" y="40864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517568" y="5918043"/>
              <a:ext cx="3865042" cy="3700778"/>
            </a:xfrm>
            <a:custGeom>
              <a:avLst/>
              <a:gdLst/>
              <a:ahLst/>
              <a:cxnLst/>
              <a:rect l="l" t="t" r="r" b="b"/>
              <a:pathLst>
                <a:path w="3865042" h="3700778">
                  <a:moveTo>
                    <a:pt x="0" y="0"/>
                  </a:moveTo>
                  <a:lnTo>
                    <a:pt x="3865042" y="0"/>
                  </a:lnTo>
                  <a:lnTo>
                    <a:pt x="3865042" y="3700778"/>
                  </a:lnTo>
                  <a:lnTo>
                    <a:pt x="0" y="37007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1172196">
              <a:off x="19253366" y="13077568"/>
              <a:ext cx="5969696" cy="4156401"/>
            </a:xfrm>
            <a:custGeom>
              <a:avLst/>
              <a:gdLst/>
              <a:ahLst/>
              <a:cxnLst/>
              <a:rect l="l" t="t" r="r" b="b"/>
              <a:pathLst>
                <a:path w="5969696" h="4156401">
                  <a:moveTo>
                    <a:pt x="0" y="0"/>
                  </a:moveTo>
                  <a:lnTo>
                    <a:pt x="5969696" y="0"/>
                  </a:lnTo>
                  <a:lnTo>
                    <a:pt x="5969696" y="4156402"/>
                  </a:lnTo>
                  <a:lnTo>
                    <a:pt x="0" y="4156402"/>
                  </a:lnTo>
                  <a:lnTo>
                    <a:pt x="0" y="0"/>
                  </a:lnTo>
                  <a:close/>
                </a:path>
              </a:pathLst>
            </a:custGeom>
            <a:blipFill>
              <a:blip r:embed="rId11"/>
              <a:stretch>
                <a:fillRect/>
              </a:stretch>
            </a:blipFill>
          </p:spPr>
          <p:txBody>
            <a:bodyPr/>
            <a:lstStyle/>
            <a:p>
              <a:endParaRPr lang="en-US"/>
            </a:p>
          </p:txBody>
        </p:sp>
        <p:sp>
          <p:nvSpPr>
            <p:cNvPr id="8" name="Freeform 8"/>
            <p:cNvSpPr/>
            <p:nvPr/>
          </p:nvSpPr>
          <p:spPr>
            <a:xfrm rot="1402174">
              <a:off x="10792169" y="9150728"/>
              <a:ext cx="2949369" cy="5366554"/>
            </a:xfrm>
            <a:custGeom>
              <a:avLst/>
              <a:gdLst/>
              <a:ahLst/>
              <a:cxnLst/>
              <a:rect l="l" t="t" r="r" b="b"/>
              <a:pathLst>
                <a:path w="2949369" h="5366554">
                  <a:moveTo>
                    <a:pt x="0" y="0"/>
                  </a:moveTo>
                  <a:lnTo>
                    <a:pt x="2949369" y="0"/>
                  </a:lnTo>
                  <a:lnTo>
                    <a:pt x="2949369" y="5366554"/>
                  </a:lnTo>
                  <a:lnTo>
                    <a:pt x="0" y="5366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2625309" y="13319220"/>
              <a:ext cx="5209633" cy="3125780"/>
            </a:xfrm>
            <a:custGeom>
              <a:avLst/>
              <a:gdLst/>
              <a:ahLst/>
              <a:cxnLst/>
              <a:rect l="l" t="t" r="r" b="b"/>
              <a:pathLst>
                <a:path w="5209633" h="3125780">
                  <a:moveTo>
                    <a:pt x="0" y="0"/>
                  </a:moveTo>
                  <a:lnTo>
                    <a:pt x="5209634" y="0"/>
                  </a:lnTo>
                  <a:lnTo>
                    <a:pt x="5209634" y="3125780"/>
                  </a:lnTo>
                  <a:lnTo>
                    <a:pt x="0" y="3125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5543529" y="8173328"/>
              <a:ext cx="4761727" cy="4345076"/>
            </a:xfrm>
            <a:custGeom>
              <a:avLst/>
              <a:gdLst/>
              <a:ahLst/>
              <a:cxnLst/>
              <a:rect l="l" t="t" r="r" b="b"/>
              <a:pathLst>
                <a:path w="4761727" h="4345076">
                  <a:moveTo>
                    <a:pt x="0" y="0"/>
                  </a:moveTo>
                  <a:lnTo>
                    <a:pt x="4761728" y="0"/>
                  </a:lnTo>
                  <a:lnTo>
                    <a:pt x="4761728" y="4345076"/>
                  </a:lnTo>
                  <a:lnTo>
                    <a:pt x="0" y="43450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21175169" y="8275558"/>
              <a:ext cx="3948172" cy="3923496"/>
            </a:xfrm>
            <a:custGeom>
              <a:avLst/>
              <a:gdLst/>
              <a:ahLst/>
              <a:cxnLst/>
              <a:rect l="l" t="t" r="r" b="b"/>
              <a:pathLst>
                <a:path w="3948172" h="3923496">
                  <a:moveTo>
                    <a:pt x="0" y="0"/>
                  </a:moveTo>
                  <a:lnTo>
                    <a:pt x="3948173" y="0"/>
                  </a:lnTo>
                  <a:lnTo>
                    <a:pt x="3948173" y="3923496"/>
                  </a:lnTo>
                  <a:lnTo>
                    <a:pt x="0" y="39234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8730240" y="4540746"/>
              <a:ext cx="5209633" cy="2754594"/>
            </a:xfrm>
            <a:custGeom>
              <a:avLst/>
              <a:gdLst/>
              <a:ahLst/>
              <a:cxnLst/>
              <a:rect l="l" t="t" r="r" b="b"/>
              <a:pathLst>
                <a:path w="5209633" h="2754594">
                  <a:moveTo>
                    <a:pt x="0" y="0"/>
                  </a:moveTo>
                  <a:lnTo>
                    <a:pt x="5209634" y="0"/>
                  </a:lnTo>
                  <a:lnTo>
                    <a:pt x="5209634" y="2754594"/>
                  </a:lnTo>
                  <a:lnTo>
                    <a:pt x="0" y="275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a:off x="125123" y="900702"/>
              <a:ext cx="3690404" cy="4297413"/>
            </a:xfrm>
            <a:custGeom>
              <a:avLst/>
              <a:gdLst/>
              <a:ahLst/>
              <a:cxnLst/>
              <a:rect l="l" t="t" r="r" b="b"/>
              <a:pathLst>
                <a:path w="3690404" h="4297413">
                  <a:moveTo>
                    <a:pt x="0" y="0"/>
                  </a:moveTo>
                  <a:lnTo>
                    <a:pt x="3690403" y="0"/>
                  </a:lnTo>
                  <a:lnTo>
                    <a:pt x="3690403" y="4297413"/>
                  </a:lnTo>
                  <a:lnTo>
                    <a:pt x="0" y="429741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4" name="Freeform 14"/>
            <p:cNvSpPr/>
            <p:nvPr/>
          </p:nvSpPr>
          <p:spPr>
            <a:xfrm>
              <a:off x="10885484" y="5188594"/>
              <a:ext cx="3256492" cy="3256492"/>
            </a:xfrm>
            <a:custGeom>
              <a:avLst/>
              <a:gdLst/>
              <a:ahLst/>
              <a:cxnLst/>
              <a:rect l="l" t="t" r="r" b="b"/>
              <a:pathLst>
                <a:path w="3256492" h="3256492">
                  <a:moveTo>
                    <a:pt x="0" y="0"/>
                  </a:moveTo>
                  <a:lnTo>
                    <a:pt x="3256492" y="0"/>
                  </a:lnTo>
                  <a:lnTo>
                    <a:pt x="3256492" y="3256491"/>
                  </a:lnTo>
                  <a:lnTo>
                    <a:pt x="0" y="325649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Freeform 15"/>
            <p:cNvSpPr/>
            <p:nvPr/>
          </p:nvSpPr>
          <p:spPr>
            <a:xfrm>
              <a:off x="8128911" y="2147519"/>
              <a:ext cx="3412324" cy="3770524"/>
            </a:xfrm>
            <a:custGeom>
              <a:avLst/>
              <a:gdLst/>
              <a:ahLst/>
              <a:cxnLst/>
              <a:rect l="l" t="t" r="r" b="b"/>
              <a:pathLst>
                <a:path w="3412324" h="3770524">
                  <a:moveTo>
                    <a:pt x="0" y="0"/>
                  </a:moveTo>
                  <a:lnTo>
                    <a:pt x="3412324" y="0"/>
                  </a:lnTo>
                  <a:lnTo>
                    <a:pt x="3412324" y="3770524"/>
                  </a:lnTo>
                  <a:lnTo>
                    <a:pt x="0" y="377052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6" name="Freeform 16"/>
            <p:cNvSpPr/>
            <p:nvPr/>
          </p:nvSpPr>
          <p:spPr>
            <a:xfrm>
              <a:off x="22272618" y="0"/>
              <a:ext cx="3334511" cy="4295038"/>
            </a:xfrm>
            <a:custGeom>
              <a:avLst/>
              <a:gdLst/>
              <a:ahLst/>
              <a:cxnLst/>
              <a:rect l="l" t="t" r="r" b="b"/>
              <a:pathLst>
                <a:path w="3334511" h="4295038">
                  <a:moveTo>
                    <a:pt x="0" y="0"/>
                  </a:moveTo>
                  <a:lnTo>
                    <a:pt x="3334511" y="0"/>
                  </a:lnTo>
                  <a:lnTo>
                    <a:pt x="3334511" y="4295038"/>
                  </a:lnTo>
                  <a:lnTo>
                    <a:pt x="0" y="429503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7" name="Freeform 17"/>
            <p:cNvSpPr/>
            <p:nvPr/>
          </p:nvSpPr>
          <p:spPr>
            <a:xfrm>
              <a:off x="14684913" y="3410515"/>
              <a:ext cx="2830950" cy="4249081"/>
            </a:xfrm>
            <a:custGeom>
              <a:avLst/>
              <a:gdLst/>
              <a:ahLst/>
              <a:cxnLst/>
              <a:rect l="l" t="t" r="r" b="b"/>
              <a:pathLst>
                <a:path w="2830950" h="4249081">
                  <a:moveTo>
                    <a:pt x="0" y="0"/>
                  </a:moveTo>
                  <a:lnTo>
                    <a:pt x="2830950" y="0"/>
                  </a:lnTo>
                  <a:lnTo>
                    <a:pt x="2830950" y="4249081"/>
                  </a:lnTo>
                  <a:lnTo>
                    <a:pt x="0" y="424908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18" name="Freeform 18"/>
            <p:cNvSpPr/>
            <p:nvPr/>
          </p:nvSpPr>
          <p:spPr>
            <a:xfrm>
              <a:off x="8128911" y="12518404"/>
              <a:ext cx="2156910" cy="1839256"/>
            </a:xfrm>
            <a:custGeom>
              <a:avLst/>
              <a:gdLst/>
              <a:ahLst/>
              <a:cxnLst/>
              <a:rect l="l" t="t" r="r" b="b"/>
              <a:pathLst>
                <a:path w="2156910" h="1839256">
                  <a:moveTo>
                    <a:pt x="0" y="0"/>
                  </a:moveTo>
                  <a:lnTo>
                    <a:pt x="2156910" y="0"/>
                  </a:lnTo>
                  <a:lnTo>
                    <a:pt x="2156910"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19" name="Freeform 19"/>
            <p:cNvSpPr/>
            <p:nvPr/>
          </p:nvSpPr>
          <p:spPr>
            <a:xfrm rot="-1461293">
              <a:off x="11817659" y="1740613"/>
              <a:ext cx="3334511" cy="2617591"/>
            </a:xfrm>
            <a:custGeom>
              <a:avLst/>
              <a:gdLst/>
              <a:ahLst/>
              <a:cxnLst/>
              <a:rect l="l" t="t" r="r" b="b"/>
              <a:pathLst>
                <a:path w="3334511" h="2617591">
                  <a:moveTo>
                    <a:pt x="0" y="0"/>
                  </a:moveTo>
                  <a:lnTo>
                    <a:pt x="3334511" y="0"/>
                  </a:lnTo>
                  <a:lnTo>
                    <a:pt x="3334511" y="2617591"/>
                  </a:lnTo>
                  <a:lnTo>
                    <a:pt x="0" y="261759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0" name="Freeform 20"/>
            <p:cNvSpPr/>
            <p:nvPr/>
          </p:nvSpPr>
          <p:spPr>
            <a:xfrm>
              <a:off x="4001031" y="2016215"/>
              <a:ext cx="3197973" cy="3518840"/>
            </a:xfrm>
            <a:custGeom>
              <a:avLst/>
              <a:gdLst/>
              <a:ahLst/>
              <a:cxnLst/>
              <a:rect l="l" t="t" r="r" b="b"/>
              <a:pathLst>
                <a:path w="3197973" h="3518840">
                  <a:moveTo>
                    <a:pt x="0" y="0"/>
                  </a:moveTo>
                  <a:lnTo>
                    <a:pt x="3197973" y="0"/>
                  </a:lnTo>
                  <a:lnTo>
                    <a:pt x="3197973" y="3518840"/>
                  </a:lnTo>
                  <a:lnTo>
                    <a:pt x="0" y="351884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1" name="Freeform 21"/>
            <p:cNvSpPr/>
            <p:nvPr/>
          </p:nvSpPr>
          <p:spPr>
            <a:xfrm>
              <a:off x="18148346" y="12736155"/>
              <a:ext cx="2156910" cy="1839256"/>
            </a:xfrm>
            <a:custGeom>
              <a:avLst/>
              <a:gdLst/>
              <a:ahLst/>
              <a:cxnLst/>
              <a:rect l="l" t="t" r="r" b="b"/>
              <a:pathLst>
                <a:path w="2156910" h="1839256">
                  <a:moveTo>
                    <a:pt x="0" y="0"/>
                  </a:moveTo>
                  <a:lnTo>
                    <a:pt x="2156911" y="0"/>
                  </a:lnTo>
                  <a:lnTo>
                    <a:pt x="2156911"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2" name="Freeform 22"/>
            <p:cNvSpPr/>
            <p:nvPr/>
          </p:nvSpPr>
          <p:spPr>
            <a:xfrm>
              <a:off x="797406" y="8056079"/>
              <a:ext cx="2345836" cy="2078997"/>
            </a:xfrm>
            <a:custGeom>
              <a:avLst/>
              <a:gdLst/>
              <a:ahLst/>
              <a:cxnLst/>
              <a:rect l="l" t="t" r="r" b="b"/>
              <a:pathLst>
                <a:path w="2345836" h="2078997">
                  <a:moveTo>
                    <a:pt x="0" y="0"/>
                  </a:moveTo>
                  <a:lnTo>
                    <a:pt x="2345836" y="0"/>
                  </a:lnTo>
                  <a:lnTo>
                    <a:pt x="2345836" y="2078997"/>
                  </a:lnTo>
                  <a:lnTo>
                    <a:pt x="0" y="2078997"/>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3" name="Freeform 23"/>
            <p:cNvSpPr/>
            <p:nvPr/>
          </p:nvSpPr>
          <p:spPr>
            <a:xfrm>
              <a:off x="20305257" y="6600633"/>
              <a:ext cx="2543361" cy="2117926"/>
            </a:xfrm>
            <a:custGeom>
              <a:avLst/>
              <a:gdLst/>
              <a:ahLst/>
              <a:cxnLst/>
              <a:rect l="l" t="t" r="r" b="b"/>
              <a:pathLst>
                <a:path w="2543361" h="2117926">
                  <a:moveTo>
                    <a:pt x="0" y="0"/>
                  </a:moveTo>
                  <a:lnTo>
                    <a:pt x="2543360" y="0"/>
                  </a:lnTo>
                  <a:lnTo>
                    <a:pt x="2543360" y="2117925"/>
                  </a:lnTo>
                  <a:lnTo>
                    <a:pt x="0" y="2117925"/>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4" name="Freeform 24"/>
            <p:cNvSpPr/>
            <p:nvPr/>
          </p:nvSpPr>
          <p:spPr>
            <a:xfrm>
              <a:off x="15152507" y="16320127"/>
              <a:ext cx="1895762" cy="1792357"/>
            </a:xfrm>
            <a:custGeom>
              <a:avLst/>
              <a:gdLst/>
              <a:ahLst/>
              <a:cxnLst/>
              <a:rect l="l" t="t" r="r" b="b"/>
              <a:pathLst>
                <a:path w="1895762" h="1792357">
                  <a:moveTo>
                    <a:pt x="0" y="0"/>
                  </a:moveTo>
                  <a:lnTo>
                    <a:pt x="1895762" y="0"/>
                  </a:lnTo>
                  <a:lnTo>
                    <a:pt x="1895762" y="1792357"/>
                  </a:lnTo>
                  <a:lnTo>
                    <a:pt x="0" y="1792357"/>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5" name="Freeform 25"/>
            <p:cNvSpPr/>
            <p:nvPr/>
          </p:nvSpPr>
          <p:spPr>
            <a:xfrm>
              <a:off x="1175362" y="5535055"/>
              <a:ext cx="1895762" cy="1509716"/>
            </a:xfrm>
            <a:custGeom>
              <a:avLst/>
              <a:gdLst/>
              <a:ahLst/>
              <a:cxnLst/>
              <a:rect l="l" t="t" r="r" b="b"/>
              <a:pathLst>
                <a:path w="1895762" h="1509716">
                  <a:moveTo>
                    <a:pt x="0" y="0"/>
                  </a:moveTo>
                  <a:lnTo>
                    <a:pt x="1895762" y="0"/>
                  </a:lnTo>
                  <a:lnTo>
                    <a:pt x="1895762" y="1509716"/>
                  </a:lnTo>
                  <a:lnTo>
                    <a:pt x="0" y="150971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6" name="Freeform 26"/>
            <p:cNvSpPr/>
            <p:nvPr/>
          </p:nvSpPr>
          <p:spPr>
            <a:xfrm rot="-998639">
              <a:off x="10509774" y="8453906"/>
              <a:ext cx="1671809" cy="1331368"/>
            </a:xfrm>
            <a:custGeom>
              <a:avLst/>
              <a:gdLst/>
              <a:ahLst/>
              <a:cxnLst/>
              <a:rect l="l" t="t" r="r" b="b"/>
              <a:pathLst>
                <a:path w="1671809" h="1331368">
                  <a:moveTo>
                    <a:pt x="0" y="0"/>
                  </a:moveTo>
                  <a:lnTo>
                    <a:pt x="1671809" y="0"/>
                  </a:lnTo>
                  <a:lnTo>
                    <a:pt x="1671809" y="1331368"/>
                  </a:lnTo>
                  <a:lnTo>
                    <a:pt x="0" y="133136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7" name="Freeform 27"/>
            <p:cNvSpPr/>
            <p:nvPr/>
          </p:nvSpPr>
          <p:spPr>
            <a:xfrm>
              <a:off x="14020323" y="11464701"/>
              <a:ext cx="1329180" cy="1468707"/>
            </a:xfrm>
            <a:custGeom>
              <a:avLst/>
              <a:gdLst/>
              <a:ahLst/>
              <a:cxnLst/>
              <a:rect l="l" t="t" r="r" b="b"/>
              <a:pathLst>
                <a:path w="1329180" h="1468707">
                  <a:moveTo>
                    <a:pt x="0" y="0"/>
                  </a:moveTo>
                  <a:lnTo>
                    <a:pt x="1329180" y="0"/>
                  </a:lnTo>
                  <a:lnTo>
                    <a:pt x="1329180" y="1468707"/>
                  </a:lnTo>
                  <a:lnTo>
                    <a:pt x="0" y="146870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8" name="Freeform 28"/>
            <p:cNvSpPr/>
            <p:nvPr/>
          </p:nvSpPr>
          <p:spPr>
            <a:xfrm>
              <a:off x="17695845" y="1169529"/>
              <a:ext cx="3456164" cy="3546437"/>
            </a:xfrm>
            <a:custGeom>
              <a:avLst/>
              <a:gdLst/>
              <a:ahLst/>
              <a:cxnLst/>
              <a:rect l="l" t="t" r="r" b="b"/>
              <a:pathLst>
                <a:path w="3456164" h="3546437">
                  <a:moveTo>
                    <a:pt x="0" y="0"/>
                  </a:moveTo>
                  <a:lnTo>
                    <a:pt x="3456164" y="0"/>
                  </a:lnTo>
                  <a:lnTo>
                    <a:pt x="3456164" y="3546438"/>
                  </a:lnTo>
                  <a:lnTo>
                    <a:pt x="0" y="354643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29" name="Freeform 29"/>
            <p:cNvSpPr/>
            <p:nvPr/>
          </p:nvSpPr>
          <p:spPr>
            <a:xfrm>
              <a:off x="13222519" y="7425462"/>
              <a:ext cx="2126984" cy="2039246"/>
            </a:xfrm>
            <a:custGeom>
              <a:avLst/>
              <a:gdLst/>
              <a:ahLst/>
              <a:cxnLst/>
              <a:rect l="l" t="t" r="r" b="b"/>
              <a:pathLst>
                <a:path w="2126984" h="2039246">
                  <a:moveTo>
                    <a:pt x="0" y="0"/>
                  </a:moveTo>
                  <a:lnTo>
                    <a:pt x="2126984" y="0"/>
                  </a:lnTo>
                  <a:lnTo>
                    <a:pt x="2126984" y="2039246"/>
                  </a:lnTo>
                  <a:lnTo>
                    <a:pt x="0" y="2039246"/>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grpSp>
      <p:grpSp>
        <p:nvGrpSpPr>
          <p:cNvPr id="30" name="Group 30"/>
          <p:cNvGrpSpPr/>
          <p:nvPr/>
        </p:nvGrpSpPr>
        <p:grpSpPr>
          <a:xfrm>
            <a:off x="3704950" y="3376875"/>
            <a:ext cx="11174188" cy="4491566"/>
            <a:chOff x="0" y="0"/>
            <a:chExt cx="2942996" cy="1182964"/>
          </a:xfrm>
        </p:grpSpPr>
        <p:sp>
          <p:nvSpPr>
            <p:cNvPr id="31" name="Freeform 31"/>
            <p:cNvSpPr/>
            <p:nvPr/>
          </p:nvSpPr>
          <p:spPr>
            <a:xfrm>
              <a:off x="0" y="0"/>
              <a:ext cx="2942996" cy="1182964"/>
            </a:xfrm>
            <a:custGeom>
              <a:avLst/>
              <a:gdLst/>
              <a:ahLst/>
              <a:cxnLst/>
              <a:rect l="l" t="t" r="r" b="b"/>
              <a:pathLst>
                <a:path w="2942996" h="1182964">
                  <a:moveTo>
                    <a:pt x="37413" y="0"/>
                  </a:moveTo>
                  <a:lnTo>
                    <a:pt x="2905583" y="0"/>
                  </a:lnTo>
                  <a:cubicBezTo>
                    <a:pt x="2915505" y="0"/>
                    <a:pt x="2925022" y="3942"/>
                    <a:pt x="2932038" y="10958"/>
                  </a:cubicBezTo>
                  <a:cubicBezTo>
                    <a:pt x="2939054" y="17974"/>
                    <a:pt x="2942996" y="27491"/>
                    <a:pt x="2942996" y="37413"/>
                  </a:cubicBezTo>
                  <a:lnTo>
                    <a:pt x="2942996" y="1145551"/>
                  </a:lnTo>
                  <a:cubicBezTo>
                    <a:pt x="2942996" y="1155473"/>
                    <a:pt x="2939054" y="1164989"/>
                    <a:pt x="2932038" y="1172006"/>
                  </a:cubicBezTo>
                  <a:cubicBezTo>
                    <a:pt x="2925022" y="1179022"/>
                    <a:pt x="2915505" y="1182964"/>
                    <a:pt x="2905583" y="1182964"/>
                  </a:cubicBezTo>
                  <a:lnTo>
                    <a:pt x="37413" y="1182964"/>
                  </a:lnTo>
                  <a:cubicBezTo>
                    <a:pt x="27491" y="1182964"/>
                    <a:pt x="17974" y="1179022"/>
                    <a:pt x="10958" y="1172006"/>
                  </a:cubicBezTo>
                  <a:cubicBezTo>
                    <a:pt x="3942" y="1164989"/>
                    <a:pt x="0" y="1155473"/>
                    <a:pt x="0" y="1145551"/>
                  </a:cubicBezTo>
                  <a:lnTo>
                    <a:pt x="0" y="37413"/>
                  </a:lnTo>
                  <a:cubicBezTo>
                    <a:pt x="0" y="27491"/>
                    <a:pt x="3942" y="17974"/>
                    <a:pt x="10958" y="10958"/>
                  </a:cubicBezTo>
                  <a:cubicBezTo>
                    <a:pt x="17974" y="3942"/>
                    <a:pt x="27491" y="0"/>
                    <a:pt x="37413" y="0"/>
                  </a:cubicBezTo>
                  <a:close/>
                </a:path>
              </a:pathLst>
            </a:custGeom>
            <a:solidFill>
              <a:srgbClr val="FFFFFF"/>
            </a:solidFill>
            <a:ln w="95250" cap="rnd">
              <a:solidFill>
                <a:srgbClr val="F3659A"/>
              </a:solidFill>
              <a:prstDash val="solid"/>
              <a:round/>
            </a:ln>
          </p:spPr>
          <p:txBody>
            <a:bodyPr/>
            <a:lstStyle/>
            <a:p>
              <a:endParaRPr lang="en-US"/>
            </a:p>
          </p:txBody>
        </p:sp>
        <p:sp>
          <p:nvSpPr>
            <p:cNvPr id="32" name="TextBox 32"/>
            <p:cNvSpPr txBox="1"/>
            <p:nvPr/>
          </p:nvSpPr>
          <p:spPr>
            <a:xfrm>
              <a:off x="0" y="-38100"/>
              <a:ext cx="2942996" cy="1221064"/>
            </a:xfrm>
            <a:prstGeom prst="rect">
              <a:avLst/>
            </a:prstGeom>
          </p:spPr>
          <p:txBody>
            <a:bodyPr lIns="50800" tIns="50800" rIns="50800" bIns="50800" rtlCol="0" anchor="ctr"/>
            <a:lstStyle/>
            <a:p>
              <a:pPr algn="ctr">
                <a:lnSpc>
                  <a:spcPts val="2659"/>
                </a:lnSpc>
                <a:spcBef>
                  <a:spcPct val="0"/>
                </a:spcBef>
              </a:pPr>
              <a:endParaRPr/>
            </a:p>
          </p:txBody>
        </p:sp>
      </p:grpSp>
      <p:sp>
        <p:nvSpPr>
          <p:cNvPr id="33" name="Freeform 33"/>
          <p:cNvSpPr/>
          <p:nvPr/>
        </p:nvSpPr>
        <p:spPr>
          <a:xfrm>
            <a:off x="2915924" y="2510081"/>
            <a:ext cx="12752241" cy="2088179"/>
          </a:xfrm>
          <a:custGeom>
            <a:avLst/>
            <a:gdLst/>
            <a:ahLst/>
            <a:cxnLst/>
            <a:rect l="l" t="t" r="r" b="b"/>
            <a:pathLst>
              <a:path w="12752241" h="2088179">
                <a:moveTo>
                  <a:pt x="0" y="0"/>
                </a:moveTo>
                <a:lnTo>
                  <a:pt x="12752241" y="0"/>
                </a:lnTo>
                <a:lnTo>
                  <a:pt x="12752241" y="2088179"/>
                </a:lnTo>
                <a:lnTo>
                  <a:pt x="0" y="2088179"/>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4" name="Freeform 34"/>
          <p:cNvSpPr/>
          <p:nvPr/>
        </p:nvSpPr>
        <p:spPr>
          <a:xfrm>
            <a:off x="6871123" y="4501038"/>
            <a:ext cx="4545753" cy="3200755"/>
          </a:xfrm>
          <a:custGeom>
            <a:avLst/>
            <a:gdLst/>
            <a:ahLst/>
            <a:cxnLst/>
            <a:rect l="l" t="t" r="r" b="b"/>
            <a:pathLst>
              <a:path w="4545753" h="3200755">
                <a:moveTo>
                  <a:pt x="0" y="0"/>
                </a:moveTo>
                <a:lnTo>
                  <a:pt x="4545754" y="0"/>
                </a:lnTo>
                <a:lnTo>
                  <a:pt x="4545754" y="3200755"/>
                </a:lnTo>
                <a:lnTo>
                  <a:pt x="0" y="3200755"/>
                </a:lnTo>
                <a:lnTo>
                  <a:pt x="0" y="0"/>
                </a:lnTo>
                <a:close/>
              </a:path>
            </a:pathLst>
          </a:custGeom>
          <a:blipFill>
            <a:blip r:embed="rId52"/>
            <a:stretch>
              <a:fillRect/>
            </a:stretch>
          </a:blipFill>
        </p:spPr>
        <p:txBody>
          <a:bodyPr/>
          <a:lstStyle/>
          <a:p>
            <a:endParaRPr lang="en-US"/>
          </a:p>
        </p:txBody>
      </p:sp>
      <p:sp>
        <p:nvSpPr>
          <p:cNvPr id="35" name="TextBox 35"/>
          <p:cNvSpPr txBox="1"/>
          <p:nvPr/>
        </p:nvSpPr>
        <p:spPr>
          <a:xfrm>
            <a:off x="2781476" y="2670781"/>
            <a:ext cx="13021137" cy="1396999"/>
          </a:xfrm>
          <a:prstGeom prst="rect">
            <a:avLst/>
          </a:prstGeom>
        </p:spPr>
        <p:txBody>
          <a:bodyPr lIns="0" tIns="0" rIns="0" bIns="0" rtlCol="0" anchor="t">
            <a:spAutoFit/>
          </a:bodyPr>
          <a:lstStyle/>
          <a:p>
            <a:pPr algn="ctr">
              <a:lnSpc>
                <a:spcPts val="11200"/>
              </a:lnSpc>
              <a:spcBef>
                <a:spcPct val="0"/>
              </a:spcBef>
            </a:pPr>
            <a:r>
              <a:rPr lang="en-US" sz="8000">
                <a:solidFill>
                  <a:srgbClr val="FFFFFF"/>
                </a:solidFill>
                <a:latin typeface="Bobby Jones"/>
                <a:ea typeface="Bobby Jones"/>
                <a:cs typeface="Bobby Jones"/>
                <a:sym typeface="Bobby Jones"/>
              </a:rPr>
              <a:t>Just2easy</a:t>
            </a:r>
          </a:p>
        </p:txBody>
      </p:sp>
      <p:pic>
        <p:nvPicPr>
          <p:cNvPr id="38" name="Audio 37">
            <a:extLst>
              <a:ext uri="{FF2B5EF4-FFF2-40B4-BE49-F238E27FC236}">
                <a16:creationId xmlns:a16="http://schemas.microsoft.com/office/drawing/2014/main" id="{B189B40B-6298-EC2C-1931-A79A638618E8}"/>
              </a:ext>
            </a:extLst>
          </p:cNvPr>
          <p:cNvPicPr>
            <a:picLocks noChangeAspect="1"/>
          </p:cNvPicPr>
          <p:nvPr>
            <a:audioFile r:link="rId2"/>
            <p:extLst>
              <p:ext uri="{DAA4B4D4-6D71-4841-9C94-3DE7FCFB9230}">
                <p14:media xmlns:p14="http://schemas.microsoft.com/office/powerpoint/2010/main" r:embed="rId1"/>
              </p:ext>
            </p:extLst>
          </p:nvPr>
        </p:nvPicPr>
        <p:blipFill>
          <a:blip r:embed="rId53"/>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53"/>
    </mc:Choice>
    <mc:Fallback>
      <p:transition spd="slow" advTm="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1222397" y="-1832156"/>
            <a:ext cx="10461413" cy="5195121"/>
            <a:chOff x="0" y="0"/>
            <a:chExt cx="13948551" cy="6926828"/>
          </a:xfrm>
        </p:grpSpPr>
        <p:sp>
          <p:nvSpPr>
            <p:cNvPr id="7" name="Freeform 7"/>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9" name="Group 9"/>
          <p:cNvGrpSpPr/>
          <p:nvPr/>
        </p:nvGrpSpPr>
        <p:grpSpPr>
          <a:xfrm>
            <a:off x="1373271" y="2807020"/>
            <a:ext cx="15886029" cy="6630286"/>
            <a:chOff x="0" y="0"/>
            <a:chExt cx="4183975" cy="1746248"/>
          </a:xfrm>
        </p:grpSpPr>
        <p:sp>
          <p:nvSpPr>
            <p:cNvPr id="10" name="Freeform 10"/>
            <p:cNvSpPr/>
            <p:nvPr/>
          </p:nvSpPr>
          <p:spPr>
            <a:xfrm>
              <a:off x="0" y="0"/>
              <a:ext cx="4183975" cy="1746248"/>
            </a:xfrm>
            <a:custGeom>
              <a:avLst/>
              <a:gdLst/>
              <a:ahLst/>
              <a:cxnLst/>
              <a:rect l="l" t="t" r="r" b="b"/>
              <a:pathLst>
                <a:path w="4183975" h="1746248">
                  <a:moveTo>
                    <a:pt x="26316" y="0"/>
                  </a:moveTo>
                  <a:lnTo>
                    <a:pt x="4157658" y="0"/>
                  </a:lnTo>
                  <a:cubicBezTo>
                    <a:pt x="4172193" y="0"/>
                    <a:pt x="4183975" y="11782"/>
                    <a:pt x="4183975" y="26316"/>
                  </a:cubicBezTo>
                  <a:lnTo>
                    <a:pt x="4183975" y="1719932"/>
                  </a:lnTo>
                  <a:cubicBezTo>
                    <a:pt x="4183975" y="1734466"/>
                    <a:pt x="4172193" y="1746248"/>
                    <a:pt x="4157658" y="1746248"/>
                  </a:cubicBezTo>
                  <a:lnTo>
                    <a:pt x="26316" y="1746248"/>
                  </a:lnTo>
                  <a:cubicBezTo>
                    <a:pt x="11782" y="1746248"/>
                    <a:pt x="0" y="1734466"/>
                    <a:pt x="0" y="1719932"/>
                  </a:cubicBezTo>
                  <a:lnTo>
                    <a:pt x="0" y="26316"/>
                  </a:lnTo>
                  <a:cubicBezTo>
                    <a:pt x="0" y="11782"/>
                    <a:pt x="11782" y="0"/>
                    <a:pt x="26316" y="0"/>
                  </a:cubicBezTo>
                  <a:close/>
                </a:path>
              </a:pathLst>
            </a:custGeom>
            <a:solidFill>
              <a:srgbClr val="FFFFFF"/>
            </a:solidFill>
            <a:ln w="95250" cap="rnd">
              <a:solidFill>
                <a:srgbClr val="F3659A"/>
              </a:solidFill>
              <a:prstDash val="solid"/>
              <a:round/>
            </a:ln>
          </p:spPr>
          <p:txBody>
            <a:bodyPr/>
            <a:lstStyle/>
            <a:p>
              <a:endParaRPr lang="en-US"/>
            </a:p>
          </p:txBody>
        </p:sp>
        <p:sp>
          <p:nvSpPr>
            <p:cNvPr id="11" name="TextBox 11"/>
            <p:cNvSpPr txBox="1"/>
            <p:nvPr/>
          </p:nvSpPr>
          <p:spPr>
            <a:xfrm>
              <a:off x="0" y="-38100"/>
              <a:ext cx="4183975" cy="1784348"/>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50471" y="638642"/>
            <a:ext cx="13194401" cy="1562100"/>
          </a:xfrm>
          <a:prstGeom prst="rect">
            <a:avLst/>
          </a:prstGeom>
        </p:spPr>
        <p:txBody>
          <a:bodyPr lIns="0" tIns="0" rIns="0" bIns="0" rtlCol="0" anchor="t">
            <a:spAutoFit/>
          </a:bodyPr>
          <a:lstStyle/>
          <a:p>
            <a:pPr algn="ctr">
              <a:lnSpc>
                <a:spcPts val="12599"/>
              </a:lnSpc>
              <a:spcBef>
                <a:spcPct val="0"/>
              </a:spcBef>
            </a:pPr>
            <a:r>
              <a:rPr lang="en-US" sz="9000">
                <a:solidFill>
                  <a:srgbClr val="000000"/>
                </a:solidFill>
                <a:latin typeface="Bobby Jones"/>
                <a:ea typeface="Bobby Jones"/>
                <a:cs typeface="Bobby Jones"/>
                <a:sym typeface="Bobby Jones"/>
              </a:rPr>
              <a:t>Just2Easy</a:t>
            </a:r>
          </a:p>
        </p:txBody>
      </p:sp>
      <p:sp>
        <p:nvSpPr>
          <p:cNvPr id="13" name="TextBox 13"/>
          <p:cNvSpPr txBox="1"/>
          <p:nvPr/>
        </p:nvSpPr>
        <p:spPr>
          <a:xfrm>
            <a:off x="1373271" y="3069718"/>
            <a:ext cx="15886029" cy="6318250"/>
          </a:xfrm>
          <a:prstGeom prst="rect">
            <a:avLst/>
          </a:prstGeom>
        </p:spPr>
        <p:txBody>
          <a:bodyPr lIns="0" tIns="0" rIns="0" bIns="0" rtlCol="0" anchor="t">
            <a:spAutoFit/>
          </a:bodyPr>
          <a:lstStyle/>
          <a:p>
            <a:pPr marL="863599" lvl="1" indent="-431800" algn="l">
              <a:lnSpc>
                <a:spcPts val="5599"/>
              </a:lnSpc>
              <a:buFont typeface="Arial"/>
              <a:buChar char="•"/>
            </a:pPr>
            <a:r>
              <a:rPr lang="en-US" sz="3999">
                <a:solidFill>
                  <a:srgbClr val="000000"/>
                </a:solidFill>
                <a:latin typeface="A Day Without Sun Text"/>
                <a:ea typeface="A Day Without Sun Text"/>
                <a:cs typeface="A Day Without Sun Text"/>
                <a:sym typeface="A Day Without Sun Text"/>
              </a:rPr>
              <a:t>This year we are continuing to use the Just2Easy programme which includes messaging facilities for parents.</a:t>
            </a:r>
          </a:p>
          <a:p>
            <a:pPr marL="863599" lvl="1" indent="-431800" algn="l">
              <a:lnSpc>
                <a:spcPts val="5599"/>
              </a:lnSpc>
              <a:buFont typeface="Arial"/>
              <a:buChar char="•"/>
            </a:pPr>
            <a:r>
              <a:rPr lang="en-US" sz="3999">
                <a:solidFill>
                  <a:srgbClr val="000000"/>
                </a:solidFill>
                <a:latin typeface="A Day Without Sun Text"/>
                <a:ea typeface="A Day Without Sun Text"/>
                <a:cs typeface="A Day Without Sun Text"/>
                <a:sym typeface="A Day Without Sun Text"/>
              </a:rPr>
              <a:t>You will get notifications of any messages (make sure your push notifications are ON within your phone settings) from both class teachers and office staff. </a:t>
            </a:r>
          </a:p>
          <a:p>
            <a:pPr marL="863599" lvl="1" indent="-431800" algn="l">
              <a:lnSpc>
                <a:spcPts val="5599"/>
              </a:lnSpc>
              <a:buFont typeface="Arial"/>
              <a:buChar char="•"/>
            </a:pPr>
            <a:r>
              <a:rPr lang="en-US" sz="3999">
                <a:solidFill>
                  <a:srgbClr val="000000"/>
                </a:solidFill>
                <a:latin typeface="A Day Without Sun Text"/>
                <a:ea typeface="A Day Without Sun Text"/>
                <a:cs typeface="A Day Without Sun Text"/>
                <a:sym typeface="A Day Without Sun Text"/>
              </a:rPr>
              <a:t>Through this app you will also have access to your child’s J2E files and will be able to see examples of their work. </a:t>
            </a:r>
          </a:p>
          <a:p>
            <a:pPr marL="863599" lvl="1" indent="-431800" algn="l">
              <a:lnSpc>
                <a:spcPts val="5599"/>
              </a:lnSpc>
              <a:buFont typeface="Arial"/>
              <a:buChar char="•"/>
            </a:pPr>
            <a:r>
              <a:rPr lang="en-US" sz="3999">
                <a:solidFill>
                  <a:srgbClr val="000000"/>
                </a:solidFill>
                <a:latin typeface="A Day Without Sun Text"/>
                <a:ea typeface="A Day Without Sun Text"/>
                <a:cs typeface="A Day Without Sun Text"/>
                <a:sym typeface="A Day Without Sun Text"/>
              </a:rPr>
              <a:t>The app is being updated regularly so please be patient with us as we navigate this relatively new technology together. Please direct any queries in the first instance to the class teacher who will endeavour to answer your questions. </a:t>
            </a:r>
          </a:p>
        </p:txBody>
      </p:sp>
      <p:pic>
        <p:nvPicPr>
          <p:cNvPr id="15" name="Audio 14">
            <a:extLst>
              <a:ext uri="{FF2B5EF4-FFF2-40B4-BE49-F238E27FC236}">
                <a16:creationId xmlns:a16="http://schemas.microsoft.com/office/drawing/2014/main" id="{97110160-8F32-B546-AE15-F6CFB9DF091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448"/>
    </mc:Choice>
    <mc:Fallback>
      <p:transition spd="slow" advTm="6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a:off x="2214693" y="2807020"/>
            <a:ext cx="13488066" cy="6630286"/>
            <a:chOff x="0" y="0"/>
            <a:chExt cx="3552413" cy="1746248"/>
          </a:xfrm>
        </p:grpSpPr>
        <p:sp>
          <p:nvSpPr>
            <p:cNvPr id="7" name="Freeform 7"/>
            <p:cNvSpPr/>
            <p:nvPr/>
          </p:nvSpPr>
          <p:spPr>
            <a:xfrm>
              <a:off x="0" y="0"/>
              <a:ext cx="3552413" cy="1746248"/>
            </a:xfrm>
            <a:custGeom>
              <a:avLst/>
              <a:gdLst/>
              <a:ahLst/>
              <a:cxnLst/>
              <a:rect l="l" t="t" r="r" b="b"/>
              <a:pathLst>
                <a:path w="3552413" h="1746248">
                  <a:moveTo>
                    <a:pt x="30995" y="0"/>
                  </a:moveTo>
                  <a:lnTo>
                    <a:pt x="3521418" y="0"/>
                  </a:lnTo>
                  <a:cubicBezTo>
                    <a:pt x="3529638" y="0"/>
                    <a:pt x="3537522" y="3266"/>
                    <a:pt x="3543334" y="9078"/>
                  </a:cubicBezTo>
                  <a:cubicBezTo>
                    <a:pt x="3549147" y="14891"/>
                    <a:pt x="3552413" y="22775"/>
                    <a:pt x="3552413" y="30995"/>
                  </a:cubicBezTo>
                  <a:lnTo>
                    <a:pt x="3552413" y="1715253"/>
                  </a:lnTo>
                  <a:cubicBezTo>
                    <a:pt x="3552413" y="1732371"/>
                    <a:pt x="3538536" y="1746248"/>
                    <a:pt x="3521418" y="1746248"/>
                  </a:cubicBezTo>
                  <a:lnTo>
                    <a:pt x="30995" y="1746248"/>
                  </a:lnTo>
                  <a:cubicBezTo>
                    <a:pt x="13877" y="1746248"/>
                    <a:pt x="0" y="1732371"/>
                    <a:pt x="0" y="1715253"/>
                  </a:cubicBezTo>
                  <a:lnTo>
                    <a:pt x="0" y="30995"/>
                  </a:lnTo>
                  <a:cubicBezTo>
                    <a:pt x="0" y="13877"/>
                    <a:pt x="13877" y="0"/>
                    <a:pt x="30995" y="0"/>
                  </a:cubicBezTo>
                  <a:close/>
                </a:path>
              </a:pathLst>
            </a:custGeom>
            <a:solidFill>
              <a:srgbClr val="FFFFFF"/>
            </a:solidFill>
            <a:ln w="95250" cap="rnd">
              <a:solidFill>
                <a:srgbClr val="F3659A"/>
              </a:solidFill>
              <a:prstDash val="solid"/>
              <a:round/>
            </a:ln>
          </p:spPr>
          <p:txBody>
            <a:bodyPr/>
            <a:lstStyle/>
            <a:p>
              <a:endParaRPr lang="en-US"/>
            </a:p>
          </p:txBody>
        </p:sp>
        <p:sp>
          <p:nvSpPr>
            <p:cNvPr id="8" name="TextBox 8"/>
            <p:cNvSpPr txBox="1"/>
            <p:nvPr/>
          </p:nvSpPr>
          <p:spPr>
            <a:xfrm>
              <a:off x="0" y="-38100"/>
              <a:ext cx="3552413" cy="178434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1222397" y="-1082619"/>
            <a:ext cx="10461413" cy="5195121"/>
            <a:chOff x="0" y="0"/>
            <a:chExt cx="13948551" cy="6926828"/>
          </a:xfrm>
        </p:grpSpPr>
        <p:sp>
          <p:nvSpPr>
            <p:cNvPr id="10" name="Freeform 10"/>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2" name="TextBox 12"/>
          <p:cNvSpPr txBox="1"/>
          <p:nvPr/>
        </p:nvSpPr>
        <p:spPr>
          <a:xfrm>
            <a:off x="2877664" y="3156187"/>
            <a:ext cx="11305953" cy="6656071"/>
          </a:xfrm>
          <a:prstGeom prst="rect">
            <a:avLst/>
          </a:prstGeom>
        </p:spPr>
        <p:txBody>
          <a:bodyPr lIns="0" tIns="0" rIns="0" bIns="0" rtlCol="0" anchor="t">
            <a:spAutoFit/>
          </a:bodyPr>
          <a:lstStyle/>
          <a:p>
            <a:pPr algn="l">
              <a:lnSpc>
                <a:spcPts val="5879"/>
              </a:lnSpc>
            </a:pPr>
            <a:r>
              <a:rPr lang="en-US" sz="4199">
                <a:solidFill>
                  <a:srgbClr val="000000"/>
                </a:solidFill>
                <a:latin typeface="A Day Without Sun Text"/>
                <a:ea typeface="A Day Without Sun Text"/>
                <a:cs typeface="A Day Without Sun Text"/>
                <a:sym typeface="A Day Without Sun Text"/>
              </a:rPr>
              <a:t>•</a:t>
            </a:r>
            <a:r>
              <a:rPr lang="en-US" sz="4199" b="1">
                <a:solidFill>
                  <a:srgbClr val="000000"/>
                </a:solidFill>
                <a:latin typeface="A Day Without Sun Text Bold"/>
                <a:ea typeface="A Day Without Sun Text Bold"/>
                <a:cs typeface="A Day Without Sun Text Bold"/>
                <a:sym typeface="A Day Without Sun Text Bold"/>
              </a:rPr>
              <a:t>Language and Literacy</a:t>
            </a:r>
            <a:r>
              <a:rPr lang="en-US" sz="4199">
                <a:solidFill>
                  <a:srgbClr val="000000"/>
                </a:solidFill>
                <a:latin typeface="A Day Without Sun Text"/>
                <a:ea typeface="A Day Without Sun Text"/>
                <a:cs typeface="A Day Without Sun Text"/>
                <a:sym typeface="A Day Without Sun Text"/>
              </a:rPr>
              <a:t> (Outdoor spelling)</a:t>
            </a:r>
          </a:p>
          <a:p>
            <a:pPr algn="l">
              <a:lnSpc>
                <a:spcPts val="5879"/>
              </a:lnSpc>
            </a:pPr>
            <a:r>
              <a:rPr lang="en-US" sz="4199">
                <a:solidFill>
                  <a:srgbClr val="000000"/>
                </a:solidFill>
                <a:latin typeface="A Day Without Sun Text"/>
                <a:ea typeface="A Day Without Sun Text"/>
                <a:cs typeface="A Day Without Sun Text"/>
                <a:sym typeface="A Day Without Sun Text"/>
              </a:rPr>
              <a:t>•</a:t>
            </a:r>
            <a:r>
              <a:rPr lang="en-US" sz="4199" b="1">
                <a:solidFill>
                  <a:srgbClr val="000000"/>
                </a:solidFill>
                <a:latin typeface="A Day Without Sun Text Bold"/>
                <a:ea typeface="A Day Without Sun Text Bold"/>
                <a:cs typeface="A Day Without Sun Text Bold"/>
                <a:sym typeface="A Day Without Sun Text Bold"/>
              </a:rPr>
              <a:t>Mathematics and Numeracy </a:t>
            </a:r>
            <a:r>
              <a:rPr lang="en-US" sz="4199">
                <a:solidFill>
                  <a:srgbClr val="000000"/>
                </a:solidFill>
                <a:latin typeface="A Day Without Sun Text"/>
                <a:ea typeface="A Day Without Sun Text"/>
                <a:cs typeface="A Day Without Sun Text"/>
                <a:sym typeface="A Day Without Sun Text"/>
              </a:rPr>
              <a:t>(Outdoor Learning)</a:t>
            </a:r>
          </a:p>
          <a:p>
            <a:pPr algn="l">
              <a:lnSpc>
                <a:spcPts val="5879"/>
              </a:lnSpc>
            </a:pPr>
            <a:r>
              <a:rPr lang="en-US" sz="4199" b="1">
                <a:solidFill>
                  <a:srgbClr val="000000"/>
                </a:solidFill>
                <a:latin typeface="A Day Without Sun Text Bold"/>
                <a:ea typeface="A Day Without Sun Text Bold"/>
                <a:cs typeface="A Day Without Sun Text Bold"/>
                <a:sym typeface="A Day Without Sun Text Bold"/>
              </a:rPr>
              <a:t>•ICT </a:t>
            </a:r>
            <a:r>
              <a:rPr lang="en-US" sz="4199">
                <a:solidFill>
                  <a:srgbClr val="000000"/>
                </a:solidFill>
                <a:latin typeface="A Day Without Sun Text"/>
                <a:ea typeface="A Day Without Sun Text"/>
                <a:cs typeface="A Day Without Sun Text"/>
                <a:sym typeface="A Day Without Sun Text"/>
              </a:rPr>
              <a:t>(E-safety)</a:t>
            </a:r>
          </a:p>
          <a:p>
            <a:pPr algn="l">
              <a:lnSpc>
                <a:spcPts val="5879"/>
              </a:lnSpc>
            </a:pPr>
            <a:r>
              <a:rPr lang="en-US" sz="4199" b="1">
                <a:solidFill>
                  <a:srgbClr val="000000"/>
                </a:solidFill>
                <a:latin typeface="A Day Without Sun Text Bold"/>
                <a:ea typeface="A Day Without Sun Text Bold"/>
                <a:cs typeface="A Day Without Sun Text Bold"/>
                <a:sym typeface="A Day Without Sun Text Bold"/>
              </a:rPr>
              <a:t>•The World Around Us</a:t>
            </a:r>
          </a:p>
          <a:p>
            <a:pPr algn="l">
              <a:lnSpc>
                <a:spcPts val="5879"/>
              </a:lnSpc>
            </a:pPr>
            <a:r>
              <a:rPr lang="en-US" sz="4199" b="1">
                <a:solidFill>
                  <a:srgbClr val="000000"/>
                </a:solidFill>
                <a:latin typeface="A Day Without Sun Text Bold"/>
                <a:ea typeface="A Day Without Sun Text Bold"/>
                <a:cs typeface="A Day Without Sun Text Bold"/>
                <a:sym typeface="A Day Without Sun Text Bold"/>
              </a:rPr>
              <a:t>•Personal Development and Mutual Understanding</a:t>
            </a:r>
          </a:p>
          <a:p>
            <a:pPr algn="l">
              <a:lnSpc>
                <a:spcPts val="5879"/>
              </a:lnSpc>
            </a:pPr>
            <a:r>
              <a:rPr lang="en-US" sz="4199" b="1">
                <a:solidFill>
                  <a:srgbClr val="000000"/>
                </a:solidFill>
                <a:latin typeface="A Day Without Sun Text Bold"/>
                <a:ea typeface="A Day Without Sun Text Bold"/>
                <a:cs typeface="A Day Without Sun Text Bold"/>
                <a:sym typeface="A Day Without Sun Text Bold"/>
              </a:rPr>
              <a:t>•</a:t>
            </a:r>
            <a:r>
              <a:rPr lang="en-US" sz="4199" b="1">
                <a:solidFill>
                  <a:srgbClr val="C74C8A"/>
                </a:solidFill>
                <a:latin typeface="A Day Without Sun Text Bold"/>
                <a:ea typeface="A Day Without Sun Text Bold"/>
                <a:cs typeface="A Day Without Sun Text Bold"/>
                <a:sym typeface="A Day Without Sun Text Bold"/>
              </a:rPr>
              <a:t>Physical Education (Gymnastics)</a:t>
            </a:r>
          </a:p>
          <a:p>
            <a:pPr algn="l">
              <a:lnSpc>
                <a:spcPts val="5879"/>
              </a:lnSpc>
            </a:pPr>
            <a:r>
              <a:rPr lang="en-US" sz="4199" b="1">
                <a:solidFill>
                  <a:srgbClr val="000000"/>
                </a:solidFill>
                <a:latin typeface="A Day Without Sun Text Bold"/>
                <a:ea typeface="A Day Without Sun Text Bold"/>
                <a:cs typeface="A Day Without Sun Text Bold"/>
                <a:sym typeface="A Day Without Sun Text Bold"/>
              </a:rPr>
              <a:t>•R.E.</a:t>
            </a:r>
          </a:p>
          <a:p>
            <a:pPr algn="l">
              <a:lnSpc>
                <a:spcPts val="5879"/>
              </a:lnSpc>
            </a:pPr>
            <a:r>
              <a:rPr lang="en-US" sz="4199" b="1">
                <a:solidFill>
                  <a:srgbClr val="000000"/>
                </a:solidFill>
                <a:latin typeface="A Day Without Sun Text Bold"/>
                <a:ea typeface="A Day Without Sun Text Bold"/>
                <a:cs typeface="A Day Without Sun Text Bold"/>
                <a:sym typeface="A Day Without Sun Text Bold"/>
              </a:rPr>
              <a:t>•</a:t>
            </a:r>
            <a:r>
              <a:rPr lang="en-US" sz="4199" b="1">
                <a:solidFill>
                  <a:srgbClr val="C74C8A"/>
                </a:solidFill>
                <a:latin typeface="A Day Without Sun Text Bold"/>
                <a:ea typeface="A Day Without Sun Text Bold"/>
                <a:cs typeface="A Day Without Sun Text Bold"/>
                <a:sym typeface="A Day Without Sun Text Bold"/>
              </a:rPr>
              <a:t>Art</a:t>
            </a:r>
          </a:p>
          <a:p>
            <a:pPr algn="l">
              <a:lnSpc>
                <a:spcPts val="5879"/>
              </a:lnSpc>
            </a:pPr>
            <a:endParaRPr lang="en-US" sz="4199" b="1">
              <a:solidFill>
                <a:srgbClr val="C74C8A"/>
              </a:solidFill>
              <a:latin typeface="A Day Without Sun Text Bold"/>
              <a:ea typeface="A Day Without Sun Text Bold"/>
              <a:cs typeface="A Day Without Sun Text Bold"/>
              <a:sym typeface="A Day Without Sun Text Bold"/>
            </a:endParaRPr>
          </a:p>
        </p:txBody>
      </p:sp>
      <p:sp>
        <p:nvSpPr>
          <p:cNvPr id="13" name="Freeform 13"/>
          <p:cNvSpPr/>
          <p:nvPr/>
        </p:nvSpPr>
        <p:spPr>
          <a:xfrm>
            <a:off x="11733421" y="4674849"/>
            <a:ext cx="3307394" cy="4393880"/>
          </a:xfrm>
          <a:custGeom>
            <a:avLst/>
            <a:gdLst/>
            <a:ahLst/>
            <a:cxnLst/>
            <a:rect l="l" t="t" r="r" b="b"/>
            <a:pathLst>
              <a:path w="3307394" h="4393880">
                <a:moveTo>
                  <a:pt x="0" y="0"/>
                </a:moveTo>
                <a:lnTo>
                  <a:pt x="3307394" y="0"/>
                </a:lnTo>
                <a:lnTo>
                  <a:pt x="3307394" y="4393880"/>
                </a:lnTo>
                <a:lnTo>
                  <a:pt x="0" y="43938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TextBox 14"/>
          <p:cNvSpPr txBox="1"/>
          <p:nvPr/>
        </p:nvSpPr>
        <p:spPr>
          <a:xfrm>
            <a:off x="326246" y="333842"/>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Curriculum</a:t>
            </a:r>
          </a:p>
        </p:txBody>
      </p:sp>
      <p:pic>
        <p:nvPicPr>
          <p:cNvPr id="19" name="Audio 18">
            <a:extLst>
              <a:ext uri="{FF2B5EF4-FFF2-40B4-BE49-F238E27FC236}">
                <a16:creationId xmlns:a16="http://schemas.microsoft.com/office/drawing/2014/main" id="{23ADA937-084B-6F59-CB04-EDDA6ECC600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629"/>
    </mc:Choice>
    <mc:Fallback>
      <p:transition spd="slow" advTm="6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1660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1222397" y="-1832156"/>
            <a:ext cx="10461413" cy="5195121"/>
            <a:chOff x="0" y="0"/>
            <a:chExt cx="13948551" cy="6926828"/>
          </a:xfrm>
        </p:grpSpPr>
        <p:sp>
          <p:nvSpPr>
            <p:cNvPr id="7" name="Freeform 7"/>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9" name="Group 9"/>
          <p:cNvGrpSpPr/>
          <p:nvPr/>
        </p:nvGrpSpPr>
        <p:grpSpPr>
          <a:xfrm>
            <a:off x="2837873" y="2254232"/>
            <a:ext cx="12982119" cy="2412680"/>
            <a:chOff x="0" y="0"/>
            <a:chExt cx="3419159" cy="635438"/>
          </a:xfrm>
        </p:grpSpPr>
        <p:sp>
          <p:nvSpPr>
            <p:cNvPr id="10" name="Freeform 10"/>
            <p:cNvSpPr/>
            <p:nvPr/>
          </p:nvSpPr>
          <p:spPr>
            <a:xfrm>
              <a:off x="0" y="0"/>
              <a:ext cx="3419159" cy="635438"/>
            </a:xfrm>
            <a:custGeom>
              <a:avLst/>
              <a:gdLst/>
              <a:ahLst/>
              <a:cxnLst/>
              <a:rect l="l" t="t" r="r" b="b"/>
              <a:pathLst>
                <a:path w="3419159" h="635438">
                  <a:moveTo>
                    <a:pt x="32203" y="0"/>
                  </a:moveTo>
                  <a:lnTo>
                    <a:pt x="3386956" y="0"/>
                  </a:lnTo>
                  <a:cubicBezTo>
                    <a:pt x="3395497" y="0"/>
                    <a:pt x="3403688" y="3393"/>
                    <a:pt x="3409727" y="9432"/>
                  </a:cubicBezTo>
                  <a:cubicBezTo>
                    <a:pt x="3415766" y="15471"/>
                    <a:pt x="3419159" y="23662"/>
                    <a:pt x="3419159" y="32203"/>
                  </a:cubicBezTo>
                  <a:lnTo>
                    <a:pt x="3419159" y="603235"/>
                  </a:lnTo>
                  <a:cubicBezTo>
                    <a:pt x="3419159" y="611776"/>
                    <a:pt x="3415766" y="619967"/>
                    <a:pt x="3409727" y="626006"/>
                  </a:cubicBezTo>
                  <a:cubicBezTo>
                    <a:pt x="3403688" y="632046"/>
                    <a:pt x="3395497" y="635438"/>
                    <a:pt x="3386956" y="635438"/>
                  </a:cubicBezTo>
                  <a:lnTo>
                    <a:pt x="32203" y="635438"/>
                  </a:lnTo>
                  <a:cubicBezTo>
                    <a:pt x="23662" y="635438"/>
                    <a:pt x="15471" y="632046"/>
                    <a:pt x="9432" y="626006"/>
                  </a:cubicBezTo>
                  <a:cubicBezTo>
                    <a:pt x="3393" y="619967"/>
                    <a:pt x="0" y="611776"/>
                    <a:pt x="0" y="603235"/>
                  </a:cubicBezTo>
                  <a:lnTo>
                    <a:pt x="0" y="32203"/>
                  </a:lnTo>
                  <a:cubicBezTo>
                    <a:pt x="0" y="23662"/>
                    <a:pt x="3393" y="15471"/>
                    <a:pt x="9432" y="9432"/>
                  </a:cubicBezTo>
                  <a:cubicBezTo>
                    <a:pt x="15471" y="3393"/>
                    <a:pt x="23662" y="0"/>
                    <a:pt x="32203" y="0"/>
                  </a:cubicBezTo>
                  <a:close/>
                </a:path>
              </a:pathLst>
            </a:custGeom>
            <a:solidFill>
              <a:srgbClr val="FFFFFF"/>
            </a:solidFill>
            <a:ln w="95250" cap="rnd">
              <a:solidFill>
                <a:srgbClr val="00D49C"/>
              </a:solidFill>
              <a:prstDash val="solid"/>
              <a:round/>
            </a:ln>
          </p:spPr>
          <p:txBody>
            <a:bodyPr/>
            <a:lstStyle/>
            <a:p>
              <a:endParaRPr lang="en-US"/>
            </a:p>
          </p:txBody>
        </p:sp>
        <p:sp>
          <p:nvSpPr>
            <p:cNvPr id="11" name="TextBox 11"/>
            <p:cNvSpPr txBox="1"/>
            <p:nvPr/>
          </p:nvSpPr>
          <p:spPr>
            <a:xfrm>
              <a:off x="0" y="-38100"/>
              <a:ext cx="3419159" cy="673538"/>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2837873" y="6494253"/>
            <a:ext cx="12982119" cy="1821426"/>
            <a:chOff x="0" y="0"/>
            <a:chExt cx="3419159" cy="479717"/>
          </a:xfrm>
        </p:grpSpPr>
        <p:sp>
          <p:nvSpPr>
            <p:cNvPr id="13" name="Freeform 13"/>
            <p:cNvSpPr/>
            <p:nvPr/>
          </p:nvSpPr>
          <p:spPr>
            <a:xfrm>
              <a:off x="0" y="0"/>
              <a:ext cx="3419159" cy="479717"/>
            </a:xfrm>
            <a:custGeom>
              <a:avLst/>
              <a:gdLst/>
              <a:ahLst/>
              <a:cxnLst/>
              <a:rect l="l" t="t" r="r" b="b"/>
              <a:pathLst>
                <a:path w="3419159" h="479717">
                  <a:moveTo>
                    <a:pt x="32203" y="0"/>
                  </a:moveTo>
                  <a:lnTo>
                    <a:pt x="3386956" y="0"/>
                  </a:lnTo>
                  <a:cubicBezTo>
                    <a:pt x="3395497" y="0"/>
                    <a:pt x="3403688" y="3393"/>
                    <a:pt x="3409727" y="9432"/>
                  </a:cubicBezTo>
                  <a:cubicBezTo>
                    <a:pt x="3415766" y="15471"/>
                    <a:pt x="3419159" y="23662"/>
                    <a:pt x="3419159" y="32203"/>
                  </a:cubicBezTo>
                  <a:lnTo>
                    <a:pt x="3419159" y="447514"/>
                  </a:lnTo>
                  <a:cubicBezTo>
                    <a:pt x="3419159" y="456055"/>
                    <a:pt x="3415766" y="464246"/>
                    <a:pt x="3409727" y="470285"/>
                  </a:cubicBezTo>
                  <a:cubicBezTo>
                    <a:pt x="3403688" y="476324"/>
                    <a:pt x="3395497" y="479717"/>
                    <a:pt x="3386956" y="479717"/>
                  </a:cubicBezTo>
                  <a:lnTo>
                    <a:pt x="32203" y="479717"/>
                  </a:lnTo>
                  <a:cubicBezTo>
                    <a:pt x="23662" y="479717"/>
                    <a:pt x="15471" y="476324"/>
                    <a:pt x="9432" y="470285"/>
                  </a:cubicBezTo>
                  <a:cubicBezTo>
                    <a:pt x="3393" y="464246"/>
                    <a:pt x="0" y="456055"/>
                    <a:pt x="0" y="447514"/>
                  </a:cubicBezTo>
                  <a:lnTo>
                    <a:pt x="0" y="32203"/>
                  </a:lnTo>
                  <a:cubicBezTo>
                    <a:pt x="0" y="23662"/>
                    <a:pt x="3393" y="15471"/>
                    <a:pt x="9432" y="9432"/>
                  </a:cubicBezTo>
                  <a:cubicBezTo>
                    <a:pt x="15471" y="3393"/>
                    <a:pt x="23662" y="0"/>
                    <a:pt x="32203" y="0"/>
                  </a:cubicBezTo>
                  <a:close/>
                </a:path>
              </a:pathLst>
            </a:custGeom>
            <a:solidFill>
              <a:srgbClr val="FFFFFF"/>
            </a:solidFill>
            <a:ln w="95250" cap="rnd">
              <a:solidFill>
                <a:srgbClr val="00D49C"/>
              </a:solidFill>
              <a:prstDash val="solid"/>
              <a:round/>
            </a:ln>
          </p:spPr>
          <p:txBody>
            <a:bodyPr/>
            <a:lstStyle/>
            <a:p>
              <a:endParaRPr lang="en-US"/>
            </a:p>
          </p:txBody>
        </p:sp>
        <p:sp>
          <p:nvSpPr>
            <p:cNvPr id="14" name="TextBox 14"/>
            <p:cNvSpPr txBox="1"/>
            <p:nvPr/>
          </p:nvSpPr>
          <p:spPr>
            <a:xfrm>
              <a:off x="0" y="-38100"/>
              <a:ext cx="3419159" cy="517817"/>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633821" y="2361548"/>
            <a:ext cx="1774923" cy="2198047"/>
          </a:xfrm>
          <a:custGeom>
            <a:avLst/>
            <a:gdLst/>
            <a:ahLst/>
            <a:cxnLst/>
            <a:rect l="l" t="t" r="r" b="b"/>
            <a:pathLst>
              <a:path w="1774923" h="2198047">
                <a:moveTo>
                  <a:pt x="0" y="0"/>
                </a:moveTo>
                <a:lnTo>
                  <a:pt x="1774923" y="0"/>
                </a:lnTo>
                <a:lnTo>
                  <a:pt x="1774923" y="2198047"/>
                </a:lnTo>
                <a:lnTo>
                  <a:pt x="0" y="21980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6" name="Group 16"/>
          <p:cNvGrpSpPr/>
          <p:nvPr/>
        </p:nvGrpSpPr>
        <p:grpSpPr>
          <a:xfrm>
            <a:off x="2837873" y="8420605"/>
            <a:ext cx="12982119" cy="1634965"/>
            <a:chOff x="0" y="0"/>
            <a:chExt cx="3419159" cy="430608"/>
          </a:xfrm>
        </p:grpSpPr>
        <p:sp>
          <p:nvSpPr>
            <p:cNvPr id="17" name="Freeform 17"/>
            <p:cNvSpPr/>
            <p:nvPr/>
          </p:nvSpPr>
          <p:spPr>
            <a:xfrm>
              <a:off x="0" y="0"/>
              <a:ext cx="3419159" cy="430608"/>
            </a:xfrm>
            <a:custGeom>
              <a:avLst/>
              <a:gdLst/>
              <a:ahLst/>
              <a:cxnLst/>
              <a:rect l="l" t="t" r="r" b="b"/>
              <a:pathLst>
                <a:path w="3419159" h="430608">
                  <a:moveTo>
                    <a:pt x="32203" y="0"/>
                  </a:moveTo>
                  <a:lnTo>
                    <a:pt x="3386956" y="0"/>
                  </a:lnTo>
                  <a:cubicBezTo>
                    <a:pt x="3395497" y="0"/>
                    <a:pt x="3403688" y="3393"/>
                    <a:pt x="3409727" y="9432"/>
                  </a:cubicBezTo>
                  <a:cubicBezTo>
                    <a:pt x="3415766" y="15471"/>
                    <a:pt x="3419159" y="23662"/>
                    <a:pt x="3419159" y="32203"/>
                  </a:cubicBezTo>
                  <a:lnTo>
                    <a:pt x="3419159" y="398405"/>
                  </a:lnTo>
                  <a:cubicBezTo>
                    <a:pt x="3419159" y="406946"/>
                    <a:pt x="3415766" y="415137"/>
                    <a:pt x="3409727" y="421176"/>
                  </a:cubicBezTo>
                  <a:cubicBezTo>
                    <a:pt x="3403688" y="427215"/>
                    <a:pt x="3395497" y="430608"/>
                    <a:pt x="3386956" y="430608"/>
                  </a:cubicBezTo>
                  <a:lnTo>
                    <a:pt x="32203" y="430608"/>
                  </a:lnTo>
                  <a:cubicBezTo>
                    <a:pt x="23662" y="430608"/>
                    <a:pt x="15471" y="427215"/>
                    <a:pt x="9432" y="421176"/>
                  </a:cubicBezTo>
                  <a:cubicBezTo>
                    <a:pt x="3393" y="415137"/>
                    <a:pt x="0" y="406946"/>
                    <a:pt x="0" y="398405"/>
                  </a:cubicBezTo>
                  <a:lnTo>
                    <a:pt x="0" y="32203"/>
                  </a:lnTo>
                  <a:cubicBezTo>
                    <a:pt x="0" y="23662"/>
                    <a:pt x="3393" y="15471"/>
                    <a:pt x="9432" y="9432"/>
                  </a:cubicBezTo>
                  <a:cubicBezTo>
                    <a:pt x="15471" y="3393"/>
                    <a:pt x="23662" y="0"/>
                    <a:pt x="32203" y="0"/>
                  </a:cubicBezTo>
                  <a:close/>
                </a:path>
              </a:pathLst>
            </a:custGeom>
            <a:solidFill>
              <a:srgbClr val="FFFFFF"/>
            </a:solidFill>
            <a:ln w="95250" cap="rnd">
              <a:solidFill>
                <a:srgbClr val="00D49C"/>
              </a:solidFill>
              <a:prstDash val="solid"/>
              <a:round/>
            </a:ln>
          </p:spPr>
          <p:txBody>
            <a:bodyPr/>
            <a:lstStyle/>
            <a:p>
              <a:endParaRPr lang="en-US"/>
            </a:p>
          </p:txBody>
        </p:sp>
        <p:sp>
          <p:nvSpPr>
            <p:cNvPr id="18" name="TextBox 18"/>
            <p:cNvSpPr txBox="1"/>
            <p:nvPr/>
          </p:nvSpPr>
          <p:spPr>
            <a:xfrm>
              <a:off x="0" y="-38100"/>
              <a:ext cx="3419159" cy="468708"/>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a:off x="14821035" y="8344255"/>
            <a:ext cx="2229278" cy="1777849"/>
          </a:xfrm>
          <a:custGeom>
            <a:avLst/>
            <a:gdLst/>
            <a:ahLst/>
            <a:cxnLst/>
            <a:rect l="l" t="t" r="r" b="b"/>
            <a:pathLst>
              <a:path w="2229278" h="1777849">
                <a:moveTo>
                  <a:pt x="0" y="0"/>
                </a:moveTo>
                <a:lnTo>
                  <a:pt x="2229278" y="0"/>
                </a:lnTo>
                <a:lnTo>
                  <a:pt x="2229278" y="1777849"/>
                </a:lnTo>
                <a:lnTo>
                  <a:pt x="0" y="1777849"/>
                </a:lnTo>
                <a:lnTo>
                  <a:pt x="0" y="0"/>
                </a:lnTo>
                <a:close/>
              </a:path>
            </a:pathLst>
          </a:custGeom>
          <a:blipFill>
            <a:blip r:embed="rId14"/>
            <a:stretch>
              <a:fillRect/>
            </a:stretch>
          </a:blipFill>
        </p:spPr>
        <p:txBody>
          <a:bodyPr/>
          <a:lstStyle/>
          <a:p>
            <a:endParaRPr lang="en-US"/>
          </a:p>
        </p:txBody>
      </p:sp>
      <p:sp>
        <p:nvSpPr>
          <p:cNvPr id="20" name="TextBox 20"/>
          <p:cNvSpPr txBox="1"/>
          <p:nvPr/>
        </p:nvSpPr>
        <p:spPr>
          <a:xfrm>
            <a:off x="4036844" y="2348980"/>
            <a:ext cx="10584177" cy="781050"/>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Parent Interviews:</a:t>
            </a:r>
          </a:p>
        </p:txBody>
      </p:sp>
      <p:sp>
        <p:nvSpPr>
          <p:cNvPr id="21" name="TextBox 21"/>
          <p:cNvSpPr txBox="1"/>
          <p:nvPr/>
        </p:nvSpPr>
        <p:spPr>
          <a:xfrm>
            <a:off x="4226843" y="3009562"/>
            <a:ext cx="10584177" cy="2381250"/>
          </a:xfrm>
          <a:prstGeom prst="rect">
            <a:avLst/>
          </a:prstGeom>
        </p:spPr>
        <p:txBody>
          <a:bodyPr lIns="0" tIns="0" rIns="0" bIns="0" rtlCol="0" anchor="t">
            <a:spAutoFit/>
          </a:bodyPr>
          <a:lstStyle/>
          <a:p>
            <a:pPr algn="ctr">
              <a:lnSpc>
                <a:spcPts val="6299"/>
              </a:lnSpc>
            </a:pPr>
            <a:r>
              <a:rPr lang="en-US" sz="4500">
                <a:solidFill>
                  <a:srgbClr val="000000"/>
                </a:solidFill>
                <a:latin typeface="A Day Without Sun Text"/>
                <a:ea typeface="A Day Without Sun Text"/>
                <a:cs typeface="A Day Without Sun Text"/>
                <a:sym typeface="A Day Without Sun Text"/>
              </a:rPr>
              <a:t>Week beginning 20th October. Please book online.</a:t>
            </a:r>
          </a:p>
          <a:p>
            <a:pPr algn="ctr">
              <a:lnSpc>
                <a:spcPts val="6299"/>
              </a:lnSpc>
            </a:pPr>
            <a:r>
              <a:rPr lang="en-US" sz="4500">
                <a:solidFill>
                  <a:srgbClr val="000000"/>
                </a:solidFill>
                <a:latin typeface="A Day Without Sun Text"/>
                <a:ea typeface="A Day Without Sun Text"/>
                <a:cs typeface="A Day Without Sun Text"/>
                <a:sym typeface="A Day Without Sun Text"/>
              </a:rPr>
              <a:t>School will finish for all pupils at 2pm.</a:t>
            </a:r>
          </a:p>
          <a:p>
            <a:pPr algn="ctr">
              <a:lnSpc>
                <a:spcPts val="6299"/>
              </a:lnSpc>
            </a:pPr>
            <a:endParaRPr lang="en-US" sz="4500">
              <a:solidFill>
                <a:srgbClr val="000000"/>
              </a:solidFill>
              <a:latin typeface="A Day Without Sun Text"/>
              <a:ea typeface="A Day Without Sun Text"/>
              <a:cs typeface="A Day Without Sun Text"/>
              <a:sym typeface="A Day Without Sun Text"/>
            </a:endParaRPr>
          </a:p>
        </p:txBody>
      </p:sp>
      <p:grpSp>
        <p:nvGrpSpPr>
          <p:cNvPr id="22" name="Group 22"/>
          <p:cNvGrpSpPr/>
          <p:nvPr/>
        </p:nvGrpSpPr>
        <p:grpSpPr>
          <a:xfrm>
            <a:off x="2822198" y="4764038"/>
            <a:ext cx="12982119" cy="1634965"/>
            <a:chOff x="0" y="0"/>
            <a:chExt cx="3419159" cy="430608"/>
          </a:xfrm>
        </p:grpSpPr>
        <p:sp>
          <p:nvSpPr>
            <p:cNvPr id="23" name="Freeform 23"/>
            <p:cNvSpPr/>
            <p:nvPr/>
          </p:nvSpPr>
          <p:spPr>
            <a:xfrm>
              <a:off x="0" y="0"/>
              <a:ext cx="3419159" cy="430608"/>
            </a:xfrm>
            <a:custGeom>
              <a:avLst/>
              <a:gdLst/>
              <a:ahLst/>
              <a:cxnLst/>
              <a:rect l="l" t="t" r="r" b="b"/>
              <a:pathLst>
                <a:path w="3419159" h="430608">
                  <a:moveTo>
                    <a:pt x="32203" y="0"/>
                  </a:moveTo>
                  <a:lnTo>
                    <a:pt x="3386956" y="0"/>
                  </a:lnTo>
                  <a:cubicBezTo>
                    <a:pt x="3395497" y="0"/>
                    <a:pt x="3403688" y="3393"/>
                    <a:pt x="3409727" y="9432"/>
                  </a:cubicBezTo>
                  <a:cubicBezTo>
                    <a:pt x="3415766" y="15471"/>
                    <a:pt x="3419159" y="23662"/>
                    <a:pt x="3419159" y="32203"/>
                  </a:cubicBezTo>
                  <a:lnTo>
                    <a:pt x="3419159" y="398405"/>
                  </a:lnTo>
                  <a:cubicBezTo>
                    <a:pt x="3419159" y="406946"/>
                    <a:pt x="3415766" y="415137"/>
                    <a:pt x="3409727" y="421176"/>
                  </a:cubicBezTo>
                  <a:cubicBezTo>
                    <a:pt x="3403688" y="427215"/>
                    <a:pt x="3395497" y="430608"/>
                    <a:pt x="3386956" y="430608"/>
                  </a:cubicBezTo>
                  <a:lnTo>
                    <a:pt x="32203" y="430608"/>
                  </a:lnTo>
                  <a:cubicBezTo>
                    <a:pt x="23662" y="430608"/>
                    <a:pt x="15471" y="427215"/>
                    <a:pt x="9432" y="421176"/>
                  </a:cubicBezTo>
                  <a:cubicBezTo>
                    <a:pt x="3393" y="415137"/>
                    <a:pt x="0" y="406946"/>
                    <a:pt x="0" y="398405"/>
                  </a:cubicBezTo>
                  <a:lnTo>
                    <a:pt x="0" y="32203"/>
                  </a:lnTo>
                  <a:cubicBezTo>
                    <a:pt x="0" y="23662"/>
                    <a:pt x="3393" y="15471"/>
                    <a:pt x="9432" y="9432"/>
                  </a:cubicBezTo>
                  <a:cubicBezTo>
                    <a:pt x="15471" y="3393"/>
                    <a:pt x="23662" y="0"/>
                    <a:pt x="32203" y="0"/>
                  </a:cubicBezTo>
                  <a:close/>
                </a:path>
              </a:pathLst>
            </a:custGeom>
            <a:solidFill>
              <a:srgbClr val="FFFFFF"/>
            </a:solidFill>
            <a:ln w="95250" cap="rnd">
              <a:solidFill>
                <a:srgbClr val="00D49C"/>
              </a:solidFill>
              <a:prstDash val="solid"/>
              <a:round/>
            </a:ln>
          </p:spPr>
          <p:txBody>
            <a:bodyPr/>
            <a:lstStyle/>
            <a:p>
              <a:endParaRPr lang="en-US"/>
            </a:p>
          </p:txBody>
        </p:sp>
        <p:sp>
          <p:nvSpPr>
            <p:cNvPr id="24" name="TextBox 24"/>
            <p:cNvSpPr txBox="1"/>
            <p:nvPr/>
          </p:nvSpPr>
          <p:spPr>
            <a:xfrm>
              <a:off x="0" y="-38100"/>
              <a:ext cx="3419159" cy="468708"/>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1633821" y="6158347"/>
            <a:ext cx="2074984" cy="2200341"/>
          </a:xfrm>
          <a:custGeom>
            <a:avLst/>
            <a:gdLst/>
            <a:ahLst/>
            <a:cxnLst/>
            <a:rect l="l" t="t" r="r" b="b"/>
            <a:pathLst>
              <a:path w="2074984" h="2200341">
                <a:moveTo>
                  <a:pt x="0" y="0"/>
                </a:moveTo>
                <a:lnTo>
                  <a:pt x="2074984" y="0"/>
                </a:lnTo>
                <a:lnTo>
                  <a:pt x="2074984" y="2200341"/>
                </a:lnTo>
                <a:lnTo>
                  <a:pt x="0" y="22003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26" name="Group 26"/>
          <p:cNvGrpSpPr/>
          <p:nvPr/>
        </p:nvGrpSpPr>
        <p:grpSpPr>
          <a:xfrm>
            <a:off x="14909816" y="4830248"/>
            <a:ext cx="1525569" cy="152556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14821035" y="4813941"/>
            <a:ext cx="1703132" cy="1558184"/>
          </a:xfrm>
          <a:custGeom>
            <a:avLst/>
            <a:gdLst/>
            <a:ahLst/>
            <a:cxnLst/>
            <a:rect l="l" t="t" r="r" b="b"/>
            <a:pathLst>
              <a:path w="1703132" h="1558184">
                <a:moveTo>
                  <a:pt x="0" y="0"/>
                </a:moveTo>
                <a:lnTo>
                  <a:pt x="1703131" y="0"/>
                </a:lnTo>
                <a:lnTo>
                  <a:pt x="1703131" y="1558184"/>
                </a:lnTo>
                <a:lnTo>
                  <a:pt x="0" y="1558184"/>
                </a:lnTo>
                <a:lnTo>
                  <a:pt x="0" y="0"/>
                </a:lnTo>
                <a:close/>
              </a:path>
            </a:pathLst>
          </a:custGeom>
          <a:blipFill>
            <a:blip r:embed="rId17"/>
            <a:stretch>
              <a:fillRect/>
            </a:stretch>
          </a:blipFill>
        </p:spPr>
        <p:txBody>
          <a:bodyPr/>
          <a:lstStyle/>
          <a:p>
            <a:endParaRPr lang="en-US"/>
          </a:p>
        </p:txBody>
      </p:sp>
      <p:sp>
        <p:nvSpPr>
          <p:cNvPr id="30" name="TextBox 30"/>
          <p:cNvSpPr txBox="1"/>
          <p:nvPr/>
        </p:nvSpPr>
        <p:spPr>
          <a:xfrm>
            <a:off x="-1050471" y="333842"/>
            <a:ext cx="13194401" cy="1562100"/>
          </a:xfrm>
          <a:prstGeom prst="rect">
            <a:avLst/>
          </a:prstGeom>
        </p:spPr>
        <p:txBody>
          <a:bodyPr lIns="0" tIns="0" rIns="0" bIns="0" rtlCol="0" anchor="t">
            <a:spAutoFit/>
          </a:bodyPr>
          <a:lstStyle/>
          <a:p>
            <a:pPr algn="ctr">
              <a:lnSpc>
                <a:spcPts val="12599"/>
              </a:lnSpc>
              <a:spcBef>
                <a:spcPct val="0"/>
              </a:spcBef>
            </a:pPr>
            <a:r>
              <a:rPr lang="en-US" sz="9000">
                <a:solidFill>
                  <a:srgbClr val="000000"/>
                </a:solidFill>
                <a:latin typeface="Bobby Jones"/>
                <a:ea typeface="Bobby Jones"/>
                <a:cs typeface="Bobby Jones"/>
                <a:sym typeface="Bobby Jones"/>
              </a:rPr>
              <a:t>Dates for the diary</a:t>
            </a:r>
          </a:p>
        </p:txBody>
      </p:sp>
      <p:sp>
        <p:nvSpPr>
          <p:cNvPr id="31" name="TextBox 31"/>
          <p:cNvSpPr txBox="1"/>
          <p:nvPr/>
        </p:nvSpPr>
        <p:spPr>
          <a:xfrm>
            <a:off x="4036844" y="6643287"/>
            <a:ext cx="10584177" cy="781050"/>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Halloween Half Term:</a:t>
            </a:r>
          </a:p>
        </p:txBody>
      </p:sp>
      <p:sp>
        <p:nvSpPr>
          <p:cNvPr id="32" name="TextBox 32"/>
          <p:cNvSpPr txBox="1"/>
          <p:nvPr/>
        </p:nvSpPr>
        <p:spPr>
          <a:xfrm>
            <a:off x="4226843" y="7329087"/>
            <a:ext cx="10584177" cy="781050"/>
          </a:xfrm>
          <a:prstGeom prst="rect">
            <a:avLst/>
          </a:prstGeom>
        </p:spPr>
        <p:txBody>
          <a:bodyPr lIns="0" tIns="0" rIns="0" bIns="0" rtlCol="0" anchor="t">
            <a:spAutoFit/>
          </a:bodyPr>
          <a:lstStyle/>
          <a:p>
            <a:pPr algn="ctr">
              <a:lnSpc>
                <a:spcPts val="6299"/>
              </a:lnSpc>
            </a:pPr>
            <a:r>
              <a:rPr lang="en-US" sz="4500">
                <a:solidFill>
                  <a:srgbClr val="000000"/>
                </a:solidFill>
                <a:latin typeface="A Day Without Sun Text"/>
                <a:ea typeface="A Day Without Sun Text"/>
                <a:cs typeface="A Day Without Sun Text"/>
                <a:sym typeface="A Day Without Sun Text"/>
              </a:rPr>
              <a:t>Monday 27th October - Friday 31st Oct</a:t>
            </a:r>
          </a:p>
        </p:txBody>
      </p:sp>
      <p:sp>
        <p:nvSpPr>
          <p:cNvPr id="33" name="TextBox 33"/>
          <p:cNvSpPr txBox="1"/>
          <p:nvPr/>
        </p:nvSpPr>
        <p:spPr>
          <a:xfrm>
            <a:off x="4036844" y="8353961"/>
            <a:ext cx="10584177" cy="781050"/>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Production:</a:t>
            </a:r>
          </a:p>
        </p:txBody>
      </p:sp>
      <p:sp>
        <p:nvSpPr>
          <p:cNvPr id="34" name="TextBox 34"/>
          <p:cNvSpPr txBox="1"/>
          <p:nvPr/>
        </p:nvSpPr>
        <p:spPr>
          <a:xfrm>
            <a:off x="4036844" y="9058811"/>
            <a:ext cx="10584177" cy="781050"/>
          </a:xfrm>
          <a:prstGeom prst="rect">
            <a:avLst/>
          </a:prstGeom>
        </p:spPr>
        <p:txBody>
          <a:bodyPr lIns="0" tIns="0" rIns="0" bIns="0" rtlCol="0" anchor="t">
            <a:spAutoFit/>
          </a:bodyPr>
          <a:lstStyle/>
          <a:p>
            <a:pPr algn="ctr">
              <a:lnSpc>
                <a:spcPts val="6299"/>
              </a:lnSpc>
            </a:pPr>
            <a:r>
              <a:rPr lang="en-US" sz="4500">
                <a:solidFill>
                  <a:srgbClr val="000000"/>
                </a:solidFill>
                <a:latin typeface="A Day Without Sun Text"/>
                <a:ea typeface="A Day Without Sun Text"/>
                <a:cs typeface="A Day Without Sun Text"/>
                <a:sym typeface="A Day Without Sun Text"/>
              </a:rPr>
              <a:t>Wednesday 4th &amp; Thursday 5th February 2026</a:t>
            </a:r>
          </a:p>
        </p:txBody>
      </p:sp>
      <p:sp>
        <p:nvSpPr>
          <p:cNvPr id="35" name="TextBox 35"/>
          <p:cNvSpPr txBox="1"/>
          <p:nvPr/>
        </p:nvSpPr>
        <p:spPr>
          <a:xfrm>
            <a:off x="4021169" y="4687869"/>
            <a:ext cx="10584177" cy="781050"/>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Celebrating our school:</a:t>
            </a:r>
          </a:p>
        </p:txBody>
      </p:sp>
      <p:sp>
        <p:nvSpPr>
          <p:cNvPr id="36" name="TextBox 36"/>
          <p:cNvSpPr txBox="1"/>
          <p:nvPr/>
        </p:nvSpPr>
        <p:spPr>
          <a:xfrm>
            <a:off x="4021169" y="5392719"/>
            <a:ext cx="10584177" cy="781050"/>
          </a:xfrm>
          <a:prstGeom prst="rect">
            <a:avLst/>
          </a:prstGeom>
        </p:spPr>
        <p:txBody>
          <a:bodyPr lIns="0" tIns="0" rIns="0" bIns="0" rtlCol="0" anchor="t">
            <a:spAutoFit/>
          </a:bodyPr>
          <a:lstStyle/>
          <a:p>
            <a:pPr algn="ctr">
              <a:lnSpc>
                <a:spcPts val="6299"/>
              </a:lnSpc>
            </a:pPr>
            <a:r>
              <a:rPr lang="en-US" sz="4500">
                <a:solidFill>
                  <a:srgbClr val="000000"/>
                </a:solidFill>
                <a:latin typeface="A Day Without Sun Text"/>
                <a:ea typeface="A Day Without Sun Text"/>
                <a:cs typeface="A Day Without Sun Text"/>
                <a:sym typeface="A Day Without Sun Text"/>
              </a:rPr>
              <a:t>Wednesday 17th September 6:30pm-8:30pm</a:t>
            </a:r>
          </a:p>
        </p:txBody>
      </p:sp>
      <p:pic>
        <p:nvPicPr>
          <p:cNvPr id="39" name="Audio 38">
            <a:extLst>
              <a:ext uri="{FF2B5EF4-FFF2-40B4-BE49-F238E27FC236}">
                <a16:creationId xmlns:a16="http://schemas.microsoft.com/office/drawing/2014/main" id="{EE81041E-7626-446E-9A26-E626B3A241A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182"/>
    </mc:Choice>
    <mc:Fallback>
      <p:transition spd="slow" advTm="45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1660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11222397" y="-1832156"/>
            <a:ext cx="10461413" cy="5195121"/>
            <a:chOff x="0" y="0"/>
            <a:chExt cx="13948551" cy="6926828"/>
          </a:xfrm>
        </p:grpSpPr>
        <p:sp>
          <p:nvSpPr>
            <p:cNvPr id="7" name="Freeform 7"/>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9" name="Group 9"/>
          <p:cNvGrpSpPr/>
          <p:nvPr/>
        </p:nvGrpSpPr>
        <p:grpSpPr>
          <a:xfrm>
            <a:off x="2837873" y="2254232"/>
            <a:ext cx="12982119" cy="7365121"/>
            <a:chOff x="0" y="0"/>
            <a:chExt cx="3419159" cy="1939785"/>
          </a:xfrm>
        </p:grpSpPr>
        <p:sp>
          <p:nvSpPr>
            <p:cNvPr id="10" name="Freeform 10"/>
            <p:cNvSpPr/>
            <p:nvPr/>
          </p:nvSpPr>
          <p:spPr>
            <a:xfrm>
              <a:off x="0" y="0"/>
              <a:ext cx="3419159" cy="1939785"/>
            </a:xfrm>
            <a:custGeom>
              <a:avLst/>
              <a:gdLst/>
              <a:ahLst/>
              <a:cxnLst/>
              <a:rect l="l" t="t" r="r" b="b"/>
              <a:pathLst>
                <a:path w="3419159" h="1939785">
                  <a:moveTo>
                    <a:pt x="32203" y="0"/>
                  </a:moveTo>
                  <a:lnTo>
                    <a:pt x="3386956" y="0"/>
                  </a:lnTo>
                  <a:cubicBezTo>
                    <a:pt x="3395497" y="0"/>
                    <a:pt x="3403688" y="3393"/>
                    <a:pt x="3409727" y="9432"/>
                  </a:cubicBezTo>
                  <a:cubicBezTo>
                    <a:pt x="3415766" y="15471"/>
                    <a:pt x="3419159" y="23662"/>
                    <a:pt x="3419159" y="32203"/>
                  </a:cubicBezTo>
                  <a:lnTo>
                    <a:pt x="3419159" y="1907582"/>
                  </a:lnTo>
                  <a:cubicBezTo>
                    <a:pt x="3419159" y="1916123"/>
                    <a:pt x="3415766" y="1924314"/>
                    <a:pt x="3409727" y="1930353"/>
                  </a:cubicBezTo>
                  <a:cubicBezTo>
                    <a:pt x="3403688" y="1936392"/>
                    <a:pt x="3395497" y="1939785"/>
                    <a:pt x="3386956" y="1939785"/>
                  </a:cubicBezTo>
                  <a:lnTo>
                    <a:pt x="32203" y="1939785"/>
                  </a:lnTo>
                  <a:cubicBezTo>
                    <a:pt x="23662" y="1939785"/>
                    <a:pt x="15471" y="1936392"/>
                    <a:pt x="9432" y="1930353"/>
                  </a:cubicBezTo>
                  <a:cubicBezTo>
                    <a:pt x="3393" y="1924314"/>
                    <a:pt x="0" y="1916123"/>
                    <a:pt x="0" y="1907582"/>
                  </a:cubicBezTo>
                  <a:lnTo>
                    <a:pt x="0" y="32203"/>
                  </a:lnTo>
                  <a:cubicBezTo>
                    <a:pt x="0" y="23662"/>
                    <a:pt x="3393" y="15471"/>
                    <a:pt x="9432" y="9432"/>
                  </a:cubicBezTo>
                  <a:cubicBezTo>
                    <a:pt x="15471" y="3393"/>
                    <a:pt x="23662" y="0"/>
                    <a:pt x="32203" y="0"/>
                  </a:cubicBezTo>
                  <a:close/>
                </a:path>
              </a:pathLst>
            </a:custGeom>
            <a:solidFill>
              <a:srgbClr val="FFFFFF"/>
            </a:solidFill>
            <a:ln w="95250" cap="rnd">
              <a:solidFill>
                <a:srgbClr val="00D49C"/>
              </a:solidFill>
              <a:prstDash val="solid"/>
              <a:round/>
            </a:ln>
          </p:spPr>
          <p:txBody>
            <a:bodyPr/>
            <a:lstStyle/>
            <a:p>
              <a:endParaRPr lang="en-US"/>
            </a:p>
          </p:txBody>
        </p:sp>
        <p:sp>
          <p:nvSpPr>
            <p:cNvPr id="11" name="TextBox 11"/>
            <p:cNvSpPr txBox="1"/>
            <p:nvPr/>
          </p:nvSpPr>
          <p:spPr>
            <a:xfrm>
              <a:off x="0" y="-38100"/>
              <a:ext cx="3419159" cy="1977885"/>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633821" y="2361548"/>
            <a:ext cx="1774923" cy="2198047"/>
          </a:xfrm>
          <a:custGeom>
            <a:avLst/>
            <a:gdLst/>
            <a:ahLst/>
            <a:cxnLst/>
            <a:rect l="l" t="t" r="r" b="b"/>
            <a:pathLst>
              <a:path w="1774923" h="2198047">
                <a:moveTo>
                  <a:pt x="0" y="0"/>
                </a:moveTo>
                <a:lnTo>
                  <a:pt x="1774923" y="0"/>
                </a:lnTo>
                <a:lnTo>
                  <a:pt x="1774923" y="2198047"/>
                </a:lnTo>
                <a:lnTo>
                  <a:pt x="0" y="21980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385115" y="7332908"/>
            <a:ext cx="1949764" cy="1925392"/>
          </a:xfrm>
          <a:custGeom>
            <a:avLst/>
            <a:gdLst/>
            <a:ahLst/>
            <a:cxnLst/>
            <a:rect l="l" t="t" r="r" b="b"/>
            <a:pathLst>
              <a:path w="1949764" h="1925392">
                <a:moveTo>
                  <a:pt x="0" y="0"/>
                </a:moveTo>
                <a:lnTo>
                  <a:pt x="1949764" y="0"/>
                </a:lnTo>
                <a:lnTo>
                  <a:pt x="1949764" y="1925392"/>
                </a:lnTo>
                <a:lnTo>
                  <a:pt x="0" y="1925392"/>
                </a:lnTo>
                <a:lnTo>
                  <a:pt x="0" y="0"/>
                </a:lnTo>
                <a:close/>
              </a:path>
            </a:pathLst>
          </a:custGeom>
          <a:blipFill>
            <a:blip r:embed="rId14"/>
            <a:stretch>
              <a:fillRect/>
            </a:stretch>
          </a:blipFill>
        </p:spPr>
        <p:txBody>
          <a:bodyPr/>
          <a:lstStyle/>
          <a:p>
            <a:endParaRPr lang="en-US"/>
          </a:p>
        </p:txBody>
      </p:sp>
      <p:sp>
        <p:nvSpPr>
          <p:cNvPr id="14" name="TextBox 14"/>
          <p:cNvSpPr txBox="1"/>
          <p:nvPr/>
        </p:nvSpPr>
        <p:spPr>
          <a:xfrm>
            <a:off x="4036844" y="2348980"/>
            <a:ext cx="10584177" cy="781050"/>
          </a:xfrm>
          <a:prstGeom prst="rect">
            <a:avLst/>
          </a:prstGeom>
        </p:spPr>
        <p:txBody>
          <a:bodyPr lIns="0" tIns="0" rIns="0" bIns="0" rtlCol="0" anchor="t">
            <a:spAutoFit/>
          </a:bodyPr>
          <a:lstStyle/>
          <a:p>
            <a:pPr algn="ctr">
              <a:lnSpc>
                <a:spcPts val="6299"/>
              </a:lnSpc>
            </a:pPr>
            <a:r>
              <a:rPr lang="en-US" sz="4500" b="1">
                <a:solidFill>
                  <a:srgbClr val="000000"/>
                </a:solidFill>
                <a:latin typeface="A Day Without Sun Text Bold"/>
                <a:ea typeface="A Day Without Sun Text Bold"/>
                <a:cs typeface="A Day Without Sun Text Bold"/>
                <a:sym typeface="A Day Without Sun Text Bold"/>
              </a:rPr>
              <a:t>After school clubs:</a:t>
            </a:r>
          </a:p>
        </p:txBody>
      </p:sp>
      <p:sp>
        <p:nvSpPr>
          <p:cNvPr id="15" name="TextBox 15"/>
          <p:cNvSpPr txBox="1"/>
          <p:nvPr/>
        </p:nvSpPr>
        <p:spPr>
          <a:xfrm>
            <a:off x="4226843" y="3000037"/>
            <a:ext cx="10584177" cy="7252970"/>
          </a:xfrm>
          <a:prstGeom prst="rect">
            <a:avLst/>
          </a:prstGeom>
        </p:spPr>
        <p:txBody>
          <a:bodyPr lIns="0" tIns="0" rIns="0" bIns="0" rtlCol="0" anchor="t">
            <a:spAutoFit/>
          </a:bodyPr>
          <a:lstStyle/>
          <a:p>
            <a:pPr algn="ctr">
              <a:lnSpc>
                <a:spcPts val="6020"/>
              </a:lnSpc>
            </a:pPr>
            <a:r>
              <a:rPr lang="en-US" sz="4300">
                <a:solidFill>
                  <a:srgbClr val="000000"/>
                </a:solidFill>
                <a:latin typeface="A Day Without Sun Text"/>
                <a:ea typeface="A Day Without Sun Text"/>
                <a:cs typeface="A Day Without Sun Text"/>
                <a:sym typeface="A Day Without Sun Text"/>
              </a:rPr>
              <a:t>This year after school clubs will happen within the following set weeks.</a:t>
            </a:r>
          </a:p>
          <a:p>
            <a:pPr algn="ctr">
              <a:lnSpc>
                <a:spcPts val="4900"/>
              </a:lnSpc>
            </a:pPr>
            <a:r>
              <a:rPr lang="en-US" sz="3500">
                <a:solidFill>
                  <a:srgbClr val="000000"/>
                </a:solidFill>
                <a:latin typeface="A Day Without Sun Text"/>
                <a:ea typeface="A Day Without Sun Text"/>
                <a:cs typeface="A Day Without Sun Text"/>
                <a:sym typeface="A Day Without Sun Text"/>
              </a:rPr>
              <a:t>(Chitty Chitty Bang Bang rehearsals will be scheduled separately) </a:t>
            </a:r>
          </a:p>
          <a:p>
            <a:pPr algn="ctr">
              <a:lnSpc>
                <a:spcPts val="5040"/>
              </a:lnSpc>
            </a:pPr>
            <a:r>
              <a:rPr lang="en-US" sz="3600" u="sng">
                <a:solidFill>
                  <a:srgbClr val="000000"/>
                </a:solidFill>
                <a:latin typeface="A Day Without Sun Text"/>
                <a:ea typeface="A Day Without Sun Text"/>
                <a:cs typeface="A Day Without Sun Text"/>
                <a:sym typeface="A Day Without Sun Text"/>
              </a:rPr>
              <a:t>Week beginning:</a:t>
            </a:r>
          </a:p>
          <a:p>
            <a:pPr algn="ctr">
              <a:lnSpc>
                <a:spcPts val="5040"/>
              </a:lnSpc>
            </a:pPr>
            <a:r>
              <a:rPr lang="en-US" sz="3600">
                <a:solidFill>
                  <a:srgbClr val="000000"/>
                </a:solidFill>
                <a:latin typeface="A Day Without Sun Text"/>
                <a:ea typeface="A Day Without Sun Text"/>
                <a:cs typeface="A Day Without Sun Text"/>
                <a:sym typeface="A Day Without Sun Text"/>
              </a:rPr>
              <a:t>22/09/2025</a:t>
            </a:r>
          </a:p>
          <a:p>
            <a:pPr algn="ctr">
              <a:lnSpc>
                <a:spcPts val="5040"/>
              </a:lnSpc>
            </a:pPr>
            <a:r>
              <a:rPr lang="en-US" sz="3600">
                <a:solidFill>
                  <a:srgbClr val="000000"/>
                </a:solidFill>
                <a:latin typeface="A Day Without Sun Text"/>
                <a:ea typeface="A Day Without Sun Text"/>
                <a:cs typeface="A Day Without Sun Text"/>
                <a:sym typeface="A Day Without Sun Text"/>
              </a:rPr>
              <a:t>29/09/2025</a:t>
            </a:r>
          </a:p>
          <a:p>
            <a:pPr algn="ctr">
              <a:lnSpc>
                <a:spcPts val="5040"/>
              </a:lnSpc>
            </a:pPr>
            <a:r>
              <a:rPr lang="en-US" sz="3600">
                <a:solidFill>
                  <a:srgbClr val="000000"/>
                </a:solidFill>
                <a:latin typeface="A Day Without Sun Text"/>
                <a:ea typeface="A Day Without Sun Text"/>
                <a:cs typeface="A Day Without Sun Text"/>
                <a:sym typeface="A Day Without Sun Text"/>
              </a:rPr>
              <a:t>06/10/2025</a:t>
            </a:r>
          </a:p>
          <a:p>
            <a:pPr algn="ctr">
              <a:lnSpc>
                <a:spcPts val="5040"/>
              </a:lnSpc>
            </a:pPr>
            <a:r>
              <a:rPr lang="en-US" sz="3600">
                <a:solidFill>
                  <a:srgbClr val="000000"/>
                </a:solidFill>
                <a:latin typeface="A Day Without Sun Text"/>
                <a:ea typeface="A Day Without Sun Text"/>
                <a:cs typeface="A Day Without Sun Text"/>
                <a:sym typeface="A Day Without Sun Text"/>
              </a:rPr>
              <a:t>13/10/2025</a:t>
            </a:r>
          </a:p>
          <a:p>
            <a:pPr algn="ctr">
              <a:lnSpc>
                <a:spcPts val="5040"/>
              </a:lnSpc>
            </a:pPr>
            <a:r>
              <a:rPr lang="en-US" sz="3600">
                <a:solidFill>
                  <a:srgbClr val="000000"/>
                </a:solidFill>
                <a:latin typeface="A Day Without Sun Text"/>
                <a:ea typeface="A Day Without Sun Text"/>
                <a:cs typeface="A Day Without Sun Text"/>
                <a:sym typeface="A Day Without Sun Text"/>
              </a:rPr>
              <a:t>10/11/2025</a:t>
            </a:r>
          </a:p>
          <a:p>
            <a:pPr algn="ctr">
              <a:lnSpc>
                <a:spcPts val="5040"/>
              </a:lnSpc>
            </a:pPr>
            <a:r>
              <a:rPr lang="en-US" sz="3600">
                <a:solidFill>
                  <a:srgbClr val="000000"/>
                </a:solidFill>
                <a:latin typeface="A Day Without Sun Text"/>
                <a:ea typeface="A Day Without Sun Text"/>
                <a:cs typeface="A Day Without Sun Text"/>
                <a:sym typeface="A Day Without Sun Text"/>
              </a:rPr>
              <a:t>17/11/2025</a:t>
            </a:r>
          </a:p>
          <a:p>
            <a:pPr algn="ctr">
              <a:lnSpc>
                <a:spcPts val="5040"/>
              </a:lnSpc>
            </a:pPr>
            <a:endParaRPr lang="en-US" sz="3600">
              <a:solidFill>
                <a:srgbClr val="000000"/>
              </a:solidFill>
              <a:latin typeface="A Day Without Sun Text"/>
              <a:ea typeface="A Day Without Sun Text"/>
              <a:cs typeface="A Day Without Sun Text"/>
              <a:sym typeface="A Day Without Sun Text"/>
            </a:endParaRPr>
          </a:p>
        </p:txBody>
      </p:sp>
      <p:sp>
        <p:nvSpPr>
          <p:cNvPr id="16" name="Freeform 16"/>
          <p:cNvSpPr/>
          <p:nvPr/>
        </p:nvSpPr>
        <p:spPr>
          <a:xfrm>
            <a:off x="3361637" y="7650433"/>
            <a:ext cx="1730411" cy="1607867"/>
          </a:xfrm>
          <a:custGeom>
            <a:avLst/>
            <a:gdLst/>
            <a:ahLst/>
            <a:cxnLst/>
            <a:rect l="l" t="t" r="r" b="b"/>
            <a:pathLst>
              <a:path w="1730411" h="1607867">
                <a:moveTo>
                  <a:pt x="0" y="0"/>
                </a:moveTo>
                <a:lnTo>
                  <a:pt x="1730411" y="0"/>
                </a:lnTo>
                <a:lnTo>
                  <a:pt x="1730411" y="1607867"/>
                </a:lnTo>
                <a:lnTo>
                  <a:pt x="0" y="16078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7" name="Freeform 17"/>
          <p:cNvSpPr/>
          <p:nvPr/>
        </p:nvSpPr>
        <p:spPr>
          <a:xfrm>
            <a:off x="5546730" y="5716214"/>
            <a:ext cx="1855596" cy="1925392"/>
          </a:xfrm>
          <a:custGeom>
            <a:avLst/>
            <a:gdLst/>
            <a:ahLst/>
            <a:cxnLst/>
            <a:rect l="l" t="t" r="r" b="b"/>
            <a:pathLst>
              <a:path w="1855596" h="1925392">
                <a:moveTo>
                  <a:pt x="0" y="0"/>
                </a:moveTo>
                <a:lnTo>
                  <a:pt x="1855596" y="0"/>
                </a:lnTo>
                <a:lnTo>
                  <a:pt x="1855596" y="1925391"/>
                </a:lnTo>
                <a:lnTo>
                  <a:pt x="0" y="1925391"/>
                </a:lnTo>
                <a:lnTo>
                  <a:pt x="0" y="0"/>
                </a:lnTo>
                <a:close/>
              </a:path>
            </a:pathLst>
          </a:custGeom>
          <a:blipFill>
            <a:blip r:embed="rId17"/>
            <a:stretch>
              <a:fillRect/>
            </a:stretch>
          </a:blipFill>
        </p:spPr>
        <p:txBody>
          <a:bodyPr/>
          <a:lstStyle/>
          <a:p>
            <a:endParaRPr lang="en-US"/>
          </a:p>
        </p:txBody>
      </p:sp>
      <p:sp>
        <p:nvSpPr>
          <p:cNvPr id="18" name="Freeform 18"/>
          <p:cNvSpPr/>
          <p:nvPr/>
        </p:nvSpPr>
        <p:spPr>
          <a:xfrm>
            <a:off x="11497942" y="5716214"/>
            <a:ext cx="1778719" cy="1736474"/>
          </a:xfrm>
          <a:custGeom>
            <a:avLst/>
            <a:gdLst/>
            <a:ahLst/>
            <a:cxnLst/>
            <a:rect l="l" t="t" r="r" b="b"/>
            <a:pathLst>
              <a:path w="1778719" h="1736474">
                <a:moveTo>
                  <a:pt x="0" y="0"/>
                </a:moveTo>
                <a:lnTo>
                  <a:pt x="1778718" y="0"/>
                </a:lnTo>
                <a:lnTo>
                  <a:pt x="1778718" y="1736473"/>
                </a:lnTo>
                <a:lnTo>
                  <a:pt x="0" y="1736473"/>
                </a:lnTo>
                <a:lnTo>
                  <a:pt x="0" y="0"/>
                </a:lnTo>
                <a:close/>
              </a:path>
            </a:pathLst>
          </a:custGeom>
          <a:blipFill>
            <a:blip r:embed="rId18"/>
            <a:stretch>
              <a:fillRect/>
            </a:stretch>
          </a:blipFill>
        </p:spPr>
        <p:txBody>
          <a:bodyPr/>
          <a:lstStyle/>
          <a:p>
            <a:endParaRPr lang="en-US"/>
          </a:p>
        </p:txBody>
      </p:sp>
      <p:sp>
        <p:nvSpPr>
          <p:cNvPr id="19" name="TextBox 19"/>
          <p:cNvSpPr txBox="1"/>
          <p:nvPr/>
        </p:nvSpPr>
        <p:spPr>
          <a:xfrm>
            <a:off x="-1050471" y="333842"/>
            <a:ext cx="13194401" cy="1562100"/>
          </a:xfrm>
          <a:prstGeom prst="rect">
            <a:avLst/>
          </a:prstGeom>
        </p:spPr>
        <p:txBody>
          <a:bodyPr lIns="0" tIns="0" rIns="0" bIns="0" rtlCol="0" anchor="t">
            <a:spAutoFit/>
          </a:bodyPr>
          <a:lstStyle/>
          <a:p>
            <a:pPr algn="ctr">
              <a:lnSpc>
                <a:spcPts val="12599"/>
              </a:lnSpc>
              <a:spcBef>
                <a:spcPct val="0"/>
              </a:spcBef>
            </a:pPr>
            <a:r>
              <a:rPr lang="en-US" sz="9000">
                <a:solidFill>
                  <a:srgbClr val="000000"/>
                </a:solidFill>
                <a:latin typeface="Bobby Jones"/>
                <a:ea typeface="Bobby Jones"/>
                <a:cs typeface="Bobby Jones"/>
                <a:sym typeface="Bobby Jones"/>
              </a:rPr>
              <a:t>Dates for the diary</a:t>
            </a:r>
          </a:p>
        </p:txBody>
      </p:sp>
      <p:pic>
        <p:nvPicPr>
          <p:cNvPr id="21" name="Audio 20">
            <a:extLst>
              <a:ext uri="{FF2B5EF4-FFF2-40B4-BE49-F238E27FC236}">
                <a16:creationId xmlns:a16="http://schemas.microsoft.com/office/drawing/2014/main" id="{2FF1D392-D320-77B6-364A-4E3C1C4FAB4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100"/>
    </mc:Choice>
    <mc:Fallback>
      <p:transition spd="slow" advTm="4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5" name="Group 5"/>
          <p:cNvGrpSpPr/>
          <p:nvPr/>
        </p:nvGrpSpPr>
        <p:grpSpPr>
          <a:xfrm>
            <a:off x="2096302" y="2489444"/>
            <a:ext cx="14095396" cy="4395767"/>
            <a:chOff x="0" y="0"/>
            <a:chExt cx="18793862" cy="5861023"/>
          </a:xfrm>
        </p:grpSpPr>
        <p:grpSp>
          <p:nvGrpSpPr>
            <p:cNvPr id="6" name="Group 6"/>
            <p:cNvGrpSpPr/>
            <p:nvPr/>
          </p:nvGrpSpPr>
          <p:grpSpPr>
            <a:xfrm>
              <a:off x="0" y="0"/>
              <a:ext cx="18793862" cy="5861023"/>
              <a:chOff x="0" y="0"/>
              <a:chExt cx="1468834" cy="458068"/>
            </a:xfrm>
          </p:grpSpPr>
          <p:sp>
            <p:nvSpPr>
              <p:cNvPr id="7" name="Freeform 7"/>
              <p:cNvSpPr/>
              <p:nvPr/>
            </p:nvSpPr>
            <p:spPr>
              <a:xfrm>
                <a:off x="0" y="0"/>
                <a:ext cx="1468834" cy="458068"/>
              </a:xfrm>
              <a:custGeom>
                <a:avLst/>
                <a:gdLst/>
                <a:ahLst/>
                <a:cxnLst/>
                <a:rect l="l" t="t" r="r" b="b"/>
                <a:pathLst>
                  <a:path w="1468834" h="458068">
                    <a:moveTo>
                      <a:pt x="74962" y="0"/>
                    </a:moveTo>
                    <a:lnTo>
                      <a:pt x="1393871" y="0"/>
                    </a:lnTo>
                    <a:cubicBezTo>
                      <a:pt x="1435272" y="0"/>
                      <a:pt x="1468834" y="33562"/>
                      <a:pt x="1468834" y="74962"/>
                    </a:cubicBezTo>
                    <a:lnTo>
                      <a:pt x="1468834" y="383106"/>
                    </a:lnTo>
                    <a:cubicBezTo>
                      <a:pt x="1468834" y="402987"/>
                      <a:pt x="1460936" y="422054"/>
                      <a:pt x="1446878" y="436112"/>
                    </a:cubicBezTo>
                    <a:cubicBezTo>
                      <a:pt x="1432819" y="450170"/>
                      <a:pt x="1413752" y="458068"/>
                      <a:pt x="1393871" y="458068"/>
                    </a:cubicBezTo>
                    <a:lnTo>
                      <a:pt x="74962" y="458068"/>
                    </a:lnTo>
                    <a:cubicBezTo>
                      <a:pt x="55081" y="458068"/>
                      <a:pt x="36014" y="450170"/>
                      <a:pt x="21956" y="436112"/>
                    </a:cubicBezTo>
                    <a:cubicBezTo>
                      <a:pt x="7898" y="422054"/>
                      <a:pt x="0" y="402987"/>
                      <a:pt x="0" y="383106"/>
                    </a:cubicBezTo>
                    <a:lnTo>
                      <a:pt x="0" y="74962"/>
                    </a:lnTo>
                    <a:cubicBezTo>
                      <a:pt x="0" y="55081"/>
                      <a:pt x="7898" y="36014"/>
                      <a:pt x="21956" y="21956"/>
                    </a:cubicBezTo>
                    <a:cubicBezTo>
                      <a:pt x="36014" y="7898"/>
                      <a:pt x="55081" y="0"/>
                      <a:pt x="74962" y="0"/>
                    </a:cubicBezTo>
                    <a:close/>
                  </a:path>
                </a:pathLst>
              </a:custGeom>
              <a:solidFill>
                <a:srgbClr val="FFFFFF"/>
              </a:solidFill>
              <a:ln w="95250" cap="rnd">
                <a:solidFill>
                  <a:srgbClr val="D973AB"/>
                </a:solidFill>
                <a:prstDash val="solid"/>
                <a:round/>
              </a:ln>
            </p:spPr>
            <p:txBody>
              <a:bodyPr/>
              <a:lstStyle/>
              <a:p>
                <a:endParaRPr lang="en-US"/>
              </a:p>
            </p:txBody>
          </p:sp>
          <p:sp>
            <p:nvSpPr>
              <p:cNvPr id="8" name="TextBox 8"/>
              <p:cNvSpPr txBox="1"/>
              <p:nvPr/>
            </p:nvSpPr>
            <p:spPr>
              <a:xfrm>
                <a:off x="0" y="-38100"/>
                <a:ext cx="1468834" cy="496168"/>
              </a:xfrm>
              <a:prstGeom prst="rect">
                <a:avLst/>
              </a:prstGeom>
            </p:spPr>
            <p:txBody>
              <a:bodyPr lIns="50800" tIns="50800" rIns="50800" bIns="50800" rtlCol="0" anchor="ctr"/>
              <a:lstStyle/>
              <a:p>
                <a:pPr algn="ctr">
                  <a:lnSpc>
                    <a:spcPts val="2660"/>
                  </a:lnSpc>
                  <a:spcBef>
                    <a:spcPct val="0"/>
                  </a:spcBef>
                </a:pPr>
                <a:endParaRPr/>
              </a:p>
            </p:txBody>
          </p:sp>
        </p:grpSp>
        <p:sp>
          <p:nvSpPr>
            <p:cNvPr id="9" name="TextBox 9"/>
            <p:cNvSpPr txBox="1"/>
            <p:nvPr/>
          </p:nvSpPr>
          <p:spPr>
            <a:xfrm>
              <a:off x="1913369" y="1704515"/>
              <a:ext cx="14967124" cy="2242443"/>
            </a:xfrm>
            <a:prstGeom prst="rect">
              <a:avLst/>
            </a:prstGeom>
          </p:spPr>
          <p:txBody>
            <a:bodyPr lIns="0" tIns="0" rIns="0" bIns="0" rtlCol="0" anchor="t">
              <a:spAutoFit/>
            </a:bodyPr>
            <a:lstStyle/>
            <a:p>
              <a:pPr algn="ctr">
                <a:lnSpc>
                  <a:spcPts val="14153"/>
                </a:lnSpc>
              </a:pPr>
              <a:endParaRPr/>
            </a:p>
          </p:txBody>
        </p:sp>
      </p:grpSp>
      <p:sp>
        <p:nvSpPr>
          <p:cNvPr id="10" name="Freeform 10"/>
          <p:cNvSpPr/>
          <p:nvPr/>
        </p:nvSpPr>
        <p:spPr>
          <a:xfrm>
            <a:off x="12064443" y="4450033"/>
            <a:ext cx="5504744" cy="5504744"/>
          </a:xfrm>
          <a:custGeom>
            <a:avLst/>
            <a:gdLst/>
            <a:ahLst/>
            <a:cxnLst/>
            <a:rect l="l" t="t" r="r" b="b"/>
            <a:pathLst>
              <a:path w="5504744" h="5504744">
                <a:moveTo>
                  <a:pt x="0" y="0"/>
                </a:moveTo>
                <a:lnTo>
                  <a:pt x="5504744" y="0"/>
                </a:lnTo>
                <a:lnTo>
                  <a:pt x="5504744" y="5504744"/>
                </a:lnTo>
                <a:lnTo>
                  <a:pt x="0" y="5504744"/>
                </a:lnTo>
                <a:lnTo>
                  <a:pt x="0" y="0"/>
                </a:lnTo>
                <a:close/>
              </a:path>
            </a:pathLst>
          </a:custGeom>
          <a:blipFill>
            <a:blip r:embed="rId6"/>
            <a:stretch>
              <a:fillRect/>
            </a:stretch>
          </a:blipFill>
        </p:spPr>
        <p:txBody>
          <a:bodyPr/>
          <a:lstStyle/>
          <a:p>
            <a:endParaRPr lang="en-US"/>
          </a:p>
        </p:txBody>
      </p:sp>
      <p:sp>
        <p:nvSpPr>
          <p:cNvPr id="11" name="TextBox 11"/>
          <p:cNvSpPr txBox="1"/>
          <p:nvPr/>
        </p:nvSpPr>
        <p:spPr>
          <a:xfrm>
            <a:off x="2465719" y="3011758"/>
            <a:ext cx="13356561" cy="2581275"/>
          </a:xfrm>
          <a:prstGeom prst="rect">
            <a:avLst/>
          </a:prstGeom>
        </p:spPr>
        <p:txBody>
          <a:bodyPr lIns="0" tIns="0" rIns="0" bIns="0" rtlCol="0" anchor="t">
            <a:spAutoFit/>
          </a:bodyPr>
          <a:lstStyle/>
          <a:p>
            <a:pPr algn="ctr">
              <a:lnSpc>
                <a:spcPts val="21000"/>
              </a:lnSpc>
              <a:spcBef>
                <a:spcPct val="0"/>
              </a:spcBef>
            </a:pPr>
            <a:r>
              <a:rPr lang="en-US" sz="15000">
                <a:solidFill>
                  <a:srgbClr val="000000"/>
                </a:solidFill>
                <a:latin typeface="KAHoneybun"/>
                <a:ea typeface="KAHoneybun"/>
                <a:cs typeface="KAHoneybun"/>
                <a:sym typeface="KAHoneybun"/>
              </a:rPr>
              <a:t>Thank you for listening!</a:t>
            </a:r>
          </a:p>
        </p:txBody>
      </p:sp>
      <p:pic>
        <p:nvPicPr>
          <p:cNvPr id="13" name="Audio 12">
            <a:extLst>
              <a:ext uri="{FF2B5EF4-FFF2-40B4-BE49-F238E27FC236}">
                <a16:creationId xmlns:a16="http://schemas.microsoft.com/office/drawing/2014/main" id="{F0A3738F-5FE8-C6F7-E928-FFC4F68319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989"/>
    </mc:Choice>
    <mc:Fallback>
      <p:transition spd="slow" advTm="30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820" y="-2291143"/>
            <a:ext cx="19309641" cy="13584363"/>
            <a:chOff x="0" y="0"/>
            <a:chExt cx="25746188" cy="18112484"/>
          </a:xfrm>
        </p:grpSpPr>
        <p:sp>
          <p:nvSpPr>
            <p:cNvPr id="3" name="Freeform 3"/>
            <p:cNvSpPr/>
            <p:nvPr/>
          </p:nvSpPr>
          <p:spPr>
            <a:xfrm rot="-1035644">
              <a:off x="790700" y="10921755"/>
              <a:ext cx="4801210" cy="6058309"/>
            </a:xfrm>
            <a:custGeom>
              <a:avLst/>
              <a:gdLst/>
              <a:ahLst/>
              <a:cxnLst/>
              <a:rect l="l" t="t" r="r" b="b"/>
              <a:pathLst>
                <a:path w="4801210" h="6058309">
                  <a:moveTo>
                    <a:pt x="0" y="0"/>
                  </a:moveTo>
                  <a:lnTo>
                    <a:pt x="4801210" y="0"/>
                  </a:lnTo>
                  <a:lnTo>
                    <a:pt x="4801210" y="6058310"/>
                  </a:lnTo>
                  <a:lnTo>
                    <a:pt x="0" y="6058310"/>
                  </a:lnTo>
                  <a:lnTo>
                    <a:pt x="0" y="0"/>
                  </a:lnTo>
                  <a:close/>
                </a:path>
              </a:pathLst>
            </a:custGeom>
            <a:blipFill>
              <a:blip r:embed="rId4"/>
              <a:stretch>
                <a:fillRect/>
              </a:stretch>
            </a:blipFill>
          </p:spPr>
          <p:txBody>
            <a:bodyPr/>
            <a:lstStyle/>
            <a:p>
              <a:endParaRPr lang="en-US"/>
            </a:p>
          </p:txBody>
        </p:sp>
        <p:sp>
          <p:nvSpPr>
            <p:cNvPr id="4" name="Freeform 4"/>
            <p:cNvSpPr/>
            <p:nvPr/>
          </p:nvSpPr>
          <p:spPr>
            <a:xfrm>
              <a:off x="5748047" y="6501487"/>
              <a:ext cx="4761727" cy="6234667"/>
            </a:xfrm>
            <a:custGeom>
              <a:avLst/>
              <a:gdLst/>
              <a:ahLst/>
              <a:cxnLst/>
              <a:rect l="l" t="t" r="r" b="b"/>
              <a:pathLst>
                <a:path w="4761727" h="6234667">
                  <a:moveTo>
                    <a:pt x="0" y="0"/>
                  </a:moveTo>
                  <a:lnTo>
                    <a:pt x="4761727" y="0"/>
                  </a:lnTo>
                  <a:lnTo>
                    <a:pt x="4761727" y="6234668"/>
                  </a:lnTo>
                  <a:lnTo>
                    <a:pt x="0" y="62346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123757" y="13592879"/>
              <a:ext cx="4761727" cy="4086428"/>
            </a:xfrm>
            <a:custGeom>
              <a:avLst/>
              <a:gdLst/>
              <a:ahLst/>
              <a:cxnLst/>
              <a:rect l="l" t="t" r="r" b="b"/>
              <a:pathLst>
                <a:path w="4761727" h="4086428">
                  <a:moveTo>
                    <a:pt x="0" y="0"/>
                  </a:moveTo>
                  <a:lnTo>
                    <a:pt x="4761727" y="0"/>
                  </a:lnTo>
                  <a:lnTo>
                    <a:pt x="4761727" y="4086428"/>
                  </a:lnTo>
                  <a:lnTo>
                    <a:pt x="0" y="40864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517568" y="5918043"/>
              <a:ext cx="3865042" cy="3700778"/>
            </a:xfrm>
            <a:custGeom>
              <a:avLst/>
              <a:gdLst/>
              <a:ahLst/>
              <a:cxnLst/>
              <a:rect l="l" t="t" r="r" b="b"/>
              <a:pathLst>
                <a:path w="3865042" h="3700778">
                  <a:moveTo>
                    <a:pt x="0" y="0"/>
                  </a:moveTo>
                  <a:lnTo>
                    <a:pt x="3865042" y="0"/>
                  </a:lnTo>
                  <a:lnTo>
                    <a:pt x="3865042" y="3700778"/>
                  </a:lnTo>
                  <a:lnTo>
                    <a:pt x="0" y="37007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1172196">
              <a:off x="19253366" y="13077568"/>
              <a:ext cx="5969696" cy="4156401"/>
            </a:xfrm>
            <a:custGeom>
              <a:avLst/>
              <a:gdLst/>
              <a:ahLst/>
              <a:cxnLst/>
              <a:rect l="l" t="t" r="r" b="b"/>
              <a:pathLst>
                <a:path w="5969696" h="4156401">
                  <a:moveTo>
                    <a:pt x="0" y="0"/>
                  </a:moveTo>
                  <a:lnTo>
                    <a:pt x="5969696" y="0"/>
                  </a:lnTo>
                  <a:lnTo>
                    <a:pt x="5969696" y="4156402"/>
                  </a:lnTo>
                  <a:lnTo>
                    <a:pt x="0" y="4156402"/>
                  </a:lnTo>
                  <a:lnTo>
                    <a:pt x="0" y="0"/>
                  </a:lnTo>
                  <a:close/>
                </a:path>
              </a:pathLst>
            </a:custGeom>
            <a:blipFill>
              <a:blip r:embed="rId11"/>
              <a:stretch>
                <a:fillRect/>
              </a:stretch>
            </a:blipFill>
          </p:spPr>
          <p:txBody>
            <a:bodyPr/>
            <a:lstStyle/>
            <a:p>
              <a:endParaRPr lang="en-US"/>
            </a:p>
          </p:txBody>
        </p:sp>
        <p:sp>
          <p:nvSpPr>
            <p:cNvPr id="8" name="Freeform 8"/>
            <p:cNvSpPr/>
            <p:nvPr/>
          </p:nvSpPr>
          <p:spPr>
            <a:xfrm rot="1402174">
              <a:off x="10792169" y="9150728"/>
              <a:ext cx="2949369" cy="5366554"/>
            </a:xfrm>
            <a:custGeom>
              <a:avLst/>
              <a:gdLst/>
              <a:ahLst/>
              <a:cxnLst/>
              <a:rect l="l" t="t" r="r" b="b"/>
              <a:pathLst>
                <a:path w="2949369" h="5366554">
                  <a:moveTo>
                    <a:pt x="0" y="0"/>
                  </a:moveTo>
                  <a:lnTo>
                    <a:pt x="2949369" y="0"/>
                  </a:lnTo>
                  <a:lnTo>
                    <a:pt x="2949369" y="5366554"/>
                  </a:lnTo>
                  <a:lnTo>
                    <a:pt x="0" y="5366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2625309" y="13319220"/>
              <a:ext cx="5209633" cy="3125780"/>
            </a:xfrm>
            <a:custGeom>
              <a:avLst/>
              <a:gdLst/>
              <a:ahLst/>
              <a:cxnLst/>
              <a:rect l="l" t="t" r="r" b="b"/>
              <a:pathLst>
                <a:path w="5209633" h="3125780">
                  <a:moveTo>
                    <a:pt x="0" y="0"/>
                  </a:moveTo>
                  <a:lnTo>
                    <a:pt x="5209634" y="0"/>
                  </a:lnTo>
                  <a:lnTo>
                    <a:pt x="5209634" y="3125780"/>
                  </a:lnTo>
                  <a:lnTo>
                    <a:pt x="0" y="3125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5543529" y="8173328"/>
              <a:ext cx="4761727" cy="4345076"/>
            </a:xfrm>
            <a:custGeom>
              <a:avLst/>
              <a:gdLst/>
              <a:ahLst/>
              <a:cxnLst/>
              <a:rect l="l" t="t" r="r" b="b"/>
              <a:pathLst>
                <a:path w="4761727" h="4345076">
                  <a:moveTo>
                    <a:pt x="0" y="0"/>
                  </a:moveTo>
                  <a:lnTo>
                    <a:pt x="4761728" y="0"/>
                  </a:lnTo>
                  <a:lnTo>
                    <a:pt x="4761728" y="4345076"/>
                  </a:lnTo>
                  <a:lnTo>
                    <a:pt x="0" y="43450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21175169" y="8275558"/>
              <a:ext cx="3948172" cy="3923496"/>
            </a:xfrm>
            <a:custGeom>
              <a:avLst/>
              <a:gdLst/>
              <a:ahLst/>
              <a:cxnLst/>
              <a:rect l="l" t="t" r="r" b="b"/>
              <a:pathLst>
                <a:path w="3948172" h="3923496">
                  <a:moveTo>
                    <a:pt x="0" y="0"/>
                  </a:moveTo>
                  <a:lnTo>
                    <a:pt x="3948173" y="0"/>
                  </a:lnTo>
                  <a:lnTo>
                    <a:pt x="3948173" y="3923496"/>
                  </a:lnTo>
                  <a:lnTo>
                    <a:pt x="0" y="39234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8730240" y="4540746"/>
              <a:ext cx="5209633" cy="2754594"/>
            </a:xfrm>
            <a:custGeom>
              <a:avLst/>
              <a:gdLst/>
              <a:ahLst/>
              <a:cxnLst/>
              <a:rect l="l" t="t" r="r" b="b"/>
              <a:pathLst>
                <a:path w="5209633" h="2754594">
                  <a:moveTo>
                    <a:pt x="0" y="0"/>
                  </a:moveTo>
                  <a:lnTo>
                    <a:pt x="5209634" y="0"/>
                  </a:lnTo>
                  <a:lnTo>
                    <a:pt x="5209634" y="2754594"/>
                  </a:lnTo>
                  <a:lnTo>
                    <a:pt x="0" y="275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a:off x="125123" y="900702"/>
              <a:ext cx="3690404" cy="4297413"/>
            </a:xfrm>
            <a:custGeom>
              <a:avLst/>
              <a:gdLst/>
              <a:ahLst/>
              <a:cxnLst/>
              <a:rect l="l" t="t" r="r" b="b"/>
              <a:pathLst>
                <a:path w="3690404" h="4297413">
                  <a:moveTo>
                    <a:pt x="0" y="0"/>
                  </a:moveTo>
                  <a:lnTo>
                    <a:pt x="3690403" y="0"/>
                  </a:lnTo>
                  <a:lnTo>
                    <a:pt x="3690403" y="4297413"/>
                  </a:lnTo>
                  <a:lnTo>
                    <a:pt x="0" y="429741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4" name="Freeform 14"/>
            <p:cNvSpPr/>
            <p:nvPr/>
          </p:nvSpPr>
          <p:spPr>
            <a:xfrm>
              <a:off x="10885484" y="5188594"/>
              <a:ext cx="3256492" cy="3256492"/>
            </a:xfrm>
            <a:custGeom>
              <a:avLst/>
              <a:gdLst/>
              <a:ahLst/>
              <a:cxnLst/>
              <a:rect l="l" t="t" r="r" b="b"/>
              <a:pathLst>
                <a:path w="3256492" h="3256492">
                  <a:moveTo>
                    <a:pt x="0" y="0"/>
                  </a:moveTo>
                  <a:lnTo>
                    <a:pt x="3256492" y="0"/>
                  </a:lnTo>
                  <a:lnTo>
                    <a:pt x="3256492" y="3256491"/>
                  </a:lnTo>
                  <a:lnTo>
                    <a:pt x="0" y="325649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Freeform 15"/>
            <p:cNvSpPr/>
            <p:nvPr/>
          </p:nvSpPr>
          <p:spPr>
            <a:xfrm>
              <a:off x="8128911" y="2147519"/>
              <a:ext cx="3412324" cy="3770524"/>
            </a:xfrm>
            <a:custGeom>
              <a:avLst/>
              <a:gdLst/>
              <a:ahLst/>
              <a:cxnLst/>
              <a:rect l="l" t="t" r="r" b="b"/>
              <a:pathLst>
                <a:path w="3412324" h="3770524">
                  <a:moveTo>
                    <a:pt x="0" y="0"/>
                  </a:moveTo>
                  <a:lnTo>
                    <a:pt x="3412324" y="0"/>
                  </a:lnTo>
                  <a:lnTo>
                    <a:pt x="3412324" y="3770524"/>
                  </a:lnTo>
                  <a:lnTo>
                    <a:pt x="0" y="377052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6" name="Freeform 16"/>
            <p:cNvSpPr/>
            <p:nvPr/>
          </p:nvSpPr>
          <p:spPr>
            <a:xfrm>
              <a:off x="22272618" y="0"/>
              <a:ext cx="3334511" cy="4295038"/>
            </a:xfrm>
            <a:custGeom>
              <a:avLst/>
              <a:gdLst/>
              <a:ahLst/>
              <a:cxnLst/>
              <a:rect l="l" t="t" r="r" b="b"/>
              <a:pathLst>
                <a:path w="3334511" h="4295038">
                  <a:moveTo>
                    <a:pt x="0" y="0"/>
                  </a:moveTo>
                  <a:lnTo>
                    <a:pt x="3334511" y="0"/>
                  </a:lnTo>
                  <a:lnTo>
                    <a:pt x="3334511" y="4295038"/>
                  </a:lnTo>
                  <a:lnTo>
                    <a:pt x="0" y="429503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7" name="Freeform 17"/>
            <p:cNvSpPr/>
            <p:nvPr/>
          </p:nvSpPr>
          <p:spPr>
            <a:xfrm>
              <a:off x="14684913" y="3410515"/>
              <a:ext cx="2830950" cy="4249081"/>
            </a:xfrm>
            <a:custGeom>
              <a:avLst/>
              <a:gdLst/>
              <a:ahLst/>
              <a:cxnLst/>
              <a:rect l="l" t="t" r="r" b="b"/>
              <a:pathLst>
                <a:path w="2830950" h="4249081">
                  <a:moveTo>
                    <a:pt x="0" y="0"/>
                  </a:moveTo>
                  <a:lnTo>
                    <a:pt x="2830950" y="0"/>
                  </a:lnTo>
                  <a:lnTo>
                    <a:pt x="2830950" y="4249081"/>
                  </a:lnTo>
                  <a:lnTo>
                    <a:pt x="0" y="424908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18" name="Freeform 18"/>
            <p:cNvSpPr/>
            <p:nvPr/>
          </p:nvSpPr>
          <p:spPr>
            <a:xfrm>
              <a:off x="8128911" y="12518404"/>
              <a:ext cx="2156910" cy="1839256"/>
            </a:xfrm>
            <a:custGeom>
              <a:avLst/>
              <a:gdLst/>
              <a:ahLst/>
              <a:cxnLst/>
              <a:rect l="l" t="t" r="r" b="b"/>
              <a:pathLst>
                <a:path w="2156910" h="1839256">
                  <a:moveTo>
                    <a:pt x="0" y="0"/>
                  </a:moveTo>
                  <a:lnTo>
                    <a:pt x="2156910" y="0"/>
                  </a:lnTo>
                  <a:lnTo>
                    <a:pt x="2156910"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19" name="Freeform 19"/>
            <p:cNvSpPr/>
            <p:nvPr/>
          </p:nvSpPr>
          <p:spPr>
            <a:xfrm rot="-1461293">
              <a:off x="11817659" y="1740613"/>
              <a:ext cx="3334511" cy="2617591"/>
            </a:xfrm>
            <a:custGeom>
              <a:avLst/>
              <a:gdLst/>
              <a:ahLst/>
              <a:cxnLst/>
              <a:rect l="l" t="t" r="r" b="b"/>
              <a:pathLst>
                <a:path w="3334511" h="2617591">
                  <a:moveTo>
                    <a:pt x="0" y="0"/>
                  </a:moveTo>
                  <a:lnTo>
                    <a:pt x="3334511" y="0"/>
                  </a:lnTo>
                  <a:lnTo>
                    <a:pt x="3334511" y="2617591"/>
                  </a:lnTo>
                  <a:lnTo>
                    <a:pt x="0" y="261759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0" name="Freeform 20"/>
            <p:cNvSpPr/>
            <p:nvPr/>
          </p:nvSpPr>
          <p:spPr>
            <a:xfrm>
              <a:off x="4001031" y="2016215"/>
              <a:ext cx="3197973" cy="3518840"/>
            </a:xfrm>
            <a:custGeom>
              <a:avLst/>
              <a:gdLst/>
              <a:ahLst/>
              <a:cxnLst/>
              <a:rect l="l" t="t" r="r" b="b"/>
              <a:pathLst>
                <a:path w="3197973" h="3518840">
                  <a:moveTo>
                    <a:pt x="0" y="0"/>
                  </a:moveTo>
                  <a:lnTo>
                    <a:pt x="3197973" y="0"/>
                  </a:lnTo>
                  <a:lnTo>
                    <a:pt x="3197973" y="3518840"/>
                  </a:lnTo>
                  <a:lnTo>
                    <a:pt x="0" y="351884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1" name="Freeform 21"/>
            <p:cNvSpPr/>
            <p:nvPr/>
          </p:nvSpPr>
          <p:spPr>
            <a:xfrm>
              <a:off x="18148346" y="12736155"/>
              <a:ext cx="2156910" cy="1839256"/>
            </a:xfrm>
            <a:custGeom>
              <a:avLst/>
              <a:gdLst/>
              <a:ahLst/>
              <a:cxnLst/>
              <a:rect l="l" t="t" r="r" b="b"/>
              <a:pathLst>
                <a:path w="2156910" h="1839256">
                  <a:moveTo>
                    <a:pt x="0" y="0"/>
                  </a:moveTo>
                  <a:lnTo>
                    <a:pt x="2156911" y="0"/>
                  </a:lnTo>
                  <a:lnTo>
                    <a:pt x="2156911"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2" name="Freeform 22"/>
            <p:cNvSpPr/>
            <p:nvPr/>
          </p:nvSpPr>
          <p:spPr>
            <a:xfrm>
              <a:off x="797406" y="8056079"/>
              <a:ext cx="2345836" cy="2078997"/>
            </a:xfrm>
            <a:custGeom>
              <a:avLst/>
              <a:gdLst/>
              <a:ahLst/>
              <a:cxnLst/>
              <a:rect l="l" t="t" r="r" b="b"/>
              <a:pathLst>
                <a:path w="2345836" h="2078997">
                  <a:moveTo>
                    <a:pt x="0" y="0"/>
                  </a:moveTo>
                  <a:lnTo>
                    <a:pt x="2345836" y="0"/>
                  </a:lnTo>
                  <a:lnTo>
                    <a:pt x="2345836" y="2078997"/>
                  </a:lnTo>
                  <a:lnTo>
                    <a:pt x="0" y="2078997"/>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3" name="Freeform 23"/>
            <p:cNvSpPr/>
            <p:nvPr/>
          </p:nvSpPr>
          <p:spPr>
            <a:xfrm>
              <a:off x="20305257" y="6600633"/>
              <a:ext cx="2543361" cy="2117926"/>
            </a:xfrm>
            <a:custGeom>
              <a:avLst/>
              <a:gdLst/>
              <a:ahLst/>
              <a:cxnLst/>
              <a:rect l="l" t="t" r="r" b="b"/>
              <a:pathLst>
                <a:path w="2543361" h="2117926">
                  <a:moveTo>
                    <a:pt x="0" y="0"/>
                  </a:moveTo>
                  <a:lnTo>
                    <a:pt x="2543360" y="0"/>
                  </a:lnTo>
                  <a:lnTo>
                    <a:pt x="2543360" y="2117925"/>
                  </a:lnTo>
                  <a:lnTo>
                    <a:pt x="0" y="2117925"/>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4" name="Freeform 24"/>
            <p:cNvSpPr/>
            <p:nvPr/>
          </p:nvSpPr>
          <p:spPr>
            <a:xfrm>
              <a:off x="15152507" y="16320127"/>
              <a:ext cx="1895762" cy="1792357"/>
            </a:xfrm>
            <a:custGeom>
              <a:avLst/>
              <a:gdLst/>
              <a:ahLst/>
              <a:cxnLst/>
              <a:rect l="l" t="t" r="r" b="b"/>
              <a:pathLst>
                <a:path w="1895762" h="1792357">
                  <a:moveTo>
                    <a:pt x="0" y="0"/>
                  </a:moveTo>
                  <a:lnTo>
                    <a:pt x="1895762" y="0"/>
                  </a:lnTo>
                  <a:lnTo>
                    <a:pt x="1895762" y="1792357"/>
                  </a:lnTo>
                  <a:lnTo>
                    <a:pt x="0" y="1792357"/>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5" name="Freeform 25"/>
            <p:cNvSpPr/>
            <p:nvPr/>
          </p:nvSpPr>
          <p:spPr>
            <a:xfrm>
              <a:off x="1175362" y="5535055"/>
              <a:ext cx="1895762" cy="1509716"/>
            </a:xfrm>
            <a:custGeom>
              <a:avLst/>
              <a:gdLst/>
              <a:ahLst/>
              <a:cxnLst/>
              <a:rect l="l" t="t" r="r" b="b"/>
              <a:pathLst>
                <a:path w="1895762" h="1509716">
                  <a:moveTo>
                    <a:pt x="0" y="0"/>
                  </a:moveTo>
                  <a:lnTo>
                    <a:pt x="1895762" y="0"/>
                  </a:lnTo>
                  <a:lnTo>
                    <a:pt x="1895762" y="1509716"/>
                  </a:lnTo>
                  <a:lnTo>
                    <a:pt x="0" y="150971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6" name="Freeform 26"/>
            <p:cNvSpPr/>
            <p:nvPr/>
          </p:nvSpPr>
          <p:spPr>
            <a:xfrm rot="-998639">
              <a:off x="10509774" y="8453906"/>
              <a:ext cx="1671809" cy="1331368"/>
            </a:xfrm>
            <a:custGeom>
              <a:avLst/>
              <a:gdLst/>
              <a:ahLst/>
              <a:cxnLst/>
              <a:rect l="l" t="t" r="r" b="b"/>
              <a:pathLst>
                <a:path w="1671809" h="1331368">
                  <a:moveTo>
                    <a:pt x="0" y="0"/>
                  </a:moveTo>
                  <a:lnTo>
                    <a:pt x="1671809" y="0"/>
                  </a:lnTo>
                  <a:lnTo>
                    <a:pt x="1671809" y="1331368"/>
                  </a:lnTo>
                  <a:lnTo>
                    <a:pt x="0" y="133136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7" name="Freeform 27"/>
            <p:cNvSpPr/>
            <p:nvPr/>
          </p:nvSpPr>
          <p:spPr>
            <a:xfrm>
              <a:off x="14020323" y="11464701"/>
              <a:ext cx="1329180" cy="1468707"/>
            </a:xfrm>
            <a:custGeom>
              <a:avLst/>
              <a:gdLst/>
              <a:ahLst/>
              <a:cxnLst/>
              <a:rect l="l" t="t" r="r" b="b"/>
              <a:pathLst>
                <a:path w="1329180" h="1468707">
                  <a:moveTo>
                    <a:pt x="0" y="0"/>
                  </a:moveTo>
                  <a:lnTo>
                    <a:pt x="1329180" y="0"/>
                  </a:lnTo>
                  <a:lnTo>
                    <a:pt x="1329180" y="1468707"/>
                  </a:lnTo>
                  <a:lnTo>
                    <a:pt x="0" y="146870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8" name="Freeform 28"/>
            <p:cNvSpPr/>
            <p:nvPr/>
          </p:nvSpPr>
          <p:spPr>
            <a:xfrm>
              <a:off x="17695845" y="1169529"/>
              <a:ext cx="3456164" cy="3546437"/>
            </a:xfrm>
            <a:custGeom>
              <a:avLst/>
              <a:gdLst/>
              <a:ahLst/>
              <a:cxnLst/>
              <a:rect l="l" t="t" r="r" b="b"/>
              <a:pathLst>
                <a:path w="3456164" h="3546437">
                  <a:moveTo>
                    <a:pt x="0" y="0"/>
                  </a:moveTo>
                  <a:lnTo>
                    <a:pt x="3456164" y="0"/>
                  </a:lnTo>
                  <a:lnTo>
                    <a:pt x="3456164" y="3546438"/>
                  </a:lnTo>
                  <a:lnTo>
                    <a:pt x="0" y="354643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29" name="Freeform 29"/>
            <p:cNvSpPr/>
            <p:nvPr/>
          </p:nvSpPr>
          <p:spPr>
            <a:xfrm>
              <a:off x="13222519" y="7425462"/>
              <a:ext cx="2126984" cy="2039246"/>
            </a:xfrm>
            <a:custGeom>
              <a:avLst/>
              <a:gdLst/>
              <a:ahLst/>
              <a:cxnLst/>
              <a:rect l="l" t="t" r="r" b="b"/>
              <a:pathLst>
                <a:path w="2126984" h="2039246">
                  <a:moveTo>
                    <a:pt x="0" y="0"/>
                  </a:moveTo>
                  <a:lnTo>
                    <a:pt x="2126984" y="0"/>
                  </a:lnTo>
                  <a:lnTo>
                    <a:pt x="2126984" y="2039246"/>
                  </a:lnTo>
                  <a:lnTo>
                    <a:pt x="0" y="2039246"/>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grpSp>
      <p:grpSp>
        <p:nvGrpSpPr>
          <p:cNvPr id="30" name="Group 30"/>
          <p:cNvGrpSpPr/>
          <p:nvPr/>
        </p:nvGrpSpPr>
        <p:grpSpPr>
          <a:xfrm>
            <a:off x="3704950" y="3376875"/>
            <a:ext cx="11174188" cy="4491566"/>
            <a:chOff x="0" y="0"/>
            <a:chExt cx="2942996" cy="1182964"/>
          </a:xfrm>
        </p:grpSpPr>
        <p:sp>
          <p:nvSpPr>
            <p:cNvPr id="31" name="Freeform 31"/>
            <p:cNvSpPr/>
            <p:nvPr/>
          </p:nvSpPr>
          <p:spPr>
            <a:xfrm>
              <a:off x="0" y="0"/>
              <a:ext cx="2942996" cy="1182964"/>
            </a:xfrm>
            <a:custGeom>
              <a:avLst/>
              <a:gdLst/>
              <a:ahLst/>
              <a:cxnLst/>
              <a:rect l="l" t="t" r="r" b="b"/>
              <a:pathLst>
                <a:path w="2942996" h="1182964">
                  <a:moveTo>
                    <a:pt x="37413" y="0"/>
                  </a:moveTo>
                  <a:lnTo>
                    <a:pt x="2905583" y="0"/>
                  </a:lnTo>
                  <a:cubicBezTo>
                    <a:pt x="2915505" y="0"/>
                    <a:pt x="2925022" y="3942"/>
                    <a:pt x="2932038" y="10958"/>
                  </a:cubicBezTo>
                  <a:cubicBezTo>
                    <a:pt x="2939054" y="17974"/>
                    <a:pt x="2942996" y="27491"/>
                    <a:pt x="2942996" y="37413"/>
                  </a:cubicBezTo>
                  <a:lnTo>
                    <a:pt x="2942996" y="1145551"/>
                  </a:lnTo>
                  <a:cubicBezTo>
                    <a:pt x="2942996" y="1155473"/>
                    <a:pt x="2939054" y="1164989"/>
                    <a:pt x="2932038" y="1172006"/>
                  </a:cubicBezTo>
                  <a:cubicBezTo>
                    <a:pt x="2925022" y="1179022"/>
                    <a:pt x="2915505" y="1182964"/>
                    <a:pt x="2905583" y="1182964"/>
                  </a:cubicBezTo>
                  <a:lnTo>
                    <a:pt x="37413" y="1182964"/>
                  </a:lnTo>
                  <a:cubicBezTo>
                    <a:pt x="27491" y="1182964"/>
                    <a:pt x="17974" y="1179022"/>
                    <a:pt x="10958" y="1172006"/>
                  </a:cubicBezTo>
                  <a:cubicBezTo>
                    <a:pt x="3942" y="1164989"/>
                    <a:pt x="0" y="1155473"/>
                    <a:pt x="0" y="1145551"/>
                  </a:cubicBezTo>
                  <a:lnTo>
                    <a:pt x="0" y="37413"/>
                  </a:lnTo>
                  <a:cubicBezTo>
                    <a:pt x="0" y="27491"/>
                    <a:pt x="3942" y="17974"/>
                    <a:pt x="10958" y="10958"/>
                  </a:cubicBezTo>
                  <a:cubicBezTo>
                    <a:pt x="17974" y="3942"/>
                    <a:pt x="27491" y="0"/>
                    <a:pt x="37413" y="0"/>
                  </a:cubicBezTo>
                  <a:close/>
                </a:path>
              </a:pathLst>
            </a:custGeom>
            <a:solidFill>
              <a:srgbClr val="FFFFFF"/>
            </a:solidFill>
            <a:ln w="95250" cap="rnd">
              <a:solidFill>
                <a:srgbClr val="76B8BC"/>
              </a:solidFill>
              <a:prstDash val="solid"/>
              <a:round/>
            </a:ln>
          </p:spPr>
          <p:txBody>
            <a:bodyPr/>
            <a:lstStyle/>
            <a:p>
              <a:endParaRPr lang="en-US"/>
            </a:p>
          </p:txBody>
        </p:sp>
        <p:sp>
          <p:nvSpPr>
            <p:cNvPr id="32" name="TextBox 32"/>
            <p:cNvSpPr txBox="1"/>
            <p:nvPr/>
          </p:nvSpPr>
          <p:spPr>
            <a:xfrm>
              <a:off x="0" y="-38100"/>
              <a:ext cx="2942996" cy="1221064"/>
            </a:xfrm>
            <a:prstGeom prst="rect">
              <a:avLst/>
            </a:prstGeom>
          </p:spPr>
          <p:txBody>
            <a:bodyPr lIns="50800" tIns="50800" rIns="50800" bIns="50800" rtlCol="0" anchor="ctr"/>
            <a:lstStyle/>
            <a:p>
              <a:pPr algn="ctr">
                <a:lnSpc>
                  <a:spcPts val="2659"/>
                </a:lnSpc>
                <a:spcBef>
                  <a:spcPct val="0"/>
                </a:spcBef>
              </a:pPr>
              <a:endParaRPr/>
            </a:p>
          </p:txBody>
        </p:sp>
      </p:grpSp>
      <p:sp>
        <p:nvSpPr>
          <p:cNvPr id="33" name="Freeform 33"/>
          <p:cNvSpPr/>
          <p:nvPr/>
        </p:nvSpPr>
        <p:spPr>
          <a:xfrm>
            <a:off x="2915924" y="4578568"/>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4" name="TextBox 34"/>
          <p:cNvSpPr txBox="1"/>
          <p:nvPr/>
        </p:nvSpPr>
        <p:spPr>
          <a:xfrm>
            <a:off x="4883167" y="4441558"/>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FFFFFF"/>
                </a:solidFill>
                <a:latin typeface="Bobby Jones"/>
                <a:ea typeface="Bobby Jones"/>
                <a:cs typeface="Bobby Jones"/>
                <a:sym typeface="Bobby Jones"/>
              </a:rPr>
              <a:t>Literacy</a:t>
            </a:r>
          </a:p>
        </p:txBody>
      </p:sp>
      <p:pic>
        <p:nvPicPr>
          <p:cNvPr id="37" name="Audio 36">
            <a:extLst>
              <a:ext uri="{FF2B5EF4-FFF2-40B4-BE49-F238E27FC236}">
                <a16:creationId xmlns:a16="http://schemas.microsoft.com/office/drawing/2014/main" id="{33D42EDC-D796-806B-7F39-E064FF8006A9}"/>
              </a:ext>
            </a:extLst>
          </p:cNvPr>
          <p:cNvPicPr>
            <a:picLocks noChangeAspect="1"/>
          </p:cNvPicPr>
          <p:nvPr>
            <a:audioFile r:link="rId2"/>
            <p:extLst>
              <p:ext uri="{DAA4B4D4-6D71-4841-9C94-3DE7FCFB9230}">
                <p14:media xmlns:p14="http://schemas.microsoft.com/office/powerpoint/2010/main" r:embed="rId1"/>
              </p:ext>
            </p:extLst>
          </p:nvPr>
        </p:nvPicPr>
        <p:blipFill>
          <a:blip r:embed="rId52"/>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02"/>
    </mc:Choice>
    <mc:Fallback>
      <p:transition spd="slow" advTm="2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2920480" y="5781773"/>
            <a:ext cx="12162124" cy="3574855"/>
            <a:chOff x="0" y="0"/>
            <a:chExt cx="3203193" cy="941526"/>
          </a:xfrm>
        </p:grpSpPr>
        <p:sp>
          <p:nvSpPr>
            <p:cNvPr id="7" name="Freeform 7"/>
            <p:cNvSpPr/>
            <p:nvPr/>
          </p:nvSpPr>
          <p:spPr>
            <a:xfrm>
              <a:off x="0" y="0"/>
              <a:ext cx="3203193" cy="941525"/>
            </a:xfrm>
            <a:custGeom>
              <a:avLst/>
              <a:gdLst/>
              <a:ahLst/>
              <a:cxnLst/>
              <a:rect l="l" t="t" r="r" b="b"/>
              <a:pathLst>
                <a:path w="3203193" h="941525">
                  <a:moveTo>
                    <a:pt x="34374" y="0"/>
                  </a:moveTo>
                  <a:lnTo>
                    <a:pt x="3168819" y="0"/>
                  </a:lnTo>
                  <a:cubicBezTo>
                    <a:pt x="3177936" y="0"/>
                    <a:pt x="3186679" y="3622"/>
                    <a:pt x="3193125" y="10068"/>
                  </a:cubicBezTo>
                  <a:cubicBezTo>
                    <a:pt x="3199572" y="16514"/>
                    <a:pt x="3203193" y="25258"/>
                    <a:pt x="3203193" y="34374"/>
                  </a:cubicBezTo>
                  <a:lnTo>
                    <a:pt x="3203193" y="907151"/>
                  </a:lnTo>
                  <a:cubicBezTo>
                    <a:pt x="3203193" y="926136"/>
                    <a:pt x="3187803" y="941525"/>
                    <a:pt x="3168819" y="941525"/>
                  </a:cubicBezTo>
                  <a:lnTo>
                    <a:pt x="34374" y="941525"/>
                  </a:lnTo>
                  <a:cubicBezTo>
                    <a:pt x="15390" y="941525"/>
                    <a:pt x="0" y="926136"/>
                    <a:pt x="0" y="907151"/>
                  </a:cubicBezTo>
                  <a:lnTo>
                    <a:pt x="0" y="34374"/>
                  </a:lnTo>
                  <a:cubicBezTo>
                    <a:pt x="0" y="25258"/>
                    <a:pt x="3622" y="16514"/>
                    <a:pt x="10068" y="10068"/>
                  </a:cubicBezTo>
                  <a:cubicBezTo>
                    <a:pt x="16514" y="3622"/>
                    <a:pt x="25258" y="0"/>
                    <a:pt x="34374" y="0"/>
                  </a:cubicBezTo>
                  <a:close/>
                </a:path>
              </a:pathLst>
            </a:custGeom>
            <a:solidFill>
              <a:srgbClr val="FFFFFF"/>
            </a:solidFill>
            <a:ln w="95250" cap="rnd">
              <a:solidFill>
                <a:srgbClr val="54BBAC"/>
              </a:solidFill>
              <a:prstDash val="solid"/>
              <a:round/>
            </a:ln>
          </p:spPr>
          <p:txBody>
            <a:bodyPr/>
            <a:lstStyle/>
            <a:p>
              <a:endParaRPr lang="en-US"/>
            </a:p>
          </p:txBody>
        </p:sp>
        <p:sp>
          <p:nvSpPr>
            <p:cNvPr id="8" name="TextBox 8"/>
            <p:cNvSpPr txBox="1"/>
            <p:nvPr/>
          </p:nvSpPr>
          <p:spPr>
            <a:xfrm>
              <a:off x="0" y="-38100"/>
              <a:ext cx="3203193" cy="979626"/>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1222397" y="-1082619"/>
            <a:ext cx="10461413" cy="5195121"/>
            <a:chOff x="0" y="0"/>
            <a:chExt cx="13948551" cy="6926828"/>
          </a:xfrm>
        </p:grpSpPr>
        <p:sp>
          <p:nvSpPr>
            <p:cNvPr id="10" name="Freeform 10"/>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2" name="Group 12"/>
          <p:cNvGrpSpPr/>
          <p:nvPr/>
        </p:nvGrpSpPr>
        <p:grpSpPr>
          <a:xfrm>
            <a:off x="2920480" y="2908730"/>
            <a:ext cx="12162124" cy="2565986"/>
            <a:chOff x="0" y="0"/>
            <a:chExt cx="3203193" cy="675815"/>
          </a:xfrm>
        </p:grpSpPr>
        <p:sp>
          <p:nvSpPr>
            <p:cNvPr id="13" name="Freeform 13"/>
            <p:cNvSpPr/>
            <p:nvPr/>
          </p:nvSpPr>
          <p:spPr>
            <a:xfrm>
              <a:off x="0" y="0"/>
              <a:ext cx="3203193" cy="675815"/>
            </a:xfrm>
            <a:custGeom>
              <a:avLst/>
              <a:gdLst/>
              <a:ahLst/>
              <a:cxnLst/>
              <a:rect l="l" t="t" r="r" b="b"/>
              <a:pathLst>
                <a:path w="3203193" h="675815">
                  <a:moveTo>
                    <a:pt x="34374" y="0"/>
                  </a:moveTo>
                  <a:lnTo>
                    <a:pt x="3168819" y="0"/>
                  </a:lnTo>
                  <a:cubicBezTo>
                    <a:pt x="3177936" y="0"/>
                    <a:pt x="3186679" y="3622"/>
                    <a:pt x="3193125" y="10068"/>
                  </a:cubicBezTo>
                  <a:cubicBezTo>
                    <a:pt x="3199572" y="16514"/>
                    <a:pt x="3203193" y="25258"/>
                    <a:pt x="3203193" y="34374"/>
                  </a:cubicBezTo>
                  <a:lnTo>
                    <a:pt x="3203193" y="641441"/>
                  </a:lnTo>
                  <a:cubicBezTo>
                    <a:pt x="3203193" y="660425"/>
                    <a:pt x="3187803" y="675815"/>
                    <a:pt x="3168819" y="675815"/>
                  </a:cubicBezTo>
                  <a:lnTo>
                    <a:pt x="34374" y="675815"/>
                  </a:lnTo>
                  <a:cubicBezTo>
                    <a:pt x="15390" y="675815"/>
                    <a:pt x="0" y="660425"/>
                    <a:pt x="0" y="641441"/>
                  </a:cubicBezTo>
                  <a:lnTo>
                    <a:pt x="0" y="34374"/>
                  </a:lnTo>
                  <a:cubicBezTo>
                    <a:pt x="0" y="25258"/>
                    <a:pt x="3622" y="16514"/>
                    <a:pt x="10068" y="10068"/>
                  </a:cubicBezTo>
                  <a:cubicBezTo>
                    <a:pt x="16514" y="3622"/>
                    <a:pt x="25258" y="0"/>
                    <a:pt x="34374" y="0"/>
                  </a:cubicBezTo>
                  <a:close/>
                </a:path>
              </a:pathLst>
            </a:custGeom>
            <a:solidFill>
              <a:srgbClr val="FFFFFF"/>
            </a:solidFill>
            <a:ln w="95250" cap="rnd">
              <a:solidFill>
                <a:srgbClr val="54BBAC"/>
              </a:solidFill>
              <a:prstDash val="solid"/>
              <a:round/>
            </a:ln>
          </p:spPr>
          <p:txBody>
            <a:bodyPr/>
            <a:lstStyle/>
            <a:p>
              <a:endParaRPr lang="en-US"/>
            </a:p>
          </p:txBody>
        </p:sp>
        <p:sp>
          <p:nvSpPr>
            <p:cNvPr id="14" name="TextBox 14"/>
            <p:cNvSpPr txBox="1"/>
            <p:nvPr/>
          </p:nvSpPr>
          <p:spPr>
            <a:xfrm>
              <a:off x="0" y="-38100"/>
              <a:ext cx="3203193" cy="713915"/>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451443" y="2908730"/>
            <a:ext cx="2758659" cy="2506931"/>
          </a:xfrm>
          <a:custGeom>
            <a:avLst/>
            <a:gdLst/>
            <a:ahLst/>
            <a:cxnLst/>
            <a:rect l="l" t="t" r="r" b="b"/>
            <a:pathLst>
              <a:path w="2758659" h="2506931">
                <a:moveTo>
                  <a:pt x="0" y="0"/>
                </a:moveTo>
                <a:lnTo>
                  <a:pt x="2758659" y="0"/>
                </a:lnTo>
                <a:lnTo>
                  <a:pt x="2758659" y="2506931"/>
                </a:lnTo>
                <a:lnTo>
                  <a:pt x="0" y="25069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084602" y="6588223"/>
            <a:ext cx="2670077" cy="2670077"/>
          </a:xfrm>
          <a:custGeom>
            <a:avLst/>
            <a:gdLst/>
            <a:ahLst/>
            <a:cxnLst/>
            <a:rect l="l" t="t" r="r" b="b"/>
            <a:pathLst>
              <a:path w="2670077" h="2670077">
                <a:moveTo>
                  <a:pt x="0" y="0"/>
                </a:moveTo>
                <a:lnTo>
                  <a:pt x="2670077" y="0"/>
                </a:lnTo>
                <a:lnTo>
                  <a:pt x="2670077" y="2670077"/>
                </a:lnTo>
                <a:lnTo>
                  <a:pt x="0" y="26700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TextBox 17"/>
          <p:cNvSpPr txBox="1"/>
          <p:nvPr/>
        </p:nvSpPr>
        <p:spPr>
          <a:xfrm>
            <a:off x="326246" y="333842"/>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Main Areas</a:t>
            </a:r>
          </a:p>
        </p:txBody>
      </p:sp>
      <p:sp>
        <p:nvSpPr>
          <p:cNvPr id="18" name="TextBox 18"/>
          <p:cNvSpPr txBox="1"/>
          <p:nvPr/>
        </p:nvSpPr>
        <p:spPr>
          <a:xfrm>
            <a:off x="3622934" y="5819677"/>
            <a:ext cx="13170993" cy="3705225"/>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Writing</a:t>
            </a:r>
          </a:p>
          <a:p>
            <a:pPr marL="863599" lvl="1" indent="-431800" algn="l">
              <a:lnSpc>
                <a:spcPts val="5599"/>
              </a:lnSpc>
              <a:buFont typeface="Arial"/>
              <a:buChar char="•"/>
            </a:pPr>
            <a:r>
              <a:rPr lang="en-US" sz="3999">
                <a:solidFill>
                  <a:srgbClr val="000000"/>
                </a:solidFill>
                <a:latin typeface="A Day Without Sun Text"/>
                <a:ea typeface="A Day Without Sun Text"/>
                <a:cs typeface="A Day Without Sun Text"/>
                <a:sym typeface="A Day Without Sun Text"/>
              </a:rPr>
              <a:t>Correct formation and spacing, using neat cursive handwriting</a:t>
            </a:r>
          </a:p>
          <a:p>
            <a:pPr marL="863599" lvl="1" indent="-431800" algn="l">
              <a:lnSpc>
                <a:spcPts val="5599"/>
              </a:lnSpc>
              <a:buFont typeface="Arial"/>
              <a:buChar char="•"/>
            </a:pPr>
            <a:r>
              <a:rPr lang="en-US" sz="3999">
                <a:solidFill>
                  <a:srgbClr val="000000"/>
                </a:solidFill>
                <a:latin typeface="A Day Without Sun Text"/>
                <a:ea typeface="A Day Without Sun Text"/>
                <a:cs typeface="A Day Without Sun Text"/>
                <a:sym typeface="A Day Without Sun Text"/>
              </a:rPr>
              <a:t>Grammar and punctuation accuracy</a:t>
            </a:r>
          </a:p>
          <a:p>
            <a:pPr marL="863599" lvl="1" indent="-431800" algn="l">
              <a:lnSpc>
                <a:spcPts val="5599"/>
              </a:lnSpc>
              <a:buFont typeface="Arial"/>
              <a:buChar char="•"/>
            </a:pPr>
            <a:r>
              <a:rPr lang="en-US" sz="3999">
                <a:solidFill>
                  <a:srgbClr val="000000"/>
                </a:solidFill>
                <a:latin typeface="A Day Without Sun Text"/>
                <a:ea typeface="A Day Without Sun Text"/>
                <a:cs typeface="A Day Without Sun Text"/>
                <a:sym typeface="A Day Without Sun Text"/>
              </a:rPr>
              <a:t>Developing independence</a:t>
            </a:r>
          </a:p>
          <a:p>
            <a:pPr algn="l">
              <a:lnSpc>
                <a:spcPts val="5599"/>
              </a:lnSpc>
            </a:pPr>
            <a:endParaRPr lang="en-US" sz="3999">
              <a:solidFill>
                <a:srgbClr val="000000"/>
              </a:solidFill>
              <a:latin typeface="A Day Without Sun Text"/>
              <a:ea typeface="A Day Without Sun Text"/>
              <a:cs typeface="A Day Without Sun Text"/>
              <a:sym typeface="A Day Without Sun Text"/>
            </a:endParaRPr>
          </a:p>
        </p:txBody>
      </p:sp>
      <p:sp>
        <p:nvSpPr>
          <p:cNvPr id="19" name="TextBox 19"/>
          <p:cNvSpPr txBox="1"/>
          <p:nvPr/>
        </p:nvSpPr>
        <p:spPr>
          <a:xfrm>
            <a:off x="3394423" y="2949673"/>
            <a:ext cx="13170993" cy="3000375"/>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Reading</a:t>
            </a:r>
          </a:p>
          <a:p>
            <a:pPr marL="863599" lvl="1" indent="-431800" algn="l">
              <a:lnSpc>
                <a:spcPts val="5599"/>
              </a:lnSpc>
              <a:buFont typeface="Arial"/>
              <a:buChar char="•"/>
            </a:pPr>
            <a:r>
              <a:rPr lang="en-US" sz="3999">
                <a:solidFill>
                  <a:srgbClr val="000000"/>
                </a:solidFill>
                <a:latin typeface="A Day Without Sun Text"/>
                <a:ea typeface="A Day Without Sun Text"/>
                <a:cs typeface="A Day Without Sun Text"/>
                <a:sym typeface="A Day Without Sun Text"/>
              </a:rPr>
              <a:t>Use of short novels and guided reading books</a:t>
            </a:r>
          </a:p>
          <a:p>
            <a:pPr marL="863599" lvl="1" indent="-431800" algn="l">
              <a:lnSpc>
                <a:spcPts val="5599"/>
              </a:lnSpc>
              <a:buFont typeface="Arial"/>
              <a:buChar char="•"/>
            </a:pPr>
            <a:r>
              <a:rPr lang="en-US" sz="3999">
                <a:solidFill>
                  <a:srgbClr val="000000"/>
                </a:solidFill>
                <a:latin typeface="A Day Without Sun Text"/>
                <a:ea typeface="A Day Without Sun Text"/>
                <a:cs typeface="A Day Without Sun Text"/>
                <a:sym typeface="A Day Without Sun Text"/>
              </a:rPr>
              <a:t>AR reading programme </a:t>
            </a:r>
          </a:p>
          <a:p>
            <a:pPr algn="l">
              <a:lnSpc>
                <a:spcPts val="5599"/>
              </a:lnSpc>
            </a:pPr>
            <a:endParaRPr lang="en-US" sz="3999">
              <a:solidFill>
                <a:srgbClr val="000000"/>
              </a:solidFill>
              <a:latin typeface="A Day Without Sun Text"/>
              <a:ea typeface="A Day Without Sun Text"/>
              <a:cs typeface="A Day Without Sun Text"/>
              <a:sym typeface="A Day Without Sun Text"/>
            </a:endParaRPr>
          </a:p>
        </p:txBody>
      </p:sp>
      <p:pic>
        <p:nvPicPr>
          <p:cNvPr id="21" name="Audio 20">
            <a:extLst>
              <a:ext uri="{FF2B5EF4-FFF2-40B4-BE49-F238E27FC236}">
                <a16:creationId xmlns:a16="http://schemas.microsoft.com/office/drawing/2014/main" id="{51F39885-DFE8-C29D-BF75-313822FBA1D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500"/>
    </mc:Choice>
    <mc:Fallback>
      <p:transition spd="slow" advTm="4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3079438" y="2893494"/>
            <a:ext cx="13373665" cy="3315143"/>
            <a:chOff x="0" y="0"/>
            <a:chExt cx="3522282" cy="873124"/>
          </a:xfrm>
        </p:grpSpPr>
        <p:sp>
          <p:nvSpPr>
            <p:cNvPr id="7" name="Freeform 7"/>
            <p:cNvSpPr/>
            <p:nvPr/>
          </p:nvSpPr>
          <p:spPr>
            <a:xfrm>
              <a:off x="0" y="0"/>
              <a:ext cx="3522282" cy="873124"/>
            </a:xfrm>
            <a:custGeom>
              <a:avLst/>
              <a:gdLst/>
              <a:ahLst/>
              <a:cxnLst/>
              <a:rect l="l" t="t" r="r" b="b"/>
              <a:pathLst>
                <a:path w="3522282" h="873124">
                  <a:moveTo>
                    <a:pt x="31260" y="0"/>
                  </a:moveTo>
                  <a:lnTo>
                    <a:pt x="3491022" y="0"/>
                  </a:lnTo>
                  <a:cubicBezTo>
                    <a:pt x="3499313" y="0"/>
                    <a:pt x="3507264" y="3293"/>
                    <a:pt x="3513126" y="9156"/>
                  </a:cubicBezTo>
                  <a:cubicBezTo>
                    <a:pt x="3518989" y="15018"/>
                    <a:pt x="3522282" y="22969"/>
                    <a:pt x="3522282" y="31260"/>
                  </a:cubicBezTo>
                  <a:lnTo>
                    <a:pt x="3522282" y="841864"/>
                  </a:lnTo>
                  <a:cubicBezTo>
                    <a:pt x="3522282" y="859128"/>
                    <a:pt x="3508287" y="873124"/>
                    <a:pt x="3491022" y="873124"/>
                  </a:cubicBezTo>
                  <a:lnTo>
                    <a:pt x="31260" y="873124"/>
                  </a:lnTo>
                  <a:cubicBezTo>
                    <a:pt x="13996" y="873124"/>
                    <a:pt x="0" y="859128"/>
                    <a:pt x="0" y="841864"/>
                  </a:cubicBezTo>
                  <a:lnTo>
                    <a:pt x="0" y="31260"/>
                  </a:lnTo>
                  <a:cubicBezTo>
                    <a:pt x="0" y="13996"/>
                    <a:pt x="13996" y="0"/>
                    <a:pt x="31260" y="0"/>
                  </a:cubicBezTo>
                  <a:close/>
                </a:path>
              </a:pathLst>
            </a:custGeom>
            <a:solidFill>
              <a:srgbClr val="FFFFFF"/>
            </a:solidFill>
            <a:ln w="95250" cap="rnd">
              <a:solidFill>
                <a:srgbClr val="54BBAC"/>
              </a:solidFill>
              <a:prstDash val="solid"/>
              <a:round/>
            </a:ln>
          </p:spPr>
          <p:txBody>
            <a:bodyPr/>
            <a:lstStyle/>
            <a:p>
              <a:endParaRPr lang="en-US"/>
            </a:p>
          </p:txBody>
        </p:sp>
        <p:sp>
          <p:nvSpPr>
            <p:cNvPr id="8" name="TextBox 8"/>
            <p:cNvSpPr txBox="1"/>
            <p:nvPr/>
          </p:nvSpPr>
          <p:spPr>
            <a:xfrm>
              <a:off x="0" y="-38100"/>
              <a:ext cx="3522282" cy="91122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1222397" y="-1082619"/>
            <a:ext cx="10461413" cy="5195121"/>
            <a:chOff x="0" y="0"/>
            <a:chExt cx="13948551" cy="6926828"/>
          </a:xfrm>
        </p:grpSpPr>
        <p:sp>
          <p:nvSpPr>
            <p:cNvPr id="10" name="Freeform 10"/>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12" name="TextBox 12"/>
          <p:cNvSpPr txBox="1"/>
          <p:nvPr/>
        </p:nvSpPr>
        <p:spPr>
          <a:xfrm>
            <a:off x="3583872" y="2833930"/>
            <a:ext cx="13170993" cy="3987800"/>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Spelling</a:t>
            </a:r>
          </a:p>
          <a:p>
            <a:pPr marL="755652" lvl="1" indent="-377826" algn="l">
              <a:lnSpc>
                <a:spcPts val="4900"/>
              </a:lnSpc>
              <a:buFont typeface="Arial"/>
              <a:buChar char="•"/>
            </a:pPr>
            <a:r>
              <a:rPr lang="en-US" sz="3500">
                <a:solidFill>
                  <a:srgbClr val="000000"/>
                </a:solidFill>
                <a:latin typeface="A Day Without Sun Text"/>
                <a:ea typeface="A Day Without Sun Text"/>
                <a:cs typeface="A Day Without Sun Text"/>
                <a:sym typeface="A Day Without Sun Text"/>
              </a:rPr>
              <a:t>Andrew Brodie spelling scheme. </a:t>
            </a:r>
          </a:p>
          <a:p>
            <a:pPr marL="755652" lvl="1" indent="-377826" algn="l">
              <a:lnSpc>
                <a:spcPts val="4900"/>
              </a:lnSpc>
              <a:buFont typeface="Arial"/>
              <a:buChar char="•"/>
            </a:pPr>
            <a:r>
              <a:rPr lang="en-US" sz="3500">
                <a:solidFill>
                  <a:srgbClr val="000000"/>
                </a:solidFill>
                <a:latin typeface="A Day Without Sun Text"/>
                <a:ea typeface="A Day Without Sun Text"/>
                <a:cs typeface="A Day Without Sun Text"/>
                <a:sym typeface="A Day Without Sun Text"/>
              </a:rPr>
              <a:t>Spelling activity completed on a Monday evening. </a:t>
            </a:r>
          </a:p>
          <a:p>
            <a:pPr marL="755652" lvl="1" indent="-377826" algn="l">
              <a:lnSpc>
                <a:spcPts val="4900"/>
              </a:lnSpc>
              <a:buFont typeface="Arial"/>
              <a:buChar char="•"/>
            </a:pPr>
            <a:r>
              <a:rPr lang="en-US" sz="3500">
                <a:solidFill>
                  <a:srgbClr val="000000"/>
                </a:solidFill>
                <a:latin typeface="A Day Without Sun Text"/>
                <a:ea typeface="A Day Without Sun Text"/>
                <a:cs typeface="A Day Without Sun Text"/>
                <a:sym typeface="A Day Without Sun Text"/>
              </a:rPr>
              <a:t>Spelling activities Wednesday &amp; Thursday in class. </a:t>
            </a:r>
          </a:p>
          <a:p>
            <a:pPr marL="755652" lvl="1" indent="-377826" algn="l">
              <a:lnSpc>
                <a:spcPts val="4900"/>
              </a:lnSpc>
              <a:buFont typeface="Arial"/>
              <a:buChar char="•"/>
            </a:pPr>
            <a:r>
              <a:rPr lang="en-US" sz="3500">
                <a:solidFill>
                  <a:srgbClr val="000000"/>
                </a:solidFill>
                <a:latin typeface="A Day Without Sun Text"/>
                <a:ea typeface="A Day Without Sun Text"/>
                <a:cs typeface="A Day Without Sun Text"/>
                <a:sym typeface="A Day Without Sun Text"/>
              </a:rPr>
              <a:t>Friday is a written test</a:t>
            </a:r>
          </a:p>
          <a:p>
            <a:pPr algn="l">
              <a:lnSpc>
                <a:spcPts val="4900"/>
              </a:lnSpc>
            </a:pPr>
            <a:endParaRPr lang="en-US" sz="3500">
              <a:solidFill>
                <a:srgbClr val="000000"/>
              </a:solidFill>
              <a:latin typeface="A Day Without Sun Text"/>
              <a:ea typeface="A Day Without Sun Text"/>
              <a:cs typeface="A Day Without Sun Text"/>
              <a:sym typeface="A Day Without Sun Text"/>
            </a:endParaRPr>
          </a:p>
        </p:txBody>
      </p:sp>
      <p:grpSp>
        <p:nvGrpSpPr>
          <p:cNvPr id="13" name="Group 13"/>
          <p:cNvGrpSpPr/>
          <p:nvPr/>
        </p:nvGrpSpPr>
        <p:grpSpPr>
          <a:xfrm>
            <a:off x="3079438" y="6542012"/>
            <a:ext cx="13373665" cy="3315143"/>
            <a:chOff x="0" y="0"/>
            <a:chExt cx="3522282" cy="873124"/>
          </a:xfrm>
        </p:grpSpPr>
        <p:sp>
          <p:nvSpPr>
            <p:cNvPr id="14" name="Freeform 14"/>
            <p:cNvSpPr/>
            <p:nvPr/>
          </p:nvSpPr>
          <p:spPr>
            <a:xfrm>
              <a:off x="0" y="0"/>
              <a:ext cx="3522282" cy="873124"/>
            </a:xfrm>
            <a:custGeom>
              <a:avLst/>
              <a:gdLst/>
              <a:ahLst/>
              <a:cxnLst/>
              <a:rect l="l" t="t" r="r" b="b"/>
              <a:pathLst>
                <a:path w="3522282" h="873124">
                  <a:moveTo>
                    <a:pt x="31260" y="0"/>
                  </a:moveTo>
                  <a:lnTo>
                    <a:pt x="3491022" y="0"/>
                  </a:lnTo>
                  <a:cubicBezTo>
                    <a:pt x="3499313" y="0"/>
                    <a:pt x="3507264" y="3293"/>
                    <a:pt x="3513126" y="9156"/>
                  </a:cubicBezTo>
                  <a:cubicBezTo>
                    <a:pt x="3518989" y="15018"/>
                    <a:pt x="3522282" y="22969"/>
                    <a:pt x="3522282" y="31260"/>
                  </a:cubicBezTo>
                  <a:lnTo>
                    <a:pt x="3522282" y="841864"/>
                  </a:lnTo>
                  <a:cubicBezTo>
                    <a:pt x="3522282" y="859128"/>
                    <a:pt x="3508287" y="873124"/>
                    <a:pt x="3491022" y="873124"/>
                  </a:cubicBezTo>
                  <a:lnTo>
                    <a:pt x="31260" y="873124"/>
                  </a:lnTo>
                  <a:cubicBezTo>
                    <a:pt x="13996" y="873124"/>
                    <a:pt x="0" y="859128"/>
                    <a:pt x="0" y="841864"/>
                  </a:cubicBezTo>
                  <a:lnTo>
                    <a:pt x="0" y="31260"/>
                  </a:lnTo>
                  <a:cubicBezTo>
                    <a:pt x="0" y="13996"/>
                    <a:pt x="13996" y="0"/>
                    <a:pt x="31260" y="0"/>
                  </a:cubicBezTo>
                  <a:close/>
                </a:path>
              </a:pathLst>
            </a:custGeom>
            <a:solidFill>
              <a:srgbClr val="FFFFFF"/>
            </a:solidFill>
            <a:ln w="95250" cap="rnd">
              <a:solidFill>
                <a:srgbClr val="54BBAC"/>
              </a:solidFill>
              <a:prstDash val="solid"/>
              <a:round/>
            </a:ln>
          </p:spPr>
          <p:txBody>
            <a:bodyPr/>
            <a:lstStyle/>
            <a:p>
              <a:endParaRPr lang="en-US"/>
            </a:p>
          </p:txBody>
        </p:sp>
        <p:sp>
          <p:nvSpPr>
            <p:cNvPr id="15" name="TextBox 15"/>
            <p:cNvSpPr txBox="1"/>
            <p:nvPr/>
          </p:nvSpPr>
          <p:spPr>
            <a:xfrm>
              <a:off x="0" y="-38100"/>
              <a:ext cx="3522282" cy="911224"/>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385259" y="6665837"/>
            <a:ext cx="3510487" cy="3165821"/>
          </a:xfrm>
          <a:custGeom>
            <a:avLst/>
            <a:gdLst/>
            <a:ahLst/>
            <a:cxnLst/>
            <a:rect l="l" t="t" r="r" b="b"/>
            <a:pathLst>
              <a:path w="3510487" h="3165821">
                <a:moveTo>
                  <a:pt x="0" y="0"/>
                </a:moveTo>
                <a:lnTo>
                  <a:pt x="3510487" y="0"/>
                </a:lnTo>
                <a:lnTo>
                  <a:pt x="3510487" y="3165821"/>
                </a:lnTo>
                <a:lnTo>
                  <a:pt x="0" y="31658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385259" y="3014905"/>
            <a:ext cx="3106178" cy="3071234"/>
          </a:xfrm>
          <a:custGeom>
            <a:avLst/>
            <a:gdLst/>
            <a:ahLst/>
            <a:cxnLst/>
            <a:rect l="l" t="t" r="r" b="b"/>
            <a:pathLst>
              <a:path w="3106178" h="3071234">
                <a:moveTo>
                  <a:pt x="0" y="0"/>
                </a:moveTo>
                <a:lnTo>
                  <a:pt x="3106178" y="0"/>
                </a:lnTo>
                <a:lnTo>
                  <a:pt x="3106178" y="3071234"/>
                </a:lnTo>
                <a:lnTo>
                  <a:pt x="0" y="30712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TextBox 18"/>
          <p:cNvSpPr txBox="1"/>
          <p:nvPr/>
        </p:nvSpPr>
        <p:spPr>
          <a:xfrm>
            <a:off x="326246" y="333842"/>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Main Areas</a:t>
            </a:r>
          </a:p>
        </p:txBody>
      </p:sp>
      <p:sp>
        <p:nvSpPr>
          <p:cNvPr id="19" name="TextBox 19"/>
          <p:cNvSpPr txBox="1"/>
          <p:nvPr/>
        </p:nvSpPr>
        <p:spPr>
          <a:xfrm>
            <a:off x="3583872" y="6643099"/>
            <a:ext cx="13170993" cy="3368675"/>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Talking and Listening </a:t>
            </a:r>
          </a:p>
          <a:p>
            <a:pPr marL="755652" lvl="1" indent="-377826" algn="l">
              <a:lnSpc>
                <a:spcPts val="4900"/>
              </a:lnSpc>
              <a:buFont typeface="Arial"/>
              <a:buChar char="•"/>
            </a:pPr>
            <a:r>
              <a:rPr lang="en-US" sz="3500">
                <a:solidFill>
                  <a:srgbClr val="000000"/>
                </a:solidFill>
                <a:latin typeface="A Day Without Sun Text"/>
                <a:ea typeface="A Day Without Sun Text"/>
                <a:cs typeface="A Day Without Sun Text"/>
                <a:sym typeface="A Day Without Sun Text"/>
              </a:rPr>
              <a:t>How to be a good listener and how to speak confidently with peers/adults in class/group/paired activities</a:t>
            </a:r>
          </a:p>
          <a:p>
            <a:pPr marL="755652" lvl="1" indent="-377826" algn="l">
              <a:lnSpc>
                <a:spcPts val="4900"/>
              </a:lnSpc>
              <a:buFont typeface="Arial"/>
              <a:buChar char="•"/>
            </a:pPr>
            <a:r>
              <a:rPr lang="en-US" sz="3500">
                <a:solidFill>
                  <a:srgbClr val="000000"/>
                </a:solidFill>
                <a:latin typeface="A Day Without Sun Text"/>
                <a:ea typeface="A Day Without Sun Text"/>
                <a:cs typeface="A Day Without Sun Text"/>
                <a:sym typeface="A Day Without Sun Text"/>
              </a:rPr>
              <a:t>Newstime (Thursday) – timetable uploaded to </a:t>
            </a:r>
            <a:r>
              <a:rPr lang="en-US" sz="3500">
                <a:solidFill>
                  <a:srgbClr val="EF391F"/>
                </a:solidFill>
                <a:latin typeface="A Day Without Sun Text"/>
                <a:ea typeface="A Day Without Sun Text"/>
                <a:cs typeface="A Day Without Sun Text"/>
                <a:sym typeface="A Day Without Sun Text"/>
              </a:rPr>
              <a:t>J2E</a:t>
            </a:r>
          </a:p>
          <a:p>
            <a:pPr algn="l">
              <a:lnSpc>
                <a:spcPts val="4900"/>
              </a:lnSpc>
            </a:pPr>
            <a:endParaRPr lang="en-US" sz="3500">
              <a:solidFill>
                <a:srgbClr val="EF391F"/>
              </a:solidFill>
              <a:latin typeface="A Day Without Sun Text"/>
              <a:ea typeface="A Day Without Sun Text"/>
              <a:cs typeface="A Day Without Sun Text"/>
              <a:sym typeface="A Day Without Sun Text"/>
            </a:endParaRPr>
          </a:p>
        </p:txBody>
      </p:sp>
      <p:pic>
        <p:nvPicPr>
          <p:cNvPr id="21" name="Audio 20">
            <a:extLst>
              <a:ext uri="{FF2B5EF4-FFF2-40B4-BE49-F238E27FC236}">
                <a16:creationId xmlns:a16="http://schemas.microsoft.com/office/drawing/2014/main" id="{9283729F-2AA9-C945-4A39-04E7ED6E27E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769"/>
    </mc:Choice>
    <mc:Fallback>
      <p:transition spd="slow" advTm="65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820" y="-2291143"/>
            <a:ext cx="19309641" cy="13584363"/>
            <a:chOff x="0" y="0"/>
            <a:chExt cx="25746188" cy="18112484"/>
          </a:xfrm>
        </p:grpSpPr>
        <p:sp>
          <p:nvSpPr>
            <p:cNvPr id="3" name="Freeform 3"/>
            <p:cNvSpPr/>
            <p:nvPr/>
          </p:nvSpPr>
          <p:spPr>
            <a:xfrm rot="-1035644">
              <a:off x="790700" y="10921755"/>
              <a:ext cx="4801210" cy="6058309"/>
            </a:xfrm>
            <a:custGeom>
              <a:avLst/>
              <a:gdLst/>
              <a:ahLst/>
              <a:cxnLst/>
              <a:rect l="l" t="t" r="r" b="b"/>
              <a:pathLst>
                <a:path w="4801210" h="6058309">
                  <a:moveTo>
                    <a:pt x="0" y="0"/>
                  </a:moveTo>
                  <a:lnTo>
                    <a:pt x="4801210" y="0"/>
                  </a:lnTo>
                  <a:lnTo>
                    <a:pt x="4801210" y="6058310"/>
                  </a:lnTo>
                  <a:lnTo>
                    <a:pt x="0" y="6058310"/>
                  </a:lnTo>
                  <a:lnTo>
                    <a:pt x="0" y="0"/>
                  </a:lnTo>
                  <a:close/>
                </a:path>
              </a:pathLst>
            </a:custGeom>
            <a:blipFill>
              <a:blip r:embed="rId4"/>
              <a:stretch>
                <a:fillRect/>
              </a:stretch>
            </a:blipFill>
          </p:spPr>
          <p:txBody>
            <a:bodyPr/>
            <a:lstStyle/>
            <a:p>
              <a:endParaRPr lang="en-US"/>
            </a:p>
          </p:txBody>
        </p:sp>
        <p:sp>
          <p:nvSpPr>
            <p:cNvPr id="4" name="Freeform 4"/>
            <p:cNvSpPr/>
            <p:nvPr/>
          </p:nvSpPr>
          <p:spPr>
            <a:xfrm>
              <a:off x="5748047" y="6501487"/>
              <a:ext cx="4761727" cy="6234667"/>
            </a:xfrm>
            <a:custGeom>
              <a:avLst/>
              <a:gdLst/>
              <a:ahLst/>
              <a:cxnLst/>
              <a:rect l="l" t="t" r="r" b="b"/>
              <a:pathLst>
                <a:path w="4761727" h="6234667">
                  <a:moveTo>
                    <a:pt x="0" y="0"/>
                  </a:moveTo>
                  <a:lnTo>
                    <a:pt x="4761727" y="0"/>
                  </a:lnTo>
                  <a:lnTo>
                    <a:pt x="4761727" y="6234668"/>
                  </a:lnTo>
                  <a:lnTo>
                    <a:pt x="0" y="62346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123757" y="13592879"/>
              <a:ext cx="4761727" cy="4086428"/>
            </a:xfrm>
            <a:custGeom>
              <a:avLst/>
              <a:gdLst/>
              <a:ahLst/>
              <a:cxnLst/>
              <a:rect l="l" t="t" r="r" b="b"/>
              <a:pathLst>
                <a:path w="4761727" h="4086428">
                  <a:moveTo>
                    <a:pt x="0" y="0"/>
                  </a:moveTo>
                  <a:lnTo>
                    <a:pt x="4761727" y="0"/>
                  </a:lnTo>
                  <a:lnTo>
                    <a:pt x="4761727" y="4086428"/>
                  </a:lnTo>
                  <a:lnTo>
                    <a:pt x="0" y="40864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517568" y="5918043"/>
              <a:ext cx="3865042" cy="3700778"/>
            </a:xfrm>
            <a:custGeom>
              <a:avLst/>
              <a:gdLst/>
              <a:ahLst/>
              <a:cxnLst/>
              <a:rect l="l" t="t" r="r" b="b"/>
              <a:pathLst>
                <a:path w="3865042" h="3700778">
                  <a:moveTo>
                    <a:pt x="0" y="0"/>
                  </a:moveTo>
                  <a:lnTo>
                    <a:pt x="3865042" y="0"/>
                  </a:lnTo>
                  <a:lnTo>
                    <a:pt x="3865042" y="3700778"/>
                  </a:lnTo>
                  <a:lnTo>
                    <a:pt x="0" y="37007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1172196">
              <a:off x="19253366" y="13077568"/>
              <a:ext cx="5969696" cy="4156401"/>
            </a:xfrm>
            <a:custGeom>
              <a:avLst/>
              <a:gdLst/>
              <a:ahLst/>
              <a:cxnLst/>
              <a:rect l="l" t="t" r="r" b="b"/>
              <a:pathLst>
                <a:path w="5969696" h="4156401">
                  <a:moveTo>
                    <a:pt x="0" y="0"/>
                  </a:moveTo>
                  <a:lnTo>
                    <a:pt x="5969696" y="0"/>
                  </a:lnTo>
                  <a:lnTo>
                    <a:pt x="5969696" y="4156402"/>
                  </a:lnTo>
                  <a:lnTo>
                    <a:pt x="0" y="4156402"/>
                  </a:lnTo>
                  <a:lnTo>
                    <a:pt x="0" y="0"/>
                  </a:lnTo>
                  <a:close/>
                </a:path>
              </a:pathLst>
            </a:custGeom>
            <a:blipFill>
              <a:blip r:embed="rId11"/>
              <a:stretch>
                <a:fillRect/>
              </a:stretch>
            </a:blipFill>
          </p:spPr>
          <p:txBody>
            <a:bodyPr/>
            <a:lstStyle/>
            <a:p>
              <a:endParaRPr lang="en-US"/>
            </a:p>
          </p:txBody>
        </p:sp>
        <p:sp>
          <p:nvSpPr>
            <p:cNvPr id="8" name="Freeform 8"/>
            <p:cNvSpPr/>
            <p:nvPr/>
          </p:nvSpPr>
          <p:spPr>
            <a:xfrm rot="1402174">
              <a:off x="10792169" y="9150728"/>
              <a:ext cx="2949369" cy="5366554"/>
            </a:xfrm>
            <a:custGeom>
              <a:avLst/>
              <a:gdLst/>
              <a:ahLst/>
              <a:cxnLst/>
              <a:rect l="l" t="t" r="r" b="b"/>
              <a:pathLst>
                <a:path w="2949369" h="5366554">
                  <a:moveTo>
                    <a:pt x="0" y="0"/>
                  </a:moveTo>
                  <a:lnTo>
                    <a:pt x="2949369" y="0"/>
                  </a:lnTo>
                  <a:lnTo>
                    <a:pt x="2949369" y="5366554"/>
                  </a:lnTo>
                  <a:lnTo>
                    <a:pt x="0" y="5366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2625309" y="13319220"/>
              <a:ext cx="5209633" cy="3125780"/>
            </a:xfrm>
            <a:custGeom>
              <a:avLst/>
              <a:gdLst/>
              <a:ahLst/>
              <a:cxnLst/>
              <a:rect l="l" t="t" r="r" b="b"/>
              <a:pathLst>
                <a:path w="5209633" h="3125780">
                  <a:moveTo>
                    <a:pt x="0" y="0"/>
                  </a:moveTo>
                  <a:lnTo>
                    <a:pt x="5209634" y="0"/>
                  </a:lnTo>
                  <a:lnTo>
                    <a:pt x="5209634" y="3125780"/>
                  </a:lnTo>
                  <a:lnTo>
                    <a:pt x="0" y="3125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5543529" y="8173328"/>
              <a:ext cx="4761727" cy="4345076"/>
            </a:xfrm>
            <a:custGeom>
              <a:avLst/>
              <a:gdLst/>
              <a:ahLst/>
              <a:cxnLst/>
              <a:rect l="l" t="t" r="r" b="b"/>
              <a:pathLst>
                <a:path w="4761727" h="4345076">
                  <a:moveTo>
                    <a:pt x="0" y="0"/>
                  </a:moveTo>
                  <a:lnTo>
                    <a:pt x="4761728" y="0"/>
                  </a:lnTo>
                  <a:lnTo>
                    <a:pt x="4761728" y="4345076"/>
                  </a:lnTo>
                  <a:lnTo>
                    <a:pt x="0" y="43450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21175169" y="8275558"/>
              <a:ext cx="3948172" cy="3923496"/>
            </a:xfrm>
            <a:custGeom>
              <a:avLst/>
              <a:gdLst/>
              <a:ahLst/>
              <a:cxnLst/>
              <a:rect l="l" t="t" r="r" b="b"/>
              <a:pathLst>
                <a:path w="3948172" h="3923496">
                  <a:moveTo>
                    <a:pt x="0" y="0"/>
                  </a:moveTo>
                  <a:lnTo>
                    <a:pt x="3948173" y="0"/>
                  </a:lnTo>
                  <a:lnTo>
                    <a:pt x="3948173" y="3923496"/>
                  </a:lnTo>
                  <a:lnTo>
                    <a:pt x="0" y="39234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8730240" y="4540746"/>
              <a:ext cx="5209633" cy="2754594"/>
            </a:xfrm>
            <a:custGeom>
              <a:avLst/>
              <a:gdLst/>
              <a:ahLst/>
              <a:cxnLst/>
              <a:rect l="l" t="t" r="r" b="b"/>
              <a:pathLst>
                <a:path w="5209633" h="2754594">
                  <a:moveTo>
                    <a:pt x="0" y="0"/>
                  </a:moveTo>
                  <a:lnTo>
                    <a:pt x="5209634" y="0"/>
                  </a:lnTo>
                  <a:lnTo>
                    <a:pt x="5209634" y="2754594"/>
                  </a:lnTo>
                  <a:lnTo>
                    <a:pt x="0" y="275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a:off x="125123" y="900702"/>
              <a:ext cx="3690404" cy="4297413"/>
            </a:xfrm>
            <a:custGeom>
              <a:avLst/>
              <a:gdLst/>
              <a:ahLst/>
              <a:cxnLst/>
              <a:rect l="l" t="t" r="r" b="b"/>
              <a:pathLst>
                <a:path w="3690404" h="4297413">
                  <a:moveTo>
                    <a:pt x="0" y="0"/>
                  </a:moveTo>
                  <a:lnTo>
                    <a:pt x="3690403" y="0"/>
                  </a:lnTo>
                  <a:lnTo>
                    <a:pt x="3690403" y="4297413"/>
                  </a:lnTo>
                  <a:lnTo>
                    <a:pt x="0" y="429741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4" name="Freeform 14"/>
            <p:cNvSpPr/>
            <p:nvPr/>
          </p:nvSpPr>
          <p:spPr>
            <a:xfrm>
              <a:off x="10885484" y="5188594"/>
              <a:ext cx="3256492" cy="3256492"/>
            </a:xfrm>
            <a:custGeom>
              <a:avLst/>
              <a:gdLst/>
              <a:ahLst/>
              <a:cxnLst/>
              <a:rect l="l" t="t" r="r" b="b"/>
              <a:pathLst>
                <a:path w="3256492" h="3256492">
                  <a:moveTo>
                    <a:pt x="0" y="0"/>
                  </a:moveTo>
                  <a:lnTo>
                    <a:pt x="3256492" y="0"/>
                  </a:lnTo>
                  <a:lnTo>
                    <a:pt x="3256492" y="3256491"/>
                  </a:lnTo>
                  <a:lnTo>
                    <a:pt x="0" y="325649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Freeform 15"/>
            <p:cNvSpPr/>
            <p:nvPr/>
          </p:nvSpPr>
          <p:spPr>
            <a:xfrm>
              <a:off x="8128911" y="2147519"/>
              <a:ext cx="3412324" cy="3770524"/>
            </a:xfrm>
            <a:custGeom>
              <a:avLst/>
              <a:gdLst/>
              <a:ahLst/>
              <a:cxnLst/>
              <a:rect l="l" t="t" r="r" b="b"/>
              <a:pathLst>
                <a:path w="3412324" h="3770524">
                  <a:moveTo>
                    <a:pt x="0" y="0"/>
                  </a:moveTo>
                  <a:lnTo>
                    <a:pt x="3412324" y="0"/>
                  </a:lnTo>
                  <a:lnTo>
                    <a:pt x="3412324" y="3770524"/>
                  </a:lnTo>
                  <a:lnTo>
                    <a:pt x="0" y="377052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6" name="Freeform 16"/>
            <p:cNvSpPr/>
            <p:nvPr/>
          </p:nvSpPr>
          <p:spPr>
            <a:xfrm>
              <a:off x="22272618" y="0"/>
              <a:ext cx="3334511" cy="4295038"/>
            </a:xfrm>
            <a:custGeom>
              <a:avLst/>
              <a:gdLst/>
              <a:ahLst/>
              <a:cxnLst/>
              <a:rect l="l" t="t" r="r" b="b"/>
              <a:pathLst>
                <a:path w="3334511" h="4295038">
                  <a:moveTo>
                    <a:pt x="0" y="0"/>
                  </a:moveTo>
                  <a:lnTo>
                    <a:pt x="3334511" y="0"/>
                  </a:lnTo>
                  <a:lnTo>
                    <a:pt x="3334511" y="4295038"/>
                  </a:lnTo>
                  <a:lnTo>
                    <a:pt x="0" y="429503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17" name="Freeform 17"/>
            <p:cNvSpPr/>
            <p:nvPr/>
          </p:nvSpPr>
          <p:spPr>
            <a:xfrm>
              <a:off x="14684913" y="3410515"/>
              <a:ext cx="2830950" cy="4249081"/>
            </a:xfrm>
            <a:custGeom>
              <a:avLst/>
              <a:gdLst/>
              <a:ahLst/>
              <a:cxnLst/>
              <a:rect l="l" t="t" r="r" b="b"/>
              <a:pathLst>
                <a:path w="2830950" h="4249081">
                  <a:moveTo>
                    <a:pt x="0" y="0"/>
                  </a:moveTo>
                  <a:lnTo>
                    <a:pt x="2830950" y="0"/>
                  </a:lnTo>
                  <a:lnTo>
                    <a:pt x="2830950" y="4249081"/>
                  </a:lnTo>
                  <a:lnTo>
                    <a:pt x="0" y="424908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18" name="Freeform 18"/>
            <p:cNvSpPr/>
            <p:nvPr/>
          </p:nvSpPr>
          <p:spPr>
            <a:xfrm>
              <a:off x="8128911" y="12518404"/>
              <a:ext cx="2156910" cy="1839256"/>
            </a:xfrm>
            <a:custGeom>
              <a:avLst/>
              <a:gdLst/>
              <a:ahLst/>
              <a:cxnLst/>
              <a:rect l="l" t="t" r="r" b="b"/>
              <a:pathLst>
                <a:path w="2156910" h="1839256">
                  <a:moveTo>
                    <a:pt x="0" y="0"/>
                  </a:moveTo>
                  <a:lnTo>
                    <a:pt x="2156910" y="0"/>
                  </a:lnTo>
                  <a:lnTo>
                    <a:pt x="2156910"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19" name="Freeform 19"/>
            <p:cNvSpPr/>
            <p:nvPr/>
          </p:nvSpPr>
          <p:spPr>
            <a:xfrm rot="-1461293">
              <a:off x="11817659" y="1740613"/>
              <a:ext cx="3334511" cy="2617591"/>
            </a:xfrm>
            <a:custGeom>
              <a:avLst/>
              <a:gdLst/>
              <a:ahLst/>
              <a:cxnLst/>
              <a:rect l="l" t="t" r="r" b="b"/>
              <a:pathLst>
                <a:path w="3334511" h="2617591">
                  <a:moveTo>
                    <a:pt x="0" y="0"/>
                  </a:moveTo>
                  <a:lnTo>
                    <a:pt x="3334511" y="0"/>
                  </a:lnTo>
                  <a:lnTo>
                    <a:pt x="3334511" y="2617591"/>
                  </a:lnTo>
                  <a:lnTo>
                    <a:pt x="0" y="261759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0" name="Freeform 20"/>
            <p:cNvSpPr/>
            <p:nvPr/>
          </p:nvSpPr>
          <p:spPr>
            <a:xfrm>
              <a:off x="4001031" y="2016215"/>
              <a:ext cx="3197973" cy="3518840"/>
            </a:xfrm>
            <a:custGeom>
              <a:avLst/>
              <a:gdLst/>
              <a:ahLst/>
              <a:cxnLst/>
              <a:rect l="l" t="t" r="r" b="b"/>
              <a:pathLst>
                <a:path w="3197973" h="3518840">
                  <a:moveTo>
                    <a:pt x="0" y="0"/>
                  </a:moveTo>
                  <a:lnTo>
                    <a:pt x="3197973" y="0"/>
                  </a:lnTo>
                  <a:lnTo>
                    <a:pt x="3197973" y="3518840"/>
                  </a:lnTo>
                  <a:lnTo>
                    <a:pt x="0" y="351884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1" name="Freeform 21"/>
            <p:cNvSpPr/>
            <p:nvPr/>
          </p:nvSpPr>
          <p:spPr>
            <a:xfrm>
              <a:off x="18148346" y="12736155"/>
              <a:ext cx="2156910" cy="1839256"/>
            </a:xfrm>
            <a:custGeom>
              <a:avLst/>
              <a:gdLst/>
              <a:ahLst/>
              <a:cxnLst/>
              <a:rect l="l" t="t" r="r" b="b"/>
              <a:pathLst>
                <a:path w="2156910" h="1839256">
                  <a:moveTo>
                    <a:pt x="0" y="0"/>
                  </a:moveTo>
                  <a:lnTo>
                    <a:pt x="2156911" y="0"/>
                  </a:lnTo>
                  <a:lnTo>
                    <a:pt x="2156911" y="1839256"/>
                  </a:lnTo>
                  <a:lnTo>
                    <a:pt x="0" y="183925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2" name="Freeform 22"/>
            <p:cNvSpPr/>
            <p:nvPr/>
          </p:nvSpPr>
          <p:spPr>
            <a:xfrm>
              <a:off x="797406" y="8056079"/>
              <a:ext cx="2345836" cy="2078997"/>
            </a:xfrm>
            <a:custGeom>
              <a:avLst/>
              <a:gdLst/>
              <a:ahLst/>
              <a:cxnLst/>
              <a:rect l="l" t="t" r="r" b="b"/>
              <a:pathLst>
                <a:path w="2345836" h="2078997">
                  <a:moveTo>
                    <a:pt x="0" y="0"/>
                  </a:moveTo>
                  <a:lnTo>
                    <a:pt x="2345836" y="0"/>
                  </a:lnTo>
                  <a:lnTo>
                    <a:pt x="2345836" y="2078997"/>
                  </a:lnTo>
                  <a:lnTo>
                    <a:pt x="0" y="2078997"/>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3" name="Freeform 23"/>
            <p:cNvSpPr/>
            <p:nvPr/>
          </p:nvSpPr>
          <p:spPr>
            <a:xfrm>
              <a:off x="20305257" y="6600633"/>
              <a:ext cx="2543361" cy="2117926"/>
            </a:xfrm>
            <a:custGeom>
              <a:avLst/>
              <a:gdLst/>
              <a:ahLst/>
              <a:cxnLst/>
              <a:rect l="l" t="t" r="r" b="b"/>
              <a:pathLst>
                <a:path w="2543361" h="2117926">
                  <a:moveTo>
                    <a:pt x="0" y="0"/>
                  </a:moveTo>
                  <a:lnTo>
                    <a:pt x="2543360" y="0"/>
                  </a:lnTo>
                  <a:lnTo>
                    <a:pt x="2543360" y="2117925"/>
                  </a:lnTo>
                  <a:lnTo>
                    <a:pt x="0" y="2117925"/>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US"/>
            </a:p>
          </p:txBody>
        </p:sp>
        <p:sp>
          <p:nvSpPr>
            <p:cNvPr id="24" name="Freeform 24"/>
            <p:cNvSpPr/>
            <p:nvPr/>
          </p:nvSpPr>
          <p:spPr>
            <a:xfrm>
              <a:off x="15152507" y="16320127"/>
              <a:ext cx="1895762" cy="1792357"/>
            </a:xfrm>
            <a:custGeom>
              <a:avLst/>
              <a:gdLst/>
              <a:ahLst/>
              <a:cxnLst/>
              <a:rect l="l" t="t" r="r" b="b"/>
              <a:pathLst>
                <a:path w="1895762" h="1792357">
                  <a:moveTo>
                    <a:pt x="0" y="0"/>
                  </a:moveTo>
                  <a:lnTo>
                    <a:pt x="1895762" y="0"/>
                  </a:lnTo>
                  <a:lnTo>
                    <a:pt x="1895762" y="1792357"/>
                  </a:lnTo>
                  <a:lnTo>
                    <a:pt x="0" y="1792357"/>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5" name="Freeform 25"/>
            <p:cNvSpPr/>
            <p:nvPr/>
          </p:nvSpPr>
          <p:spPr>
            <a:xfrm>
              <a:off x="1175362" y="5535055"/>
              <a:ext cx="1895762" cy="1509716"/>
            </a:xfrm>
            <a:custGeom>
              <a:avLst/>
              <a:gdLst/>
              <a:ahLst/>
              <a:cxnLst/>
              <a:rect l="l" t="t" r="r" b="b"/>
              <a:pathLst>
                <a:path w="1895762" h="1509716">
                  <a:moveTo>
                    <a:pt x="0" y="0"/>
                  </a:moveTo>
                  <a:lnTo>
                    <a:pt x="1895762" y="0"/>
                  </a:lnTo>
                  <a:lnTo>
                    <a:pt x="1895762" y="1509716"/>
                  </a:lnTo>
                  <a:lnTo>
                    <a:pt x="0" y="150971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6" name="Freeform 26"/>
            <p:cNvSpPr/>
            <p:nvPr/>
          </p:nvSpPr>
          <p:spPr>
            <a:xfrm rot="-998639">
              <a:off x="10509774" y="8453906"/>
              <a:ext cx="1671809" cy="1331368"/>
            </a:xfrm>
            <a:custGeom>
              <a:avLst/>
              <a:gdLst/>
              <a:ahLst/>
              <a:cxnLst/>
              <a:rect l="l" t="t" r="r" b="b"/>
              <a:pathLst>
                <a:path w="1671809" h="1331368">
                  <a:moveTo>
                    <a:pt x="0" y="0"/>
                  </a:moveTo>
                  <a:lnTo>
                    <a:pt x="1671809" y="0"/>
                  </a:lnTo>
                  <a:lnTo>
                    <a:pt x="1671809" y="1331368"/>
                  </a:lnTo>
                  <a:lnTo>
                    <a:pt x="0" y="133136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a:p>
          </p:txBody>
        </p:sp>
        <p:sp>
          <p:nvSpPr>
            <p:cNvPr id="27" name="Freeform 27"/>
            <p:cNvSpPr/>
            <p:nvPr/>
          </p:nvSpPr>
          <p:spPr>
            <a:xfrm>
              <a:off x="14020323" y="11464701"/>
              <a:ext cx="1329180" cy="1468707"/>
            </a:xfrm>
            <a:custGeom>
              <a:avLst/>
              <a:gdLst/>
              <a:ahLst/>
              <a:cxnLst/>
              <a:rect l="l" t="t" r="r" b="b"/>
              <a:pathLst>
                <a:path w="1329180" h="1468707">
                  <a:moveTo>
                    <a:pt x="0" y="0"/>
                  </a:moveTo>
                  <a:lnTo>
                    <a:pt x="1329180" y="0"/>
                  </a:lnTo>
                  <a:lnTo>
                    <a:pt x="1329180" y="1468707"/>
                  </a:lnTo>
                  <a:lnTo>
                    <a:pt x="0" y="146870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8" name="Freeform 28"/>
            <p:cNvSpPr/>
            <p:nvPr/>
          </p:nvSpPr>
          <p:spPr>
            <a:xfrm>
              <a:off x="17695845" y="1169529"/>
              <a:ext cx="3456164" cy="3546437"/>
            </a:xfrm>
            <a:custGeom>
              <a:avLst/>
              <a:gdLst/>
              <a:ahLst/>
              <a:cxnLst/>
              <a:rect l="l" t="t" r="r" b="b"/>
              <a:pathLst>
                <a:path w="3456164" h="3546437">
                  <a:moveTo>
                    <a:pt x="0" y="0"/>
                  </a:moveTo>
                  <a:lnTo>
                    <a:pt x="3456164" y="0"/>
                  </a:lnTo>
                  <a:lnTo>
                    <a:pt x="3456164" y="3546438"/>
                  </a:lnTo>
                  <a:lnTo>
                    <a:pt x="0" y="354643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US"/>
            </a:p>
          </p:txBody>
        </p:sp>
        <p:sp>
          <p:nvSpPr>
            <p:cNvPr id="29" name="Freeform 29"/>
            <p:cNvSpPr/>
            <p:nvPr/>
          </p:nvSpPr>
          <p:spPr>
            <a:xfrm>
              <a:off x="13222519" y="7425462"/>
              <a:ext cx="2126984" cy="2039246"/>
            </a:xfrm>
            <a:custGeom>
              <a:avLst/>
              <a:gdLst/>
              <a:ahLst/>
              <a:cxnLst/>
              <a:rect l="l" t="t" r="r" b="b"/>
              <a:pathLst>
                <a:path w="2126984" h="2039246">
                  <a:moveTo>
                    <a:pt x="0" y="0"/>
                  </a:moveTo>
                  <a:lnTo>
                    <a:pt x="2126984" y="0"/>
                  </a:lnTo>
                  <a:lnTo>
                    <a:pt x="2126984" y="2039246"/>
                  </a:lnTo>
                  <a:lnTo>
                    <a:pt x="0" y="2039246"/>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US"/>
            </a:p>
          </p:txBody>
        </p:sp>
      </p:grpSp>
      <p:grpSp>
        <p:nvGrpSpPr>
          <p:cNvPr id="30" name="Group 30"/>
          <p:cNvGrpSpPr/>
          <p:nvPr/>
        </p:nvGrpSpPr>
        <p:grpSpPr>
          <a:xfrm>
            <a:off x="3704950" y="3376875"/>
            <a:ext cx="11174188" cy="4491566"/>
            <a:chOff x="0" y="0"/>
            <a:chExt cx="2942996" cy="1182964"/>
          </a:xfrm>
        </p:grpSpPr>
        <p:sp>
          <p:nvSpPr>
            <p:cNvPr id="31" name="Freeform 31"/>
            <p:cNvSpPr/>
            <p:nvPr/>
          </p:nvSpPr>
          <p:spPr>
            <a:xfrm>
              <a:off x="0" y="0"/>
              <a:ext cx="2942996" cy="1182964"/>
            </a:xfrm>
            <a:custGeom>
              <a:avLst/>
              <a:gdLst/>
              <a:ahLst/>
              <a:cxnLst/>
              <a:rect l="l" t="t" r="r" b="b"/>
              <a:pathLst>
                <a:path w="2942996" h="1182964">
                  <a:moveTo>
                    <a:pt x="37413" y="0"/>
                  </a:moveTo>
                  <a:lnTo>
                    <a:pt x="2905583" y="0"/>
                  </a:lnTo>
                  <a:cubicBezTo>
                    <a:pt x="2915505" y="0"/>
                    <a:pt x="2925022" y="3942"/>
                    <a:pt x="2932038" y="10958"/>
                  </a:cubicBezTo>
                  <a:cubicBezTo>
                    <a:pt x="2939054" y="17974"/>
                    <a:pt x="2942996" y="27491"/>
                    <a:pt x="2942996" y="37413"/>
                  </a:cubicBezTo>
                  <a:lnTo>
                    <a:pt x="2942996" y="1145551"/>
                  </a:lnTo>
                  <a:cubicBezTo>
                    <a:pt x="2942996" y="1155473"/>
                    <a:pt x="2939054" y="1164989"/>
                    <a:pt x="2932038" y="1172006"/>
                  </a:cubicBezTo>
                  <a:cubicBezTo>
                    <a:pt x="2925022" y="1179022"/>
                    <a:pt x="2915505" y="1182964"/>
                    <a:pt x="2905583" y="1182964"/>
                  </a:cubicBezTo>
                  <a:lnTo>
                    <a:pt x="37413" y="1182964"/>
                  </a:lnTo>
                  <a:cubicBezTo>
                    <a:pt x="27491" y="1182964"/>
                    <a:pt x="17974" y="1179022"/>
                    <a:pt x="10958" y="1172006"/>
                  </a:cubicBezTo>
                  <a:cubicBezTo>
                    <a:pt x="3942" y="1164989"/>
                    <a:pt x="0" y="1155473"/>
                    <a:pt x="0" y="1145551"/>
                  </a:cubicBezTo>
                  <a:lnTo>
                    <a:pt x="0" y="37413"/>
                  </a:lnTo>
                  <a:cubicBezTo>
                    <a:pt x="0" y="27491"/>
                    <a:pt x="3942" y="17974"/>
                    <a:pt x="10958" y="10958"/>
                  </a:cubicBezTo>
                  <a:cubicBezTo>
                    <a:pt x="17974" y="3942"/>
                    <a:pt x="27491" y="0"/>
                    <a:pt x="37413" y="0"/>
                  </a:cubicBezTo>
                  <a:close/>
                </a:path>
              </a:pathLst>
            </a:custGeom>
            <a:solidFill>
              <a:srgbClr val="FFFFFF"/>
            </a:solidFill>
            <a:ln w="95250" cap="rnd">
              <a:solidFill>
                <a:srgbClr val="EFA213"/>
              </a:solidFill>
              <a:prstDash val="solid"/>
              <a:round/>
            </a:ln>
          </p:spPr>
          <p:txBody>
            <a:bodyPr/>
            <a:lstStyle/>
            <a:p>
              <a:endParaRPr lang="en-US"/>
            </a:p>
          </p:txBody>
        </p:sp>
        <p:sp>
          <p:nvSpPr>
            <p:cNvPr id="32" name="TextBox 32"/>
            <p:cNvSpPr txBox="1"/>
            <p:nvPr/>
          </p:nvSpPr>
          <p:spPr>
            <a:xfrm>
              <a:off x="0" y="-38100"/>
              <a:ext cx="2942996" cy="1221064"/>
            </a:xfrm>
            <a:prstGeom prst="rect">
              <a:avLst/>
            </a:prstGeom>
          </p:spPr>
          <p:txBody>
            <a:bodyPr lIns="50800" tIns="50800" rIns="50800" bIns="50800" rtlCol="0" anchor="ctr"/>
            <a:lstStyle/>
            <a:p>
              <a:pPr algn="ctr">
                <a:lnSpc>
                  <a:spcPts val="2659"/>
                </a:lnSpc>
                <a:spcBef>
                  <a:spcPct val="0"/>
                </a:spcBef>
              </a:pPr>
              <a:endParaRPr/>
            </a:p>
          </p:txBody>
        </p:sp>
      </p:grpSp>
      <p:sp>
        <p:nvSpPr>
          <p:cNvPr id="33" name="Freeform 33"/>
          <p:cNvSpPr/>
          <p:nvPr/>
        </p:nvSpPr>
        <p:spPr>
          <a:xfrm>
            <a:off x="2915924" y="4578568"/>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US"/>
          </a:p>
        </p:txBody>
      </p:sp>
      <p:sp>
        <p:nvSpPr>
          <p:cNvPr id="34" name="TextBox 34"/>
          <p:cNvSpPr txBox="1"/>
          <p:nvPr/>
        </p:nvSpPr>
        <p:spPr>
          <a:xfrm>
            <a:off x="4883167" y="4441558"/>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FFFFFF"/>
                </a:solidFill>
                <a:latin typeface="Bobby Jones"/>
                <a:ea typeface="Bobby Jones"/>
                <a:cs typeface="Bobby Jones"/>
                <a:sym typeface="Bobby Jones"/>
              </a:rPr>
              <a:t>Numeracy</a:t>
            </a:r>
          </a:p>
        </p:txBody>
      </p:sp>
      <p:pic>
        <p:nvPicPr>
          <p:cNvPr id="36" name="Audio 35">
            <a:extLst>
              <a:ext uri="{FF2B5EF4-FFF2-40B4-BE49-F238E27FC236}">
                <a16:creationId xmlns:a16="http://schemas.microsoft.com/office/drawing/2014/main" id="{DD98F1A8-92C1-325A-047B-340386A7C100}"/>
              </a:ext>
            </a:extLst>
          </p:cNvPr>
          <p:cNvPicPr>
            <a:picLocks noChangeAspect="1"/>
          </p:cNvPicPr>
          <p:nvPr>
            <a:audioFile r:link="rId2"/>
            <p:extLst>
              <p:ext uri="{DAA4B4D4-6D71-4841-9C94-3DE7FCFB9230}">
                <p14:media xmlns:p14="http://schemas.microsoft.com/office/powerpoint/2010/main" r:embed="rId1"/>
              </p:ext>
            </p:extLst>
          </p:nvPr>
        </p:nvPicPr>
        <p:blipFill>
          <a:blip r:embed="rId52"/>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84"/>
    </mc:Choice>
    <mc:Fallback>
      <p:transition spd="slow" advTm="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 y="-970895"/>
            <a:ext cx="23504942" cy="13127855"/>
            <a:chOff x="0" y="0"/>
            <a:chExt cx="31339923" cy="17503807"/>
          </a:xfrm>
        </p:grpSpPr>
        <p:sp>
          <p:nvSpPr>
            <p:cNvPr id="3" name="Freeform 3"/>
            <p:cNvSpPr/>
            <p:nvPr/>
          </p:nvSpPr>
          <p:spPr>
            <a:xfrm>
              <a:off x="0" y="1253173"/>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089289" y="0"/>
              <a:ext cx="16250634" cy="16250634"/>
            </a:xfrm>
            <a:custGeom>
              <a:avLst/>
              <a:gdLst/>
              <a:ahLst/>
              <a:cxnLst/>
              <a:rect l="l" t="t" r="r" b="b"/>
              <a:pathLst>
                <a:path w="16250634" h="16250634">
                  <a:moveTo>
                    <a:pt x="0" y="0"/>
                  </a:moveTo>
                  <a:lnTo>
                    <a:pt x="16250634" y="0"/>
                  </a:lnTo>
                  <a:lnTo>
                    <a:pt x="16250634" y="16250634"/>
                  </a:lnTo>
                  <a:lnTo>
                    <a:pt x="0" y="16250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722149" y="2644775"/>
            <a:ext cx="5468532" cy="3534524"/>
            <a:chOff x="0" y="0"/>
            <a:chExt cx="1440272" cy="930903"/>
          </a:xfrm>
        </p:grpSpPr>
        <p:sp>
          <p:nvSpPr>
            <p:cNvPr id="7" name="Freeform 7"/>
            <p:cNvSpPr/>
            <p:nvPr/>
          </p:nvSpPr>
          <p:spPr>
            <a:xfrm>
              <a:off x="0" y="0"/>
              <a:ext cx="1440272" cy="930903"/>
            </a:xfrm>
            <a:custGeom>
              <a:avLst/>
              <a:gdLst/>
              <a:ahLst/>
              <a:cxnLst/>
              <a:rect l="l" t="t" r="r" b="b"/>
              <a:pathLst>
                <a:path w="1440272" h="930903">
                  <a:moveTo>
                    <a:pt x="76449" y="0"/>
                  </a:moveTo>
                  <a:lnTo>
                    <a:pt x="1363823" y="0"/>
                  </a:lnTo>
                  <a:cubicBezTo>
                    <a:pt x="1384098" y="0"/>
                    <a:pt x="1403543" y="8054"/>
                    <a:pt x="1417880" y="22391"/>
                  </a:cubicBezTo>
                  <a:cubicBezTo>
                    <a:pt x="1432217" y="36728"/>
                    <a:pt x="1440272" y="56173"/>
                    <a:pt x="1440272" y="76449"/>
                  </a:cubicBezTo>
                  <a:lnTo>
                    <a:pt x="1440272" y="854454"/>
                  </a:lnTo>
                  <a:cubicBezTo>
                    <a:pt x="1440272" y="874730"/>
                    <a:pt x="1432217" y="894175"/>
                    <a:pt x="1417880" y="908512"/>
                  </a:cubicBezTo>
                  <a:cubicBezTo>
                    <a:pt x="1403543" y="922849"/>
                    <a:pt x="1384098" y="930903"/>
                    <a:pt x="1363823" y="930903"/>
                  </a:cubicBezTo>
                  <a:lnTo>
                    <a:pt x="76449" y="930903"/>
                  </a:lnTo>
                  <a:cubicBezTo>
                    <a:pt x="56173" y="930903"/>
                    <a:pt x="36728" y="922849"/>
                    <a:pt x="22391" y="908512"/>
                  </a:cubicBezTo>
                  <a:cubicBezTo>
                    <a:pt x="8054" y="894175"/>
                    <a:pt x="0" y="874730"/>
                    <a:pt x="0" y="854454"/>
                  </a:cubicBezTo>
                  <a:lnTo>
                    <a:pt x="0" y="76449"/>
                  </a:lnTo>
                  <a:cubicBezTo>
                    <a:pt x="0" y="56173"/>
                    <a:pt x="8054" y="36728"/>
                    <a:pt x="22391" y="22391"/>
                  </a:cubicBezTo>
                  <a:cubicBezTo>
                    <a:pt x="36728" y="8054"/>
                    <a:pt x="56173" y="0"/>
                    <a:pt x="76449" y="0"/>
                  </a:cubicBezTo>
                  <a:close/>
                </a:path>
              </a:pathLst>
            </a:custGeom>
            <a:solidFill>
              <a:srgbClr val="FFFFFF"/>
            </a:solidFill>
            <a:ln w="95250" cap="rnd">
              <a:solidFill>
                <a:srgbClr val="FEBF18"/>
              </a:solidFill>
              <a:prstDash val="solid"/>
              <a:round/>
            </a:ln>
          </p:spPr>
          <p:txBody>
            <a:bodyPr/>
            <a:lstStyle/>
            <a:p>
              <a:endParaRPr lang="en-US"/>
            </a:p>
          </p:txBody>
        </p:sp>
        <p:sp>
          <p:nvSpPr>
            <p:cNvPr id="8" name="TextBox 8"/>
            <p:cNvSpPr txBox="1"/>
            <p:nvPr/>
          </p:nvSpPr>
          <p:spPr>
            <a:xfrm>
              <a:off x="0" y="-38100"/>
              <a:ext cx="1440272" cy="96900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028678" y="2756957"/>
            <a:ext cx="5071616" cy="3987800"/>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Number</a:t>
            </a:r>
          </a:p>
          <a:p>
            <a:pPr algn="l">
              <a:lnSpc>
                <a:spcPts val="4900"/>
              </a:lnSpc>
            </a:pPr>
            <a:r>
              <a:rPr lang="en-US" sz="3500">
                <a:solidFill>
                  <a:srgbClr val="000000"/>
                </a:solidFill>
                <a:latin typeface="A Day Without Sun Text"/>
                <a:ea typeface="A Day Without Sun Text"/>
                <a:cs typeface="A Day Without Sun Text"/>
                <a:sym typeface="A Day Without Sun Text"/>
              </a:rPr>
              <a:t>Four operations, times tables, place value, fractions, percentages, patterns, sequences and money</a:t>
            </a:r>
          </a:p>
          <a:p>
            <a:pPr algn="l">
              <a:lnSpc>
                <a:spcPts val="4900"/>
              </a:lnSpc>
            </a:pPr>
            <a:endParaRPr lang="en-US" sz="3500">
              <a:solidFill>
                <a:srgbClr val="000000"/>
              </a:solidFill>
              <a:latin typeface="A Day Without Sun Text"/>
              <a:ea typeface="A Day Without Sun Text"/>
              <a:cs typeface="A Day Without Sun Text"/>
              <a:sym typeface="A Day Without Sun Text"/>
            </a:endParaRPr>
          </a:p>
          <a:p>
            <a:pPr algn="l">
              <a:lnSpc>
                <a:spcPts val="4900"/>
              </a:lnSpc>
            </a:pPr>
            <a:endParaRPr lang="en-US" sz="3500">
              <a:solidFill>
                <a:srgbClr val="000000"/>
              </a:solidFill>
              <a:latin typeface="A Day Without Sun Text"/>
              <a:ea typeface="A Day Without Sun Text"/>
              <a:cs typeface="A Day Without Sun Text"/>
              <a:sym typeface="A Day Without Sun Text"/>
            </a:endParaRPr>
          </a:p>
        </p:txBody>
      </p:sp>
      <p:grpSp>
        <p:nvGrpSpPr>
          <p:cNvPr id="10" name="Group 10"/>
          <p:cNvGrpSpPr/>
          <p:nvPr/>
        </p:nvGrpSpPr>
        <p:grpSpPr>
          <a:xfrm>
            <a:off x="6409712" y="2719980"/>
            <a:ext cx="5468532" cy="3534524"/>
            <a:chOff x="0" y="0"/>
            <a:chExt cx="1440272" cy="930903"/>
          </a:xfrm>
        </p:grpSpPr>
        <p:sp>
          <p:nvSpPr>
            <p:cNvPr id="11" name="Freeform 11"/>
            <p:cNvSpPr/>
            <p:nvPr/>
          </p:nvSpPr>
          <p:spPr>
            <a:xfrm>
              <a:off x="0" y="0"/>
              <a:ext cx="1440272" cy="930903"/>
            </a:xfrm>
            <a:custGeom>
              <a:avLst/>
              <a:gdLst/>
              <a:ahLst/>
              <a:cxnLst/>
              <a:rect l="l" t="t" r="r" b="b"/>
              <a:pathLst>
                <a:path w="1440272" h="930903">
                  <a:moveTo>
                    <a:pt x="76449" y="0"/>
                  </a:moveTo>
                  <a:lnTo>
                    <a:pt x="1363823" y="0"/>
                  </a:lnTo>
                  <a:cubicBezTo>
                    <a:pt x="1384098" y="0"/>
                    <a:pt x="1403543" y="8054"/>
                    <a:pt x="1417880" y="22391"/>
                  </a:cubicBezTo>
                  <a:cubicBezTo>
                    <a:pt x="1432217" y="36728"/>
                    <a:pt x="1440272" y="56173"/>
                    <a:pt x="1440272" y="76449"/>
                  </a:cubicBezTo>
                  <a:lnTo>
                    <a:pt x="1440272" y="854454"/>
                  </a:lnTo>
                  <a:cubicBezTo>
                    <a:pt x="1440272" y="874730"/>
                    <a:pt x="1432217" y="894175"/>
                    <a:pt x="1417880" y="908512"/>
                  </a:cubicBezTo>
                  <a:cubicBezTo>
                    <a:pt x="1403543" y="922849"/>
                    <a:pt x="1384098" y="930903"/>
                    <a:pt x="1363823" y="930903"/>
                  </a:cubicBezTo>
                  <a:lnTo>
                    <a:pt x="76449" y="930903"/>
                  </a:lnTo>
                  <a:cubicBezTo>
                    <a:pt x="56173" y="930903"/>
                    <a:pt x="36728" y="922849"/>
                    <a:pt x="22391" y="908512"/>
                  </a:cubicBezTo>
                  <a:cubicBezTo>
                    <a:pt x="8054" y="894175"/>
                    <a:pt x="0" y="874730"/>
                    <a:pt x="0" y="854454"/>
                  </a:cubicBezTo>
                  <a:lnTo>
                    <a:pt x="0" y="76449"/>
                  </a:lnTo>
                  <a:cubicBezTo>
                    <a:pt x="0" y="56173"/>
                    <a:pt x="8054" y="36728"/>
                    <a:pt x="22391" y="22391"/>
                  </a:cubicBezTo>
                  <a:cubicBezTo>
                    <a:pt x="36728" y="8054"/>
                    <a:pt x="56173" y="0"/>
                    <a:pt x="76449" y="0"/>
                  </a:cubicBezTo>
                  <a:close/>
                </a:path>
              </a:pathLst>
            </a:custGeom>
            <a:solidFill>
              <a:srgbClr val="FFFFFF"/>
            </a:solidFill>
            <a:ln w="95250" cap="rnd">
              <a:solidFill>
                <a:srgbClr val="FEBF18"/>
              </a:solidFill>
              <a:prstDash val="solid"/>
              <a:round/>
            </a:ln>
          </p:spPr>
          <p:txBody>
            <a:bodyPr/>
            <a:lstStyle/>
            <a:p>
              <a:endParaRPr lang="en-US"/>
            </a:p>
          </p:txBody>
        </p:sp>
        <p:sp>
          <p:nvSpPr>
            <p:cNvPr id="12" name="TextBox 12"/>
            <p:cNvSpPr txBox="1"/>
            <p:nvPr/>
          </p:nvSpPr>
          <p:spPr>
            <a:xfrm>
              <a:off x="0" y="-38100"/>
              <a:ext cx="1440272" cy="969003"/>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6716241" y="2832162"/>
            <a:ext cx="5071616" cy="3368675"/>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Shape and Space</a:t>
            </a:r>
          </a:p>
          <a:p>
            <a:pPr algn="l">
              <a:lnSpc>
                <a:spcPts val="4900"/>
              </a:lnSpc>
            </a:pPr>
            <a:r>
              <a:rPr lang="en-US" sz="3500">
                <a:solidFill>
                  <a:srgbClr val="000000"/>
                </a:solidFill>
                <a:latin typeface="A Day Without Sun Text"/>
                <a:ea typeface="A Day Without Sun Text"/>
                <a:cs typeface="A Day Without Sun Text"/>
                <a:sym typeface="A Day Without Sun Text"/>
              </a:rPr>
              <a:t>Properties of 2D/3D shapes, angles, compass points, direction and co-ordinates.</a:t>
            </a:r>
          </a:p>
          <a:p>
            <a:pPr algn="l">
              <a:lnSpc>
                <a:spcPts val="4900"/>
              </a:lnSpc>
            </a:pPr>
            <a:endParaRPr lang="en-US" sz="3500">
              <a:solidFill>
                <a:srgbClr val="000000"/>
              </a:solidFill>
              <a:latin typeface="A Day Without Sun Text"/>
              <a:ea typeface="A Day Without Sun Text"/>
              <a:cs typeface="A Day Without Sun Text"/>
              <a:sym typeface="A Day Without Sun Text"/>
            </a:endParaRPr>
          </a:p>
        </p:txBody>
      </p:sp>
      <p:grpSp>
        <p:nvGrpSpPr>
          <p:cNvPr id="14" name="Group 14"/>
          <p:cNvGrpSpPr/>
          <p:nvPr/>
        </p:nvGrpSpPr>
        <p:grpSpPr>
          <a:xfrm>
            <a:off x="12097319" y="2758016"/>
            <a:ext cx="5468532" cy="3534524"/>
            <a:chOff x="0" y="0"/>
            <a:chExt cx="1440272" cy="930903"/>
          </a:xfrm>
        </p:grpSpPr>
        <p:sp>
          <p:nvSpPr>
            <p:cNvPr id="15" name="Freeform 15"/>
            <p:cNvSpPr/>
            <p:nvPr/>
          </p:nvSpPr>
          <p:spPr>
            <a:xfrm>
              <a:off x="0" y="0"/>
              <a:ext cx="1440272" cy="930903"/>
            </a:xfrm>
            <a:custGeom>
              <a:avLst/>
              <a:gdLst/>
              <a:ahLst/>
              <a:cxnLst/>
              <a:rect l="l" t="t" r="r" b="b"/>
              <a:pathLst>
                <a:path w="1440272" h="930903">
                  <a:moveTo>
                    <a:pt x="76449" y="0"/>
                  </a:moveTo>
                  <a:lnTo>
                    <a:pt x="1363823" y="0"/>
                  </a:lnTo>
                  <a:cubicBezTo>
                    <a:pt x="1384098" y="0"/>
                    <a:pt x="1403543" y="8054"/>
                    <a:pt x="1417880" y="22391"/>
                  </a:cubicBezTo>
                  <a:cubicBezTo>
                    <a:pt x="1432217" y="36728"/>
                    <a:pt x="1440272" y="56173"/>
                    <a:pt x="1440272" y="76449"/>
                  </a:cubicBezTo>
                  <a:lnTo>
                    <a:pt x="1440272" y="854454"/>
                  </a:lnTo>
                  <a:cubicBezTo>
                    <a:pt x="1440272" y="874730"/>
                    <a:pt x="1432217" y="894175"/>
                    <a:pt x="1417880" y="908512"/>
                  </a:cubicBezTo>
                  <a:cubicBezTo>
                    <a:pt x="1403543" y="922849"/>
                    <a:pt x="1384098" y="930903"/>
                    <a:pt x="1363823" y="930903"/>
                  </a:cubicBezTo>
                  <a:lnTo>
                    <a:pt x="76449" y="930903"/>
                  </a:lnTo>
                  <a:cubicBezTo>
                    <a:pt x="56173" y="930903"/>
                    <a:pt x="36728" y="922849"/>
                    <a:pt x="22391" y="908512"/>
                  </a:cubicBezTo>
                  <a:cubicBezTo>
                    <a:pt x="8054" y="894175"/>
                    <a:pt x="0" y="874730"/>
                    <a:pt x="0" y="854454"/>
                  </a:cubicBezTo>
                  <a:lnTo>
                    <a:pt x="0" y="76449"/>
                  </a:lnTo>
                  <a:cubicBezTo>
                    <a:pt x="0" y="56173"/>
                    <a:pt x="8054" y="36728"/>
                    <a:pt x="22391" y="22391"/>
                  </a:cubicBezTo>
                  <a:cubicBezTo>
                    <a:pt x="36728" y="8054"/>
                    <a:pt x="56173" y="0"/>
                    <a:pt x="76449" y="0"/>
                  </a:cubicBezTo>
                  <a:close/>
                </a:path>
              </a:pathLst>
            </a:custGeom>
            <a:solidFill>
              <a:srgbClr val="FFFFFF"/>
            </a:solidFill>
            <a:ln w="95250" cap="rnd">
              <a:solidFill>
                <a:srgbClr val="FEBF18"/>
              </a:solidFill>
              <a:prstDash val="solid"/>
              <a:round/>
            </a:ln>
          </p:spPr>
          <p:txBody>
            <a:bodyPr/>
            <a:lstStyle/>
            <a:p>
              <a:endParaRPr lang="en-US"/>
            </a:p>
          </p:txBody>
        </p:sp>
        <p:sp>
          <p:nvSpPr>
            <p:cNvPr id="16" name="TextBox 16"/>
            <p:cNvSpPr txBox="1"/>
            <p:nvPr/>
          </p:nvSpPr>
          <p:spPr>
            <a:xfrm>
              <a:off x="0" y="-38100"/>
              <a:ext cx="1440272" cy="969003"/>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2403847" y="2870198"/>
            <a:ext cx="5071616" cy="3987800"/>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Measure</a:t>
            </a:r>
          </a:p>
          <a:p>
            <a:pPr algn="l">
              <a:lnSpc>
                <a:spcPts val="4900"/>
              </a:lnSpc>
            </a:pPr>
            <a:r>
              <a:rPr lang="en-US" sz="3500">
                <a:solidFill>
                  <a:srgbClr val="000000"/>
                </a:solidFill>
                <a:latin typeface="A Day Without Sun Text"/>
                <a:ea typeface="A Day Without Sun Text"/>
                <a:cs typeface="A Day Without Sun Text"/>
                <a:sym typeface="A Day Without Sun Text"/>
              </a:rPr>
              <a:t>Length, weight, capacity, temperature, area, volume, perimeter, scale, time (12 and 24 hours)</a:t>
            </a:r>
          </a:p>
          <a:p>
            <a:pPr algn="l">
              <a:lnSpc>
                <a:spcPts val="4900"/>
              </a:lnSpc>
            </a:pPr>
            <a:endParaRPr lang="en-US" sz="3500">
              <a:solidFill>
                <a:srgbClr val="000000"/>
              </a:solidFill>
              <a:latin typeface="A Day Without Sun Text"/>
              <a:ea typeface="A Day Without Sun Text"/>
              <a:cs typeface="A Day Without Sun Text"/>
              <a:sym typeface="A Day Without Sun Text"/>
            </a:endParaRPr>
          </a:p>
        </p:txBody>
      </p:sp>
      <p:grpSp>
        <p:nvGrpSpPr>
          <p:cNvPr id="18" name="Group 18"/>
          <p:cNvGrpSpPr/>
          <p:nvPr/>
        </p:nvGrpSpPr>
        <p:grpSpPr>
          <a:xfrm>
            <a:off x="11222397" y="-1082619"/>
            <a:ext cx="10461413" cy="5195121"/>
            <a:chOff x="0" y="0"/>
            <a:chExt cx="13948551" cy="6926828"/>
          </a:xfrm>
        </p:grpSpPr>
        <p:sp>
          <p:nvSpPr>
            <p:cNvPr id="19" name="Freeform 19"/>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1" name="Group 21"/>
          <p:cNvGrpSpPr/>
          <p:nvPr/>
        </p:nvGrpSpPr>
        <p:grpSpPr>
          <a:xfrm>
            <a:off x="3564508" y="6435479"/>
            <a:ext cx="5468532" cy="3534524"/>
            <a:chOff x="0" y="0"/>
            <a:chExt cx="1440272" cy="930903"/>
          </a:xfrm>
        </p:grpSpPr>
        <p:sp>
          <p:nvSpPr>
            <p:cNvPr id="22" name="Freeform 22"/>
            <p:cNvSpPr/>
            <p:nvPr/>
          </p:nvSpPr>
          <p:spPr>
            <a:xfrm>
              <a:off x="0" y="0"/>
              <a:ext cx="1440272" cy="930903"/>
            </a:xfrm>
            <a:custGeom>
              <a:avLst/>
              <a:gdLst/>
              <a:ahLst/>
              <a:cxnLst/>
              <a:rect l="l" t="t" r="r" b="b"/>
              <a:pathLst>
                <a:path w="1440272" h="930903">
                  <a:moveTo>
                    <a:pt x="76449" y="0"/>
                  </a:moveTo>
                  <a:lnTo>
                    <a:pt x="1363823" y="0"/>
                  </a:lnTo>
                  <a:cubicBezTo>
                    <a:pt x="1384098" y="0"/>
                    <a:pt x="1403543" y="8054"/>
                    <a:pt x="1417880" y="22391"/>
                  </a:cubicBezTo>
                  <a:cubicBezTo>
                    <a:pt x="1432217" y="36728"/>
                    <a:pt x="1440272" y="56173"/>
                    <a:pt x="1440272" y="76449"/>
                  </a:cubicBezTo>
                  <a:lnTo>
                    <a:pt x="1440272" y="854454"/>
                  </a:lnTo>
                  <a:cubicBezTo>
                    <a:pt x="1440272" y="874730"/>
                    <a:pt x="1432217" y="894175"/>
                    <a:pt x="1417880" y="908512"/>
                  </a:cubicBezTo>
                  <a:cubicBezTo>
                    <a:pt x="1403543" y="922849"/>
                    <a:pt x="1384098" y="930903"/>
                    <a:pt x="1363823" y="930903"/>
                  </a:cubicBezTo>
                  <a:lnTo>
                    <a:pt x="76449" y="930903"/>
                  </a:lnTo>
                  <a:cubicBezTo>
                    <a:pt x="56173" y="930903"/>
                    <a:pt x="36728" y="922849"/>
                    <a:pt x="22391" y="908512"/>
                  </a:cubicBezTo>
                  <a:cubicBezTo>
                    <a:pt x="8054" y="894175"/>
                    <a:pt x="0" y="874730"/>
                    <a:pt x="0" y="854454"/>
                  </a:cubicBezTo>
                  <a:lnTo>
                    <a:pt x="0" y="76449"/>
                  </a:lnTo>
                  <a:cubicBezTo>
                    <a:pt x="0" y="56173"/>
                    <a:pt x="8054" y="36728"/>
                    <a:pt x="22391" y="22391"/>
                  </a:cubicBezTo>
                  <a:cubicBezTo>
                    <a:pt x="36728" y="8054"/>
                    <a:pt x="56173" y="0"/>
                    <a:pt x="76449" y="0"/>
                  </a:cubicBezTo>
                  <a:close/>
                </a:path>
              </a:pathLst>
            </a:custGeom>
            <a:solidFill>
              <a:srgbClr val="FFFFFF"/>
            </a:solidFill>
            <a:ln w="95250" cap="rnd">
              <a:solidFill>
                <a:srgbClr val="FEBF18"/>
              </a:solidFill>
              <a:prstDash val="solid"/>
              <a:round/>
            </a:ln>
          </p:spPr>
          <p:txBody>
            <a:bodyPr/>
            <a:lstStyle/>
            <a:p>
              <a:endParaRPr lang="en-US"/>
            </a:p>
          </p:txBody>
        </p:sp>
        <p:sp>
          <p:nvSpPr>
            <p:cNvPr id="23" name="TextBox 23"/>
            <p:cNvSpPr txBox="1"/>
            <p:nvPr/>
          </p:nvSpPr>
          <p:spPr>
            <a:xfrm>
              <a:off x="0" y="-38100"/>
              <a:ext cx="1440272" cy="969003"/>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9363053" y="6435479"/>
            <a:ext cx="5468532" cy="3534524"/>
            <a:chOff x="0" y="0"/>
            <a:chExt cx="1440272" cy="930903"/>
          </a:xfrm>
        </p:grpSpPr>
        <p:sp>
          <p:nvSpPr>
            <p:cNvPr id="25" name="Freeform 25"/>
            <p:cNvSpPr/>
            <p:nvPr/>
          </p:nvSpPr>
          <p:spPr>
            <a:xfrm>
              <a:off x="0" y="0"/>
              <a:ext cx="1440272" cy="930903"/>
            </a:xfrm>
            <a:custGeom>
              <a:avLst/>
              <a:gdLst/>
              <a:ahLst/>
              <a:cxnLst/>
              <a:rect l="l" t="t" r="r" b="b"/>
              <a:pathLst>
                <a:path w="1440272" h="930903">
                  <a:moveTo>
                    <a:pt x="76449" y="0"/>
                  </a:moveTo>
                  <a:lnTo>
                    <a:pt x="1363823" y="0"/>
                  </a:lnTo>
                  <a:cubicBezTo>
                    <a:pt x="1384098" y="0"/>
                    <a:pt x="1403543" y="8054"/>
                    <a:pt x="1417880" y="22391"/>
                  </a:cubicBezTo>
                  <a:cubicBezTo>
                    <a:pt x="1432217" y="36728"/>
                    <a:pt x="1440272" y="56173"/>
                    <a:pt x="1440272" y="76449"/>
                  </a:cubicBezTo>
                  <a:lnTo>
                    <a:pt x="1440272" y="854454"/>
                  </a:lnTo>
                  <a:cubicBezTo>
                    <a:pt x="1440272" y="874730"/>
                    <a:pt x="1432217" y="894175"/>
                    <a:pt x="1417880" y="908512"/>
                  </a:cubicBezTo>
                  <a:cubicBezTo>
                    <a:pt x="1403543" y="922849"/>
                    <a:pt x="1384098" y="930903"/>
                    <a:pt x="1363823" y="930903"/>
                  </a:cubicBezTo>
                  <a:lnTo>
                    <a:pt x="76449" y="930903"/>
                  </a:lnTo>
                  <a:cubicBezTo>
                    <a:pt x="56173" y="930903"/>
                    <a:pt x="36728" y="922849"/>
                    <a:pt x="22391" y="908512"/>
                  </a:cubicBezTo>
                  <a:cubicBezTo>
                    <a:pt x="8054" y="894175"/>
                    <a:pt x="0" y="874730"/>
                    <a:pt x="0" y="854454"/>
                  </a:cubicBezTo>
                  <a:lnTo>
                    <a:pt x="0" y="76449"/>
                  </a:lnTo>
                  <a:cubicBezTo>
                    <a:pt x="0" y="56173"/>
                    <a:pt x="8054" y="36728"/>
                    <a:pt x="22391" y="22391"/>
                  </a:cubicBezTo>
                  <a:cubicBezTo>
                    <a:pt x="36728" y="8054"/>
                    <a:pt x="56173" y="0"/>
                    <a:pt x="76449" y="0"/>
                  </a:cubicBezTo>
                  <a:close/>
                </a:path>
              </a:pathLst>
            </a:custGeom>
            <a:solidFill>
              <a:srgbClr val="FFFFFF"/>
            </a:solidFill>
            <a:ln w="95250" cap="rnd">
              <a:solidFill>
                <a:srgbClr val="FEBF18"/>
              </a:solidFill>
              <a:prstDash val="solid"/>
              <a:round/>
            </a:ln>
          </p:spPr>
          <p:txBody>
            <a:bodyPr/>
            <a:lstStyle/>
            <a:p>
              <a:endParaRPr lang="en-US"/>
            </a:p>
          </p:txBody>
        </p:sp>
        <p:sp>
          <p:nvSpPr>
            <p:cNvPr id="26" name="TextBox 26"/>
            <p:cNvSpPr txBox="1"/>
            <p:nvPr/>
          </p:nvSpPr>
          <p:spPr>
            <a:xfrm>
              <a:off x="0" y="-38100"/>
              <a:ext cx="1440272" cy="969003"/>
            </a:xfrm>
            <a:prstGeom prst="rect">
              <a:avLst/>
            </a:prstGeom>
          </p:spPr>
          <p:txBody>
            <a:bodyPr lIns="50800" tIns="50800" rIns="50800" bIns="50800" rtlCol="0" anchor="ctr"/>
            <a:lstStyle/>
            <a:p>
              <a:pPr algn="ctr">
                <a:lnSpc>
                  <a:spcPts val="2659"/>
                </a:lnSpc>
                <a:spcBef>
                  <a:spcPct val="0"/>
                </a:spcBef>
              </a:pPr>
              <a:endParaRPr/>
            </a:p>
          </p:txBody>
        </p:sp>
      </p:grpSp>
      <p:sp>
        <p:nvSpPr>
          <p:cNvPr id="27" name="Freeform 27"/>
          <p:cNvSpPr/>
          <p:nvPr/>
        </p:nvSpPr>
        <p:spPr>
          <a:xfrm>
            <a:off x="326246" y="5716066"/>
            <a:ext cx="2314915" cy="2057380"/>
          </a:xfrm>
          <a:custGeom>
            <a:avLst/>
            <a:gdLst/>
            <a:ahLst/>
            <a:cxnLst/>
            <a:rect l="l" t="t" r="r" b="b"/>
            <a:pathLst>
              <a:path w="2314915" h="2057380">
                <a:moveTo>
                  <a:pt x="0" y="0"/>
                </a:moveTo>
                <a:lnTo>
                  <a:pt x="2314914" y="0"/>
                </a:lnTo>
                <a:lnTo>
                  <a:pt x="2314914" y="2057381"/>
                </a:lnTo>
                <a:lnTo>
                  <a:pt x="0" y="20573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8" name="Freeform 28"/>
          <p:cNvSpPr/>
          <p:nvPr/>
        </p:nvSpPr>
        <p:spPr>
          <a:xfrm>
            <a:off x="9636711" y="5150466"/>
            <a:ext cx="2241533" cy="1594290"/>
          </a:xfrm>
          <a:custGeom>
            <a:avLst/>
            <a:gdLst/>
            <a:ahLst/>
            <a:cxnLst/>
            <a:rect l="l" t="t" r="r" b="b"/>
            <a:pathLst>
              <a:path w="2241533" h="1594290">
                <a:moveTo>
                  <a:pt x="0" y="0"/>
                </a:moveTo>
                <a:lnTo>
                  <a:pt x="2241533" y="0"/>
                </a:lnTo>
                <a:lnTo>
                  <a:pt x="2241533" y="1594291"/>
                </a:lnTo>
                <a:lnTo>
                  <a:pt x="0" y="1594291"/>
                </a:lnTo>
                <a:lnTo>
                  <a:pt x="0" y="0"/>
                </a:lnTo>
                <a:close/>
              </a:path>
            </a:pathLst>
          </a:custGeom>
          <a:blipFill>
            <a:blip r:embed="rId14"/>
            <a:stretch>
              <a:fillRect/>
            </a:stretch>
          </a:blipFill>
        </p:spPr>
        <p:txBody>
          <a:bodyPr/>
          <a:lstStyle/>
          <a:p>
            <a:endParaRPr lang="en-US"/>
          </a:p>
        </p:txBody>
      </p:sp>
      <p:sp>
        <p:nvSpPr>
          <p:cNvPr id="29" name="Freeform 29"/>
          <p:cNvSpPr/>
          <p:nvPr/>
        </p:nvSpPr>
        <p:spPr>
          <a:xfrm rot="1460916">
            <a:off x="16069710" y="5358102"/>
            <a:ext cx="1574977" cy="2474964"/>
          </a:xfrm>
          <a:custGeom>
            <a:avLst/>
            <a:gdLst/>
            <a:ahLst/>
            <a:cxnLst/>
            <a:rect l="l" t="t" r="r" b="b"/>
            <a:pathLst>
              <a:path w="1574977" h="2474964">
                <a:moveTo>
                  <a:pt x="0" y="0"/>
                </a:moveTo>
                <a:lnTo>
                  <a:pt x="1574977" y="0"/>
                </a:lnTo>
                <a:lnTo>
                  <a:pt x="1574977" y="2474964"/>
                </a:lnTo>
                <a:lnTo>
                  <a:pt x="0" y="24749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0" name="Freeform 30"/>
          <p:cNvSpPr/>
          <p:nvPr/>
        </p:nvSpPr>
        <p:spPr>
          <a:xfrm>
            <a:off x="7117206" y="8420990"/>
            <a:ext cx="2026772" cy="1674620"/>
          </a:xfrm>
          <a:custGeom>
            <a:avLst/>
            <a:gdLst/>
            <a:ahLst/>
            <a:cxnLst/>
            <a:rect l="l" t="t" r="r" b="b"/>
            <a:pathLst>
              <a:path w="2026772" h="1674620">
                <a:moveTo>
                  <a:pt x="0" y="0"/>
                </a:moveTo>
                <a:lnTo>
                  <a:pt x="2026772" y="0"/>
                </a:lnTo>
                <a:lnTo>
                  <a:pt x="2026772" y="1674620"/>
                </a:lnTo>
                <a:lnTo>
                  <a:pt x="0" y="1674620"/>
                </a:lnTo>
                <a:lnTo>
                  <a:pt x="0" y="0"/>
                </a:lnTo>
                <a:close/>
              </a:path>
            </a:pathLst>
          </a:custGeom>
          <a:blipFill>
            <a:blip r:embed="rId17"/>
            <a:stretch>
              <a:fillRect/>
            </a:stretch>
          </a:blipFill>
        </p:spPr>
        <p:txBody>
          <a:bodyPr/>
          <a:lstStyle/>
          <a:p>
            <a:endParaRPr lang="en-US"/>
          </a:p>
        </p:txBody>
      </p:sp>
      <p:sp>
        <p:nvSpPr>
          <p:cNvPr id="31" name="Freeform 31"/>
          <p:cNvSpPr/>
          <p:nvPr/>
        </p:nvSpPr>
        <p:spPr>
          <a:xfrm>
            <a:off x="13556904" y="7979586"/>
            <a:ext cx="1853576" cy="1990417"/>
          </a:xfrm>
          <a:custGeom>
            <a:avLst/>
            <a:gdLst/>
            <a:ahLst/>
            <a:cxnLst/>
            <a:rect l="l" t="t" r="r" b="b"/>
            <a:pathLst>
              <a:path w="1853576" h="1990417">
                <a:moveTo>
                  <a:pt x="0" y="0"/>
                </a:moveTo>
                <a:lnTo>
                  <a:pt x="1853576" y="0"/>
                </a:lnTo>
                <a:lnTo>
                  <a:pt x="1853576" y="1990417"/>
                </a:lnTo>
                <a:lnTo>
                  <a:pt x="0" y="199041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32" name="TextBox 32"/>
          <p:cNvSpPr txBox="1"/>
          <p:nvPr/>
        </p:nvSpPr>
        <p:spPr>
          <a:xfrm>
            <a:off x="326246" y="333842"/>
            <a:ext cx="8817754"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Main Areas</a:t>
            </a:r>
          </a:p>
        </p:txBody>
      </p:sp>
      <p:sp>
        <p:nvSpPr>
          <p:cNvPr id="33" name="TextBox 33"/>
          <p:cNvSpPr txBox="1"/>
          <p:nvPr/>
        </p:nvSpPr>
        <p:spPr>
          <a:xfrm>
            <a:off x="3871037" y="6547661"/>
            <a:ext cx="5071616" cy="3368675"/>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Handling Data</a:t>
            </a:r>
          </a:p>
          <a:p>
            <a:pPr algn="l">
              <a:lnSpc>
                <a:spcPts val="4900"/>
              </a:lnSpc>
            </a:pPr>
            <a:r>
              <a:rPr lang="en-US" sz="3500">
                <a:solidFill>
                  <a:srgbClr val="000000"/>
                </a:solidFill>
                <a:latin typeface="A Day Without Sun Text"/>
                <a:ea typeface="A Day Without Sun Text"/>
                <a:cs typeface="A Day Without Sun Text"/>
                <a:sym typeface="A Day Without Sun Text"/>
              </a:rPr>
              <a:t>Collecting, representing and interpreting data using a range of charts and tables</a:t>
            </a:r>
          </a:p>
          <a:p>
            <a:pPr algn="l">
              <a:lnSpc>
                <a:spcPts val="4900"/>
              </a:lnSpc>
            </a:pPr>
            <a:endParaRPr lang="en-US" sz="3500">
              <a:solidFill>
                <a:srgbClr val="000000"/>
              </a:solidFill>
              <a:latin typeface="A Day Without Sun Text"/>
              <a:ea typeface="A Day Without Sun Text"/>
              <a:cs typeface="A Day Without Sun Text"/>
              <a:sym typeface="A Day Without Sun Text"/>
            </a:endParaRPr>
          </a:p>
        </p:txBody>
      </p:sp>
      <p:sp>
        <p:nvSpPr>
          <p:cNvPr id="34" name="TextBox 34"/>
          <p:cNvSpPr txBox="1"/>
          <p:nvPr/>
        </p:nvSpPr>
        <p:spPr>
          <a:xfrm>
            <a:off x="9669581" y="6547661"/>
            <a:ext cx="5071616" cy="2749550"/>
          </a:xfrm>
          <a:prstGeom prst="rect">
            <a:avLst/>
          </a:prstGeom>
        </p:spPr>
        <p:txBody>
          <a:bodyPr lIns="0" tIns="0" rIns="0" bIns="0" rtlCol="0" anchor="t">
            <a:spAutoFit/>
          </a:bodyPr>
          <a:lstStyle/>
          <a:p>
            <a:pPr algn="l">
              <a:lnSpc>
                <a:spcPts val="7000"/>
              </a:lnSpc>
            </a:pPr>
            <a:r>
              <a:rPr lang="en-US" sz="5000" b="1">
                <a:solidFill>
                  <a:srgbClr val="000000"/>
                </a:solidFill>
                <a:latin typeface="A Day Without Sun Text Bold"/>
                <a:ea typeface="A Day Without Sun Text Bold"/>
                <a:cs typeface="A Day Without Sun Text Bold"/>
                <a:sym typeface="A Day Without Sun Text Bold"/>
              </a:rPr>
              <a:t>Problem Solving</a:t>
            </a:r>
          </a:p>
          <a:p>
            <a:pPr algn="l">
              <a:lnSpc>
                <a:spcPts val="4900"/>
              </a:lnSpc>
            </a:pPr>
            <a:r>
              <a:rPr lang="en-US" sz="3500">
                <a:solidFill>
                  <a:srgbClr val="000000"/>
                </a:solidFill>
                <a:latin typeface="A Day Without Sun Text"/>
                <a:ea typeface="A Day Without Sun Text"/>
                <a:cs typeface="A Day Without Sun Text"/>
                <a:sym typeface="A Day Without Sun Text"/>
              </a:rPr>
              <a:t>•Single and multi-step problems </a:t>
            </a:r>
          </a:p>
          <a:p>
            <a:pPr algn="l">
              <a:lnSpc>
                <a:spcPts val="4900"/>
              </a:lnSpc>
            </a:pPr>
            <a:r>
              <a:rPr lang="en-US" sz="3500">
                <a:solidFill>
                  <a:srgbClr val="000000"/>
                </a:solidFill>
                <a:latin typeface="A Day Without Sun Text"/>
                <a:ea typeface="A Day Without Sun Text"/>
                <a:cs typeface="A Day Without Sun Text"/>
                <a:sym typeface="A Day Without Sun Text"/>
              </a:rPr>
              <a:t>•Mathematical reasoning </a:t>
            </a:r>
          </a:p>
          <a:p>
            <a:pPr algn="l">
              <a:lnSpc>
                <a:spcPts val="4900"/>
              </a:lnSpc>
            </a:pPr>
            <a:endParaRPr lang="en-US" sz="3500">
              <a:solidFill>
                <a:srgbClr val="000000"/>
              </a:solidFill>
              <a:latin typeface="A Day Without Sun Text"/>
              <a:ea typeface="A Day Without Sun Text"/>
              <a:cs typeface="A Day Without Sun Text"/>
              <a:sym typeface="A Day Without Sun Text"/>
            </a:endParaRPr>
          </a:p>
        </p:txBody>
      </p:sp>
      <p:pic>
        <p:nvPicPr>
          <p:cNvPr id="36" name="Audio 35">
            <a:extLst>
              <a:ext uri="{FF2B5EF4-FFF2-40B4-BE49-F238E27FC236}">
                <a16:creationId xmlns:a16="http://schemas.microsoft.com/office/drawing/2014/main" id="{732960A3-5273-356D-1294-C8C376C5DA1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421"/>
    </mc:Choice>
    <mc:Fallback>
      <p:transition spd="slow" advTm="7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254299" y="470852"/>
            <a:ext cx="12752241" cy="2088179"/>
          </a:xfrm>
          <a:custGeom>
            <a:avLst/>
            <a:gdLst/>
            <a:ahLst/>
            <a:cxnLst/>
            <a:rect l="l" t="t" r="r" b="b"/>
            <a:pathLst>
              <a:path w="12752241" h="2088179">
                <a:moveTo>
                  <a:pt x="0" y="0"/>
                </a:moveTo>
                <a:lnTo>
                  <a:pt x="12752241" y="0"/>
                </a:lnTo>
                <a:lnTo>
                  <a:pt x="12752241" y="2088180"/>
                </a:lnTo>
                <a:lnTo>
                  <a:pt x="0" y="2088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3"/>
          <p:cNvGrpSpPr/>
          <p:nvPr/>
        </p:nvGrpSpPr>
        <p:grpSpPr>
          <a:xfrm>
            <a:off x="11222397" y="-1082619"/>
            <a:ext cx="10461413" cy="5195121"/>
            <a:chOff x="0" y="0"/>
            <a:chExt cx="13948551" cy="6926828"/>
          </a:xfrm>
        </p:grpSpPr>
        <p:sp>
          <p:nvSpPr>
            <p:cNvPr id="4" name="Freeform 4"/>
            <p:cNvSpPr/>
            <p:nvPr/>
          </p:nvSpPr>
          <p:spPr>
            <a:xfrm rot="2331345">
              <a:off x="13485" y="1947761"/>
              <a:ext cx="7108868" cy="2550307"/>
            </a:xfrm>
            <a:custGeom>
              <a:avLst/>
              <a:gdLst/>
              <a:ahLst/>
              <a:cxnLst/>
              <a:rect l="l" t="t" r="r" b="b"/>
              <a:pathLst>
                <a:path w="7108868" h="2550307">
                  <a:moveTo>
                    <a:pt x="0" y="0"/>
                  </a:moveTo>
                  <a:lnTo>
                    <a:pt x="7108868" y="0"/>
                  </a:lnTo>
                  <a:lnTo>
                    <a:pt x="7108868" y="2550307"/>
                  </a:lnTo>
                  <a:lnTo>
                    <a:pt x="0" y="2550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15374">
              <a:off x="6622421" y="3397098"/>
              <a:ext cx="7108868" cy="2550307"/>
            </a:xfrm>
            <a:custGeom>
              <a:avLst/>
              <a:gdLst/>
              <a:ahLst/>
              <a:cxnLst/>
              <a:rect l="l" t="t" r="r" b="b"/>
              <a:pathLst>
                <a:path w="7108868" h="2550307">
                  <a:moveTo>
                    <a:pt x="0" y="0"/>
                  </a:moveTo>
                  <a:lnTo>
                    <a:pt x="7108869" y="0"/>
                  </a:lnTo>
                  <a:lnTo>
                    <a:pt x="7108869" y="2550307"/>
                  </a:lnTo>
                  <a:lnTo>
                    <a:pt x="0" y="2550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6" name="Freeform 6"/>
          <p:cNvSpPr/>
          <p:nvPr/>
        </p:nvSpPr>
        <p:spPr>
          <a:xfrm>
            <a:off x="785165" y="3067669"/>
            <a:ext cx="10149254" cy="6457463"/>
          </a:xfrm>
          <a:custGeom>
            <a:avLst/>
            <a:gdLst/>
            <a:ahLst/>
            <a:cxnLst/>
            <a:rect l="l" t="t" r="r" b="b"/>
            <a:pathLst>
              <a:path w="10149254" h="6457463">
                <a:moveTo>
                  <a:pt x="0" y="0"/>
                </a:moveTo>
                <a:lnTo>
                  <a:pt x="10149254" y="0"/>
                </a:lnTo>
                <a:lnTo>
                  <a:pt x="10149254" y="6457463"/>
                </a:lnTo>
                <a:lnTo>
                  <a:pt x="0" y="6457463"/>
                </a:lnTo>
                <a:lnTo>
                  <a:pt x="0" y="0"/>
                </a:lnTo>
                <a:close/>
              </a:path>
            </a:pathLst>
          </a:custGeom>
          <a:blipFill>
            <a:blip r:embed="rId10"/>
            <a:stretch>
              <a:fillRect/>
            </a:stretch>
          </a:blipFill>
        </p:spPr>
        <p:txBody>
          <a:bodyPr/>
          <a:lstStyle/>
          <a:p>
            <a:endParaRPr lang="en-US"/>
          </a:p>
        </p:txBody>
      </p:sp>
      <p:grpSp>
        <p:nvGrpSpPr>
          <p:cNvPr id="7" name="Group 7"/>
          <p:cNvGrpSpPr/>
          <p:nvPr/>
        </p:nvGrpSpPr>
        <p:grpSpPr>
          <a:xfrm>
            <a:off x="9795020" y="4446802"/>
            <a:ext cx="7752258" cy="5351457"/>
            <a:chOff x="0" y="0"/>
            <a:chExt cx="2041747" cy="1409437"/>
          </a:xfrm>
        </p:grpSpPr>
        <p:sp>
          <p:nvSpPr>
            <p:cNvPr id="8" name="Freeform 8"/>
            <p:cNvSpPr/>
            <p:nvPr/>
          </p:nvSpPr>
          <p:spPr>
            <a:xfrm>
              <a:off x="0" y="0"/>
              <a:ext cx="2041747" cy="1409437"/>
            </a:xfrm>
            <a:custGeom>
              <a:avLst/>
              <a:gdLst/>
              <a:ahLst/>
              <a:cxnLst/>
              <a:rect l="l" t="t" r="r" b="b"/>
              <a:pathLst>
                <a:path w="2041747" h="1409437">
                  <a:moveTo>
                    <a:pt x="53928" y="0"/>
                  </a:moveTo>
                  <a:lnTo>
                    <a:pt x="1987819" y="0"/>
                  </a:lnTo>
                  <a:cubicBezTo>
                    <a:pt x="2017603" y="0"/>
                    <a:pt x="2041747" y="24144"/>
                    <a:pt x="2041747" y="53928"/>
                  </a:cubicBezTo>
                  <a:lnTo>
                    <a:pt x="2041747" y="1355509"/>
                  </a:lnTo>
                  <a:cubicBezTo>
                    <a:pt x="2041747" y="1385293"/>
                    <a:pt x="2017603" y="1409437"/>
                    <a:pt x="1987819" y="1409437"/>
                  </a:cubicBezTo>
                  <a:lnTo>
                    <a:pt x="53928" y="1409437"/>
                  </a:lnTo>
                  <a:cubicBezTo>
                    <a:pt x="39625" y="1409437"/>
                    <a:pt x="25909" y="1403756"/>
                    <a:pt x="15795" y="1393642"/>
                  </a:cubicBezTo>
                  <a:cubicBezTo>
                    <a:pt x="5682" y="1383529"/>
                    <a:pt x="0" y="1369812"/>
                    <a:pt x="0" y="1355509"/>
                  </a:cubicBezTo>
                  <a:lnTo>
                    <a:pt x="0" y="53928"/>
                  </a:lnTo>
                  <a:cubicBezTo>
                    <a:pt x="0" y="24144"/>
                    <a:pt x="24144" y="0"/>
                    <a:pt x="53928" y="0"/>
                  </a:cubicBezTo>
                  <a:close/>
                </a:path>
              </a:pathLst>
            </a:custGeom>
            <a:solidFill>
              <a:srgbClr val="D973AB"/>
            </a:solidFill>
            <a:ln cap="rnd">
              <a:noFill/>
              <a:prstDash val="solid"/>
              <a:round/>
            </a:ln>
          </p:spPr>
          <p:txBody>
            <a:bodyPr/>
            <a:lstStyle/>
            <a:p>
              <a:endParaRPr lang="en-US"/>
            </a:p>
          </p:txBody>
        </p:sp>
        <p:sp>
          <p:nvSpPr>
            <p:cNvPr id="9" name="TextBox 9"/>
            <p:cNvSpPr txBox="1"/>
            <p:nvPr/>
          </p:nvSpPr>
          <p:spPr>
            <a:xfrm>
              <a:off x="0" y="-38100"/>
              <a:ext cx="2041747" cy="144753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9994720" y="4633411"/>
            <a:ext cx="7371907" cy="4941153"/>
          </a:xfrm>
          <a:custGeom>
            <a:avLst/>
            <a:gdLst/>
            <a:ahLst/>
            <a:cxnLst/>
            <a:rect l="l" t="t" r="r" b="b"/>
            <a:pathLst>
              <a:path w="7371907" h="4941153">
                <a:moveTo>
                  <a:pt x="0" y="0"/>
                </a:moveTo>
                <a:lnTo>
                  <a:pt x="7371907" y="0"/>
                </a:lnTo>
                <a:lnTo>
                  <a:pt x="7371907" y="4941153"/>
                </a:lnTo>
                <a:lnTo>
                  <a:pt x="0" y="4941153"/>
                </a:lnTo>
                <a:lnTo>
                  <a:pt x="0" y="0"/>
                </a:lnTo>
                <a:close/>
              </a:path>
            </a:pathLst>
          </a:custGeom>
          <a:blipFill>
            <a:blip r:embed="rId11"/>
            <a:stretch>
              <a:fillRect l="-2559" t="-30191" r="-1535" b="-66706"/>
            </a:stretch>
          </a:blipFill>
          <a:ln w="38100" cap="sq">
            <a:solidFill>
              <a:srgbClr val="000000"/>
            </a:solidFill>
            <a:prstDash val="solid"/>
            <a:miter/>
          </a:ln>
        </p:spPr>
        <p:txBody>
          <a:bodyPr/>
          <a:lstStyle/>
          <a:p>
            <a:endParaRPr lang="en-US"/>
          </a:p>
        </p:txBody>
      </p:sp>
      <p:sp>
        <p:nvSpPr>
          <p:cNvPr id="11" name="Freeform 11"/>
          <p:cNvSpPr/>
          <p:nvPr/>
        </p:nvSpPr>
        <p:spPr>
          <a:xfrm>
            <a:off x="6761010" y="3241559"/>
            <a:ext cx="3034009" cy="2783704"/>
          </a:xfrm>
          <a:custGeom>
            <a:avLst/>
            <a:gdLst/>
            <a:ahLst/>
            <a:cxnLst/>
            <a:rect l="l" t="t" r="r" b="b"/>
            <a:pathLst>
              <a:path w="3034009" h="2783704">
                <a:moveTo>
                  <a:pt x="0" y="0"/>
                </a:moveTo>
                <a:lnTo>
                  <a:pt x="3034010" y="0"/>
                </a:lnTo>
                <a:lnTo>
                  <a:pt x="3034010" y="2783704"/>
                </a:lnTo>
                <a:lnTo>
                  <a:pt x="0" y="2783704"/>
                </a:lnTo>
                <a:lnTo>
                  <a:pt x="0" y="0"/>
                </a:lnTo>
                <a:close/>
              </a:path>
            </a:pathLst>
          </a:custGeom>
          <a:blipFill>
            <a:blip r:embed="rId12"/>
            <a:stretch>
              <a:fillRect/>
            </a:stretch>
          </a:blipFill>
        </p:spPr>
        <p:txBody>
          <a:bodyPr/>
          <a:lstStyle/>
          <a:p>
            <a:endParaRPr lang="en-US"/>
          </a:p>
        </p:txBody>
      </p:sp>
      <p:sp>
        <p:nvSpPr>
          <p:cNvPr id="12" name="Freeform 12"/>
          <p:cNvSpPr/>
          <p:nvPr/>
        </p:nvSpPr>
        <p:spPr>
          <a:xfrm>
            <a:off x="13563821" y="6025263"/>
            <a:ext cx="3695479" cy="1348850"/>
          </a:xfrm>
          <a:custGeom>
            <a:avLst/>
            <a:gdLst/>
            <a:ahLst/>
            <a:cxnLst/>
            <a:rect l="l" t="t" r="r" b="b"/>
            <a:pathLst>
              <a:path w="3695479" h="1348850">
                <a:moveTo>
                  <a:pt x="0" y="0"/>
                </a:moveTo>
                <a:lnTo>
                  <a:pt x="3695479" y="0"/>
                </a:lnTo>
                <a:lnTo>
                  <a:pt x="3695479" y="1348850"/>
                </a:lnTo>
                <a:lnTo>
                  <a:pt x="0" y="13488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TextBox 13"/>
          <p:cNvSpPr txBox="1"/>
          <p:nvPr/>
        </p:nvSpPr>
        <p:spPr>
          <a:xfrm>
            <a:off x="326246" y="333842"/>
            <a:ext cx="10185649" cy="2095500"/>
          </a:xfrm>
          <a:prstGeom prst="rect">
            <a:avLst/>
          </a:prstGeom>
        </p:spPr>
        <p:txBody>
          <a:bodyPr lIns="0" tIns="0" rIns="0" bIns="0" rtlCol="0" anchor="t">
            <a:spAutoFit/>
          </a:bodyPr>
          <a:lstStyle/>
          <a:p>
            <a:pPr algn="ctr">
              <a:lnSpc>
                <a:spcPts val="16800"/>
              </a:lnSpc>
              <a:spcBef>
                <a:spcPct val="0"/>
              </a:spcBef>
            </a:pPr>
            <a:r>
              <a:rPr lang="en-US" sz="12000">
                <a:solidFill>
                  <a:srgbClr val="000000"/>
                </a:solidFill>
                <a:latin typeface="Bobby Jones"/>
                <a:ea typeface="Bobby Jones"/>
                <a:cs typeface="Bobby Jones"/>
                <a:sym typeface="Bobby Jones"/>
              </a:rPr>
              <a:t>Presentation</a:t>
            </a:r>
          </a:p>
        </p:txBody>
      </p:sp>
      <p:sp>
        <p:nvSpPr>
          <p:cNvPr id="14" name="TextBox 14"/>
          <p:cNvSpPr txBox="1"/>
          <p:nvPr/>
        </p:nvSpPr>
        <p:spPr>
          <a:xfrm>
            <a:off x="0" y="2683782"/>
            <a:ext cx="8758272" cy="1801119"/>
          </a:xfrm>
          <a:prstGeom prst="rect">
            <a:avLst/>
          </a:prstGeom>
        </p:spPr>
        <p:txBody>
          <a:bodyPr lIns="0" tIns="0" rIns="0" bIns="0" rtlCol="0" anchor="t">
            <a:spAutoFit/>
          </a:bodyPr>
          <a:lstStyle/>
          <a:p>
            <a:pPr algn="ctr">
              <a:lnSpc>
                <a:spcPts val="14445"/>
              </a:lnSpc>
              <a:spcBef>
                <a:spcPct val="0"/>
              </a:spcBef>
            </a:pPr>
            <a:r>
              <a:rPr lang="en-US" sz="10318">
                <a:solidFill>
                  <a:srgbClr val="275791"/>
                </a:solidFill>
                <a:latin typeface="Bobby Jones"/>
                <a:ea typeface="Bobby Jones"/>
                <a:cs typeface="Bobby Jones"/>
                <a:sym typeface="Bobby Jones"/>
              </a:rPr>
              <a:t>Literacy</a:t>
            </a:r>
          </a:p>
        </p:txBody>
      </p:sp>
      <p:sp>
        <p:nvSpPr>
          <p:cNvPr id="15" name="TextBox 15"/>
          <p:cNvSpPr txBox="1"/>
          <p:nvPr/>
        </p:nvSpPr>
        <p:spPr>
          <a:xfrm>
            <a:off x="8578324" y="4282021"/>
            <a:ext cx="10185649" cy="1795781"/>
          </a:xfrm>
          <a:prstGeom prst="rect">
            <a:avLst/>
          </a:prstGeom>
        </p:spPr>
        <p:txBody>
          <a:bodyPr lIns="0" tIns="0" rIns="0" bIns="0" rtlCol="0" anchor="t">
            <a:spAutoFit/>
          </a:bodyPr>
          <a:lstStyle/>
          <a:p>
            <a:pPr algn="ctr">
              <a:lnSpc>
                <a:spcPts val="14419"/>
              </a:lnSpc>
              <a:spcBef>
                <a:spcPct val="0"/>
              </a:spcBef>
            </a:pPr>
            <a:r>
              <a:rPr lang="en-US" sz="10299">
                <a:solidFill>
                  <a:srgbClr val="FF52A2"/>
                </a:solidFill>
                <a:latin typeface="Bobby Jones"/>
                <a:ea typeface="Bobby Jones"/>
                <a:cs typeface="Bobby Jones"/>
                <a:sym typeface="Bobby Jones"/>
              </a:rPr>
              <a:t>Numeracy</a:t>
            </a:r>
          </a:p>
        </p:txBody>
      </p:sp>
      <p:sp>
        <p:nvSpPr>
          <p:cNvPr id="16" name="TextBox 16"/>
          <p:cNvSpPr txBox="1"/>
          <p:nvPr/>
        </p:nvSpPr>
        <p:spPr>
          <a:xfrm>
            <a:off x="2140077" y="4713502"/>
            <a:ext cx="6557987" cy="4100196"/>
          </a:xfrm>
          <a:prstGeom prst="rect">
            <a:avLst/>
          </a:prstGeom>
        </p:spPr>
        <p:txBody>
          <a:bodyPr lIns="0" tIns="0" rIns="0" bIns="0" rtlCol="0" anchor="t">
            <a:spAutoFit/>
          </a:bodyPr>
          <a:lstStyle/>
          <a:p>
            <a:pPr algn="l">
              <a:lnSpc>
                <a:spcPts val="8679"/>
              </a:lnSpc>
            </a:pPr>
            <a:r>
              <a:rPr lang="en-US" sz="6199" b="1">
                <a:solidFill>
                  <a:srgbClr val="000000"/>
                </a:solidFill>
                <a:latin typeface="A Day Without Sun Text Bold"/>
                <a:ea typeface="A Day Without Sun Text Bold"/>
                <a:cs typeface="A Day Without Sun Text Bold"/>
                <a:sym typeface="A Day Without Sun Text Bold"/>
              </a:rPr>
              <a:t>•Long date</a:t>
            </a:r>
          </a:p>
          <a:p>
            <a:pPr algn="l">
              <a:lnSpc>
                <a:spcPts val="8679"/>
              </a:lnSpc>
            </a:pPr>
            <a:r>
              <a:rPr lang="en-US" sz="6199" b="1">
                <a:solidFill>
                  <a:srgbClr val="000000"/>
                </a:solidFill>
                <a:latin typeface="A Day Without Sun Text Bold"/>
                <a:ea typeface="A Day Without Sun Text Bold"/>
                <a:cs typeface="A Day Without Sun Text Bold"/>
                <a:sym typeface="A Day Without Sun Text Bold"/>
              </a:rPr>
              <a:t>•Learning Intention</a:t>
            </a:r>
          </a:p>
          <a:p>
            <a:pPr algn="l">
              <a:lnSpc>
                <a:spcPts val="8679"/>
              </a:lnSpc>
            </a:pPr>
            <a:r>
              <a:rPr lang="en-US" sz="6199" b="1">
                <a:solidFill>
                  <a:srgbClr val="000000"/>
                </a:solidFill>
                <a:latin typeface="A Day Without Sun Text Bold"/>
                <a:ea typeface="A Day Without Sun Text Bold"/>
                <a:cs typeface="A Day Without Sun Text Bold"/>
                <a:sym typeface="A Day Without Sun Text Bold"/>
              </a:rPr>
              <a:t>•Cursive handwriting </a:t>
            </a:r>
          </a:p>
          <a:p>
            <a:pPr algn="l">
              <a:lnSpc>
                <a:spcPts val="6579"/>
              </a:lnSpc>
            </a:pPr>
            <a:endParaRPr lang="en-US" sz="6199" b="1">
              <a:solidFill>
                <a:srgbClr val="000000"/>
              </a:solidFill>
              <a:latin typeface="A Day Without Sun Text Bold"/>
              <a:ea typeface="A Day Without Sun Text Bold"/>
              <a:cs typeface="A Day Without Sun Text Bold"/>
              <a:sym typeface="A Day Without Sun Text Bold"/>
            </a:endParaRPr>
          </a:p>
        </p:txBody>
      </p:sp>
      <p:sp>
        <p:nvSpPr>
          <p:cNvPr id="17" name="TextBox 17"/>
          <p:cNvSpPr txBox="1"/>
          <p:nvPr/>
        </p:nvSpPr>
        <p:spPr>
          <a:xfrm>
            <a:off x="10257691" y="6021932"/>
            <a:ext cx="6845965" cy="4265068"/>
          </a:xfrm>
          <a:prstGeom prst="rect">
            <a:avLst/>
          </a:prstGeom>
        </p:spPr>
        <p:txBody>
          <a:bodyPr lIns="0" tIns="0" rIns="0" bIns="0" rtlCol="0" anchor="t">
            <a:spAutoFit/>
          </a:bodyPr>
          <a:lstStyle/>
          <a:p>
            <a:pPr algn="l">
              <a:lnSpc>
                <a:spcPts val="6992"/>
              </a:lnSpc>
            </a:pPr>
            <a:r>
              <a:rPr lang="en-US" sz="4994" b="1">
                <a:solidFill>
                  <a:srgbClr val="000000"/>
                </a:solidFill>
                <a:latin typeface="A Day Without Sun Text Bold"/>
                <a:ea typeface="A Day Without Sun Text Bold"/>
                <a:cs typeface="A Day Without Sun Text Bold"/>
                <a:sym typeface="A Day Without Sun Text Bold"/>
              </a:rPr>
              <a:t>•Short date</a:t>
            </a:r>
          </a:p>
          <a:p>
            <a:pPr algn="l">
              <a:lnSpc>
                <a:spcPts val="6992"/>
              </a:lnSpc>
            </a:pPr>
            <a:r>
              <a:rPr lang="en-US" sz="4994" b="1">
                <a:solidFill>
                  <a:srgbClr val="000000"/>
                </a:solidFill>
                <a:latin typeface="A Day Without Sun Text Bold"/>
                <a:ea typeface="A Day Without Sun Text Bold"/>
                <a:cs typeface="A Day Without Sun Text Bold"/>
                <a:sym typeface="A Day Without Sun Text Bold"/>
              </a:rPr>
              <a:t>•Learning Intention</a:t>
            </a:r>
          </a:p>
          <a:p>
            <a:pPr algn="l">
              <a:lnSpc>
                <a:spcPts val="6992"/>
              </a:lnSpc>
            </a:pPr>
            <a:r>
              <a:rPr lang="en-US" sz="4994" b="1">
                <a:solidFill>
                  <a:srgbClr val="000000"/>
                </a:solidFill>
                <a:latin typeface="A Day Without Sun Text Bold"/>
                <a:ea typeface="A Day Without Sun Text Bold"/>
                <a:cs typeface="A Day Without Sun Text Bold"/>
                <a:sym typeface="A Day Without Sun Text Bold"/>
              </a:rPr>
              <a:t>•Side margin and top line ruled</a:t>
            </a:r>
          </a:p>
          <a:p>
            <a:pPr algn="l">
              <a:lnSpc>
                <a:spcPts val="6992"/>
              </a:lnSpc>
            </a:pPr>
            <a:r>
              <a:rPr lang="en-US" sz="4994" b="1">
                <a:solidFill>
                  <a:srgbClr val="000000"/>
                </a:solidFill>
                <a:latin typeface="A Day Without Sun Text Bold"/>
                <a:ea typeface="A Day Without Sun Text Bold"/>
                <a:cs typeface="A Day Without Sun Text Bold"/>
                <a:sym typeface="A Day Without Sun Text Bold"/>
              </a:rPr>
              <a:t>•On occasion, a middle margin</a:t>
            </a:r>
          </a:p>
          <a:p>
            <a:pPr algn="l">
              <a:lnSpc>
                <a:spcPts val="5842"/>
              </a:lnSpc>
            </a:pPr>
            <a:endParaRPr lang="en-US" sz="4994" b="1">
              <a:solidFill>
                <a:srgbClr val="000000"/>
              </a:solidFill>
              <a:latin typeface="A Day Without Sun Text Bold"/>
              <a:ea typeface="A Day Without Sun Text Bold"/>
              <a:cs typeface="A Day Without Sun Text Bold"/>
              <a:sym typeface="A Day Without Sun Text Bold"/>
            </a:endParaRPr>
          </a:p>
        </p:txBody>
      </p:sp>
      <p:pic>
        <p:nvPicPr>
          <p:cNvPr id="27" name="Audio 26">
            <a:extLst>
              <a:ext uri="{FF2B5EF4-FFF2-40B4-BE49-F238E27FC236}">
                <a16:creationId xmlns:a16="http://schemas.microsoft.com/office/drawing/2014/main" id="{80797F51-6C70-00A3-3665-82767604155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481"/>
    </mc:Choice>
    <mc:Fallback>
      <p:transition spd="slow" advTm="37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1925</Words>
  <Application>Microsoft Macintosh PowerPoint</Application>
  <PresentationFormat>Custom</PresentationFormat>
  <Paragraphs>280</Paragraphs>
  <Slides>32</Slides>
  <Notes>2</Notes>
  <HiddenSlides>0</HiddenSlides>
  <MMClips>32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 Day Without Sun Text Bold</vt:lpstr>
      <vt:lpstr>KAHoneybun</vt:lpstr>
      <vt:lpstr>Arial</vt:lpstr>
      <vt:lpstr>Bobby Jones Condensed</vt:lpstr>
      <vt:lpstr>A Day Without Sun Text</vt:lpstr>
      <vt:lpstr>Bobby Jones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info ppt</dc:title>
  <cp:lastModifiedBy>K McComb</cp:lastModifiedBy>
  <cp:revision>3</cp:revision>
  <dcterms:created xsi:type="dcterms:W3CDTF">2006-08-16T00:00:00Z</dcterms:created>
  <dcterms:modified xsi:type="dcterms:W3CDTF">2025-09-01T19:09:07Z</dcterms:modified>
  <dc:identifier>DAGOHosbJbw</dc:identifier>
</cp:coreProperties>
</file>