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E97C5-84F8-427B-B0E7-91E7B281B05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661EFB-EFC0-4B69-B6AE-EFC27A505D7A}">
      <dgm:prSet/>
      <dgm:spPr/>
      <dgm:t>
        <a:bodyPr/>
        <a:lstStyle/>
        <a:p>
          <a:r>
            <a:rPr lang="en-US" dirty="0"/>
            <a:t>We need to talk to trusted adults if we see </a:t>
          </a:r>
          <a:r>
            <a:rPr lang="en-US" dirty="0">
              <a:latin typeface="Calibri Light" panose="020F0302020204030204"/>
            </a:rPr>
            <a:t>anything</a:t>
          </a:r>
          <a:r>
            <a:rPr lang="en-US" dirty="0"/>
            <a:t> we do not like or makes us worried.</a:t>
          </a:r>
        </a:p>
      </dgm:t>
    </dgm:pt>
    <dgm:pt modelId="{935E8CE1-E809-4E32-B442-C3BC0B5F3903}" type="parTrans" cxnId="{FC45A8AF-22BC-473C-8BF2-215F3EDD2C49}">
      <dgm:prSet/>
      <dgm:spPr/>
      <dgm:t>
        <a:bodyPr/>
        <a:lstStyle/>
        <a:p>
          <a:endParaRPr lang="en-US"/>
        </a:p>
      </dgm:t>
    </dgm:pt>
    <dgm:pt modelId="{7439D315-0877-4FB3-90E8-CF7C0289C69F}" type="sibTrans" cxnId="{FC45A8AF-22BC-473C-8BF2-215F3EDD2C49}">
      <dgm:prSet/>
      <dgm:spPr/>
      <dgm:t>
        <a:bodyPr/>
        <a:lstStyle/>
        <a:p>
          <a:endParaRPr lang="en-US"/>
        </a:p>
      </dgm:t>
    </dgm:pt>
    <dgm:pt modelId="{A452916F-9298-401B-96A6-04D7AE19C12D}">
      <dgm:prSet/>
      <dgm:spPr/>
      <dgm:t>
        <a:bodyPr/>
        <a:lstStyle/>
        <a:p>
          <a:r>
            <a:rPr lang="en-US" dirty="0"/>
            <a:t>You could also pause/ turn off the device screen or delete the app/game</a:t>
          </a:r>
        </a:p>
      </dgm:t>
    </dgm:pt>
    <dgm:pt modelId="{F86DE443-5D6C-4659-B86B-5680C02223C6}" type="parTrans" cxnId="{68FD273F-103D-4B12-A8BF-F584D2B69747}">
      <dgm:prSet/>
      <dgm:spPr/>
      <dgm:t>
        <a:bodyPr/>
        <a:lstStyle/>
        <a:p>
          <a:endParaRPr lang="en-US"/>
        </a:p>
      </dgm:t>
    </dgm:pt>
    <dgm:pt modelId="{E13AFC88-6F83-440E-8215-59B7FDF9EC54}" type="sibTrans" cxnId="{68FD273F-103D-4B12-A8BF-F584D2B69747}">
      <dgm:prSet/>
      <dgm:spPr/>
      <dgm:t>
        <a:bodyPr/>
        <a:lstStyle/>
        <a:p>
          <a:endParaRPr lang="en-US"/>
        </a:p>
      </dgm:t>
    </dgm:pt>
    <dgm:pt modelId="{56310164-990C-4025-95EB-C09DBFDEC011}" type="pres">
      <dgm:prSet presAssocID="{6BCE97C5-84F8-427B-B0E7-91E7B281B0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3536D9-1484-4EC9-8F46-E0CE0632DEEA}" type="pres">
      <dgm:prSet presAssocID="{F5661EFB-EFC0-4B69-B6AE-EFC27A505D7A}" presName="hierRoot1" presStyleCnt="0"/>
      <dgm:spPr/>
    </dgm:pt>
    <dgm:pt modelId="{D8D4515A-6AA6-47FC-A148-741092CA30D7}" type="pres">
      <dgm:prSet presAssocID="{F5661EFB-EFC0-4B69-B6AE-EFC27A505D7A}" presName="composite" presStyleCnt="0"/>
      <dgm:spPr/>
    </dgm:pt>
    <dgm:pt modelId="{D5B74DF5-BB8D-48E5-AE2E-8D41507030B9}" type="pres">
      <dgm:prSet presAssocID="{F5661EFB-EFC0-4B69-B6AE-EFC27A505D7A}" presName="background" presStyleLbl="node0" presStyleIdx="0" presStyleCnt="2"/>
      <dgm:spPr/>
    </dgm:pt>
    <dgm:pt modelId="{FEE90C72-C55A-440D-AF08-C5F0E9A9E158}" type="pres">
      <dgm:prSet presAssocID="{F5661EFB-EFC0-4B69-B6AE-EFC27A505D7A}" presName="text" presStyleLbl="fgAcc0" presStyleIdx="0" presStyleCnt="2">
        <dgm:presLayoutVars>
          <dgm:chPref val="3"/>
        </dgm:presLayoutVars>
      </dgm:prSet>
      <dgm:spPr/>
    </dgm:pt>
    <dgm:pt modelId="{29CD2558-4AA7-47CA-9516-7DED157B44AA}" type="pres">
      <dgm:prSet presAssocID="{F5661EFB-EFC0-4B69-B6AE-EFC27A505D7A}" presName="hierChild2" presStyleCnt="0"/>
      <dgm:spPr/>
    </dgm:pt>
    <dgm:pt modelId="{24FE6B52-AB2D-4853-B8E2-83C058DDA944}" type="pres">
      <dgm:prSet presAssocID="{A452916F-9298-401B-96A6-04D7AE19C12D}" presName="hierRoot1" presStyleCnt="0"/>
      <dgm:spPr/>
    </dgm:pt>
    <dgm:pt modelId="{E1FA867D-2CD9-4A3B-A06C-86449A0614ED}" type="pres">
      <dgm:prSet presAssocID="{A452916F-9298-401B-96A6-04D7AE19C12D}" presName="composite" presStyleCnt="0"/>
      <dgm:spPr/>
    </dgm:pt>
    <dgm:pt modelId="{CFC73BAC-A2F1-46A5-852F-C455F441BD87}" type="pres">
      <dgm:prSet presAssocID="{A452916F-9298-401B-96A6-04D7AE19C12D}" presName="background" presStyleLbl="node0" presStyleIdx="1" presStyleCnt="2"/>
      <dgm:spPr/>
    </dgm:pt>
    <dgm:pt modelId="{8129915B-02FB-4041-8483-5BF7DC9E109C}" type="pres">
      <dgm:prSet presAssocID="{A452916F-9298-401B-96A6-04D7AE19C12D}" presName="text" presStyleLbl="fgAcc0" presStyleIdx="1" presStyleCnt="2">
        <dgm:presLayoutVars>
          <dgm:chPref val="3"/>
        </dgm:presLayoutVars>
      </dgm:prSet>
      <dgm:spPr/>
    </dgm:pt>
    <dgm:pt modelId="{0045206B-2A54-4F6E-BBF2-B5C65201861B}" type="pres">
      <dgm:prSet presAssocID="{A452916F-9298-401B-96A6-04D7AE19C12D}" presName="hierChild2" presStyleCnt="0"/>
      <dgm:spPr/>
    </dgm:pt>
  </dgm:ptLst>
  <dgm:cxnLst>
    <dgm:cxn modelId="{68FD273F-103D-4B12-A8BF-F584D2B69747}" srcId="{6BCE97C5-84F8-427B-B0E7-91E7B281B057}" destId="{A452916F-9298-401B-96A6-04D7AE19C12D}" srcOrd="1" destOrd="0" parTransId="{F86DE443-5D6C-4659-B86B-5680C02223C6}" sibTransId="{E13AFC88-6F83-440E-8215-59B7FDF9EC54}"/>
    <dgm:cxn modelId="{31FFCA80-2F49-408C-AEDE-1723F0743AD3}" type="presOf" srcId="{A452916F-9298-401B-96A6-04D7AE19C12D}" destId="{8129915B-02FB-4041-8483-5BF7DC9E109C}" srcOrd="0" destOrd="0" presId="urn:microsoft.com/office/officeart/2005/8/layout/hierarchy1"/>
    <dgm:cxn modelId="{678790A4-8147-4ED2-929C-306BE84E5FB6}" type="presOf" srcId="{F5661EFB-EFC0-4B69-B6AE-EFC27A505D7A}" destId="{FEE90C72-C55A-440D-AF08-C5F0E9A9E158}" srcOrd="0" destOrd="0" presId="urn:microsoft.com/office/officeart/2005/8/layout/hierarchy1"/>
    <dgm:cxn modelId="{FC45A8AF-22BC-473C-8BF2-215F3EDD2C49}" srcId="{6BCE97C5-84F8-427B-B0E7-91E7B281B057}" destId="{F5661EFB-EFC0-4B69-B6AE-EFC27A505D7A}" srcOrd="0" destOrd="0" parTransId="{935E8CE1-E809-4E32-B442-C3BC0B5F3903}" sibTransId="{7439D315-0877-4FB3-90E8-CF7C0289C69F}"/>
    <dgm:cxn modelId="{9910C3CB-89F6-4AB4-9F7A-D87B3BDFF4ED}" type="presOf" srcId="{6BCE97C5-84F8-427B-B0E7-91E7B281B057}" destId="{56310164-990C-4025-95EB-C09DBFDEC011}" srcOrd="0" destOrd="0" presId="urn:microsoft.com/office/officeart/2005/8/layout/hierarchy1"/>
    <dgm:cxn modelId="{3B59D83D-9AA0-4C16-B9C6-57E9DF65388F}" type="presParOf" srcId="{56310164-990C-4025-95EB-C09DBFDEC011}" destId="{5D3536D9-1484-4EC9-8F46-E0CE0632DEEA}" srcOrd="0" destOrd="0" presId="urn:microsoft.com/office/officeart/2005/8/layout/hierarchy1"/>
    <dgm:cxn modelId="{492732A9-A027-4723-839A-509AE9C6CE29}" type="presParOf" srcId="{5D3536D9-1484-4EC9-8F46-E0CE0632DEEA}" destId="{D8D4515A-6AA6-47FC-A148-741092CA30D7}" srcOrd="0" destOrd="0" presId="urn:microsoft.com/office/officeart/2005/8/layout/hierarchy1"/>
    <dgm:cxn modelId="{B3A91B06-D4DE-4686-B0E1-5892525CC008}" type="presParOf" srcId="{D8D4515A-6AA6-47FC-A148-741092CA30D7}" destId="{D5B74DF5-BB8D-48E5-AE2E-8D41507030B9}" srcOrd="0" destOrd="0" presId="urn:microsoft.com/office/officeart/2005/8/layout/hierarchy1"/>
    <dgm:cxn modelId="{CE2B8C9D-D629-4053-A68A-CF2FFF500EDD}" type="presParOf" srcId="{D8D4515A-6AA6-47FC-A148-741092CA30D7}" destId="{FEE90C72-C55A-440D-AF08-C5F0E9A9E158}" srcOrd="1" destOrd="0" presId="urn:microsoft.com/office/officeart/2005/8/layout/hierarchy1"/>
    <dgm:cxn modelId="{35DE3649-1897-4B80-8D83-371FD92D9D2B}" type="presParOf" srcId="{5D3536D9-1484-4EC9-8F46-E0CE0632DEEA}" destId="{29CD2558-4AA7-47CA-9516-7DED157B44AA}" srcOrd="1" destOrd="0" presId="urn:microsoft.com/office/officeart/2005/8/layout/hierarchy1"/>
    <dgm:cxn modelId="{19E33473-E661-4AC1-B61B-561FCADA8FA4}" type="presParOf" srcId="{56310164-990C-4025-95EB-C09DBFDEC011}" destId="{24FE6B52-AB2D-4853-B8E2-83C058DDA944}" srcOrd="1" destOrd="0" presId="urn:microsoft.com/office/officeart/2005/8/layout/hierarchy1"/>
    <dgm:cxn modelId="{0012E7DA-C6D2-4E1F-A987-37EAD117B094}" type="presParOf" srcId="{24FE6B52-AB2D-4853-B8E2-83C058DDA944}" destId="{E1FA867D-2CD9-4A3B-A06C-86449A0614ED}" srcOrd="0" destOrd="0" presId="urn:microsoft.com/office/officeart/2005/8/layout/hierarchy1"/>
    <dgm:cxn modelId="{B7A2C5F4-1EB3-47A8-9DD0-7342B7B74429}" type="presParOf" srcId="{E1FA867D-2CD9-4A3B-A06C-86449A0614ED}" destId="{CFC73BAC-A2F1-46A5-852F-C455F441BD87}" srcOrd="0" destOrd="0" presId="urn:microsoft.com/office/officeart/2005/8/layout/hierarchy1"/>
    <dgm:cxn modelId="{0B01EDA8-90EC-40EC-86EA-E5870284F5AA}" type="presParOf" srcId="{E1FA867D-2CD9-4A3B-A06C-86449A0614ED}" destId="{8129915B-02FB-4041-8483-5BF7DC9E109C}" srcOrd="1" destOrd="0" presId="urn:microsoft.com/office/officeart/2005/8/layout/hierarchy1"/>
    <dgm:cxn modelId="{0ECDB4DC-FBF2-4E5F-8552-C9D05FA52A3A}" type="presParOf" srcId="{24FE6B52-AB2D-4853-B8E2-83C058DDA944}" destId="{0045206B-2A54-4F6E-BBF2-B5C6520186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74DF5-BB8D-48E5-AE2E-8D41507030B9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90C72-C55A-440D-AF08-C5F0E9A9E158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We need to talk to trusted adults if we see </a:t>
          </a:r>
          <a:r>
            <a:rPr lang="en-US" sz="3400" kern="1200" dirty="0">
              <a:latin typeface="Calibri Light" panose="020F0302020204030204"/>
            </a:rPr>
            <a:t>anything</a:t>
          </a:r>
          <a:r>
            <a:rPr lang="en-US" sz="3400" kern="1200" dirty="0"/>
            <a:t> we do not like or makes us worried.</a:t>
          </a:r>
        </a:p>
      </dsp:txBody>
      <dsp:txXfrm>
        <a:off x="585701" y="1067340"/>
        <a:ext cx="4337991" cy="2693452"/>
      </dsp:txXfrm>
    </dsp:sp>
    <dsp:sp modelId="{CFC73BAC-A2F1-46A5-852F-C455F441BD87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9915B-02FB-4041-8483-5BF7DC9E109C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You could also pause/ turn off the device screen or delete the app/game</a:t>
          </a:r>
        </a:p>
      </dsp:txBody>
      <dsp:txXfrm>
        <a:off x="6092527" y="1067340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C181A-D47F-4DE1-8C4E-C795EC60835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0541-DCA7-48E7-8542-CFB1AD56C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manthadehart.blogspot.com/2011/01/protect-your-privacy-online_15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724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ngimg.com/download/8879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reen-tick-p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431" y="2124351"/>
            <a:ext cx="9036677" cy="41284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5"/>
                </a:solidFill>
                <a:cs typeface="Calibri Light"/>
              </a:rPr>
              <a:t>Internet safety day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79" y="3448174"/>
            <a:ext cx="9036677" cy="2491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cs typeface="Calibri"/>
              </a:rPr>
              <a:t>Together for a better internet </a:t>
            </a:r>
          </a:p>
          <a:p>
            <a:r>
              <a:rPr lang="en-US" sz="3600" dirty="0">
                <a:solidFill>
                  <a:schemeClr val="accent5"/>
                </a:solidFill>
                <a:cs typeface="Calibri"/>
              </a:rPr>
              <a:t>From this theme we want to inspire change, make a difference and navigate change online.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6AB8E-264F-8304-C8FB-5348FB625BF5}"/>
              </a:ext>
            </a:extLst>
          </p:cNvPr>
          <p:cNvSpPr txBox="1"/>
          <p:nvPr/>
        </p:nvSpPr>
        <p:spPr>
          <a:xfrm>
            <a:off x="362479" y="14022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accent5"/>
                </a:solidFill>
                <a:cs typeface="Calibri"/>
              </a:rPr>
              <a:t>6/2/24</a:t>
            </a:r>
          </a:p>
        </p:txBody>
      </p:sp>
      <p:pic>
        <p:nvPicPr>
          <p:cNvPr id="8" name="Picture 7" descr="Simple computer illustration">
            <a:extLst>
              <a:ext uri="{FF2B5EF4-FFF2-40B4-BE49-F238E27FC236}">
                <a16:creationId xmlns:a16="http://schemas.microsoft.com/office/drawing/2014/main" id="{F446F5DD-5301-9193-61C2-40000F9E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602" y="338901"/>
            <a:ext cx="3394586" cy="2574613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61A1466D-1909-27E4-FBFA-B4D8D7C89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7" t="11947" r="28419"/>
          <a:stretch/>
        </p:blipFill>
        <p:spPr>
          <a:xfrm>
            <a:off x="-56115" y="1626208"/>
            <a:ext cx="3484446" cy="40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BAA07-60B8-3425-CB95-00D0A981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    The good things we can do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4065-9791-058F-448F-CD78AEB5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There are lots of great things we can do online as listed below.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457200" indent="-457200"/>
            <a:r>
              <a:rPr lang="en-US" sz="2000" dirty="0">
                <a:cs typeface="Calibri"/>
              </a:rPr>
              <a:t>Play games</a:t>
            </a:r>
          </a:p>
          <a:p>
            <a:pPr marL="457200" indent="-457200"/>
            <a:r>
              <a:rPr lang="en-US" sz="2000" dirty="0">
                <a:cs typeface="Calibri"/>
              </a:rPr>
              <a:t>Email each other </a:t>
            </a:r>
          </a:p>
          <a:p>
            <a:pPr marL="457200" indent="-457200"/>
            <a:r>
              <a:rPr lang="en-US" sz="2000" dirty="0">
                <a:cs typeface="Calibri"/>
              </a:rPr>
              <a:t>Learn things </a:t>
            </a:r>
          </a:p>
          <a:p>
            <a:pPr marL="457200" indent="-457200"/>
            <a:r>
              <a:rPr lang="en-US" sz="2000" dirty="0">
                <a:cs typeface="Calibri"/>
              </a:rPr>
              <a:t>Read</a:t>
            </a:r>
          </a:p>
          <a:p>
            <a:pPr marL="457200" indent="-457200"/>
            <a:r>
              <a:rPr lang="en-US" sz="2000" dirty="0">
                <a:cs typeface="Calibri"/>
              </a:rPr>
              <a:t>And plenty more </a:t>
            </a:r>
          </a:p>
        </p:txBody>
      </p:sp>
      <p:pic>
        <p:nvPicPr>
          <p:cNvPr id="4" name="Graphic 3" descr="Thumbs up sign with solid fill">
            <a:extLst>
              <a:ext uri="{FF2B5EF4-FFF2-40B4-BE49-F238E27FC236}">
                <a16:creationId xmlns:a16="http://schemas.microsoft.com/office/drawing/2014/main" id="{A918C5E7-1870-7367-780F-705615AB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BA55D-FEAB-AAF8-77C0-8356F1AF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Being careful online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4E32-D95F-E6DE-E2A3-F90EFD02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72439"/>
            <a:ext cx="4452088" cy="38364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cs typeface="Calibri"/>
              </a:rPr>
              <a:t> We must be careful online. We must ensure that we use our three R's online :</a:t>
            </a:r>
            <a:endParaRPr lang="en-US" sz="2200" dirty="0"/>
          </a:p>
          <a:p>
            <a:pPr marL="0" indent="0">
              <a:buNone/>
            </a:pPr>
            <a:r>
              <a:rPr lang="en-US" sz="3200" b="1" dirty="0">
                <a:cs typeface="Calibri"/>
              </a:rPr>
              <a:t>Respect Yourself</a:t>
            </a:r>
          </a:p>
          <a:p>
            <a:pPr marL="0" indent="0">
              <a:buNone/>
            </a:pPr>
            <a:r>
              <a:rPr lang="en-US" sz="3200" b="1" dirty="0">
                <a:cs typeface="Calibri"/>
              </a:rPr>
              <a:t>Respect Each other</a:t>
            </a:r>
          </a:p>
          <a:p>
            <a:pPr marL="0" indent="0">
              <a:buNone/>
            </a:pPr>
            <a:r>
              <a:rPr lang="en-US" sz="3200" b="1" dirty="0">
                <a:cs typeface="Calibri"/>
              </a:rPr>
              <a:t>Respect The Environment</a:t>
            </a:r>
          </a:p>
          <a:p>
            <a:pPr marL="0" indent="0">
              <a:buNone/>
            </a:pPr>
            <a:endParaRPr lang="en-US" sz="3200" b="1" dirty="0"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Treat people online like you do in person – with kind words and kind actions!</a:t>
            </a:r>
          </a:p>
        </p:txBody>
      </p:sp>
      <p:pic>
        <p:nvPicPr>
          <p:cNvPr id="4" name="Picture 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989357D5-BFFB-3B61-FEC0-80CCED67C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73" r="135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3E2DF-D1CF-8A04-491E-B0ABFBACD0AC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7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93002-88E3-1FD9-8FA7-D61CCBEA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300">
                <a:cs typeface="Calibri Light"/>
              </a:rPr>
              <a:t>We Must Know What We Are Allowed Online</a:t>
            </a:r>
            <a:endParaRPr lang="en-US" sz="43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BCC20-E25B-0D01-A137-196A6AD21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192B-6852-A658-D9FF-E992A346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798" y="3054318"/>
            <a:ext cx="4195675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We must ask an adult before downloading or playing any game or watching anything.</a:t>
            </a:r>
            <a:endParaRPr lang="en-US" dirty="0"/>
          </a:p>
        </p:txBody>
      </p:sp>
      <p:pic>
        <p:nvPicPr>
          <p:cNvPr id="4" name="Picture 3" descr="A person in a garment&#10;&#10;Description automatically generated">
            <a:extLst>
              <a:ext uri="{FF2B5EF4-FFF2-40B4-BE49-F238E27FC236}">
                <a16:creationId xmlns:a16="http://schemas.microsoft.com/office/drawing/2014/main" id="{A62AAE6B-F5EC-DBA5-DF76-FB897D41D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25" r="90395" b="96913"/>
          <a:stretch/>
        </p:blipFill>
        <p:spPr>
          <a:xfrm>
            <a:off x="648639" y="4664025"/>
            <a:ext cx="2865781" cy="794244"/>
          </a:xfrm>
          <a:prstGeom prst="rect">
            <a:avLst/>
          </a:prstGeom>
        </p:spPr>
      </p:pic>
      <p:sp>
        <p:nvSpPr>
          <p:cNvPr id="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E7BE3-981F-D09B-AF20-32D9706D8B80}"/>
              </a:ext>
            </a:extLst>
          </p:cNvPr>
          <p:cNvSpPr txBox="1"/>
          <p:nvPr/>
        </p:nvSpPr>
        <p:spPr>
          <a:xfrm>
            <a:off x="7562850" y="6428316"/>
            <a:ext cx="3987800" cy="211667"/>
          </a:xfrm>
          <a:prstGeom prst="rect">
            <a:avLst/>
          </a:prstGeom>
        </p:spPr>
        <p:txBody>
          <a:bodyPr lIns="91440" tIns="45720" rIns="91440" bIns="45720" anchor="t">
            <a:normAutofit fontScale="47500" lnSpcReduction="20000"/>
          </a:bodyPr>
          <a:lstStyle/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cartoon of two people&#10;&#10;Description automatically generated">
            <a:extLst>
              <a:ext uri="{FF2B5EF4-FFF2-40B4-BE49-F238E27FC236}">
                <a16:creationId xmlns:a16="http://schemas.microsoft.com/office/drawing/2014/main" id="{80DF6C91-4FDC-CB9D-6E5D-3A805EE50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414" y="2830922"/>
            <a:ext cx="7098094" cy="39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19C02-E5E4-38D3-EB8E-3D2CE174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ea typeface="Calibri Light"/>
                <a:cs typeface="Calibri Light"/>
              </a:rPr>
              <a:t>We must know what to do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7F4660-A35C-A5D4-2B61-CE498F9C7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086390"/>
              </p:ext>
            </p:extLst>
          </p:nvPr>
        </p:nvGraphicFramePr>
        <p:xfrm>
          <a:off x="1155700" y="186055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7A58-01BF-BE6D-04BF-77409F38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78" y="1669155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cs typeface="Calibri Light"/>
              </a:rPr>
              <a:t>Safer internet day poem</a:t>
            </a:r>
            <a:br>
              <a:rPr lang="en-US" sz="3200" dirty="0">
                <a:cs typeface="Calibri Light"/>
              </a:rPr>
            </a:br>
            <a:endParaRPr lang="en-US" sz="3200" dirty="0">
              <a:cs typeface="Calibri Light"/>
            </a:endParaRPr>
          </a:p>
        </p:txBody>
      </p:sp>
      <p:pic>
        <p:nvPicPr>
          <p:cNvPr id="5" name="Picture 4" descr="Free vector graphic: Notebook, Pencil, Blank, Office - Free Image on ...">
            <a:extLst>
              <a:ext uri="{FF2B5EF4-FFF2-40B4-BE49-F238E27FC236}">
                <a16:creationId xmlns:a16="http://schemas.microsoft.com/office/drawing/2014/main" id="{4FC85BFF-629A-F09A-F618-C8B28292D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"/>
          <a:stretch/>
        </p:blipFill>
        <p:spPr>
          <a:xfrm>
            <a:off x="385010" y="200901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D154-98C0-E2EA-FE46-79F9A713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Going online can be so much fun,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You can play, and chat, and find out.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But when things change and you feel unsure,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Then that's when it's time to shout...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"Something has changed, and I need some help,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What's happening doesn't feel good."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Things will get better when a trusted adult knows,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And your feelings have been understood.</a:t>
            </a:r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0A437530-0872-2265-DBCD-4B42E05E7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2" t="16106" r="19589"/>
          <a:stretch/>
        </p:blipFill>
        <p:spPr>
          <a:xfrm>
            <a:off x="879061" y="2370390"/>
            <a:ext cx="3675870" cy="28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64978-5082-ED32-FD6E-3BDAE356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37" y="-237734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Supporter of safer internet day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A6A1-E1FB-C779-E455-9836DD93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436" y="2622991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St Mary's is now a registered and certified supporter of safer internet day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green check mark in a square&#10;&#10;Description automatically generated">
            <a:extLst>
              <a:ext uri="{FF2B5EF4-FFF2-40B4-BE49-F238E27FC236}">
                <a16:creationId xmlns:a16="http://schemas.microsoft.com/office/drawing/2014/main" id="{42B21896-A374-3FD3-A563-E781695C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2131B-2974-208E-7D7E-BC0729594478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EA4BF-58DF-7FF7-7198-135C6A0B4B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532" r="58849" b="34925"/>
          <a:stretch/>
        </p:blipFill>
        <p:spPr>
          <a:xfrm>
            <a:off x="6555970" y="3469241"/>
            <a:ext cx="4640079" cy="32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284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Internet safety day</vt:lpstr>
      <vt:lpstr>    The good things we can do online</vt:lpstr>
      <vt:lpstr>Being careful online </vt:lpstr>
      <vt:lpstr>We Must Know What We Are Allowed Online</vt:lpstr>
      <vt:lpstr>We must know what to do </vt:lpstr>
      <vt:lpstr>Safer internet day poem </vt:lpstr>
      <vt:lpstr>Supporter of safer internet day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Sabharwal</dc:creator>
  <cp:lastModifiedBy>O Sabharwal</cp:lastModifiedBy>
  <cp:revision>79</cp:revision>
  <dcterms:created xsi:type="dcterms:W3CDTF">2024-02-05T09:06:21Z</dcterms:created>
  <dcterms:modified xsi:type="dcterms:W3CDTF">2024-02-08T09:56:31Z</dcterms:modified>
</cp:coreProperties>
</file>