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Montserrat SemiBold"/>
      <p:regular r:id="rId24"/>
      <p:bold r:id="rId25"/>
      <p:italic r:id="rId26"/>
      <p:boldItalic r:id="rId27"/>
    </p:embeddedFont>
    <p:embeddedFont>
      <p:font typeface="Paytone One"/>
      <p:regular r:id="rId28"/>
    </p:embeddedFont>
    <p:embeddedFont>
      <p:font typeface="Montserrat Black"/>
      <p:bold r:id="rId29"/>
      <p:boldItalic r:id="rId30"/>
    </p:embeddedFont>
    <p:embeddedFont>
      <p:font typeface="Montserrat Medium"/>
      <p:regular r:id="rId31"/>
      <p:bold r:id="rId32"/>
      <p:italic r:id="rId33"/>
      <p:boldItalic r:id="rId34"/>
    </p:embeddedFont>
    <p:embeddedFont>
      <p:font typeface="Luckiest Guy"/>
      <p:regular r:id="rId35"/>
    </p:embeddedFont>
    <p:embeddedFont>
      <p:font typeface="DM Sans"/>
      <p:bold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MontserratSemiBold-regular.fntdata"/><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SemiBold-italic.fntdata"/><Relationship Id="rId25" Type="http://schemas.openxmlformats.org/officeDocument/2006/relationships/font" Target="fonts/MontserratSemiBold-bold.fntdata"/><Relationship Id="rId28" Type="http://schemas.openxmlformats.org/officeDocument/2006/relationships/font" Target="fonts/PaytoneOne-regular.fntdata"/><Relationship Id="rId27" Type="http://schemas.openxmlformats.org/officeDocument/2006/relationships/font" Target="fonts/MontserratSemiBold-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Black-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Medium-regular.fntdata"/><Relationship Id="rId30" Type="http://schemas.openxmlformats.org/officeDocument/2006/relationships/font" Target="fonts/MontserratBlack-boldItalic.fntdata"/><Relationship Id="rId11" Type="http://schemas.openxmlformats.org/officeDocument/2006/relationships/slide" Target="slides/slide6.xml"/><Relationship Id="rId33" Type="http://schemas.openxmlformats.org/officeDocument/2006/relationships/font" Target="fonts/MontserratMedium-italic.fntdata"/><Relationship Id="rId10" Type="http://schemas.openxmlformats.org/officeDocument/2006/relationships/slide" Target="slides/slide5.xml"/><Relationship Id="rId32" Type="http://schemas.openxmlformats.org/officeDocument/2006/relationships/font" Target="fonts/MontserratMedium-bold.fntdata"/><Relationship Id="rId13" Type="http://schemas.openxmlformats.org/officeDocument/2006/relationships/slide" Target="slides/slide8.xml"/><Relationship Id="rId35" Type="http://schemas.openxmlformats.org/officeDocument/2006/relationships/font" Target="fonts/LuckiestGuy-regular.fntdata"/><Relationship Id="rId12" Type="http://schemas.openxmlformats.org/officeDocument/2006/relationships/slide" Target="slides/slide7.xml"/><Relationship Id="rId34" Type="http://schemas.openxmlformats.org/officeDocument/2006/relationships/font" Target="fonts/MontserratMedium-boldItalic.fntdata"/><Relationship Id="rId15" Type="http://schemas.openxmlformats.org/officeDocument/2006/relationships/slide" Target="slides/slide10.xml"/><Relationship Id="rId37" Type="http://schemas.openxmlformats.org/officeDocument/2006/relationships/font" Target="fonts/DMSans-boldItalic.fntdata"/><Relationship Id="rId14" Type="http://schemas.openxmlformats.org/officeDocument/2006/relationships/slide" Target="slides/slide9.xml"/><Relationship Id="rId36" Type="http://schemas.openxmlformats.org/officeDocument/2006/relationships/font" Target="fonts/DMSans-bold.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8ff72e7eaa_1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g28ff72e7eaa_1_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6" name="Shape 726"/>
        <p:cNvGrpSpPr/>
        <p:nvPr/>
      </p:nvGrpSpPr>
      <p:grpSpPr>
        <a:xfrm>
          <a:off x="0" y="0"/>
          <a:ext cx="0" cy="0"/>
          <a:chOff x="0" y="0"/>
          <a:chExt cx="0" cy="0"/>
        </a:xfrm>
      </p:grpSpPr>
      <p:sp>
        <p:nvSpPr>
          <p:cNvPr id="727" name="Google Shape;727;g28ff72e7eaa_1_5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g28ff72e7eaa_1_5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6" name="Shape 766"/>
        <p:cNvGrpSpPr/>
        <p:nvPr/>
      </p:nvGrpSpPr>
      <p:grpSpPr>
        <a:xfrm>
          <a:off x="0" y="0"/>
          <a:ext cx="0" cy="0"/>
          <a:chOff x="0" y="0"/>
          <a:chExt cx="0" cy="0"/>
        </a:xfrm>
      </p:grpSpPr>
      <p:sp>
        <p:nvSpPr>
          <p:cNvPr id="767" name="Google Shape;767;g28ff72e7eaa_1_5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g28ff72e7eaa_1_55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2" name="Shape 872"/>
        <p:cNvGrpSpPr/>
        <p:nvPr/>
      </p:nvGrpSpPr>
      <p:grpSpPr>
        <a:xfrm>
          <a:off x="0" y="0"/>
          <a:ext cx="0" cy="0"/>
          <a:chOff x="0" y="0"/>
          <a:chExt cx="0" cy="0"/>
        </a:xfrm>
      </p:grpSpPr>
      <p:sp>
        <p:nvSpPr>
          <p:cNvPr id="873" name="Google Shape;873;g28ff72e7eaa_1_6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g28ff72e7eaa_1_65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7" name="Shape 1017"/>
        <p:cNvGrpSpPr/>
        <p:nvPr/>
      </p:nvGrpSpPr>
      <p:grpSpPr>
        <a:xfrm>
          <a:off x="0" y="0"/>
          <a:ext cx="0" cy="0"/>
          <a:chOff x="0" y="0"/>
          <a:chExt cx="0" cy="0"/>
        </a:xfrm>
      </p:grpSpPr>
      <p:sp>
        <p:nvSpPr>
          <p:cNvPr id="1018" name="Google Shape;1018;g28ff72e7eaa_1_8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g28ff72e7eaa_1_80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9" name="Shape 1049"/>
        <p:cNvGrpSpPr/>
        <p:nvPr/>
      </p:nvGrpSpPr>
      <p:grpSpPr>
        <a:xfrm>
          <a:off x="0" y="0"/>
          <a:ext cx="0" cy="0"/>
          <a:chOff x="0" y="0"/>
          <a:chExt cx="0" cy="0"/>
        </a:xfrm>
      </p:grpSpPr>
      <p:sp>
        <p:nvSpPr>
          <p:cNvPr id="1050" name="Google Shape;1050;g28ff72e7eaa_1_9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g28ff72e7eaa_1_90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2" name="Shape 1102"/>
        <p:cNvGrpSpPr/>
        <p:nvPr/>
      </p:nvGrpSpPr>
      <p:grpSpPr>
        <a:xfrm>
          <a:off x="0" y="0"/>
          <a:ext cx="0" cy="0"/>
          <a:chOff x="0" y="0"/>
          <a:chExt cx="0" cy="0"/>
        </a:xfrm>
      </p:grpSpPr>
      <p:sp>
        <p:nvSpPr>
          <p:cNvPr id="1103" name="Google Shape;1103;g28ff72e7eaa_1_9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g28ff72e7eaa_1_95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1" name="Shape 1131"/>
        <p:cNvGrpSpPr/>
        <p:nvPr/>
      </p:nvGrpSpPr>
      <p:grpSpPr>
        <a:xfrm>
          <a:off x="0" y="0"/>
          <a:ext cx="0" cy="0"/>
          <a:chOff x="0" y="0"/>
          <a:chExt cx="0" cy="0"/>
        </a:xfrm>
      </p:grpSpPr>
      <p:sp>
        <p:nvSpPr>
          <p:cNvPr id="1132" name="Google Shape;1132;g28ff72e7eaa_1_9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g28ff72e7eaa_1_98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7" name="Shape 1167"/>
        <p:cNvGrpSpPr/>
        <p:nvPr/>
      </p:nvGrpSpPr>
      <p:grpSpPr>
        <a:xfrm>
          <a:off x="0" y="0"/>
          <a:ext cx="0" cy="0"/>
          <a:chOff x="0" y="0"/>
          <a:chExt cx="0" cy="0"/>
        </a:xfrm>
      </p:grpSpPr>
      <p:sp>
        <p:nvSpPr>
          <p:cNvPr id="1168" name="Google Shape;1168;g28ff72e7eaa_1_10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g28ff72e7eaa_1_10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2" name="Shape 1222"/>
        <p:cNvGrpSpPr/>
        <p:nvPr/>
      </p:nvGrpSpPr>
      <p:grpSpPr>
        <a:xfrm>
          <a:off x="0" y="0"/>
          <a:ext cx="0" cy="0"/>
          <a:chOff x="0" y="0"/>
          <a:chExt cx="0" cy="0"/>
        </a:xfrm>
      </p:grpSpPr>
      <p:sp>
        <p:nvSpPr>
          <p:cNvPr id="1223" name="Google Shape;1223;g28ff72e7eaa_1_10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g28ff72e7eaa_1_107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8ff72e7eaa_1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g28ff72e7eaa_1_1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28ff72e7eaa_1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g28ff72e7eaa_1_15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28ff72e7eaa_1_8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g28ff72e7eaa_1_8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28ff72e7eaa_1_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g28ff72e7eaa_1_20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28ff72e7eaa_1_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g28ff72e7eaa_1_2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g28ff72e7eaa_1_4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g28ff72e7eaa_1_40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g28ff72e7eaa_1_4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g28ff72e7eaa_1_4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g28ff72e7eaa_1_4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g28ff72e7eaa_1_46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2.png"/><Relationship Id="rId4" Type="http://schemas.openxmlformats.org/officeDocument/2006/relationships/image" Target="../media/image11.png"/><Relationship Id="rId5" Type="http://schemas.openxmlformats.org/officeDocument/2006/relationships/image" Target="../media/image13.png"/><Relationship Id="rId6"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6.png"/><Relationship Id="rId4" Type="http://schemas.openxmlformats.org/officeDocument/2006/relationships/image" Target="../media/image22.png"/><Relationship Id="rId5" Type="http://schemas.openxmlformats.org/officeDocument/2006/relationships/image" Target="../media/image1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5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6.png"/><Relationship Id="rId4" Type="http://schemas.openxmlformats.org/officeDocument/2006/relationships/image" Target="../media/image4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2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0" y="1551275"/>
            <a:ext cx="8520600" cy="17031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32913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3" name="Google Shape;13;p2"/>
          <p:cNvSpPr/>
          <p:nvPr/>
        </p:nvSpPr>
        <p:spPr>
          <a:xfrm>
            <a:off x="490274" y="-8"/>
            <a:ext cx="1817651" cy="1315232"/>
          </a:xfrm>
          <a:custGeom>
            <a:rect b="b" l="l" r="r" t="t"/>
            <a:pathLst>
              <a:path extrusionOk="0" h="1441350" w="1991946">
                <a:moveTo>
                  <a:pt x="0" y="0"/>
                </a:moveTo>
                <a:lnTo>
                  <a:pt x="1991946" y="0"/>
                </a:lnTo>
                <a:lnTo>
                  <a:pt x="1991946" y="1441350"/>
                </a:lnTo>
                <a:lnTo>
                  <a:pt x="0" y="1441350"/>
                </a:lnTo>
                <a:lnTo>
                  <a:pt x="0" y="0"/>
                </a:lnTo>
                <a:close/>
              </a:path>
            </a:pathLst>
          </a:custGeom>
          <a:blipFill rotWithShape="1">
            <a:blip r:embed="rId2">
              <a:alphaModFix/>
            </a:blip>
            <a:stretch>
              <a:fillRect b="0" l="0" r="0" t="0"/>
            </a:stretch>
          </a:blipFill>
          <a:ln>
            <a:noFill/>
          </a:ln>
        </p:spPr>
      </p:sp>
      <p:sp>
        <p:nvSpPr>
          <p:cNvPr id="14" name="Google Shape;14;p2"/>
          <p:cNvSpPr/>
          <p:nvPr/>
        </p:nvSpPr>
        <p:spPr>
          <a:xfrm>
            <a:off x="-707723" y="3551425"/>
            <a:ext cx="2306650" cy="2239547"/>
          </a:xfrm>
          <a:custGeom>
            <a:rect b="b" l="l" r="r" t="t"/>
            <a:pathLst>
              <a:path extrusionOk="0" h="1739454" w="1791573">
                <a:moveTo>
                  <a:pt x="0" y="0"/>
                </a:moveTo>
                <a:lnTo>
                  <a:pt x="1791573" y="0"/>
                </a:lnTo>
                <a:lnTo>
                  <a:pt x="1791573" y="1739455"/>
                </a:lnTo>
                <a:lnTo>
                  <a:pt x="0" y="1739455"/>
                </a:lnTo>
                <a:lnTo>
                  <a:pt x="0" y="0"/>
                </a:lnTo>
                <a:close/>
              </a:path>
            </a:pathLst>
          </a:custGeom>
          <a:blipFill rotWithShape="1">
            <a:blip r:embed="rId3">
              <a:alphaModFix/>
            </a:blip>
            <a:stretch>
              <a:fillRect b="0" l="0" r="0" t="0"/>
            </a:stretch>
          </a:blipFill>
          <a:ln>
            <a:noFill/>
          </a:ln>
        </p:spPr>
      </p:sp>
      <p:sp>
        <p:nvSpPr>
          <p:cNvPr id="15" name="Google Shape;15;p2"/>
          <p:cNvSpPr/>
          <p:nvPr/>
        </p:nvSpPr>
        <p:spPr>
          <a:xfrm>
            <a:off x="5919239" y="3892265"/>
            <a:ext cx="2363601" cy="1505478"/>
          </a:xfrm>
          <a:custGeom>
            <a:rect b="b" l="l" r="r" t="t"/>
            <a:pathLst>
              <a:path extrusionOk="0" h="1540131" w="2418006">
                <a:moveTo>
                  <a:pt x="0" y="0"/>
                </a:moveTo>
                <a:lnTo>
                  <a:pt x="2418006" y="0"/>
                </a:lnTo>
                <a:lnTo>
                  <a:pt x="2418006" y="1540132"/>
                </a:lnTo>
                <a:lnTo>
                  <a:pt x="0" y="1540132"/>
                </a:lnTo>
                <a:lnTo>
                  <a:pt x="0" y="0"/>
                </a:lnTo>
                <a:close/>
              </a:path>
            </a:pathLst>
          </a:custGeom>
          <a:blipFill rotWithShape="1">
            <a:blip r:embed="rId4">
              <a:alphaModFix/>
            </a:blip>
            <a:stretch>
              <a:fillRect b="0" l="0" r="0" t="0"/>
            </a:stretch>
          </a:blipFill>
          <a:ln>
            <a:noFill/>
          </a:ln>
        </p:spPr>
      </p:sp>
      <p:sp>
        <p:nvSpPr>
          <p:cNvPr id="16" name="Google Shape;16;p2"/>
          <p:cNvSpPr/>
          <p:nvPr/>
        </p:nvSpPr>
        <p:spPr>
          <a:xfrm>
            <a:off x="7696842" y="-784718"/>
            <a:ext cx="1447152" cy="2009934"/>
          </a:xfrm>
          <a:custGeom>
            <a:rect b="b" l="l" r="r" t="t"/>
            <a:pathLst>
              <a:path extrusionOk="0" h="1627477" w="1171783">
                <a:moveTo>
                  <a:pt x="0" y="0"/>
                </a:moveTo>
                <a:lnTo>
                  <a:pt x="1171783" y="0"/>
                </a:lnTo>
                <a:lnTo>
                  <a:pt x="1171783" y="1627477"/>
                </a:lnTo>
                <a:lnTo>
                  <a:pt x="0" y="1627477"/>
                </a:lnTo>
                <a:lnTo>
                  <a:pt x="0" y="0"/>
                </a:lnTo>
                <a:close/>
              </a:path>
            </a:pathLst>
          </a:custGeom>
          <a:blipFill rotWithShape="1">
            <a:blip r:embed="rId5">
              <a:alphaModFix/>
            </a:blip>
            <a:stretch>
              <a:fillRect b="0" l="0" r="0" t="0"/>
            </a:stretch>
          </a:blip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grpSp>
        <p:nvGrpSpPr>
          <p:cNvPr id="18" name="Google Shape;18;p3"/>
          <p:cNvGrpSpPr/>
          <p:nvPr/>
        </p:nvGrpSpPr>
        <p:grpSpPr>
          <a:xfrm>
            <a:off x="-571500" y="0"/>
            <a:ext cx="10287000" cy="5143500"/>
            <a:chOff x="0" y="0"/>
            <a:chExt cx="27432000" cy="13716000"/>
          </a:xfrm>
        </p:grpSpPr>
        <p:sp>
          <p:nvSpPr>
            <p:cNvPr id="19" name="Google Shape;19;p3"/>
            <p:cNvSpPr/>
            <p:nvPr/>
          </p:nvSpPr>
          <p:spPr>
            <a:xfrm>
              <a:off x="0" y="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2">
                <a:alphaModFix/>
              </a:blip>
              <a:stretch>
                <a:fillRect b="0" l="0" r="0" t="0"/>
              </a:stretch>
            </a:blipFill>
            <a:ln>
              <a:noFill/>
            </a:ln>
          </p:spPr>
        </p:sp>
        <p:sp>
          <p:nvSpPr>
            <p:cNvPr id="20" name="Google Shape;20;p3"/>
            <p:cNvSpPr/>
            <p:nvPr/>
          </p:nvSpPr>
          <p:spPr>
            <a:xfrm>
              <a:off x="4572000" y="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2">
                <a:alphaModFix/>
              </a:blip>
              <a:stretch>
                <a:fillRect b="0" l="0" r="0" t="0"/>
              </a:stretch>
            </a:blipFill>
            <a:ln>
              <a:noFill/>
            </a:ln>
          </p:spPr>
        </p:sp>
        <p:sp>
          <p:nvSpPr>
            <p:cNvPr id="21" name="Google Shape;21;p3"/>
            <p:cNvSpPr/>
            <p:nvPr/>
          </p:nvSpPr>
          <p:spPr>
            <a:xfrm>
              <a:off x="9144000" y="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2">
                <a:alphaModFix/>
              </a:blip>
              <a:stretch>
                <a:fillRect b="0" l="0" r="0" t="0"/>
              </a:stretch>
            </a:blipFill>
            <a:ln>
              <a:noFill/>
            </a:ln>
          </p:spPr>
        </p:sp>
        <p:sp>
          <p:nvSpPr>
            <p:cNvPr id="22" name="Google Shape;22;p3"/>
            <p:cNvSpPr/>
            <p:nvPr/>
          </p:nvSpPr>
          <p:spPr>
            <a:xfrm>
              <a:off x="13716000" y="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2">
                <a:alphaModFix/>
              </a:blip>
              <a:stretch>
                <a:fillRect b="0" l="0" r="0" t="0"/>
              </a:stretch>
            </a:blipFill>
            <a:ln>
              <a:noFill/>
            </a:ln>
          </p:spPr>
        </p:sp>
        <p:sp>
          <p:nvSpPr>
            <p:cNvPr id="23" name="Google Shape;23;p3"/>
            <p:cNvSpPr/>
            <p:nvPr/>
          </p:nvSpPr>
          <p:spPr>
            <a:xfrm>
              <a:off x="18288000" y="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2">
                <a:alphaModFix/>
              </a:blip>
              <a:stretch>
                <a:fillRect b="0" l="0" r="0" t="0"/>
              </a:stretch>
            </a:blipFill>
            <a:ln>
              <a:noFill/>
            </a:ln>
          </p:spPr>
        </p:sp>
        <p:sp>
          <p:nvSpPr>
            <p:cNvPr id="24" name="Google Shape;24;p3"/>
            <p:cNvSpPr/>
            <p:nvPr/>
          </p:nvSpPr>
          <p:spPr>
            <a:xfrm>
              <a:off x="22860000" y="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2">
                <a:alphaModFix/>
              </a:blip>
              <a:stretch>
                <a:fillRect b="0" l="0" r="0" t="0"/>
              </a:stretch>
            </a:blipFill>
            <a:ln>
              <a:noFill/>
            </a:ln>
          </p:spPr>
        </p:sp>
        <p:sp>
          <p:nvSpPr>
            <p:cNvPr id="25" name="Google Shape;25;p3"/>
            <p:cNvSpPr/>
            <p:nvPr/>
          </p:nvSpPr>
          <p:spPr>
            <a:xfrm>
              <a:off x="0" y="4572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2">
                <a:alphaModFix/>
              </a:blip>
              <a:stretch>
                <a:fillRect b="0" l="0" r="0" t="0"/>
              </a:stretch>
            </a:blipFill>
            <a:ln>
              <a:noFill/>
            </a:ln>
          </p:spPr>
        </p:sp>
        <p:sp>
          <p:nvSpPr>
            <p:cNvPr id="26" name="Google Shape;26;p3"/>
            <p:cNvSpPr/>
            <p:nvPr/>
          </p:nvSpPr>
          <p:spPr>
            <a:xfrm>
              <a:off x="4572000" y="4572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27" name="Google Shape;27;p3"/>
            <p:cNvSpPr/>
            <p:nvPr/>
          </p:nvSpPr>
          <p:spPr>
            <a:xfrm>
              <a:off x="9144000" y="4572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28" name="Google Shape;28;p3"/>
            <p:cNvSpPr/>
            <p:nvPr/>
          </p:nvSpPr>
          <p:spPr>
            <a:xfrm>
              <a:off x="13716000" y="4572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29" name="Google Shape;29;p3"/>
            <p:cNvSpPr/>
            <p:nvPr/>
          </p:nvSpPr>
          <p:spPr>
            <a:xfrm>
              <a:off x="18288000" y="4572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30" name="Google Shape;30;p3"/>
            <p:cNvSpPr/>
            <p:nvPr/>
          </p:nvSpPr>
          <p:spPr>
            <a:xfrm>
              <a:off x="22860000" y="4572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2">
                <a:alphaModFix/>
              </a:blip>
              <a:stretch>
                <a:fillRect b="0" l="0" r="0" t="0"/>
              </a:stretch>
            </a:blipFill>
            <a:ln>
              <a:noFill/>
            </a:ln>
          </p:spPr>
        </p:sp>
        <p:sp>
          <p:nvSpPr>
            <p:cNvPr id="31" name="Google Shape;31;p3"/>
            <p:cNvSpPr/>
            <p:nvPr/>
          </p:nvSpPr>
          <p:spPr>
            <a:xfrm>
              <a:off x="0" y="9144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2">
                <a:alphaModFix/>
              </a:blip>
              <a:stretch>
                <a:fillRect b="0" l="0" r="0" t="0"/>
              </a:stretch>
            </a:blipFill>
            <a:ln>
              <a:noFill/>
            </a:ln>
          </p:spPr>
        </p:sp>
        <p:sp>
          <p:nvSpPr>
            <p:cNvPr id="32" name="Google Shape;32;p3"/>
            <p:cNvSpPr/>
            <p:nvPr/>
          </p:nvSpPr>
          <p:spPr>
            <a:xfrm>
              <a:off x="4572000" y="9144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2">
                <a:alphaModFix/>
              </a:blip>
              <a:stretch>
                <a:fillRect b="0" l="0" r="0" t="0"/>
              </a:stretch>
            </a:blipFill>
            <a:ln>
              <a:noFill/>
            </a:ln>
          </p:spPr>
        </p:sp>
        <p:sp>
          <p:nvSpPr>
            <p:cNvPr id="33" name="Google Shape;33;p3"/>
            <p:cNvSpPr/>
            <p:nvPr/>
          </p:nvSpPr>
          <p:spPr>
            <a:xfrm>
              <a:off x="9144000" y="9144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2">
                <a:alphaModFix/>
              </a:blip>
              <a:stretch>
                <a:fillRect b="0" l="0" r="0" t="0"/>
              </a:stretch>
            </a:blipFill>
            <a:ln>
              <a:noFill/>
            </a:ln>
          </p:spPr>
        </p:sp>
        <p:sp>
          <p:nvSpPr>
            <p:cNvPr id="34" name="Google Shape;34;p3"/>
            <p:cNvSpPr/>
            <p:nvPr/>
          </p:nvSpPr>
          <p:spPr>
            <a:xfrm>
              <a:off x="13716000" y="9144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2">
                <a:alphaModFix/>
              </a:blip>
              <a:stretch>
                <a:fillRect b="0" l="0" r="0" t="0"/>
              </a:stretch>
            </a:blipFill>
            <a:ln>
              <a:noFill/>
            </a:ln>
          </p:spPr>
        </p:sp>
        <p:sp>
          <p:nvSpPr>
            <p:cNvPr id="35" name="Google Shape;35;p3"/>
            <p:cNvSpPr/>
            <p:nvPr/>
          </p:nvSpPr>
          <p:spPr>
            <a:xfrm>
              <a:off x="18288000" y="9144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2">
                <a:alphaModFix/>
              </a:blip>
              <a:stretch>
                <a:fillRect b="0" l="0" r="0" t="0"/>
              </a:stretch>
            </a:blipFill>
            <a:ln>
              <a:noFill/>
            </a:ln>
          </p:spPr>
        </p:sp>
        <p:sp>
          <p:nvSpPr>
            <p:cNvPr id="36" name="Google Shape;36;p3"/>
            <p:cNvSpPr/>
            <p:nvPr/>
          </p:nvSpPr>
          <p:spPr>
            <a:xfrm>
              <a:off x="22860000" y="9144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2">
                <a:alphaModFix/>
              </a:blip>
              <a:stretch>
                <a:fillRect b="0" l="0" r="0" t="0"/>
              </a:stretch>
            </a:blipFill>
            <a:ln>
              <a:noFill/>
            </a:ln>
          </p:spPr>
        </p:sp>
      </p:grpSp>
      <p:grpSp>
        <p:nvGrpSpPr>
          <p:cNvPr id="37" name="Google Shape;37;p3"/>
          <p:cNvGrpSpPr/>
          <p:nvPr/>
        </p:nvGrpSpPr>
        <p:grpSpPr>
          <a:xfrm>
            <a:off x="920858" y="356295"/>
            <a:ext cx="7302283" cy="4358581"/>
            <a:chOff x="0" y="-192881"/>
            <a:chExt cx="19472754" cy="11622883"/>
          </a:xfrm>
        </p:grpSpPr>
        <p:grpSp>
          <p:nvGrpSpPr>
            <p:cNvPr id="38" name="Google Shape;38;p3"/>
            <p:cNvGrpSpPr/>
            <p:nvPr/>
          </p:nvGrpSpPr>
          <p:grpSpPr>
            <a:xfrm>
              <a:off x="533400" y="-192881"/>
              <a:ext cx="18939354" cy="11165683"/>
              <a:chOff x="0" y="-38100"/>
              <a:chExt cx="3741107" cy="2205567"/>
            </a:xfrm>
          </p:grpSpPr>
          <p:sp>
            <p:nvSpPr>
              <p:cNvPr id="39" name="Google Shape;39;p3"/>
              <p:cNvSpPr/>
              <p:nvPr/>
            </p:nvSpPr>
            <p:spPr>
              <a:xfrm>
                <a:off x="0" y="0"/>
                <a:ext cx="3741107" cy="2167467"/>
              </a:xfrm>
              <a:custGeom>
                <a:rect b="b" l="l" r="r" t="t"/>
                <a:pathLst>
                  <a:path extrusionOk="0" h="2167467" w="3741107">
                    <a:moveTo>
                      <a:pt x="0" y="0"/>
                    </a:moveTo>
                    <a:lnTo>
                      <a:pt x="3741107" y="0"/>
                    </a:lnTo>
                    <a:lnTo>
                      <a:pt x="3741107" y="2167467"/>
                    </a:lnTo>
                    <a:lnTo>
                      <a:pt x="0" y="2167467"/>
                    </a:lnTo>
                    <a:close/>
                  </a:path>
                </a:pathLst>
              </a:custGeom>
              <a:solidFill>
                <a:srgbClr val="000000"/>
              </a:solidFill>
              <a:ln cap="sq" cmpd="sng" w="104775">
                <a:solidFill>
                  <a:srgbClr val="000000"/>
                </a:solidFill>
                <a:prstDash val="solid"/>
                <a:miter lim="8000"/>
                <a:headEnd len="sm" w="sm" type="none"/>
                <a:tailEnd len="sm" w="sm" type="none"/>
              </a:ln>
            </p:spPr>
          </p:sp>
          <p:sp>
            <p:nvSpPr>
              <p:cNvPr id="40" name="Google Shape;40;p3"/>
              <p:cNvSpPr txBox="1"/>
              <p:nvPr/>
            </p:nvSpPr>
            <p:spPr>
              <a:xfrm>
                <a:off x="0" y="-38100"/>
                <a:ext cx="812700" cy="8508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1" name="Google Shape;41;p3"/>
            <p:cNvGrpSpPr/>
            <p:nvPr/>
          </p:nvGrpSpPr>
          <p:grpSpPr>
            <a:xfrm>
              <a:off x="0" y="264319"/>
              <a:ext cx="18939354" cy="11165683"/>
              <a:chOff x="0" y="-38100"/>
              <a:chExt cx="3741107" cy="2205567"/>
            </a:xfrm>
          </p:grpSpPr>
          <p:sp>
            <p:nvSpPr>
              <p:cNvPr id="42" name="Google Shape;42;p3"/>
              <p:cNvSpPr/>
              <p:nvPr/>
            </p:nvSpPr>
            <p:spPr>
              <a:xfrm>
                <a:off x="0" y="0"/>
                <a:ext cx="3741107" cy="2167467"/>
              </a:xfrm>
              <a:custGeom>
                <a:rect b="b" l="l" r="r" t="t"/>
                <a:pathLst>
                  <a:path extrusionOk="0" h="2167467" w="3741107">
                    <a:moveTo>
                      <a:pt x="0" y="0"/>
                    </a:moveTo>
                    <a:lnTo>
                      <a:pt x="3741107" y="0"/>
                    </a:lnTo>
                    <a:lnTo>
                      <a:pt x="3741107" y="2167467"/>
                    </a:lnTo>
                    <a:lnTo>
                      <a:pt x="0" y="2167467"/>
                    </a:lnTo>
                    <a:close/>
                  </a:path>
                </a:pathLst>
              </a:custGeom>
              <a:solidFill>
                <a:srgbClr val="FFFFFF"/>
              </a:solidFill>
              <a:ln cap="sq" cmpd="sng" w="104775">
                <a:solidFill>
                  <a:srgbClr val="000000"/>
                </a:solidFill>
                <a:prstDash val="solid"/>
                <a:miter lim="8000"/>
                <a:headEnd len="sm" w="sm" type="none"/>
                <a:tailEnd len="sm" w="sm" type="none"/>
              </a:ln>
            </p:spPr>
          </p:sp>
          <p:sp>
            <p:nvSpPr>
              <p:cNvPr id="43" name="Google Shape;43;p3"/>
              <p:cNvSpPr txBox="1"/>
              <p:nvPr/>
            </p:nvSpPr>
            <p:spPr>
              <a:xfrm>
                <a:off x="0" y="-38100"/>
                <a:ext cx="812700" cy="8508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sp>
        <p:nvSpPr>
          <p:cNvPr id="44" name="Google Shape;44;p3"/>
          <p:cNvSpPr/>
          <p:nvPr/>
        </p:nvSpPr>
        <p:spPr>
          <a:xfrm rot="1154972">
            <a:off x="7174763" y="60457"/>
            <a:ext cx="1554831" cy="2795203"/>
          </a:xfrm>
          <a:custGeom>
            <a:rect b="b" l="l" r="r" t="t"/>
            <a:pathLst>
              <a:path extrusionOk="0" h="5585032" w="3106674">
                <a:moveTo>
                  <a:pt x="0" y="0"/>
                </a:moveTo>
                <a:lnTo>
                  <a:pt x="3106674" y="0"/>
                </a:lnTo>
                <a:lnTo>
                  <a:pt x="3106674" y="5585032"/>
                </a:lnTo>
                <a:lnTo>
                  <a:pt x="0" y="5585032"/>
                </a:lnTo>
                <a:lnTo>
                  <a:pt x="0" y="0"/>
                </a:lnTo>
                <a:close/>
              </a:path>
            </a:pathLst>
          </a:custGeom>
          <a:blipFill rotWithShape="1">
            <a:blip r:embed="rId4">
              <a:alphaModFix/>
            </a:blip>
            <a:stretch>
              <a:fillRect b="0" l="0" r="0" t="0"/>
            </a:stretch>
          </a:blipFill>
          <a:ln>
            <a:noFill/>
          </a:ln>
        </p:spPr>
      </p:sp>
      <p:sp>
        <p:nvSpPr>
          <p:cNvPr id="45" name="Google Shape;45;p3"/>
          <p:cNvSpPr/>
          <p:nvPr/>
        </p:nvSpPr>
        <p:spPr>
          <a:xfrm>
            <a:off x="354399" y="4029525"/>
            <a:ext cx="1916445" cy="1501916"/>
          </a:xfrm>
          <a:custGeom>
            <a:rect b="b" l="l" r="r" t="t"/>
            <a:pathLst>
              <a:path extrusionOk="0" h="3003832" w="3832890">
                <a:moveTo>
                  <a:pt x="0" y="0"/>
                </a:moveTo>
                <a:lnTo>
                  <a:pt x="3832890" y="0"/>
                </a:lnTo>
                <a:lnTo>
                  <a:pt x="3832890" y="3003833"/>
                </a:lnTo>
                <a:lnTo>
                  <a:pt x="0" y="3003833"/>
                </a:lnTo>
                <a:lnTo>
                  <a:pt x="0" y="0"/>
                </a:lnTo>
                <a:close/>
              </a:path>
            </a:pathLst>
          </a:custGeom>
          <a:blipFill rotWithShape="1">
            <a:blip r:embed="rId5">
              <a:alphaModFix/>
            </a:blip>
            <a:stretch>
              <a:fillRect b="0" l="0" r="0" t="0"/>
            </a:stretch>
          </a:blipFill>
          <a:ln>
            <a:noFill/>
          </a:ln>
        </p:spPr>
      </p:sp>
      <p:sp>
        <p:nvSpPr>
          <p:cNvPr id="46" name="Google Shape;46;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47" name="Google Shape;47;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8" name="Shape 48"/>
        <p:cNvGrpSpPr/>
        <p:nvPr/>
      </p:nvGrpSpPr>
      <p:grpSpPr>
        <a:xfrm>
          <a:off x="0" y="0"/>
          <a:ext cx="0" cy="0"/>
          <a:chOff x="0" y="0"/>
          <a:chExt cx="0" cy="0"/>
        </a:xfrm>
      </p:grpSpPr>
      <p:grpSp>
        <p:nvGrpSpPr>
          <p:cNvPr id="49" name="Google Shape;49;p4"/>
          <p:cNvGrpSpPr/>
          <p:nvPr/>
        </p:nvGrpSpPr>
        <p:grpSpPr>
          <a:xfrm>
            <a:off x="-571500" y="0"/>
            <a:ext cx="10287000" cy="5143500"/>
            <a:chOff x="0" y="0"/>
            <a:chExt cx="27432000" cy="13716000"/>
          </a:xfrm>
        </p:grpSpPr>
        <p:sp>
          <p:nvSpPr>
            <p:cNvPr id="50" name="Google Shape;50;p4"/>
            <p:cNvSpPr/>
            <p:nvPr/>
          </p:nvSpPr>
          <p:spPr>
            <a:xfrm>
              <a:off x="0" y="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2">
                <a:alphaModFix/>
              </a:blip>
              <a:stretch>
                <a:fillRect b="0" l="0" r="0" t="0"/>
              </a:stretch>
            </a:blipFill>
            <a:ln>
              <a:noFill/>
            </a:ln>
          </p:spPr>
        </p:sp>
        <p:sp>
          <p:nvSpPr>
            <p:cNvPr id="51" name="Google Shape;51;p4"/>
            <p:cNvSpPr/>
            <p:nvPr/>
          </p:nvSpPr>
          <p:spPr>
            <a:xfrm>
              <a:off x="4572000" y="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2">
                <a:alphaModFix/>
              </a:blip>
              <a:stretch>
                <a:fillRect b="0" l="0" r="0" t="0"/>
              </a:stretch>
            </a:blipFill>
            <a:ln>
              <a:noFill/>
            </a:ln>
          </p:spPr>
        </p:sp>
        <p:sp>
          <p:nvSpPr>
            <p:cNvPr id="52" name="Google Shape;52;p4"/>
            <p:cNvSpPr/>
            <p:nvPr/>
          </p:nvSpPr>
          <p:spPr>
            <a:xfrm>
              <a:off x="9144000" y="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2">
                <a:alphaModFix/>
              </a:blip>
              <a:stretch>
                <a:fillRect b="0" l="0" r="0" t="0"/>
              </a:stretch>
            </a:blipFill>
            <a:ln>
              <a:noFill/>
            </a:ln>
          </p:spPr>
        </p:sp>
        <p:sp>
          <p:nvSpPr>
            <p:cNvPr id="53" name="Google Shape;53;p4"/>
            <p:cNvSpPr/>
            <p:nvPr/>
          </p:nvSpPr>
          <p:spPr>
            <a:xfrm>
              <a:off x="13716000" y="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2">
                <a:alphaModFix/>
              </a:blip>
              <a:stretch>
                <a:fillRect b="0" l="0" r="0" t="0"/>
              </a:stretch>
            </a:blipFill>
            <a:ln>
              <a:noFill/>
            </a:ln>
          </p:spPr>
        </p:sp>
        <p:sp>
          <p:nvSpPr>
            <p:cNvPr id="54" name="Google Shape;54;p4"/>
            <p:cNvSpPr/>
            <p:nvPr/>
          </p:nvSpPr>
          <p:spPr>
            <a:xfrm>
              <a:off x="18288000" y="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2">
                <a:alphaModFix/>
              </a:blip>
              <a:stretch>
                <a:fillRect b="0" l="0" r="0" t="0"/>
              </a:stretch>
            </a:blipFill>
            <a:ln>
              <a:noFill/>
            </a:ln>
          </p:spPr>
        </p:sp>
        <p:sp>
          <p:nvSpPr>
            <p:cNvPr id="55" name="Google Shape;55;p4"/>
            <p:cNvSpPr/>
            <p:nvPr/>
          </p:nvSpPr>
          <p:spPr>
            <a:xfrm>
              <a:off x="22860000" y="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2">
                <a:alphaModFix/>
              </a:blip>
              <a:stretch>
                <a:fillRect b="0" l="0" r="0" t="0"/>
              </a:stretch>
            </a:blipFill>
            <a:ln>
              <a:noFill/>
            </a:ln>
          </p:spPr>
        </p:sp>
        <p:sp>
          <p:nvSpPr>
            <p:cNvPr id="56" name="Google Shape;56;p4"/>
            <p:cNvSpPr/>
            <p:nvPr/>
          </p:nvSpPr>
          <p:spPr>
            <a:xfrm>
              <a:off x="0" y="4572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2">
                <a:alphaModFix/>
              </a:blip>
              <a:stretch>
                <a:fillRect b="0" l="0" r="0" t="0"/>
              </a:stretch>
            </a:blipFill>
            <a:ln>
              <a:noFill/>
            </a:ln>
          </p:spPr>
        </p:sp>
        <p:sp>
          <p:nvSpPr>
            <p:cNvPr id="57" name="Google Shape;57;p4"/>
            <p:cNvSpPr/>
            <p:nvPr/>
          </p:nvSpPr>
          <p:spPr>
            <a:xfrm>
              <a:off x="4572000" y="4572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2">
                <a:alphaModFix/>
              </a:blip>
              <a:stretch>
                <a:fillRect b="0" l="0" r="0" t="0"/>
              </a:stretch>
            </a:blipFill>
            <a:ln>
              <a:noFill/>
            </a:ln>
          </p:spPr>
        </p:sp>
        <p:sp>
          <p:nvSpPr>
            <p:cNvPr id="58" name="Google Shape;58;p4"/>
            <p:cNvSpPr/>
            <p:nvPr/>
          </p:nvSpPr>
          <p:spPr>
            <a:xfrm>
              <a:off x="9144000" y="4572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2">
                <a:alphaModFix/>
              </a:blip>
              <a:stretch>
                <a:fillRect b="0" l="0" r="0" t="0"/>
              </a:stretch>
            </a:blipFill>
            <a:ln>
              <a:noFill/>
            </a:ln>
          </p:spPr>
        </p:sp>
        <p:sp>
          <p:nvSpPr>
            <p:cNvPr id="59" name="Google Shape;59;p4"/>
            <p:cNvSpPr/>
            <p:nvPr/>
          </p:nvSpPr>
          <p:spPr>
            <a:xfrm>
              <a:off x="13716000" y="4572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2">
                <a:alphaModFix/>
              </a:blip>
              <a:stretch>
                <a:fillRect b="0" l="0" r="0" t="0"/>
              </a:stretch>
            </a:blipFill>
            <a:ln>
              <a:noFill/>
            </a:ln>
          </p:spPr>
        </p:sp>
        <p:sp>
          <p:nvSpPr>
            <p:cNvPr id="60" name="Google Shape;60;p4"/>
            <p:cNvSpPr/>
            <p:nvPr/>
          </p:nvSpPr>
          <p:spPr>
            <a:xfrm>
              <a:off x="18288000" y="4572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2">
                <a:alphaModFix/>
              </a:blip>
              <a:stretch>
                <a:fillRect b="0" l="0" r="0" t="0"/>
              </a:stretch>
            </a:blipFill>
            <a:ln>
              <a:noFill/>
            </a:ln>
          </p:spPr>
        </p:sp>
        <p:sp>
          <p:nvSpPr>
            <p:cNvPr id="61" name="Google Shape;61;p4"/>
            <p:cNvSpPr/>
            <p:nvPr/>
          </p:nvSpPr>
          <p:spPr>
            <a:xfrm>
              <a:off x="22860000" y="4572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2">
                <a:alphaModFix/>
              </a:blip>
              <a:stretch>
                <a:fillRect b="0" l="0" r="0" t="0"/>
              </a:stretch>
            </a:blipFill>
            <a:ln>
              <a:noFill/>
            </a:ln>
          </p:spPr>
        </p:sp>
        <p:sp>
          <p:nvSpPr>
            <p:cNvPr id="62" name="Google Shape;62;p4"/>
            <p:cNvSpPr/>
            <p:nvPr/>
          </p:nvSpPr>
          <p:spPr>
            <a:xfrm>
              <a:off x="0" y="9144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2">
                <a:alphaModFix/>
              </a:blip>
              <a:stretch>
                <a:fillRect b="0" l="0" r="0" t="0"/>
              </a:stretch>
            </a:blipFill>
            <a:ln>
              <a:noFill/>
            </a:ln>
          </p:spPr>
        </p:sp>
        <p:sp>
          <p:nvSpPr>
            <p:cNvPr id="63" name="Google Shape;63;p4"/>
            <p:cNvSpPr/>
            <p:nvPr/>
          </p:nvSpPr>
          <p:spPr>
            <a:xfrm>
              <a:off x="4572000" y="9144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2">
                <a:alphaModFix/>
              </a:blip>
              <a:stretch>
                <a:fillRect b="0" l="0" r="0" t="0"/>
              </a:stretch>
            </a:blipFill>
            <a:ln>
              <a:noFill/>
            </a:ln>
          </p:spPr>
        </p:sp>
        <p:sp>
          <p:nvSpPr>
            <p:cNvPr id="64" name="Google Shape;64;p4"/>
            <p:cNvSpPr/>
            <p:nvPr/>
          </p:nvSpPr>
          <p:spPr>
            <a:xfrm>
              <a:off x="9144000" y="9144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2">
                <a:alphaModFix/>
              </a:blip>
              <a:stretch>
                <a:fillRect b="0" l="0" r="0" t="0"/>
              </a:stretch>
            </a:blipFill>
            <a:ln>
              <a:noFill/>
            </a:ln>
          </p:spPr>
        </p:sp>
        <p:sp>
          <p:nvSpPr>
            <p:cNvPr id="65" name="Google Shape;65;p4"/>
            <p:cNvSpPr/>
            <p:nvPr/>
          </p:nvSpPr>
          <p:spPr>
            <a:xfrm>
              <a:off x="13716000" y="9144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2">
                <a:alphaModFix/>
              </a:blip>
              <a:stretch>
                <a:fillRect b="0" l="0" r="0" t="0"/>
              </a:stretch>
            </a:blipFill>
            <a:ln>
              <a:noFill/>
            </a:ln>
          </p:spPr>
        </p:sp>
        <p:sp>
          <p:nvSpPr>
            <p:cNvPr id="66" name="Google Shape;66;p4"/>
            <p:cNvSpPr/>
            <p:nvPr/>
          </p:nvSpPr>
          <p:spPr>
            <a:xfrm>
              <a:off x="18288000" y="9144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2">
                <a:alphaModFix/>
              </a:blip>
              <a:stretch>
                <a:fillRect b="0" l="0" r="0" t="0"/>
              </a:stretch>
            </a:blipFill>
            <a:ln>
              <a:noFill/>
            </a:ln>
          </p:spPr>
        </p:sp>
        <p:sp>
          <p:nvSpPr>
            <p:cNvPr id="67" name="Google Shape;67;p4"/>
            <p:cNvSpPr/>
            <p:nvPr/>
          </p:nvSpPr>
          <p:spPr>
            <a:xfrm>
              <a:off x="22860000" y="9144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2">
                <a:alphaModFix/>
              </a:blip>
              <a:stretch>
                <a:fillRect b="0" l="0" r="0" t="0"/>
              </a:stretch>
            </a:blipFill>
            <a:ln>
              <a:noFill/>
            </a:ln>
          </p:spPr>
        </p:sp>
      </p:grpSp>
      <p:sp>
        <p:nvSpPr>
          <p:cNvPr id="68" name="Google Shape;68;p4"/>
          <p:cNvSpPr/>
          <p:nvPr/>
        </p:nvSpPr>
        <p:spPr>
          <a:xfrm>
            <a:off x="-757593" y="71449"/>
            <a:ext cx="9517121" cy="4711446"/>
          </a:xfrm>
          <a:custGeom>
            <a:rect b="b" l="l" r="r" t="t"/>
            <a:pathLst>
              <a:path extrusionOk="0" h="8229600" w="16623792">
                <a:moveTo>
                  <a:pt x="0" y="0"/>
                </a:moveTo>
                <a:lnTo>
                  <a:pt x="16623792" y="0"/>
                </a:lnTo>
                <a:lnTo>
                  <a:pt x="16623792" y="8229600"/>
                </a:lnTo>
                <a:lnTo>
                  <a:pt x="0" y="8229600"/>
                </a:lnTo>
                <a:lnTo>
                  <a:pt x="0" y="0"/>
                </a:lnTo>
                <a:close/>
              </a:path>
            </a:pathLst>
          </a:custGeom>
          <a:blipFill rotWithShape="1">
            <a:blip r:embed="rId3">
              <a:alphaModFix/>
            </a:blip>
            <a:stretch>
              <a:fillRect b="0" l="0" r="0" t="0"/>
            </a:stretch>
          </a:blipFill>
          <a:ln>
            <a:noFill/>
          </a:ln>
        </p:spPr>
      </p:sp>
      <p:sp>
        <p:nvSpPr>
          <p:cNvPr id="69" name="Google Shape;69;p4"/>
          <p:cNvSpPr/>
          <p:nvPr/>
        </p:nvSpPr>
        <p:spPr>
          <a:xfrm>
            <a:off x="7725433" y="3667125"/>
            <a:ext cx="2005030" cy="2057400"/>
          </a:xfrm>
          <a:custGeom>
            <a:rect b="b" l="l" r="r" t="t"/>
            <a:pathLst>
              <a:path extrusionOk="0" h="4114800" w="4010060">
                <a:moveTo>
                  <a:pt x="0" y="0"/>
                </a:moveTo>
                <a:lnTo>
                  <a:pt x="4010060" y="0"/>
                </a:lnTo>
                <a:lnTo>
                  <a:pt x="4010060" y="4114800"/>
                </a:lnTo>
                <a:lnTo>
                  <a:pt x="0" y="4114800"/>
                </a:lnTo>
                <a:lnTo>
                  <a:pt x="0" y="0"/>
                </a:lnTo>
                <a:close/>
              </a:path>
            </a:pathLst>
          </a:custGeom>
          <a:blipFill rotWithShape="1">
            <a:blip r:embed="rId4">
              <a:alphaModFix/>
            </a:blip>
            <a:stretch>
              <a:fillRect b="0" l="0" r="0" t="0"/>
            </a:stretch>
          </a:blipFill>
          <a:ln>
            <a:noFill/>
          </a:ln>
        </p:spPr>
      </p:sp>
      <p:sp>
        <p:nvSpPr>
          <p:cNvPr id="70" name="Google Shape;70;p4"/>
          <p:cNvSpPr/>
          <p:nvPr/>
        </p:nvSpPr>
        <p:spPr>
          <a:xfrm>
            <a:off x="6477000" y="223838"/>
            <a:ext cx="2057400" cy="20574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5">
              <a:alphaModFix/>
            </a:blip>
            <a:stretch>
              <a:fillRect b="0" l="0" r="0" t="0"/>
            </a:stretch>
          </a:blipFill>
          <a:ln>
            <a:noFill/>
          </a:ln>
        </p:spPr>
      </p:sp>
      <p:sp>
        <p:nvSpPr>
          <p:cNvPr id="71" name="Google Shape;71;p4"/>
          <p:cNvSpPr/>
          <p:nvPr/>
        </p:nvSpPr>
        <p:spPr>
          <a:xfrm>
            <a:off x="-902436" y="3886200"/>
            <a:ext cx="3230118" cy="2057400"/>
          </a:xfrm>
          <a:custGeom>
            <a:rect b="b" l="l" r="r" t="t"/>
            <a:pathLst>
              <a:path extrusionOk="0" h="4114800" w="6460236">
                <a:moveTo>
                  <a:pt x="0" y="0"/>
                </a:moveTo>
                <a:lnTo>
                  <a:pt x="6460236" y="0"/>
                </a:lnTo>
                <a:lnTo>
                  <a:pt x="6460236" y="4114800"/>
                </a:lnTo>
                <a:lnTo>
                  <a:pt x="0" y="4114800"/>
                </a:lnTo>
                <a:lnTo>
                  <a:pt x="0" y="0"/>
                </a:lnTo>
                <a:close/>
              </a:path>
            </a:pathLst>
          </a:custGeom>
          <a:blipFill rotWithShape="1">
            <a:blip r:embed="rId6">
              <a:alphaModFix/>
            </a:blip>
            <a:stretch>
              <a:fillRect b="0" l="0" r="0" t="0"/>
            </a:stretch>
          </a:blipFill>
          <a:ln>
            <a:noFill/>
          </a:ln>
        </p:spPr>
      </p:sp>
      <p:sp>
        <p:nvSpPr>
          <p:cNvPr id="72" name="Google Shape;72;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73" name="Google Shape;73;p4"/>
          <p:cNvSpPr txBox="1"/>
          <p:nvPr>
            <p:ph idx="1" type="body"/>
          </p:nvPr>
        </p:nvSpPr>
        <p:spPr>
          <a:xfrm>
            <a:off x="311700" y="11322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74" name="Google Shape;7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5" name="Shape 75"/>
        <p:cNvGrpSpPr/>
        <p:nvPr/>
      </p:nvGrpSpPr>
      <p:grpSpPr>
        <a:xfrm>
          <a:off x="0" y="0"/>
          <a:ext cx="0" cy="0"/>
          <a:chOff x="0" y="0"/>
          <a:chExt cx="0" cy="0"/>
        </a:xfrm>
      </p:grpSpPr>
      <p:grpSp>
        <p:nvGrpSpPr>
          <p:cNvPr id="76" name="Google Shape;76;p5"/>
          <p:cNvGrpSpPr/>
          <p:nvPr/>
        </p:nvGrpSpPr>
        <p:grpSpPr>
          <a:xfrm>
            <a:off x="-571500" y="0"/>
            <a:ext cx="10287000" cy="5143500"/>
            <a:chOff x="0" y="0"/>
            <a:chExt cx="27432000" cy="13716000"/>
          </a:xfrm>
        </p:grpSpPr>
        <p:sp>
          <p:nvSpPr>
            <p:cNvPr id="77" name="Google Shape;77;p5"/>
            <p:cNvSpPr/>
            <p:nvPr/>
          </p:nvSpPr>
          <p:spPr>
            <a:xfrm>
              <a:off x="0" y="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2">
                <a:alphaModFix/>
              </a:blip>
              <a:stretch>
                <a:fillRect b="0" l="0" r="0" t="0"/>
              </a:stretch>
            </a:blipFill>
            <a:ln>
              <a:noFill/>
            </a:ln>
          </p:spPr>
        </p:sp>
        <p:sp>
          <p:nvSpPr>
            <p:cNvPr id="78" name="Google Shape;78;p5"/>
            <p:cNvSpPr/>
            <p:nvPr/>
          </p:nvSpPr>
          <p:spPr>
            <a:xfrm>
              <a:off x="4572000" y="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2">
                <a:alphaModFix/>
              </a:blip>
              <a:stretch>
                <a:fillRect b="0" l="0" r="0" t="0"/>
              </a:stretch>
            </a:blipFill>
            <a:ln>
              <a:noFill/>
            </a:ln>
          </p:spPr>
        </p:sp>
        <p:sp>
          <p:nvSpPr>
            <p:cNvPr id="79" name="Google Shape;79;p5"/>
            <p:cNvSpPr/>
            <p:nvPr/>
          </p:nvSpPr>
          <p:spPr>
            <a:xfrm>
              <a:off x="9144000" y="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2">
                <a:alphaModFix/>
              </a:blip>
              <a:stretch>
                <a:fillRect b="0" l="0" r="0" t="0"/>
              </a:stretch>
            </a:blipFill>
            <a:ln>
              <a:noFill/>
            </a:ln>
          </p:spPr>
        </p:sp>
        <p:sp>
          <p:nvSpPr>
            <p:cNvPr id="80" name="Google Shape;80;p5"/>
            <p:cNvSpPr/>
            <p:nvPr/>
          </p:nvSpPr>
          <p:spPr>
            <a:xfrm>
              <a:off x="13716000" y="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2">
                <a:alphaModFix/>
              </a:blip>
              <a:stretch>
                <a:fillRect b="0" l="0" r="0" t="0"/>
              </a:stretch>
            </a:blipFill>
            <a:ln>
              <a:noFill/>
            </a:ln>
          </p:spPr>
        </p:sp>
        <p:sp>
          <p:nvSpPr>
            <p:cNvPr id="81" name="Google Shape;81;p5"/>
            <p:cNvSpPr/>
            <p:nvPr/>
          </p:nvSpPr>
          <p:spPr>
            <a:xfrm>
              <a:off x="18288000" y="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2">
                <a:alphaModFix/>
              </a:blip>
              <a:stretch>
                <a:fillRect b="0" l="0" r="0" t="0"/>
              </a:stretch>
            </a:blipFill>
            <a:ln>
              <a:noFill/>
            </a:ln>
          </p:spPr>
        </p:sp>
        <p:sp>
          <p:nvSpPr>
            <p:cNvPr id="82" name="Google Shape;82;p5"/>
            <p:cNvSpPr/>
            <p:nvPr/>
          </p:nvSpPr>
          <p:spPr>
            <a:xfrm>
              <a:off x="22860000" y="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2">
                <a:alphaModFix/>
              </a:blip>
              <a:stretch>
                <a:fillRect b="0" l="0" r="0" t="0"/>
              </a:stretch>
            </a:blipFill>
            <a:ln>
              <a:noFill/>
            </a:ln>
          </p:spPr>
        </p:sp>
        <p:sp>
          <p:nvSpPr>
            <p:cNvPr id="83" name="Google Shape;83;p5"/>
            <p:cNvSpPr/>
            <p:nvPr/>
          </p:nvSpPr>
          <p:spPr>
            <a:xfrm>
              <a:off x="0" y="4572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2">
                <a:alphaModFix/>
              </a:blip>
              <a:stretch>
                <a:fillRect b="0" l="0" r="0" t="0"/>
              </a:stretch>
            </a:blipFill>
            <a:ln>
              <a:noFill/>
            </a:ln>
          </p:spPr>
        </p:sp>
        <p:sp>
          <p:nvSpPr>
            <p:cNvPr id="84" name="Google Shape;84;p5"/>
            <p:cNvSpPr/>
            <p:nvPr/>
          </p:nvSpPr>
          <p:spPr>
            <a:xfrm>
              <a:off x="4572000" y="4572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85" name="Google Shape;85;p5"/>
            <p:cNvSpPr/>
            <p:nvPr/>
          </p:nvSpPr>
          <p:spPr>
            <a:xfrm>
              <a:off x="9144000" y="4572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86" name="Google Shape;86;p5"/>
            <p:cNvSpPr/>
            <p:nvPr/>
          </p:nvSpPr>
          <p:spPr>
            <a:xfrm>
              <a:off x="13716000" y="4572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87" name="Google Shape;87;p5"/>
            <p:cNvSpPr/>
            <p:nvPr/>
          </p:nvSpPr>
          <p:spPr>
            <a:xfrm>
              <a:off x="18288000" y="4572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88" name="Google Shape;88;p5"/>
            <p:cNvSpPr/>
            <p:nvPr/>
          </p:nvSpPr>
          <p:spPr>
            <a:xfrm>
              <a:off x="22860000" y="4572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2">
                <a:alphaModFix/>
              </a:blip>
              <a:stretch>
                <a:fillRect b="0" l="0" r="0" t="0"/>
              </a:stretch>
            </a:blipFill>
            <a:ln>
              <a:noFill/>
            </a:ln>
          </p:spPr>
        </p:sp>
        <p:sp>
          <p:nvSpPr>
            <p:cNvPr id="89" name="Google Shape;89;p5"/>
            <p:cNvSpPr/>
            <p:nvPr/>
          </p:nvSpPr>
          <p:spPr>
            <a:xfrm>
              <a:off x="0" y="9144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2">
                <a:alphaModFix/>
              </a:blip>
              <a:stretch>
                <a:fillRect b="0" l="0" r="0" t="0"/>
              </a:stretch>
            </a:blipFill>
            <a:ln>
              <a:noFill/>
            </a:ln>
          </p:spPr>
        </p:sp>
        <p:sp>
          <p:nvSpPr>
            <p:cNvPr id="90" name="Google Shape;90;p5"/>
            <p:cNvSpPr/>
            <p:nvPr/>
          </p:nvSpPr>
          <p:spPr>
            <a:xfrm>
              <a:off x="4572000" y="9144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2">
                <a:alphaModFix/>
              </a:blip>
              <a:stretch>
                <a:fillRect b="0" l="0" r="0" t="0"/>
              </a:stretch>
            </a:blipFill>
            <a:ln>
              <a:noFill/>
            </a:ln>
          </p:spPr>
        </p:sp>
        <p:sp>
          <p:nvSpPr>
            <p:cNvPr id="91" name="Google Shape;91;p5"/>
            <p:cNvSpPr/>
            <p:nvPr/>
          </p:nvSpPr>
          <p:spPr>
            <a:xfrm>
              <a:off x="9144000" y="9144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2">
                <a:alphaModFix/>
              </a:blip>
              <a:stretch>
                <a:fillRect b="0" l="0" r="0" t="0"/>
              </a:stretch>
            </a:blipFill>
            <a:ln>
              <a:noFill/>
            </a:ln>
          </p:spPr>
        </p:sp>
        <p:sp>
          <p:nvSpPr>
            <p:cNvPr id="92" name="Google Shape;92;p5"/>
            <p:cNvSpPr/>
            <p:nvPr/>
          </p:nvSpPr>
          <p:spPr>
            <a:xfrm>
              <a:off x="13716000" y="9144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2">
                <a:alphaModFix/>
              </a:blip>
              <a:stretch>
                <a:fillRect b="0" l="0" r="0" t="0"/>
              </a:stretch>
            </a:blipFill>
            <a:ln>
              <a:noFill/>
            </a:ln>
          </p:spPr>
        </p:sp>
        <p:sp>
          <p:nvSpPr>
            <p:cNvPr id="93" name="Google Shape;93;p5"/>
            <p:cNvSpPr/>
            <p:nvPr/>
          </p:nvSpPr>
          <p:spPr>
            <a:xfrm>
              <a:off x="18288000" y="9144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2">
                <a:alphaModFix/>
              </a:blip>
              <a:stretch>
                <a:fillRect b="0" l="0" r="0" t="0"/>
              </a:stretch>
            </a:blipFill>
            <a:ln>
              <a:noFill/>
            </a:ln>
          </p:spPr>
        </p:sp>
        <p:sp>
          <p:nvSpPr>
            <p:cNvPr id="94" name="Google Shape;94;p5"/>
            <p:cNvSpPr/>
            <p:nvPr/>
          </p:nvSpPr>
          <p:spPr>
            <a:xfrm>
              <a:off x="22860000" y="9144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2">
                <a:alphaModFix/>
              </a:blip>
              <a:stretch>
                <a:fillRect b="0" l="0" r="0" t="0"/>
              </a:stretch>
            </a:blipFill>
            <a:ln>
              <a:noFill/>
            </a:ln>
          </p:spPr>
        </p:sp>
      </p:grpSp>
      <p:grpSp>
        <p:nvGrpSpPr>
          <p:cNvPr id="95" name="Google Shape;95;p5"/>
          <p:cNvGrpSpPr/>
          <p:nvPr/>
        </p:nvGrpSpPr>
        <p:grpSpPr>
          <a:xfrm>
            <a:off x="345979" y="7453"/>
            <a:ext cx="8452042" cy="5044849"/>
            <a:chOff x="0" y="-223251"/>
            <a:chExt cx="22538779" cy="13452930"/>
          </a:xfrm>
        </p:grpSpPr>
        <p:grpSp>
          <p:nvGrpSpPr>
            <p:cNvPr id="96" name="Google Shape;96;p5"/>
            <p:cNvGrpSpPr/>
            <p:nvPr/>
          </p:nvGrpSpPr>
          <p:grpSpPr>
            <a:xfrm>
              <a:off x="617388" y="-223251"/>
              <a:ext cx="21921391" cy="12923740"/>
              <a:chOff x="0" y="-38100"/>
              <a:chExt cx="3741107" cy="2205567"/>
            </a:xfrm>
          </p:grpSpPr>
          <p:sp>
            <p:nvSpPr>
              <p:cNvPr id="97" name="Google Shape;97;p5"/>
              <p:cNvSpPr/>
              <p:nvPr/>
            </p:nvSpPr>
            <p:spPr>
              <a:xfrm>
                <a:off x="0" y="0"/>
                <a:ext cx="3741107" cy="2167467"/>
              </a:xfrm>
              <a:custGeom>
                <a:rect b="b" l="l" r="r" t="t"/>
                <a:pathLst>
                  <a:path extrusionOk="0" h="2167467" w="3741107">
                    <a:moveTo>
                      <a:pt x="0" y="0"/>
                    </a:moveTo>
                    <a:lnTo>
                      <a:pt x="3741107" y="0"/>
                    </a:lnTo>
                    <a:lnTo>
                      <a:pt x="3741107" y="2167467"/>
                    </a:lnTo>
                    <a:lnTo>
                      <a:pt x="0" y="2167467"/>
                    </a:lnTo>
                    <a:close/>
                  </a:path>
                </a:pathLst>
              </a:custGeom>
              <a:solidFill>
                <a:srgbClr val="FFFFFF"/>
              </a:solidFill>
              <a:ln cap="sq" cmpd="sng" w="104775">
                <a:solidFill>
                  <a:srgbClr val="000000"/>
                </a:solidFill>
                <a:prstDash val="solid"/>
                <a:miter lim="8000"/>
                <a:headEnd len="sm" w="sm" type="none"/>
                <a:tailEnd len="sm" w="sm" type="none"/>
              </a:ln>
            </p:spPr>
          </p:sp>
          <p:sp>
            <p:nvSpPr>
              <p:cNvPr id="98" name="Google Shape;98;p5"/>
              <p:cNvSpPr txBox="1"/>
              <p:nvPr/>
            </p:nvSpPr>
            <p:spPr>
              <a:xfrm>
                <a:off x="0" y="-38100"/>
                <a:ext cx="812700" cy="8508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99" name="Google Shape;99;p5"/>
            <p:cNvGrpSpPr/>
            <p:nvPr/>
          </p:nvGrpSpPr>
          <p:grpSpPr>
            <a:xfrm>
              <a:off x="0" y="305939"/>
              <a:ext cx="21921391" cy="12923740"/>
              <a:chOff x="0" y="-38100"/>
              <a:chExt cx="3741107" cy="2205567"/>
            </a:xfrm>
          </p:grpSpPr>
          <p:sp>
            <p:nvSpPr>
              <p:cNvPr id="100" name="Google Shape;100;p5"/>
              <p:cNvSpPr/>
              <p:nvPr/>
            </p:nvSpPr>
            <p:spPr>
              <a:xfrm>
                <a:off x="0" y="0"/>
                <a:ext cx="3741107" cy="2167467"/>
              </a:xfrm>
              <a:custGeom>
                <a:rect b="b" l="l" r="r" t="t"/>
                <a:pathLst>
                  <a:path extrusionOk="0" h="2167467" w="3741107">
                    <a:moveTo>
                      <a:pt x="0" y="0"/>
                    </a:moveTo>
                    <a:lnTo>
                      <a:pt x="3741107" y="0"/>
                    </a:lnTo>
                    <a:lnTo>
                      <a:pt x="3741107" y="2167467"/>
                    </a:lnTo>
                    <a:lnTo>
                      <a:pt x="0" y="2167467"/>
                    </a:lnTo>
                    <a:close/>
                  </a:path>
                </a:pathLst>
              </a:custGeom>
              <a:solidFill>
                <a:srgbClr val="FFFFFF"/>
              </a:solidFill>
              <a:ln cap="sq" cmpd="sng" w="104775">
                <a:solidFill>
                  <a:srgbClr val="000000"/>
                </a:solidFill>
                <a:prstDash val="solid"/>
                <a:miter lim="8000"/>
                <a:headEnd len="sm" w="sm" type="none"/>
                <a:tailEnd len="sm" w="sm" type="none"/>
              </a:ln>
            </p:spPr>
          </p:sp>
          <p:sp>
            <p:nvSpPr>
              <p:cNvPr id="101" name="Google Shape;101;p5"/>
              <p:cNvSpPr txBox="1"/>
              <p:nvPr/>
            </p:nvSpPr>
            <p:spPr>
              <a:xfrm>
                <a:off x="0" y="-38100"/>
                <a:ext cx="812700" cy="8508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sp>
        <p:nvSpPr>
          <p:cNvPr id="102" name="Google Shape;102;p5"/>
          <p:cNvSpPr txBox="1"/>
          <p:nvPr>
            <p:ph type="title"/>
          </p:nvPr>
        </p:nvSpPr>
        <p:spPr>
          <a:xfrm>
            <a:off x="407092"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3" name="Google Shape;103;p5"/>
          <p:cNvSpPr txBox="1"/>
          <p:nvPr>
            <p:ph idx="1" type="body"/>
          </p:nvPr>
        </p:nvSpPr>
        <p:spPr>
          <a:xfrm>
            <a:off x="407092"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04" name="Google Shape;104;p5"/>
          <p:cNvSpPr txBox="1"/>
          <p:nvPr>
            <p:ph idx="2" type="body"/>
          </p:nvPr>
        </p:nvSpPr>
        <p:spPr>
          <a:xfrm>
            <a:off x="4559852"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05" name="Google Shape;10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06" name="Google Shape;106;p5"/>
          <p:cNvSpPr/>
          <p:nvPr/>
        </p:nvSpPr>
        <p:spPr>
          <a:xfrm>
            <a:off x="7929868" y="-8"/>
            <a:ext cx="1633872" cy="1782995"/>
          </a:xfrm>
          <a:custGeom>
            <a:rect b="b" l="l" r="r" t="t"/>
            <a:pathLst>
              <a:path extrusionOk="0" h="1959335" w="1795464">
                <a:moveTo>
                  <a:pt x="0" y="0"/>
                </a:moveTo>
                <a:lnTo>
                  <a:pt x="1795464" y="0"/>
                </a:lnTo>
                <a:lnTo>
                  <a:pt x="1795464" y="1959335"/>
                </a:lnTo>
                <a:lnTo>
                  <a:pt x="0" y="1959335"/>
                </a:lnTo>
                <a:lnTo>
                  <a:pt x="0" y="0"/>
                </a:lnTo>
                <a:close/>
              </a:path>
            </a:pathLst>
          </a:custGeom>
          <a:blipFill rotWithShape="1">
            <a:blip r:embed="rId4">
              <a:alphaModFix/>
            </a:blip>
            <a:stretch>
              <a:fillRect b="0" l="0" r="0" t="0"/>
            </a:stretch>
          </a:blipFill>
          <a:ln>
            <a:noFill/>
          </a:ln>
        </p:spPr>
      </p:sp>
      <p:sp>
        <p:nvSpPr>
          <p:cNvPr id="107" name="Google Shape;107;p5"/>
          <p:cNvSpPr/>
          <p:nvPr/>
        </p:nvSpPr>
        <p:spPr>
          <a:xfrm rot="10800000">
            <a:off x="-571502" y="3848840"/>
            <a:ext cx="1979575" cy="1810411"/>
          </a:xfrm>
          <a:custGeom>
            <a:rect b="b" l="l" r="r" t="t"/>
            <a:pathLst>
              <a:path extrusionOk="0" h="2702106" w="2954589">
                <a:moveTo>
                  <a:pt x="0" y="0"/>
                </a:moveTo>
                <a:lnTo>
                  <a:pt x="2954589" y="0"/>
                </a:lnTo>
                <a:lnTo>
                  <a:pt x="2954589" y="2702106"/>
                </a:lnTo>
                <a:lnTo>
                  <a:pt x="0" y="2702106"/>
                </a:lnTo>
                <a:lnTo>
                  <a:pt x="0" y="0"/>
                </a:lnTo>
                <a:close/>
              </a:path>
            </a:pathLst>
          </a:custGeom>
          <a:blipFill rotWithShape="1">
            <a:blip r:embed="rId5">
              <a:alphaModFix/>
            </a:blip>
            <a:stretch>
              <a:fillRect b="0" l="0" r="0" t="0"/>
            </a:stretch>
          </a:blip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8" name="Shape 108"/>
        <p:cNvGrpSpPr/>
        <p:nvPr/>
      </p:nvGrpSpPr>
      <p:grpSpPr>
        <a:xfrm>
          <a:off x="0" y="0"/>
          <a:ext cx="0" cy="0"/>
          <a:chOff x="0" y="0"/>
          <a:chExt cx="0" cy="0"/>
        </a:xfrm>
      </p:grpSpPr>
      <p:grpSp>
        <p:nvGrpSpPr>
          <p:cNvPr id="109" name="Google Shape;109;p6"/>
          <p:cNvGrpSpPr/>
          <p:nvPr/>
        </p:nvGrpSpPr>
        <p:grpSpPr>
          <a:xfrm>
            <a:off x="-571500" y="0"/>
            <a:ext cx="10287000" cy="5143500"/>
            <a:chOff x="0" y="0"/>
            <a:chExt cx="27432000" cy="13716000"/>
          </a:xfrm>
        </p:grpSpPr>
        <p:sp>
          <p:nvSpPr>
            <p:cNvPr id="110" name="Google Shape;110;p6"/>
            <p:cNvSpPr/>
            <p:nvPr/>
          </p:nvSpPr>
          <p:spPr>
            <a:xfrm>
              <a:off x="0" y="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2">
                <a:alphaModFix/>
              </a:blip>
              <a:stretch>
                <a:fillRect b="0" l="0" r="0" t="0"/>
              </a:stretch>
            </a:blipFill>
            <a:ln>
              <a:noFill/>
            </a:ln>
          </p:spPr>
        </p:sp>
        <p:sp>
          <p:nvSpPr>
            <p:cNvPr id="111" name="Google Shape;111;p6"/>
            <p:cNvSpPr/>
            <p:nvPr/>
          </p:nvSpPr>
          <p:spPr>
            <a:xfrm>
              <a:off x="4572000" y="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2">
                <a:alphaModFix/>
              </a:blip>
              <a:stretch>
                <a:fillRect b="0" l="0" r="0" t="0"/>
              </a:stretch>
            </a:blipFill>
            <a:ln>
              <a:noFill/>
            </a:ln>
          </p:spPr>
        </p:sp>
        <p:sp>
          <p:nvSpPr>
            <p:cNvPr id="112" name="Google Shape;112;p6"/>
            <p:cNvSpPr/>
            <p:nvPr/>
          </p:nvSpPr>
          <p:spPr>
            <a:xfrm>
              <a:off x="9144000" y="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2">
                <a:alphaModFix/>
              </a:blip>
              <a:stretch>
                <a:fillRect b="0" l="0" r="0" t="0"/>
              </a:stretch>
            </a:blipFill>
            <a:ln>
              <a:noFill/>
            </a:ln>
          </p:spPr>
        </p:sp>
        <p:sp>
          <p:nvSpPr>
            <p:cNvPr id="113" name="Google Shape;113;p6"/>
            <p:cNvSpPr/>
            <p:nvPr/>
          </p:nvSpPr>
          <p:spPr>
            <a:xfrm>
              <a:off x="13716000" y="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2">
                <a:alphaModFix/>
              </a:blip>
              <a:stretch>
                <a:fillRect b="0" l="0" r="0" t="0"/>
              </a:stretch>
            </a:blipFill>
            <a:ln>
              <a:noFill/>
            </a:ln>
          </p:spPr>
        </p:sp>
        <p:sp>
          <p:nvSpPr>
            <p:cNvPr id="114" name="Google Shape;114;p6"/>
            <p:cNvSpPr/>
            <p:nvPr/>
          </p:nvSpPr>
          <p:spPr>
            <a:xfrm>
              <a:off x="18288000" y="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2">
                <a:alphaModFix/>
              </a:blip>
              <a:stretch>
                <a:fillRect b="0" l="0" r="0" t="0"/>
              </a:stretch>
            </a:blipFill>
            <a:ln>
              <a:noFill/>
            </a:ln>
          </p:spPr>
        </p:sp>
        <p:sp>
          <p:nvSpPr>
            <p:cNvPr id="115" name="Google Shape;115;p6"/>
            <p:cNvSpPr/>
            <p:nvPr/>
          </p:nvSpPr>
          <p:spPr>
            <a:xfrm>
              <a:off x="22860000" y="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2">
                <a:alphaModFix/>
              </a:blip>
              <a:stretch>
                <a:fillRect b="0" l="0" r="0" t="0"/>
              </a:stretch>
            </a:blipFill>
            <a:ln>
              <a:noFill/>
            </a:ln>
          </p:spPr>
        </p:sp>
        <p:sp>
          <p:nvSpPr>
            <p:cNvPr id="116" name="Google Shape;116;p6"/>
            <p:cNvSpPr/>
            <p:nvPr/>
          </p:nvSpPr>
          <p:spPr>
            <a:xfrm>
              <a:off x="0" y="4572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2">
                <a:alphaModFix/>
              </a:blip>
              <a:stretch>
                <a:fillRect b="0" l="0" r="0" t="0"/>
              </a:stretch>
            </a:blipFill>
            <a:ln>
              <a:noFill/>
            </a:ln>
          </p:spPr>
        </p:sp>
        <p:sp>
          <p:nvSpPr>
            <p:cNvPr id="117" name="Google Shape;117;p6"/>
            <p:cNvSpPr/>
            <p:nvPr/>
          </p:nvSpPr>
          <p:spPr>
            <a:xfrm>
              <a:off x="4572000" y="4572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2">
                <a:alphaModFix/>
              </a:blip>
              <a:stretch>
                <a:fillRect b="0" l="0" r="0" t="0"/>
              </a:stretch>
            </a:blipFill>
            <a:ln>
              <a:noFill/>
            </a:ln>
          </p:spPr>
        </p:sp>
        <p:sp>
          <p:nvSpPr>
            <p:cNvPr id="118" name="Google Shape;118;p6"/>
            <p:cNvSpPr/>
            <p:nvPr/>
          </p:nvSpPr>
          <p:spPr>
            <a:xfrm>
              <a:off x="9144000" y="4572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2">
                <a:alphaModFix/>
              </a:blip>
              <a:stretch>
                <a:fillRect b="0" l="0" r="0" t="0"/>
              </a:stretch>
            </a:blipFill>
            <a:ln>
              <a:noFill/>
            </a:ln>
          </p:spPr>
        </p:sp>
        <p:sp>
          <p:nvSpPr>
            <p:cNvPr id="119" name="Google Shape;119;p6"/>
            <p:cNvSpPr/>
            <p:nvPr/>
          </p:nvSpPr>
          <p:spPr>
            <a:xfrm>
              <a:off x="13716000" y="4572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2">
                <a:alphaModFix/>
              </a:blip>
              <a:stretch>
                <a:fillRect b="0" l="0" r="0" t="0"/>
              </a:stretch>
            </a:blipFill>
            <a:ln>
              <a:noFill/>
            </a:ln>
          </p:spPr>
        </p:sp>
        <p:sp>
          <p:nvSpPr>
            <p:cNvPr id="120" name="Google Shape;120;p6"/>
            <p:cNvSpPr/>
            <p:nvPr/>
          </p:nvSpPr>
          <p:spPr>
            <a:xfrm>
              <a:off x="18288000" y="4572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2">
                <a:alphaModFix/>
              </a:blip>
              <a:stretch>
                <a:fillRect b="0" l="0" r="0" t="0"/>
              </a:stretch>
            </a:blipFill>
            <a:ln>
              <a:noFill/>
            </a:ln>
          </p:spPr>
        </p:sp>
        <p:sp>
          <p:nvSpPr>
            <p:cNvPr id="121" name="Google Shape;121;p6"/>
            <p:cNvSpPr/>
            <p:nvPr/>
          </p:nvSpPr>
          <p:spPr>
            <a:xfrm>
              <a:off x="22860000" y="4572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2">
                <a:alphaModFix/>
              </a:blip>
              <a:stretch>
                <a:fillRect b="0" l="0" r="0" t="0"/>
              </a:stretch>
            </a:blipFill>
            <a:ln>
              <a:noFill/>
            </a:ln>
          </p:spPr>
        </p:sp>
        <p:sp>
          <p:nvSpPr>
            <p:cNvPr id="122" name="Google Shape;122;p6"/>
            <p:cNvSpPr/>
            <p:nvPr/>
          </p:nvSpPr>
          <p:spPr>
            <a:xfrm>
              <a:off x="0" y="9144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2">
                <a:alphaModFix/>
              </a:blip>
              <a:stretch>
                <a:fillRect b="0" l="0" r="0" t="0"/>
              </a:stretch>
            </a:blipFill>
            <a:ln>
              <a:noFill/>
            </a:ln>
          </p:spPr>
        </p:sp>
        <p:sp>
          <p:nvSpPr>
            <p:cNvPr id="123" name="Google Shape;123;p6"/>
            <p:cNvSpPr/>
            <p:nvPr/>
          </p:nvSpPr>
          <p:spPr>
            <a:xfrm>
              <a:off x="4572000" y="9144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2">
                <a:alphaModFix/>
              </a:blip>
              <a:stretch>
                <a:fillRect b="0" l="0" r="0" t="0"/>
              </a:stretch>
            </a:blipFill>
            <a:ln>
              <a:noFill/>
            </a:ln>
          </p:spPr>
        </p:sp>
        <p:sp>
          <p:nvSpPr>
            <p:cNvPr id="124" name="Google Shape;124;p6"/>
            <p:cNvSpPr/>
            <p:nvPr/>
          </p:nvSpPr>
          <p:spPr>
            <a:xfrm>
              <a:off x="9144000" y="9144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2">
                <a:alphaModFix/>
              </a:blip>
              <a:stretch>
                <a:fillRect b="0" l="0" r="0" t="0"/>
              </a:stretch>
            </a:blipFill>
            <a:ln>
              <a:noFill/>
            </a:ln>
          </p:spPr>
        </p:sp>
        <p:sp>
          <p:nvSpPr>
            <p:cNvPr id="125" name="Google Shape;125;p6"/>
            <p:cNvSpPr/>
            <p:nvPr/>
          </p:nvSpPr>
          <p:spPr>
            <a:xfrm>
              <a:off x="13716000" y="9144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2">
                <a:alphaModFix/>
              </a:blip>
              <a:stretch>
                <a:fillRect b="0" l="0" r="0" t="0"/>
              </a:stretch>
            </a:blipFill>
            <a:ln>
              <a:noFill/>
            </a:ln>
          </p:spPr>
        </p:sp>
        <p:sp>
          <p:nvSpPr>
            <p:cNvPr id="126" name="Google Shape;126;p6"/>
            <p:cNvSpPr/>
            <p:nvPr/>
          </p:nvSpPr>
          <p:spPr>
            <a:xfrm>
              <a:off x="18288000" y="9144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2">
                <a:alphaModFix/>
              </a:blip>
              <a:stretch>
                <a:fillRect b="0" l="0" r="0" t="0"/>
              </a:stretch>
            </a:blipFill>
            <a:ln>
              <a:noFill/>
            </a:ln>
          </p:spPr>
        </p:sp>
        <p:sp>
          <p:nvSpPr>
            <p:cNvPr id="127" name="Google Shape;127;p6"/>
            <p:cNvSpPr/>
            <p:nvPr/>
          </p:nvSpPr>
          <p:spPr>
            <a:xfrm>
              <a:off x="22860000" y="9144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2">
                <a:alphaModFix/>
              </a:blip>
              <a:stretch>
                <a:fillRect b="0" l="0" r="0" t="0"/>
              </a:stretch>
            </a:blipFill>
            <a:ln>
              <a:noFill/>
            </a:ln>
          </p:spPr>
        </p:sp>
      </p:grpSp>
      <p:grpSp>
        <p:nvGrpSpPr>
          <p:cNvPr id="128" name="Google Shape;128;p6"/>
          <p:cNvGrpSpPr/>
          <p:nvPr/>
        </p:nvGrpSpPr>
        <p:grpSpPr>
          <a:xfrm>
            <a:off x="-56250" y="-2109098"/>
            <a:ext cx="6422740" cy="4077726"/>
            <a:chOff x="-870476" y="-1639659"/>
            <a:chExt cx="22791839" cy="13520313"/>
          </a:xfrm>
        </p:grpSpPr>
        <p:grpSp>
          <p:nvGrpSpPr>
            <p:cNvPr id="129" name="Google Shape;129;p6"/>
            <p:cNvGrpSpPr/>
            <p:nvPr/>
          </p:nvGrpSpPr>
          <p:grpSpPr>
            <a:xfrm>
              <a:off x="-27" y="-819836"/>
              <a:ext cx="21921391" cy="12700490"/>
              <a:chOff x="-105368" y="-139913"/>
              <a:chExt cx="3741107" cy="2167467"/>
            </a:xfrm>
          </p:grpSpPr>
          <p:sp>
            <p:nvSpPr>
              <p:cNvPr id="130" name="Google Shape;130;p6"/>
              <p:cNvSpPr/>
              <p:nvPr/>
            </p:nvSpPr>
            <p:spPr>
              <a:xfrm>
                <a:off x="-105368" y="-139913"/>
                <a:ext cx="3741107" cy="2167467"/>
              </a:xfrm>
              <a:custGeom>
                <a:rect b="b" l="l" r="r" t="t"/>
                <a:pathLst>
                  <a:path extrusionOk="0" h="2167467" w="3741107">
                    <a:moveTo>
                      <a:pt x="0" y="0"/>
                    </a:moveTo>
                    <a:lnTo>
                      <a:pt x="3741107" y="0"/>
                    </a:lnTo>
                    <a:lnTo>
                      <a:pt x="3741107" y="2167467"/>
                    </a:lnTo>
                    <a:lnTo>
                      <a:pt x="0" y="2167467"/>
                    </a:lnTo>
                    <a:close/>
                  </a:path>
                </a:pathLst>
              </a:custGeom>
              <a:solidFill>
                <a:srgbClr val="FFFFFF"/>
              </a:solidFill>
              <a:ln cap="sq" cmpd="sng" w="104775">
                <a:solidFill>
                  <a:srgbClr val="000000"/>
                </a:solidFill>
                <a:prstDash val="solid"/>
                <a:miter lim="8000"/>
                <a:headEnd len="sm" w="sm" type="none"/>
                <a:tailEnd len="sm" w="sm" type="none"/>
              </a:ln>
            </p:spPr>
          </p:sp>
          <p:sp>
            <p:nvSpPr>
              <p:cNvPr id="131" name="Google Shape;131;p6"/>
              <p:cNvSpPr txBox="1"/>
              <p:nvPr/>
            </p:nvSpPr>
            <p:spPr>
              <a:xfrm>
                <a:off x="0" y="-38100"/>
                <a:ext cx="812700" cy="8508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32" name="Google Shape;132;p6"/>
            <p:cNvGrpSpPr/>
            <p:nvPr/>
          </p:nvGrpSpPr>
          <p:grpSpPr>
            <a:xfrm>
              <a:off x="-870476" y="-1639659"/>
              <a:ext cx="21921391" cy="12700490"/>
              <a:chOff x="-148555" y="-370136"/>
              <a:chExt cx="3741107" cy="2167467"/>
            </a:xfrm>
          </p:grpSpPr>
          <p:sp>
            <p:nvSpPr>
              <p:cNvPr id="133" name="Google Shape;133;p6"/>
              <p:cNvSpPr/>
              <p:nvPr/>
            </p:nvSpPr>
            <p:spPr>
              <a:xfrm>
                <a:off x="-148555" y="-370136"/>
                <a:ext cx="3741107" cy="2167467"/>
              </a:xfrm>
              <a:custGeom>
                <a:rect b="b" l="l" r="r" t="t"/>
                <a:pathLst>
                  <a:path extrusionOk="0" h="2167467" w="3741107">
                    <a:moveTo>
                      <a:pt x="0" y="0"/>
                    </a:moveTo>
                    <a:lnTo>
                      <a:pt x="3741107" y="0"/>
                    </a:lnTo>
                    <a:lnTo>
                      <a:pt x="3741107" y="2167467"/>
                    </a:lnTo>
                    <a:lnTo>
                      <a:pt x="0" y="2167467"/>
                    </a:lnTo>
                    <a:close/>
                  </a:path>
                </a:pathLst>
              </a:custGeom>
              <a:solidFill>
                <a:srgbClr val="FFFFFF"/>
              </a:solidFill>
              <a:ln cap="sq" cmpd="sng" w="104775">
                <a:solidFill>
                  <a:srgbClr val="000000"/>
                </a:solidFill>
                <a:prstDash val="solid"/>
                <a:miter lim="8000"/>
                <a:headEnd len="sm" w="sm" type="none"/>
                <a:tailEnd len="sm" w="sm" type="none"/>
              </a:ln>
            </p:spPr>
          </p:sp>
          <p:sp>
            <p:nvSpPr>
              <p:cNvPr id="134" name="Google Shape;134;p6"/>
              <p:cNvSpPr txBox="1"/>
              <p:nvPr/>
            </p:nvSpPr>
            <p:spPr>
              <a:xfrm>
                <a:off x="0" y="-38100"/>
                <a:ext cx="812700" cy="8508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sp>
        <p:nvSpPr>
          <p:cNvPr id="135" name="Google Shape;135;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6" name="Google Shape;136;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37" name="Google Shape;137;p6"/>
          <p:cNvSpPr/>
          <p:nvPr/>
        </p:nvSpPr>
        <p:spPr>
          <a:xfrm rot="-2700000">
            <a:off x="5620787" y="1104342"/>
            <a:ext cx="1967539" cy="1967539"/>
          </a:xfrm>
          <a:custGeom>
            <a:rect b="b" l="l" r="r" t="t"/>
            <a:pathLst>
              <a:path extrusionOk="0" h="1818641" w="1818641">
                <a:moveTo>
                  <a:pt x="0" y="0"/>
                </a:moveTo>
                <a:lnTo>
                  <a:pt x="1818641" y="0"/>
                </a:lnTo>
                <a:lnTo>
                  <a:pt x="1818641" y="1818641"/>
                </a:lnTo>
                <a:lnTo>
                  <a:pt x="0" y="1818641"/>
                </a:lnTo>
                <a:lnTo>
                  <a:pt x="0" y="0"/>
                </a:lnTo>
                <a:close/>
              </a:path>
            </a:pathLst>
          </a:custGeom>
          <a:blipFill rotWithShape="1">
            <a:blip r:embed="rId3">
              <a:alphaModFix/>
            </a:blip>
            <a:stretch>
              <a:fillRect b="0" l="0" r="0" t="0"/>
            </a:stretch>
          </a:blip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38" name="Shape 138"/>
        <p:cNvGrpSpPr/>
        <p:nvPr/>
      </p:nvGrpSpPr>
      <p:grpSpPr>
        <a:xfrm>
          <a:off x="0" y="0"/>
          <a:ext cx="0" cy="0"/>
          <a:chOff x="0" y="0"/>
          <a:chExt cx="0" cy="0"/>
        </a:xfrm>
      </p:grpSpPr>
      <p:grpSp>
        <p:nvGrpSpPr>
          <p:cNvPr id="139" name="Google Shape;139;p7"/>
          <p:cNvGrpSpPr/>
          <p:nvPr/>
        </p:nvGrpSpPr>
        <p:grpSpPr>
          <a:xfrm>
            <a:off x="-571500" y="0"/>
            <a:ext cx="10287000" cy="5143500"/>
            <a:chOff x="0" y="0"/>
            <a:chExt cx="27432000" cy="13716000"/>
          </a:xfrm>
        </p:grpSpPr>
        <p:sp>
          <p:nvSpPr>
            <p:cNvPr id="140" name="Google Shape;140;p7"/>
            <p:cNvSpPr/>
            <p:nvPr/>
          </p:nvSpPr>
          <p:spPr>
            <a:xfrm>
              <a:off x="0" y="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2">
                <a:alphaModFix/>
              </a:blip>
              <a:stretch>
                <a:fillRect b="0" l="0" r="0" t="0"/>
              </a:stretch>
            </a:blipFill>
            <a:ln>
              <a:noFill/>
            </a:ln>
          </p:spPr>
        </p:sp>
        <p:sp>
          <p:nvSpPr>
            <p:cNvPr id="141" name="Google Shape;141;p7"/>
            <p:cNvSpPr/>
            <p:nvPr/>
          </p:nvSpPr>
          <p:spPr>
            <a:xfrm>
              <a:off x="4572000" y="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2">
                <a:alphaModFix/>
              </a:blip>
              <a:stretch>
                <a:fillRect b="0" l="0" r="0" t="0"/>
              </a:stretch>
            </a:blipFill>
            <a:ln>
              <a:noFill/>
            </a:ln>
          </p:spPr>
        </p:sp>
        <p:sp>
          <p:nvSpPr>
            <p:cNvPr id="142" name="Google Shape;142;p7"/>
            <p:cNvSpPr/>
            <p:nvPr/>
          </p:nvSpPr>
          <p:spPr>
            <a:xfrm>
              <a:off x="9144000" y="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2">
                <a:alphaModFix/>
              </a:blip>
              <a:stretch>
                <a:fillRect b="0" l="0" r="0" t="0"/>
              </a:stretch>
            </a:blipFill>
            <a:ln>
              <a:noFill/>
            </a:ln>
          </p:spPr>
        </p:sp>
        <p:sp>
          <p:nvSpPr>
            <p:cNvPr id="143" name="Google Shape;143;p7"/>
            <p:cNvSpPr/>
            <p:nvPr/>
          </p:nvSpPr>
          <p:spPr>
            <a:xfrm>
              <a:off x="13716000" y="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2">
                <a:alphaModFix/>
              </a:blip>
              <a:stretch>
                <a:fillRect b="0" l="0" r="0" t="0"/>
              </a:stretch>
            </a:blipFill>
            <a:ln>
              <a:noFill/>
            </a:ln>
          </p:spPr>
        </p:sp>
        <p:sp>
          <p:nvSpPr>
            <p:cNvPr id="144" name="Google Shape;144;p7"/>
            <p:cNvSpPr/>
            <p:nvPr/>
          </p:nvSpPr>
          <p:spPr>
            <a:xfrm>
              <a:off x="18288000" y="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2">
                <a:alphaModFix/>
              </a:blip>
              <a:stretch>
                <a:fillRect b="0" l="0" r="0" t="0"/>
              </a:stretch>
            </a:blipFill>
            <a:ln>
              <a:noFill/>
            </a:ln>
          </p:spPr>
        </p:sp>
        <p:sp>
          <p:nvSpPr>
            <p:cNvPr id="145" name="Google Shape;145;p7"/>
            <p:cNvSpPr/>
            <p:nvPr/>
          </p:nvSpPr>
          <p:spPr>
            <a:xfrm>
              <a:off x="22860000" y="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2">
                <a:alphaModFix/>
              </a:blip>
              <a:stretch>
                <a:fillRect b="0" l="0" r="0" t="0"/>
              </a:stretch>
            </a:blipFill>
            <a:ln>
              <a:noFill/>
            </a:ln>
          </p:spPr>
        </p:sp>
        <p:sp>
          <p:nvSpPr>
            <p:cNvPr id="146" name="Google Shape;146;p7"/>
            <p:cNvSpPr/>
            <p:nvPr/>
          </p:nvSpPr>
          <p:spPr>
            <a:xfrm>
              <a:off x="0" y="4572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2">
                <a:alphaModFix/>
              </a:blip>
              <a:stretch>
                <a:fillRect b="0" l="0" r="0" t="0"/>
              </a:stretch>
            </a:blipFill>
            <a:ln>
              <a:noFill/>
            </a:ln>
          </p:spPr>
        </p:sp>
        <p:sp>
          <p:nvSpPr>
            <p:cNvPr id="147" name="Google Shape;147;p7"/>
            <p:cNvSpPr/>
            <p:nvPr/>
          </p:nvSpPr>
          <p:spPr>
            <a:xfrm>
              <a:off x="4572000" y="4572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148" name="Google Shape;148;p7"/>
            <p:cNvSpPr/>
            <p:nvPr/>
          </p:nvSpPr>
          <p:spPr>
            <a:xfrm>
              <a:off x="9144000" y="4572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149" name="Google Shape;149;p7"/>
            <p:cNvSpPr/>
            <p:nvPr/>
          </p:nvSpPr>
          <p:spPr>
            <a:xfrm>
              <a:off x="13716000" y="4572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150" name="Google Shape;150;p7"/>
            <p:cNvSpPr/>
            <p:nvPr/>
          </p:nvSpPr>
          <p:spPr>
            <a:xfrm>
              <a:off x="18288000" y="4572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151" name="Google Shape;151;p7"/>
            <p:cNvSpPr/>
            <p:nvPr/>
          </p:nvSpPr>
          <p:spPr>
            <a:xfrm>
              <a:off x="22860000" y="4572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2">
                <a:alphaModFix/>
              </a:blip>
              <a:stretch>
                <a:fillRect b="0" l="0" r="0" t="0"/>
              </a:stretch>
            </a:blipFill>
            <a:ln>
              <a:noFill/>
            </a:ln>
          </p:spPr>
        </p:sp>
        <p:sp>
          <p:nvSpPr>
            <p:cNvPr id="152" name="Google Shape;152;p7"/>
            <p:cNvSpPr/>
            <p:nvPr/>
          </p:nvSpPr>
          <p:spPr>
            <a:xfrm>
              <a:off x="0" y="9144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2">
                <a:alphaModFix/>
              </a:blip>
              <a:stretch>
                <a:fillRect b="0" l="0" r="0" t="0"/>
              </a:stretch>
            </a:blipFill>
            <a:ln>
              <a:noFill/>
            </a:ln>
          </p:spPr>
        </p:sp>
        <p:sp>
          <p:nvSpPr>
            <p:cNvPr id="153" name="Google Shape;153;p7"/>
            <p:cNvSpPr/>
            <p:nvPr/>
          </p:nvSpPr>
          <p:spPr>
            <a:xfrm>
              <a:off x="4572000" y="9144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2">
                <a:alphaModFix/>
              </a:blip>
              <a:stretch>
                <a:fillRect b="0" l="0" r="0" t="0"/>
              </a:stretch>
            </a:blipFill>
            <a:ln>
              <a:noFill/>
            </a:ln>
          </p:spPr>
        </p:sp>
        <p:sp>
          <p:nvSpPr>
            <p:cNvPr id="154" name="Google Shape;154;p7"/>
            <p:cNvSpPr/>
            <p:nvPr/>
          </p:nvSpPr>
          <p:spPr>
            <a:xfrm>
              <a:off x="9144000" y="9144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2">
                <a:alphaModFix/>
              </a:blip>
              <a:stretch>
                <a:fillRect b="0" l="0" r="0" t="0"/>
              </a:stretch>
            </a:blipFill>
            <a:ln>
              <a:noFill/>
            </a:ln>
          </p:spPr>
        </p:sp>
        <p:sp>
          <p:nvSpPr>
            <p:cNvPr id="155" name="Google Shape;155;p7"/>
            <p:cNvSpPr/>
            <p:nvPr/>
          </p:nvSpPr>
          <p:spPr>
            <a:xfrm>
              <a:off x="13716000" y="9144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2">
                <a:alphaModFix/>
              </a:blip>
              <a:stretch>
                <a:fillRect b="0" l="0" r="0" t="0"/>
              </a:stretch>
            </a:blipFill>
            <a:ln>
              <a:noFill/>
            </a:ln>
          </p:spPr>
        </p:sp>
        <p:sp>
          <p:nvSpPr>
            <p:cNvPr id="156" name="Google Shape;156;p7"/>
            <p:cNvSpPr/>
            <p:nvPr/>
          </p:nvSpPr>
          <p:spPr>
            <a:xfrm>
              <a:off x="18288000" y="9144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2">
                <a:alphaModFix/>
              </a:blip>
              <a:stretch>
                <a:fillRect b="0" l="0" r="0" t="0"/>
              </a:stretch>
            </a:blipFill>
            <a:ln>
              <a:noFill/>
            </a:ln>
          </p:spPr>
        </p:sp>
        <p:sp>
          <p:nvSpPr>
            <p:cNvPr id="157" name="Google Shape;157;p7"/>
            <p:cNvSpPr/>
            <p:nvPr/>
          </p:nvSpPr>
          <p:spPr>
            <a:xfrm>
              <a:off x="22860000" y="9144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2">
                <a:alphaModFix/>
              </a:blip>
              <a:stretch>
                <a:fillRect b="0" l="0" r="0" t="0"/>
              </a:stretch>
            </a:blipFill>
            <a:ln>
              <a:noFill/>
            </a:ln>
          </p:spPr>
        </p:sp>
      </p:grpSp>
      <p:grpSp>
        <p:nvGrpSpPr>
          <p:cNvPr id="158" name="Google Shape;158;p7"/>
          <p:cNvGrpSpPr/>
          <p:nvPr/>
        </p:nvGrpSpPr>
        <p:grpSpPr>
          <a:xfrm>
            <a:off x="345957" y="7453"/>
            <a:ext cx="8452042" cy="5044849"/>
            <a:chOff x="0" y="-223251"/>
            <a:chExt cx="22538779" cy="13452930"/>
          </a:xfrm>
        </p:grpSpPr>
        <p:grpSp>
          <p:nvGrpSpPr>
            <p:cNvPr id="159" name="Google Shape;159;p7"/>
            <p:cNvGrpSpPr/>
            <p:nvPr/>
          </p:nvGrpSpPr>
          <p:grpSpPr>
            <a:xfrm>
              <a:off x="617388" y="-223251"/>
              <a:ext cx="21921391" cy="12923740"/>
              <a:chOff x="0" y="-38100"/>
              <a:chExt cx="3741107" cy="2205567"/>
            </a:xfrm>
          </p:grpSpPr>
          <p:sp>
            <p:nvSpPr>
              <p:cNvPr id="160" name="Google Shape;160;p7"/>
              <p:cNvSpPr/>
              <p:nvPr/>
            </p:nvSpPr>
            <p:spPr>
              <a:xfrm>
                <a:off x="0" y="0"/>
                <a:ext cx="3741107" cy="2167467"/>
              </a:xfrm>
              <a:custGeom>
                <a:rect b="b" l="l" r="r" t="t"/>
                <a:pathLst>
                  <a:path extrusionOk="0" h="2167467" w="3741107">
                    <a:moveTo>
                      <a:pt x="0" y="0"/>
                    </a:moveTo>
                    <a:lnTo>
                      <a:pt x="3741107" y="0"/>
                    </a:lnTo>
                    <a:lnTo>
                      <a:pt x="3741107" y="2167467"/>
                    </a:lnTo>
                    <a:lnTo>
                      <a:pt x="0" y="2167467"/>
                    </a:lnTo>
                    <a:close/>
                  </a:path>
                </a:pathLst>
              </a:custGeom>
              <a:solidFill>
                <a:srgbClr val="FFFFFF"/>
              </a:solidFill>
              <a:ln cap="sq" cmpd="sng" w="104775">
                <a:solidFill>
                  <a:srgbClr val="000000"/>
                </a:solidFill>
                <a:prstDash val="solid"/>
                <a:miter lim="8000"/>
                <a:headEnd len="sm" w="sm" type="none"/>
                <a:tailEnd len="sm" w="sm" type="none"/>
              </a:ln>
            </p:spPr>
          </p:sp>
          <p:sp>
            <p:nvSpPr>
              <p:cNvPr id="161" name="Google Shape;161;p7"/>
              <p:cNvSpPr txBox="1"/>
              <p:nvPr/>
            </p:nvSpPr>
            <p:spPr>
              <a:xfrm>
                <a:off x="0" y="-38100"/>
                <a:ext cx="812700" cy="8508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62" name="Google Shape;162;p7"/>
            <p:cNvGrpSpPr/>
            <p:nvPr/>
          </p:nvGrpSpPr>
          <p:grpSpPr>
            <a:xfrm>
              <a:off x="0" y="305939"/>
              <a:ext cx="21921391" cy="12923740"/>
              <a:chOff x="0" y="-38100"/>
              <a:chExt cx="3741107" cy="2205567"/>
            </a:xfrm>
          </p:grpSpPr>
          <p:sp>
            <p:nvSpPr>
              <p:cNvPr id="163" name="Google Shape;163;p7"/>
              <p:cNvSpPr/>
              <p:nvPr/>
            </p:nvSpPr>
            <p:spPr>
              <a:xfrm>
                <a:off x="0" y="0"/>
                <a:ext cx="3741107" cy="2167467"/>
              </a:xfrm>
              <a:custGeom>
                <a:rect b="b" l="l" r="r" t="t"/>
                <a:pathLst>
                  <a:path extrusionOk="0" h="2167467" w="3741107">
                    <a:moveTo>
                      <a:pt x="0" y="0"/>
                    </a:moveTo>
                    <a:lnTo>
                      <a:pt x="3741107" y="0"/>
                    </a:lnTo>
                    <a:lnTo>
                      <a:pt x="3741107" y="2167467"/>
                    </a:lnTo>
                    <a:lnTo>
                      <a:pt x="0" y="2167467"/>
                    </a:lnTo>
                    <a:close/>
                  </a:path>
                </a:pathLst>
              </a:custGeom>
              <a:solidFill>
                <a:srgbClr val="FFFFFF"/>
              </a:solidFill>
              <a:ln cap="sq" cmpd="sng" w="104775">
                <a:solidFill>
                  <a:srgbClr val="000000"/>
                </a:solidFill>
                <a:prstDash val="solid"/>
                <a:miter lim="8000"/>
                <a:headEnd len="sm" w="sm" type="none"/>
                <a:tailEnd len="sm" w="sm" type="none"/>
              </a:ln>
            </p:spPr>
          </p:sp>
          <p:sp>
            <p:nvSpPr>
              <p:cNvPr id="164" name="Google Shape;164;p7"/>
              <p:cNvSpPr txBox="1"/>
              <p:nvPr/>
            </p:nvSpPr>
            <p:spPr>
              <a:xfrm>
                <a:off x="0" y="-38100"/>
                <a:ext cx="812700" cy="8508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sp>
        <p:nvSpPr>
          <p:cNvPr id="165" name="Google Shape;165;p7"/>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66" name="Google Shape;166;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67" name="Google Shape;167;p7"/>
          <p:cNvSpPr/>
          <p:nvPr/>
        </p:nvSpPr>
        <p:spPr>
          <a:xfrm>
            <a:off x="6200465" y="268216"/>
            <a:ext cx="2384430" cy="1466440"/>
          </a:xfrm>
          <a:custGeom>
            <a:rect b="b" l="l" r="r" t="t"/>
            <a:pathLst>
              <a:path extrusionOk="0" h="1581067" w="2570814">
                <a:moveTo>
                  <a:pt x="0" y="0"/>
                </a:moveTo>
                <a:lnTo>
                  <a:pt x="2570814" y="0"/>
                </a:lnTo>
                <a:lnTo>
                  <a:pt x="2570814" y="1581066"/>
                </a:lnTo>
                <a:lnTo>
                  <a:pt x="0" y="1581066"/>
                </a:lnTo>
                <a:lnTo>
                  <a:pt x="0" y="0"/>
                </a:lnTo>
                <a:close/>
              </a:path>
            </a:pathLst>
          </a:custGeom>
          <a:blipFill rotWithShape="1">
            <a:blip r:embed="rId4">
              <a:alphaModFix/>
            </a:blip>
            <a:stretch>
              <a:fillRect b="0" l="0" r="0" t="0"/>
            </a:stretch>
          </a:blip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68" name="Shape 168"/>
        <p:cNvGrpSpPr/>
        <p:nvPr/>
      </p:nvGrpSpPr>
      <p:grpSpPr>
        <a:xfrm>
          <a:off x="0" y="0"/>
          <a:ext cx="0" cy="0"/>
          <a:chOff x="0" y="0"/>
          <a:chExt cx="0" cy="0"/>
        </a:xfrm>
      </p:grpSpPr>
      <p:sp>
        <p:nvSpPr>
          <p:cNvPr id="169" name="Google Shape;169;p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8"/>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171" name="Google Shape;171;p8"/>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72" name="Google Shape;172;p8"/>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73" name="Google Shape;173;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74" name="Google Shape;174;p8"/>
          <p:cNvSpPr/>
          <p:nvPr/>
        </p:nvSpPr>
        <p:spPr>
          <a:xfrm>
            <a:off x="7662563" y="-126"/>
            <a:ext cx="1481449" cy="1481449"/>
          </a:xfrm>
          <a:custGeom>
            <a:rect b="b" l="l" r="r" t="t"/>
            <a:pathLst>
              <a:path extrusionOk="0" h="1381304" w="1381304">
                <a:moveTo>
                  <a:pt x="0" y="0"/>
                </a:moveTo>
                <a:lnTo>
                  <a:pt x="1381304" y="0"/>
                </a:lnTo>
                <a:lnTo>
                  <a:pt x="1381304" y="1381303"/>
                </a:lnTo>
                <a:lnTo>
                  <a:pt x="0" y="1381303"/>
                </a:lnTo>
                <a:lnTo>
                  <a:pt x="0" y="0"/>
                </a:lnTo>
                <a:close/>
              </a:path>
            </a:pathLst>
          </a:custGeom>
          <a:blipFill rotWithShape="1">
            <a:blip r:embed="rId2">
              <a:alphaModFix/>
            </a:blip>
            <a:stretch>
              <a:fillRect b="0" l="0" r="0" t="0"/>
            </a:stretch>
          </a:blipFill>
          <a:ln>
            <a:noFill/>
          </a:ln>
        </p:spPr>
      </p:sp>
      <p:sp>
        <p:nvSpPr>
          <p:cNvPr id="175" name="Google Shape;175;p8"/>
          <p:cNvSpPr/>
          <p:nvPr/>
        </p:nvSpPr>
        <p:spPr>
          <a:xfrm rot="-5468355">
            <a:off x="3697695" y="3888527"/>
            <a:ext cx="1884850" cy="1334880"/>
          </a:xfrm>
          <a:custGeom>
            <a:rect b="b" l="l" r="r" t="t"/>
            <a:pathLst>
              <a:path extrusionOk="0" h="1516609" w="2141452">
                <a:moveTo>
                  <a:pt x="0" y="0"/>
                </a:moveTo>
                <a:lnTo>
                  <a:pt x="2141452" y="0"/>
                </a:lnTo>
                <a:lnTo>
                  <a:pt x="2141452" y="1516609"/>
                </a:lnTo>
                <a:lnTo>
                  <a:pt x="0" y="1516609"/>
                </a:lnTo>
                <a:lnTo>
                  <a:pt x="0" y="0"/>
                </a:lnTo>
                <a:close/>
              </a:path>
            </a:pathLst>
          </a:custGeom>
          <a:blipFill rotWithShape="1">
            <a:blip r:embed="rId3">
              <a:alphaModFix/>
            </a:blip>
            <a:stretch>
              <a:fillRect b="0" l="0" r="0" t="0"/>
            </a:stretch>
          </a:blip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76" name="Shape 176"/>
        <p:cNvGrpSpPr/>
        <p:nvPr/>
      </p:nvGrpSpPr>
      <p:grpSpPr>
        <a:xfrm>
          <a:off x="0" y="0"/>
          <a:ext cx="0" cy="0"/>
          <a:chOff x="0" y="0"/>
          <a:chExt cx="0" cy="0"/>
        </a:xfrm>
      </p:grpSpPr>
      <p:grpSp>
        <p:nvGrpSpPr>
          <p:cNvPr id="177" name="Google Shape;177;p9"/>
          <p:cNvGrpSpPr/>
          <p:nvPr/>
        </p:nvGrpSpPr>
        <p:grpSpPr>
          <a:xfrm>
            <a:off x="-571500" y="0"/>
            <a:ext cx="10287000" cy="5143500"/>
            <a:chOff x="0" y="0"/>
            <a:chExt cx="27432000" cy="13716000"/>
          </a:xfrm>
        </p:grpSpPr>
        <p:sp>
          <p:nvSpPr>
            <p:cNvPr id="178" name="Google Shape;178;p9"/>
            <p:cNvSpPr/>
            <p:nvPr/>
          </p:nvSpPr>
          <p:spPr>
            <a:xfrm>
              <a:off x="0" y="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2">
                <a:alphaModFix/>
              </a:blip>
              <a:stretch>
                <a:fillRect b="0" l="0" r="0" t="0"/>
              </a:stretch>
            </a:blipFill>
            <a:ln>
              <a:noFill/>
            </a:ln>
          </p:spPr>
        </p:sp>
        <p:sp>
          <p:nvSpPr>
            <p:cNvPr id="179" name="Google Shape;179;p9"/>
            <p:cNvSpPr/>
            <p:nvPr/>
          </p:nvSpPr>
          <p:spPr>
            <a:xfrm>
              <a:off x="4572000" y="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2">
                <a:alphaModFix/>
              </a:blip>
              <a:stretch>
                <a:fillRect b="0" l="0" r="0" t="0"/>
              </a:stretch>
            </a:blipFill>
            <a:ln>
              <a:noFill/>
            </a:ln>
          </p:spPr>
        </p:sp>
        <p:sp>
          <p:nvSpPr>
            <p:cNvPr id="180" name="Google Shape;180;p9"/>
            <p:cNvSpPr/>
            <p:nvPr/>
          </p:nvSpPr>
          <p:spPr>
            <a:xfrm>
              <a:off x="9144000" y="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2">
                <a:alphaModFix/>
              </a:blip>
              <a:stretch>
                <a:fillRect b="0" l="0" r="0" t="0"/>
              </a:stretch>
            </a:blipFill>
            <a:ln>
              <a:noFill/>
            </a:ln>
          </p:spPr>
        </p:sp>
        <p:sp>
          <p:nvSpPr>
            <p:cNvPr id="181" name="Google Shape;181;p9"/>
            <p:cNvSpPr/>
            <p:nvPr/>
          </p:nvSpPr>
          <p:spPr>
            <a:xfrm>
              <a:off x="13716000" y="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2">
                <a:alphaModFix/>
              </a:blip>
              <a:stretch>
                <a:fillRect b="0" l="0" r="0" t="0"/>
              </a:stretch>
            </a:blipFill>
            <a:ln>
              <a:noFill/>
            </a:ln>
          </p:spPr>
        </p:sp>
        <p:sp>
          <p:nvSpPr>
            <p:cNvPr id="182" name="Google Shape;182;p9"/>
            <p:cNvSpPr/>
            <p:nvPr/>
          </p:nvSpPr>
          <p:spPr>
            <a:xfrm>
              <a:off x="18288000" y="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2">
                <a:alphaModFix/>
              </a:blip>
              <a:stretch>
                <a:fillRect b="0" l="0" r="0" t="0"/>
              </a:stretch>
            </a:blipFill>
            <a:ln>
              <a:noFill/>
            </a:ln>
          </p:spPr>
        </p:sp>
        <p:sp>
          <p:nvSpPr>
            <p:cNvPr id="183" name="Google Shape;183;p9"/>
            <p:cNvSpPr/>
            <p:nvPr/>
          </p:nvSpPr>
          <p:spPr>
            <a:xfrm>
              <a:off x="22860000" y="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2">
                <a:alphaModFix/>
              </a:blip>
              <a:stretch>
                <a:fillRect b="0" l="0" r="0" t="0"/>
              </a:stretch>
            </a:blipFill>
            <a:ln>
              <a:noFill/>
            </a:ln>
          </p:spPr>
        </p:sp>
        <p:sp>
          <p:nvSpPr>
            <p:cNvPr id="184" name="Google Shape;184;p9"/>
            <p:cNvSpPr/>
            <p:nvPr/>
          </p:nvSpPr>
          <p:spPr>
            <a:xfrm>
              <a:off x="0" y="4572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2">
                <a:alphaModFix/>
              </a:blip>
              <a:stretch>
                <a:fillRect b="0" l="0" r="0" t="0"/>
              </a:stretch>
            </a:blipFill>
            <a:ln>
              <a:noFill/>
            </a:ln>
          </p:spPr>
        </p:sp>
        <p:sp>
          <p:nvSpPr>
            <p:cNvPr id="185" name="Google Shape;185;p9"/>
            <p:cNvSpPr/>
            <p:nvPr/>
          </p:nvSpPr>
          <p:spPr>
            <a:xfrm>
              <a:off x="4572000" y="4572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2">
                <a:alphaModFix/>
              </a:blip>
              <a:stretch>
                <a:fillRect b="0" l="0" r="0" t="0"/>
              </a:stretch>
            </a:blipFill>
            <a:ln>
              <a:noFill/>
            </a:ln>
          </p:spPr>
        </p:sp>
        <p:sp>
          <p:nvSpPr>
            <p:cNvPr id="186" name="Google Shape;186;p9"/>
            <p:cNvSpPr/>
            <p:nvPr/>
          </p:nvSpPr>
          <p:spPr>
            <a:xfrm>
              <a:off x="9144000" y="4572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2">
                <a:alphaModFix/>
              </a:blip>
              <a:stretch>
                <a:fillRect b="0" l="0" r="0" t="0"/>
              </a:stretch>
            </a:blipFill>
            <a:ln>
              <a:noFill/>
            </a:ln>
          </p:spPr>
        </p:sp>
        <p:sp>
          <p:nvSpPr>
            <p:cNvPr id="187" name="Google Shape;187;p9"/>
            <p:cNvSpPr/>
            <p:nvPr/>
          </p:nvSpPr>
          <p:spPr>
            <a:xfrm>
              <a:off x="13716000" y="4572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2">
                <a:alphaModFix/>
              </a:blip>
              <a:stretch>
                <a:fillRect b="0" l="0" r="0" t="0"/>
              </a:stretch>
            </a:blipFill>
            <a:ln>
              <a:noFill/>
            </a:ln>
          </p:spPr>
        </p:sp>
        <p:sp>
          <p:nvSpPr>
            <p:cNvPr id="188" name="Google Shape;188;p9"/>
            <p:cNvSpPr/>
            <p:nvPr/>
          </p:nvSpPr>
          <p:spPr>
            <a:xfrm>
              <a:off x="18288000" y="4572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2">
                <a:alphaModFix/>
              </a:blip>
              <a:stretch>
                <a:fillRect b="0" l="0" r="0" t="0"/>
              </a:stretch>
            </a:blipFill>
            <a:ln>
              <a:noFill/>
            </a:ln>
          </p:spPr>
        </p:sp>
        <p:sp>
          <p:nvSpPr>
            <p:cNvPr id="189" name="Google Shape;189;p9"/>
            <p:cNvSpPr/>
            <p:nvPr/>
          </p:nvSpPr>
          <p:spPr>
            <a:xfrm>
              <a:off x="22860000" y="4572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2">
                <a:alphaModFix/>
              </a:blip>
              <a:stretch>
                <a:fillRect b="0" l="0" r="0" t="0"/>
              </a:stretch>
            </a:blipFill>
            <a:ln>
              <a:noFill/>
            </a:ln>
          </p:spPr>
        </p:sp>
        <p:sp>
          <p:nvSpPr>
            <p:cNvPr id="190" name="Google Shape;190;p9"/>
            <p:cNvSpPr/>
            <p:nvPr/>
          </p:nvSpPr>
          <p:spPr>
            <a:xfrm>
              <a:off x="0" y="9144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2">
                <a:alphaModFix/>
              </a:blip>
              <a:stretch>
                <a:fillRect b="0" l="0" r="0" t="0"/>
              </a:stretch>
            </a:blipFill>
            <a:ln>
              <a:noFill/>
            </a:ln>
          </p:spPr>
        </p:sp>
        <p:sp>
          <p:nvSpPr>
            <p:cNvPr id="191" name="Google Shape;191;p9"/>
            <p:cNvSpPr/>
            <p:nvPr/>
          </p:nvSpPr>
          <p:spPr>
            <a:xfrm>
              <a:off x="4572000" y="9144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2">
                <a:alphaModFix/>
              </a:blip>
              <a:stretch>
                <a:fillRect b="0" l="0" r="0" t="0"/>
              </a:stretch>
            </a:blipFill>
            <a:ln>
              <a:noFill/>
            </a:ln>
          </p:spPr>
        </p:sp>
        <p:sp>
          <p:nvSpPr>
            <p:cNvPr id="192" name="Google Shape;192;p9"/>
            <p:cNvSpPr/>
            <p:nvPr/>
          </p:nvSpPr>
          <p:spPr>
            <a:xfrm>
              <a:off x="9144000" y="9144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2">
                <a:alphaModFix/>
              </a:blip>
              <a:stretch>
                <a:fillRect b="0" l="0" r="0" t="0"/>
              </a:stretch>
            </a:blipFill>
            <a:ln>
              <a:noFill/>
            </a:ln>
          </p:spPr>
        </p:sp>
        <p:sp>
          <p:nvSpPr>
            <p:cNvPr id="193" name="Google Shape;193;p9"/>
            <p:cNvSpPr/>
            <p:nvPr/>
          </p:nvSpPr>
          <p:spPr>
            <a:xfrm>
              <a:off x="13716000" y="9144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2">
                <a:alphaModFix/>
              </a:blip>
              <a:stretch>
                <a:fillRect b="0" l="0" r="0" t="0"/>
              </a:stretch>
            </a:blipFill>
            <a:ln>
              <a:noFill/>
            </a:ln>
          </p:spPr>
        </p:sp>
        <p:sp>
          <p:nvSpPr>
            <p:cNvPr id="194" name="Google Shape;194;p9"/>
            <p:cNvSpPr/>
            <p:nvPr/>
          </p:nvSpPr>
          <p:spPr>
            <a:xfrm>
              <a:off x="18288000" y="9144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2">
                <a:alphaModFix/>
              </a:blip>
              <a:stretch>
                <a:fillRect b="0" l="0" r="0" t="0"/>
              </a:stretch>
            </a:blipFill>
            <a:ln>
              <a:noFill/>
            </a:ln>
          </p:spPr>
        </p:sp>
        <p:sp>
          <p:nvSpPr>
            <p:cNvPr id="195" name="Google Shape;195;p9"/>
            <p:cNvSpPr/>
            <p:nvPr/>
          </p:nvSpPr>
          <p:spPr>
            <a:xfrm>
              <a:off x="22860000" y="9144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2">
                <a:alphaModFix/>
              </a:blip>
              <a:stretch>
                <a:fillRect b="0" l="0" r="0" t="0"/>
              </a:stretch>
            </a:blipFill>
            <a:ln>
              <a:noFill/>
            </a:ln>
          </p:spPr>
        </p:sp>
      </p:grpSp>
      <p:grpSp>
        <p:nvGrpSpPr>
          <p:cNvPr id="196" name="Google Shape;196;p9"/>
          <p:cNvGrpSpPr/>
          <p:nvPr/>
        </p:nvGrpSpPr>
        <p:grpSpPr>
          <a:xfrm>
            <a:off x="122650" y="3893906"/>
            <a:ext cx="4568467" cy="3937619"/>
            <a:chOff x="-87" y="-192881"/>
            <a:chExt cx="4997230" cy="4307175"/>
          </a:xfrm>
        </p:grpSpPr>
        <p:grpSp>
          <p:nvGrpSpPr>
            <p:cNvPr id="197" name="Google Shape;197;p9"/>
            <p:cNvGrpSpPr/>
            <p:nvPr/>
          </p:nvGrpSpPr>
          <p:grpSpPr>
            <a:xfrm rot="10800000">
              <a:off x="177713" y="234210"/>
              <a:ext cx="4819430" cy="3655558"/>
              <a:chOff x="0" y="-38100"/>
              <a:chExt cx="2349566" cy="1782156"/>
            </a:xfrm>
          </p:grpSpPr>
          <p:sp>
            <p:nvSpPr>
              <p:cNvPr id="198" name="Google Shape;198;p9"/>
              <p:cNvSpPr/>
              <p:nvPr/>
            </p:nvSpPr>
            <p:spPr>
              <a:xfrm>
                <a:off x="0" y="0"/>
                <a:ext cx="2349566" cy="1744056"/>
              </a:xfrm>
              <a:custGeom>
                <a:rect b="b" l="l" r="r" t="t"/>
                <a:pathLst>
                  <a:path extrusionOk="0" h="1744056" w="2349566">
                    <a:moveTo>
                      <a:pt x="0" y="0"/>
                    </a:moveTo>
                    <a:lnTo>
                      <a:pt x="2349566" y="0"/>
                    </a:lnTo>
                    <a:lnTo>
                      <a:pt x="2349566" y="1744056"/>
                    </a:lnTo>
                    <a:lnTo>
                      <a:pt x="0" y="1744056"/>
                    </a:lnTo>
                    <a:close/>
                  </a:path>
                </a:pathLst>
              </a:custGeom>
              <a:solidFill>
                <a:srgbClr val="2F3FFF"/>
              </a:solidFill>
              <a:ln cap="sq" cmpd="sng" w="104775">
                <a:solidFill>
                  <a:srgbClr val="000000"/>
                </a:solidFill>
                <a:prstDash val="solid"/>
                <a:miter lim="8000"/>
                <a:headEnd len="sm" w="sm" type="none"/>
                <a:tailEnd len="sm" w="sm" type="none"/>
              </a:ln>
            </p:spPr>
          </p:sp>
          <p:sp>
            <p:nvSpPr>
              <p:cNvPr id="199" name="Google Shape;199;p9"/>
              <p:cNvSpPr txBox="1"/>
              <p:nvPr/>
            </p:nvSpPr>
            <p:spPr>
              <a:xfrm>
                <a:off x="0" y="-38100"/>
                <a:ext cx="812700" cy="850800"/>
              </a:xfrm>
              <a:prstGeom prst="rect">
                <a:avLst/>
              </a:prstGeom>
              <a:noFill/>
              <a:ln>
                <a:noFill/>
              </a:ln>
            </p:spPr>
            <p:txBody>
              <a:bodyPr anchorCtr="0" anchor="ctr" bIns="10300" lIns="10300" spcFirstLastPara="1" rIns="10300" wrap="square" tIns="10300">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00" name="Google Shape;200;p9"/>
            <p:cNvGrpSpPr/>
            <p:nvPr/>
          </p:nvGrpSpPr>
          <p:grpSpPr>
            <a:xfrm>
              <a:off x="0" y="-192881"/>
              <a:ext cx="4819343" cy="4307175"/>
              <a:chOff x="0" y="-38100"/>
              <a:chExt cx="951969" cy="850800"/>
            </a:xfrm>
          </p:grpSpPr>
          <p:sp>
            <p:nvSpPr>
              <p:cNvPr id="201" name="Google Shape;201;p9"/>
              <p:cNvSpPr/>
              <p:nvPr/>
            </p:nvSpPr>
            <p:spPr>
              <a:xfrm>
                <a:off x="0" y="0"/>
                <a:ext cx="951969" cy="698834"/>
              </a:xfrm>
              <a:custGeom>
                <a:rect b="b" l="l" r="r" t="t"/>
                <a:pathLst>
                  <a:path extrusionOk="0" h="698834" w="951969">
                    <a:moveTo>
                      <a:pt x="59973" y="0"/>
                    </a:moveTo>
                    <a:lnTo>
                      <a:pt x="891996" y="0"/>
                    </a:lnTo>
                    <a:cubicBezTo>
                      <a:pt x="907902" y="0"/>
                      <a:pt x="923156" y="6319"/>
                      <a:pt x="934403" y="17566"/>
                    </a:cubicBezTo>
                    <a:cubicBezTo>
                      <a:pt x="945650" y="28813"/>
                      <a:pt x="951969" y="44067"/>
                      <a:pt x="951969" y="59973"/>
                    </a:cubicBezTo>
                    <a:lnTo>
                      <a:pt x="951969" y="638861"/>
                    </a:lnTo>
                    <a:cubicBezTo>
                      <a:pt x="951969" y="654767"/>
                      <a:pt x="945650" y="670021"/>
                      <a:pt x="934403" y="681269"/>
                    </a:cubicBezTo>
                    <a:cubicBezTo>
                      <a:pt x="923156" y="692516"/>
                      <a:pt x="907902" y="698834"/>
                      <a:pt x="891996" y="698834"/>
                    </a:cubicBezTo>
                    <a:lnTo>
                      <a:pt x="59973" y="698834"/>
                    </a:lnTo>
                    <a:cubicBezTo>
                      <a:pt x="44067" y="698834"/>
                      <a:pt x="28813" y="692516"/>
                      <a:pt x="17566" y="681269"/>
                    </a:cubicBezTo>
                    <a:cubicBezTo>
                      <a:pt x="6319" y="670021"/>
                      <a:pt x="0" y="654767"/>
                      <a:pt x="0" y="638861"/>
                    </a:cubicBezTo>
                    <a:lnTo>
                      <a:pt x="0" y="59973"/>
                    </a:lnTo>
                    <a:cubicBezTo>
                      <a:pt x="0" y="44067"/>
                      <a:pt x="6319" y="28813"/>
                      <a:pt x="17566" y="17566"/>
                    </a:cubicBezTo>
                    <a:cubicBezTo>
                      <a:pt x="28813" y="6319"/>
                      <a:pt x="44067" y="0"/>
                      <a:pt x="59973" y="0"/>
                    </a:cubicBezTo>
                    <a:close/>
                  </a:path>
                </a:pathLst>
              </a:custGeom>
              <a:solidFill>
                <a:srgbClr val="FFF5EE"/>
              </a:solidFill>
              <a:ln cap="rnd" cmpd="sng" w="28575">
                <a:solidFill>
                  <a:srgbClr val="007932"/>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02" name="Google Shape;202;p9"/>
              <p:cNvSpPr txBox="1"/>
              <p:nvPr/>
            </p:nvSpPr>
            <p:spPr>
              <a:xfrm>
                <a:off x="0" y="-38100"/>
                <a:ext cx="812700" cy="850800"/>
              </a:xfrm>
              <a:prstGeom prst="rect">
                <a:avLst/>
              </a:prstGeom>
              <a:noFill/>
              <a:ln>
                <a:noFill/>
              </a:ln>
            </p:spPr>
            <p:txBody>
              <a:bodyPr anchorCtr="0" anchor="ctr" bIns="25400" lIns="25400" spcFirstLastPara="1" rIns="25400" wrap="square" tIns="25400">
                <a:noAutofit/>
              </a:bodyPr>
              <a:lstStyle/>
              <a:p>
                <a:pPr indent="0" lvl="0" marL="0" marR="0" rtl="0" algn="ctr">
                  <a:lnSpc>
                    <a:spcPct val="155555"/>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03" name="Google Shape;203;p9"/>
            <p:cNvGrpSpPr/>
            <p:nvPr/>
          </p:nvGrpSpPr>
          <p:grpSpPr>
            <a:xfrm rot="10800000">
              <a:off x="-87" y="-65"/>
              <a:ext cx="4819430" cy="3655558"/>
              <a:chOff x="0" y="-38100"/>
              <a:chExt cx="2349566" cy="1782156"/>
            </a:xfrm>
          </p:grpSpPr>
          <p:sp>
            <p:nvSpPr>
              <p:cNvPr id="204" name="Google Shape;204;p9"/>
              <p:cNvSpPr/>
              <p:nvPr/>
            </p:nvSpPr>
            <p:spPr>
              <a:xfrm>
                <a:off x="0" y="0"/>
                <a:ext cx="2349566" cy="1744056"/>
              </a:xfrm>
              <a:custGeom>
                <a:rect b="b" l="l" r="r" t="t"/>
                <a:pathLst>
                  <a:path extrusionOk="0" h="1744056" w="2349566">
                    <a:moveTo>
                      <a:pt x="0" y="0"/>
                    </a:moveTo>
                    <a:lnTo>
                      <a:pt x="2349566" y="0"/>
                    </a:lnTo>
                    <a:lnTo>
                      <a:pt x="2349566" y="1744056"/>
                    </a:lnTo>
                    <a:lnTo>
                      <a:pt x="0" y="1744056"/>
                    </a:lnTo>
                    <a:close/>
                  </a:path>
                </a:pathLst>
              </a:custGeom>
              <a:solidFill>
                <a:srgbClr val="FFFFFF"/>
              </a:solidFill>
              <a:ln cap="sq" cmpd="sng" w="104775">
                <a:solidFill>
                  <a:srgbClr val="000000"/>
                </a:solidFill>
                <a:prstDash val="solid"/>
                <a:miter lim="8000"/>
                <a:headEnd len="sm" w="sm" type="none"/>
                <a:tailEnd len="sm" w="sm" type="none"/>
              </a:ln>
            </p:spPr>
          </p:sp>
          <p:sp>
            <p:nvSpPr>
              <p:cNvPr id="205" name="Google Shape;205;p9"/>
              <p:cNvSpPr txBox="1"/>
              <p:nvPr/>
            </p:nvSpPr>
            <p:spPr>
              <a:xfrm>
                <a:off x="0" y="-38100"/>
                <a:ext cx="812700" cy="850800"/>
              </a:xfrm>
              <a:prstGeom prst="rect">
                <a:avLst/>
              </a:prstGeom>
              <a:noFill/>
              <a:ln>
                <a:noFill/>
              </a:ln>
            </p:spPr>
            <p:txBody>
              <a:bodyPr anchorCtr="0" anchor="ctr" bIns="10300" lIns="10300" spcFirstLastPara="1" rIns="10300" wrap="square" tIns="10300">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sp>
        <p:nvSpPr>
          <p:cNvPr id="206" name="Google Shape;206;p9"/>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207" name="Google Shape;207;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08" name="Google Shape;208;p9"/>
          <p:cNvSpPr/>
          <p:nvPr/>
        </p:nvSpPr>
        <p:spPr>
          <a:xfrm flipH="1">
            <a:off x="7396170" y="-340673"/>
            <a:ext cx="2115049" cy="1534868"/>
          </a:xfrm>
          <a:custGeom>
            <a:rect b="b" l="l" r="r" t="t"/>
            <a:pathLst>
              <a:path extrusionOk="0" h="1789934" w="2466529">
                <a:moveTo>
                  <a:pt x="2466529" y="0"/>
                </a:moveTo>
                <a:lnTo>
                  <a:pt x="0" y="0"/>
                </a:lnTo>
                <a:lnTo>
                  <a:pt x="0" y="1789934"/>
                </a:lnTo>
                <a:lnTo>
                  <a:pt x="2466529" y="1789934"/>
                </a:lnTo>
                <a:lnTo>
                  <a:pt x="2466529" y="0"/>
                </a:lnTo>
                <a:close/>
              </a:path>
            </a:pathLst>
          </a:custGeom>
          <a:blipFill rotWithShape="1">
            <a:blip r:embed="rId3">
              <a:alphaModFix/>
            </a:blip>
            <a:stretch>
              <a:fillRect b="0" l="0" r="0" t="0"/>
            </a:stretch>
          </a:blip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09" name="Shape 20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Luckiest Guy"/>
              <a:buNone/>
              <a:defRPr sz="2800">
                <a:solidFill>
                  <a:schemeClr val="dk1"/>
                </a:solidFill>
                <a:latin typeface="Luckiest Guy"/>
                <a:ea typeface="Luckiest Guy"/>
                <a:cs typeface="Luckiest Guy"/>
                <a:sym typeface="Luckiest Guy"/>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Luckiest Guy"/>
              <a:buChar char="●"/>
              <a:defRPr sz="1800">
                <a:solidFill>
                  <a:schemeClr val="dk2"/>
                </a:solidFill>
                <a:latin typeface="Luckiest Guy"/>
                <a:ea typeface="Luckiest Guy"/>
                <a:cs typeface="Luckiest Guy"/>
                <a:sym typeface="Luckiest Guy"/>
              </a:defRPr>
            </a:lvl1pPr>
            <a:lvl2pPr indent="-317500" lvl="1" marL="914400">
              <a:lnSpc>
                <a:spcPct val="115000"/>
              </a:lnSpc>
              <a:spcBef>
                <a:spcPts val="0"/>
              </a:spcBef>
              <a:spcAft>
                <a:spcPts val="0"/>
              </a:spcAft>
              <a:buClr>
                <a:schemeClr val="dk2"/>
              </a:buClr>
              <a:buSzPts val="1400"/>
              <a:buFont typeface="Paytone One"/>
              <a:buChar char="○"/>
              <a:defRPr>
                <a:solidFill>
                  <a:schemeClr val="dk2"/>
                </a:solidFill>
                <a:latin typeface="Paytone One"/>
                <a:ea typeface="Paytone One"/>
                <a:cs typeface="Paytone One"/>
                <a:sym typeface="Paytone One"/>
              </a:defRPr>
            </a:lvl2pPr>
            <a:lvl3pPr indent="-317500" lvl="2" marL="1371600">
              <a:lnSpc>
                <a:spcPct val="115000"/>
              </a:lnSpc>
              <a:spcBef>
                <a:spcPts val="0"/>
              </a:spcBef>
              <a:spcAft>
                <a:spcPts val="0"/>
              </a:spcAft>
              <a:buClr>
                <a:schemeClr val="dk2"/>
              </a:buClr>
              <a:buSzPts val="1400"/>
              <a:buFont typeface="Montserrat Medium"/>
              <a:buChar char="■"/>
              <a:defRPr>
                <a:solidFill>
                  <a:schemeClr val="dk2"/>
                </a:solidFill>
                <a:latin typeface="Montserrat Medium"/>
                <a:ea typeface="Montserrat Medium"/>
                <a:cs typeface="Montserrat Medium"/>
                <a:sym typeface="Montserrat Medium"/>
              </a:defRPr>
            </a:lvl3pPr>
            <a:lvl4pPr indent="-317500" lvl="3" marL="1828800">
              <a:lnSpc>
                <a:spcPct val="115000"/>
              </a:lnSpc>
              <a:spcBef>
                <a:spcPts val="0"/>
              </a:spcBef>
              <a:spcAft>
                <a:spcPts val="0"/>
              </a:spcAft>
              <a:buClr>
                <a:schemeClr val="dk2"/>
              </a:buClr>
              <a:buSzPts val="1400"/>
              <a:buFont typeface="Montserrat Medium"/>
              <a:buChar char="●"/>
              <a:defRPr>
                <a:solidFill>
                  <a:schemeClr val="dk2"/>
                </a:solidFill>
                <a:latin typeface="Montserrat Medium"/>
                <a:ea typeface="Montserrat Medium"/>
                <a:cs typeface="Montserrat Medium"/>
                <a:sym typeface="Montserrat Medium"/>
              </a:defRPr>
            </a:lvl4pPr>
            <a:lvl5pPr indent="-317500" lvl="4" marL="2286000">
              <a:lnSpc>
                <a:spcPct val="115000"/>
              </a:lnSpc>
              <a:spcBef>
                <a:spcPts val="0"/>
              </a:spcBef>
              <a:spcAft>
                <a:spcPts val="0"/>
              </a:spcAft>
              <a:buClr>
                <a:schemeClr val="dk2"/>
              </a:buClr>
              <a:buSzPts val="1400"/>
              <a:buFont typeface="Montserrat Medium"/>
              <a:buChar char="○"/>
              <a:defRPr>
                <a:solidFill>
                  <a:schemeClr val="dk2"/>
                </a:solidFill>
                <a:latin typeface="Montserrat Medium"/>
                <a:ea typeface="Montserrat Medium"/>
                <a:cs typeface="Montserrat Medium"/>
                <a:sym typeface="Montserrat Medium"/>
              </a:defRPr>
            </a:lvl5pPr>
            <a:lvl6pPr indent="-317500" lvl="5" marL="2743200">
              <a:lnSpc>
                <a:spcPct val="115000"/>
              </a:lnSpc>
              <a:spcBef>
                <a:spcPts val="0"/>
              </a:spcBef>
              <a:spcAft>
                <a:spcPts val="0"/>
              </a:spcAft>
              <a:buClr>
                <a:schemeClr val="dk2"/>
              </a:buClr>
              <a:buSzPts val="1400"/>
              <a:buFont typeface="Montserrat Medium"/>
              <a:buChar char="■"/>
              <a:defRPr>
                <a:solidFill>
                  <a:schemeClr val="dk2"/>
                </a:solidFill>
                <a:latin typeface="Montserrat Medium"/>
                <a:ea typeface="Montserrat Medium"/>
                <a:cs typeface="Montserrat Medium"/>
                <a:sym typeface="Montserrat Medium"/>
              </a:defRPr>
            </a:lvl6pPr>
            <a:lvl7pPr indent="-317500" lvl="6" marL="3200400">
              <a:lnSpc>
                <a:spcPct val="115000"/>
              </a:lnSpc>
              <a:spcBef>
                <a:spcPts val="0"/>
              </a:spcBef>
              <a:spcAft>
                <a:spcPts val="0"/>
              </a:spcAft>
              <a:buClr>
                <a:schemeClr val="dk2"/>
              </a:buClr>
              <a:buSzPts val="1400"/>
              <a:buFont typeface="Montserrat Medium"/>
              <a:buChar char="●"/>
              <a:defRPr>
                <a:solidFill>
                  <a:schemeClr val="dk2"/>
                </a:solidFill>
                <a:latin typeface="Montserrat Medium"/>
                <a:ea typeface="Montserrat Medium"/>
                <a:cs typeface="Montserrat Medium"/>
                <a:sym typeface="Montserrat Medium"/>
              </a:defRPr>
            </a:lvl7pPr>
            <a:lvl8pPr indent="-317500" lvl="7" marL="3657600">
              <a:lnSpc>
                <a:spcPct val="115000"/>
              </a:lnSpc>
              <a:spcBef>
                <a:spcPts val="0"/>
              </a:spcBef>
              <a:spcAft>
                <a:spcPts val="0"/>
              </a:spcAft>
              <a:buClr>
                <a:schemeClr val="dk2"/>
              </a:buClr>
              <a:buSzPts val="1400"/>
              <a:buFont typeface="Montserrat Medium"/>
              <a:buChar char="○"/>
              <a:defRPr>
                <a:solidFill>
                  <a:schemeClr val="dk2"/>
                </a:solidFill>
                <a:latin typeface="Montserrat Medium"/>
                <a:ea typeface="Montserrat Medium"/>
                <a:cs typeface="Montserrat Medium"/>
                <a:sym typeface="Montserrat Medium"/>
              </a:defRPr>
            </a:lvl8pPr>
            <a:lvl9pPr indent="-317500" lvl="8" marL="4114800">
              <a:lnSpc>
                <a:spcPct val="115000"/>
              </a:lnSpc>
              <a:spcBef>
                <a:spcPts val="0"/>
              </a:spcBef>
              <a:spcAft>
                <a:spcPts val="0"/>
              </a:spcAft>
              <a:buClr>
                <a:schemeClr val="dk2"/>
              </a:buClr>
              <a:buSzPts val="1400"/>
              <a:buFont typeface="Montserrat Medium"/>
              <a:buChar char="■"/>
              <a:defRPr>
                <a:solidFill>
                  <a:schemeClr val="dk2"/>
                </a:solidFill>
                <a:latin typeface="Montserrat Medium"/>
                <a:ea typeface="Montserrat Medium"/>
                <a:cs typeface="Montserrat Medium"/>
                <a:sym typeface="Montserrat Medium"/>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69.png"/><Relationship Id="rId4" Type="http://schemas.openxmlformats.org/officeDocument/2006/relationships/image" Target="../media/image70.png"/><Relationship Id="rId5" Type="http://schemas.openxmlformats.org/officeDocument/2006/relationships/image" Target="../media/image63.png"/><Relationship Id="rId6" Type="http://schemas.openxmlformats.org/officeDocument/2006/relationships/image" Target="../media/image6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72.png"/><Relationship Id="rId4" Type="http://schemas.openxmlformats.org/officeDocument/2006/relationships/image" Target="../media/image22.png"/><Relationship Id="rId5" Type="http://schemas.openxmlformats.org/officeDocument/2006/relationships/image" Target="../media/image6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79.png"/><Relationship Id="rId4" Type="http://schemas.openxmlformats.org/officeDocument/2006/relationships/image" Target="../media/image67.png"/><Relationship Id="rId5" Type="http://schemas.openxmlformats.org/officeDocument/2006/relationships/image" Target="../media/image5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12.png"/><Relationship Id="rId9"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11.png"/><Relationship Id="rId7" Type="http://schemas.openxmlformats.org/officeDocument/2006/relationships/image" Target="../media/image84.png"/><Relationship Id="rId8"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7.png"/><Relationship Id="rId4" Type="http://schemas.openxmlformats.org/officeDocument/2006/relationships/image" Target="../media/image71.png"/><Relationship Id="rId5" Type="http://schemas.openxmlformats.org/officeDocument/2006/relationships/image" Target="../media/image75.jpg"/><Relationship Id="rId6" Type="http://schemas.openxmlformats.org/officeDocument/2006/relationships/image" Target="../media/image76.jpg"/><Relationship Id="rId7" Type="http://schemas.openxmlformats.org/officeDocument/2006/relationships/image" Target="../media/image93.jpg"/><Relationship Id="rId8" Type="http://schemas.openxmlformats.org/officeDocument/2006/relationships/image" Target="../media/image7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82.png"/><Relationship Id="rId4" Type="http://schemas.openxmlformats.org/officeDocument/2006/relationships/image" Target="../media/image86.png"/><Relationship Id="rId5" Type="http://schemas.openxmlformats.org/officeDocument/2006/relationships/image" Target="../media/image88.png"/><Relationship Id="rId6" Type="http://schemas.openxmlformats.org/officeDocument/2006/relationships/image" Target="../media/image9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7.png"/><Relationship Id="rId4" Type="http://schemas.openxmlformats.org/officeDocument/2006/relationships/image" Target="../media/image85.png"/><Relationship Id="rId5" Type="http://schemas.openxmlformats.org/officeDocument/2006/relationships/image" Target="../media/image4.png"/><Relationship Id="rId6" Type="http://schemas.openxmlformats.org/officeDocument/2006/relationships/image" Target="../media/image100.png"/><Relationship Id="rId7" Type="http://schemas.openxmlformats.org/officeDocument/2006/relationships/image" Target="../media/image91.png"/></Relationships>
</file>

<file path=ppt/slides/_rels/slide17.xml.rels><?xml version="1.0" encoding="UTF-8" standalone="yes"?><Relationships xmlns="http://schemas.openxmlformats.org/package/2006/relationships"><Relationship Id="rId20" Type="http://schemas.openxmlformats.org/officeDocument/2006/relationships/image" Target="../media/image4.png"/><Relationship Id="rId11" Type="http://schemas.openxmlformats.org/officeDocument/2006/relationships/image" Target="../media/image54.png"/><Relationship Id="rId22" Type="http://schemas.openxmlformats.org/officeDocument/2006/relationships/image" Target="../media/image2.png"/><Relationship Id="rId10" Type="http://schemas.openxmlformats.org/officeDocument/2006/relationships/image" Target="../media/image56.png"/><Relationship Id="rId21" Type="http://schemas.openxmlformats.org/officeDocument/2006/relationships/image" Target="../media/image28.png"/><Relationship Id="rId13" Type="http://schemas.openxmlformats.org/officeDocument/2006/relationships/image" Target="../media/image1.png"/><Relationship Id="rId12" Type="http://schemas.openxmlformats.org/officeDocument/2006/relationships/image" Target="../media/image50.png"/><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image" Target="../media/image15.png"/><Relationship Id="rId4" Type="http://schemas.openxmlformats.org/officeDocument/2006/relationships/image" Target="../media/image5.png"/><Relationship Id="rId9" Type="http://schemas.openxmlformats.org/officeDocument/2006/relationships/image" Target="../media/image73.png"/><Relationship Id="rId15" Type="http://schemas.openxmlformats.org/officeDocument/2006/relationships/image" Target="../media/image26.png"/><Relationship Id="rId14" Type="http://schemas.openxmlformats.org/officeDocument/2006/relationships/image" Target="../media/image3.png"/><Relationship Id="rId17" Type="http://schemas.openxmlformats.org/officeDocument/2006/relationships/image" Target="../media/image79.png"/><Relationship Id="rId16" Type="http://schemas.openxmlformats.org/officeDocument/2006/relationships/image" Target="../media/image22.png"/><Relationship Id="rId5" Type="http://schemas.openxmlformats.org/officeDocument/2006/relationships/image" Target="../media/image6.png"/><Relationship Id="rId19" Type="http://schemas.openxmlformats.org/officeDocument/2006/relationships/image" Target="../media/image13.png"/><Relationship Id="rId6" Type="http://schemas.openxmlformats.org/officeDocument/2006/relationships/image" Target="../media/image9.png"/><Relationship Id="rId18" Type="http://schemas.openxmlformats.org/officeDocument/2006/relationships/image" Target="../media/image53.png"/><Relationship Id="rId7" Type="http://schemas.openxmlformats.org/officeDocument/2006/relationships/image" Target="../media/image47.png"/><Relationship Id="rId8"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image" Target="../media/image5.png"/><Relationship Id="rId4" Type="http://schemas.openxmlformats.org/officeDocument/2006/relationships/image" Target="../media/image96.png"/><Relationship Id="rId5" Type="http://schemas.openxmlformats.org/officeDocument/2006/relationships/image" Target="../media/image95.png"/><Relationship Id="rId6" Type="http://schemas.openxmlformats.org/officeDocument/2006/relationships/image" Target="../media/image5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4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15.png"/><Relationship Id="rId4" Type="http://schemas.openxmlformats.org/officeDocument/2006/relationships/image" Target="../media/image19.png"/><Relationship Id="rId5" Type="http://schemas.openxmlformats.org/officeDocument/2006/relationships/image" Target="../media/image7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28.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16.png"/><Relationship Id="rId5" Type="http://schemas.openxmlformats.org/officeDocument/2006/relationships/image" Target="../media/image12.png"/><Relationship Id="rId6" Type="http://schemas.openxmlformats.org/officeDocument/2006/relationships/image" Target="../media/image49.png"/><Relationship Id="rId7" Type="http://schemas.openxmlformats.org/officeDocument/2006/relationships/image" Target="../media/image56.png"/><Relationship Id="rId8" Type="http://schemas.openxmlformats.org/officeDocument/2006/relationships/image" Target="../media/image5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50.png"/><Relationship Id="rId4" Type="http://schemas.openxmlformats.org/officeDocument/2006/relationships/image" Target="../media/image60.png"/><Relationship Id="rId5" Type="http://schemas.openxmlformats.org/officeDocument/2006/relationships/image" Target="../media/image77.png"/><Relationship Id="rId6" Type="http://schemas.openxmlformats.org/officeDocument/2006/relationships/image" Target="../media/image6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64.png"/><Relationship Id="rId4" Type="http://schemas.openxmlformats.org/officeDocument/2006/relationships/image" Target="../media/image28.png"/><Relationship Id="rId5" Type="http://schemas.openxmlformats.org/officeDocument/2006/relationships/image" Target="../media/image6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15.png"/><Relationship Id="rId4" Type="http://schemas.openxmlformats.org/officeDocument/2006/relationships/image" Target="../media/image12.png"/><Relationship Id="rId5" Type="http://schemas.openxmlformats.org/officeDocument/2006/relationships/image" Target="../media/image1.png"/><Relationship Id="rId6" Type="http://schemas.openxmlformats.org/officeDocument/2006/relationships/image" Target="../media/image3.png"/><Relationship Id="rId7" Type="http://schemas.openxmlformats.org/officeDocument/2006/relationships/image" Target="../media/image26.png"/><Relationship Id="rId8"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79.png"/><Relationship Id="rId5" Type="http://schemas.openxmlformats.org/officeDocument/2006/relationships/image" Target="../media/image6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1"/>
          <p:cNvSpPr/>
          <p:nvPr/>
        </p:nvSpPr>
        <p:spPr>
          <a:xfrm>
            <a:off x="-571500" y="0"/>
            <a:ext cx="1714500" cy="1714500"/>
          </a:xfrm>
          <a:custGeom>
            <a:rect b="b" l="l" r="r" t="t"/>
            <a:pathLst>
              <a:path extrusionOk="0" h="3429000" w="3429000">
                <a:moveTo>
                  <a:pt x="0" y="0"/>
                </a:moveTo>
                <a:lnTo>
                  <a:pt x="3429000" y="0"/>
                </a:lnTo>
                <a:lnTo>
                  <a:pt x="3429000" y="3429000"/>
                </a:lnTo>
                <a:lnTo>
                  <a:pt x="0" y="3429000"/>
                </a:lnTo>
                <a:lnTo>
                  <a:pt x="0" y="0"/>
                </a:lnTo>
                <a:close/>
              </a:path>
            </a:pathLst>
          </a:custGeom>
          <a:blipFill rotWithShape="1">
            <a:blip r:embed="rId3">
              <a:alphaModFix/>
            </a:blip>
            <a:stretch>
              <a:fillRect b="0" l="0" r="0" t="0"/>
            </a:stretch>
          </a:blipFill>
          <a:ln>
            <a:noFill/>
          </a:ln>
        </p:spPr>
      </p:sp>
      <p:sp>
        <p:nvSpPr>
          <p:cNvPr id="215" name="Google Shape;215;p11"/>
          <p:cNvSpPr/>
          <p:nvPr/>
        </p:nvSpPr>
        <p:spPr>
          <a:xfrm>
            <a:off x="1143000" y="0"/>
            <a:ext cx="1714500" cy="1714500"/>
          </a:xfrm>
          <a:custGeom>
            <a:rect b="b" l="l" r="r" t="t"/>
            <a:pathLst>
              <a:path extrusionOk="0" h="3429000" w="3429000">
                <a:moveTo>
                  <a:pt x="0" y="0"/>
                </a:moveTo>
                <a:lnTo>
                  <a:pt x="3429000" y="0"/>
                </a:lnTo>
                <a:lnTo>
                  <a:pt x="3429000" y="3429000"/>
                </a:lnTo>
                <a:lnTo>
                  <a:pt x="0" y="3429000"/>
                </a:lnTo>
                <a:lnTo>
                  <a:pt x="0" y="0"/>
                </a:lnTo>
                <a:close/>
              </a:path>
            </a:pathLst>
          </a:custGeom>
          <a:blipFill rotWithShape="1">
            <a:blip r:embed="rId3">
              <a:alphaModFix/>
            </a:blip>
            <a:stretch>
              <a:fillRect b="0" l="0" r="0" t="0"/>
            </a:stretch>
          </a:blipFill>
          <a:ln>
            <a:noFill/>
          </a:ln>
        </p:spPr>
      </p:sp>
      <p:sp>
        <p:nvSpPr>
          <p:cNvPr id="216" name="Google Shape;216;p11"/>
          <p:cNvSpPr/>
          <p:nvPr/>
        </p:nvSpPr>
        <p:spPr>
          <a:xfrm>
            <a:off x="2857500" y="0"/>
            <a:ext cx="1714500" cy="1714500"/>
          </a:xfrm>
          <a:custGeom>
            <a:rect b="b" l="l" r="r" t="t"/>
            <a:pathLst>
              <a:path extrusionOk="0" h="3429000" w="3429000">
                <a:moveTo>
                  <a:pt x="0" y="0"/>
                </a:moveTo>
                <a:lnTo>
                  <a:pt x="3429000" y="0"/>
                </a:lnTo>
                <a:lnTo>
                  <a:pt x="3429000" y="3429000"/>
                </a:lnTo>
                <a:lnTo>
                  <a:pt x="0" y="3429000"/>
                </a:lnTo>
                <a:lnTo>
                  <a:pt x="0" y="0"/>
                </a:lnTo>
                <a:close/>
              </a:path>
            </a:pathLst>
          </a:custGeom>
          <a:blipFill rotWithShape="1">
            <a:blip r:embed="rId3">
              <a:alphaModFix/>
            </a:blip>
            <a:stretch>
              <a:fillRect b="0" l="0" r="0" t="0"/>
            </a:stretch>
          </a:blipFill>
          <a:ln>
            <a:noFill/>
          </a:ln>
        </p:spPr>
      </p:sp>
      <p:sp>
        <p:nvSpPr>
          <p:cNvPr id="217" name="Google Shape;217;p11"/>
          <p:cNvSpPr/>
          <p:nvPr/>
        </p:nvSpPr>
        <p:spPr>
          <a:xfrm>
            <a:off x="4572000" y="0"/>
            <a:ext cx="1714500" cy="1714500"/>
          </a:xfrm>
          <a:custGeom>
            <a:rect b="b" l="l" r="r" t="t"/>
            <a:pathLst>
              <a:path extrusionOk="0" h="3429000" w="3429000">
                <a:moveTo>
                  <a:pt x="0" y="0"/>
                </a:moveTo>
                <a:lnTo>
                  <a:pt x="3429000" y="0"/>
                </a:lnTo>
                <a:lnTo>
                  <a:pt x="3429000" y="3429000"/>
                </a:lnTo>
                <a:lnTo>
                  <a:pt x="0" y="3429000"/>
                </a:lnTo>
                <a:lnTo>
                  <a:pt x="0" y="0"/>
                </a:lnTo>
                <a:close/>
              </a:path>
            </a:pathLst>
          </a:custGeom>
          <a:blipFill rotWithShape="1">
            <a:blip r:embed="rId3">
              <a:alphaModFix/>
            </a:blip>
            <a:stretch>
              <a:fillRect b="0" l="0" r="0" t="0"/>
            </a:stretch>
          </a:blipFill>
          <a:ln>
            <a:noFill/>
          </a:ln>
        </p:spPr>
      </p:sp>
      <p:sp>
        <p:nvSpPr>
          <p:cNvPr id="218" name="Google Shape;218;p11"/>
          <p:cNvSpPr/>
          <p:nvPr/>
        </p:nvSpPr>
        <p:spPr>
          <a:xfrm>
            <a:off x="6286500" y="0"/>
            <a:ext cx="1714500" cy="1714500"/>
          </a:xfrm>
          <a:custGeom>
            <a:rect b="b" l="l" r="r" t="t"/>
            <a:pathLst>
              <a:path extrusionOk="0" h="3429000" w="3429000">
                <a:moveTo>
                  <a:pt x="0" y="0"/>
                </a:moveTo>
                <a:lnTo>
                  <a:pt x="3429000" y="0"/>
                </a:lnTo>
                <a:lnTo>
                  <a:pt x="3429000" y="3429000"/>
                </a:lnTo>
                <a:lnTo>
                  <a:pt x="0" y="3429000"/>
                </a:lnTo>
                <a:lnTo>
                  <a:pt x="0" y="0"/>
                </a:lnTo>
                <a:close/>
              </a:path>
            </a:pathLst>
          </a:custGeom>
          <a:blipFill rotWithShape="1">
            <a:blip r:embed="rId3">
              <a:alphaModFix/>
            </a:blip>
            <a:stretch>
              <a:fillRect b="0" l="0" r="0" t="0"/>
            </a:stretch>
          </a:blipFill>
          <a:ln>
            <a:noFill/>
          </a:ln>
        </p:spPr>
      </p:sp>
      <p:sp>
        <p:nvSpPr>
          <p:cNvPr id="219" name="Google Shape;219;p11"/>
          <p:cNvSpPr/>
          <p:nvPr/>
        </p:nvSpPr>
        <p:spPr>
          <a:xfrm>
            <a:off x="8001000" y="0"/>
            <a:ext cx="1714500" cy="1714500"/>
          </a:xfrm>
          <a:custGeom>
            <a:rect b="b" l="l" r="r" t="t"/>
            <a:pathLst>
              <a:path extrusionOk="0" h="3429000" w="3429000">
                <a:moveTo>
                  <a:pt x="0" y="0"/>
                </a:moveTo>
                <a:lnTo>
                  <a:pt x="3429000" y="0"/>
                </a:lnTo>
                <a:lnTo>
                  <a:pt x="3429000" y="3429000"/>
                </a:lnTo>
                <a:lnTo>
                  <a:pt x="0" y="3429000"/>
                </a:lnTo>
                <a:lnTo>
                  <a:pt x="0" y="0"/>
                </a:lnTo>
                <a:close/>
              </a:path>
            </a:pathLst>
          </a:custGeom>
          <a:blipFill rotWithShape="1">
            <a:blip r:embed="rId3">
              <a:alphaModFix/>
            </a:blip>
            <a:stretch>
              <a:fillRect b="0" l="0" r="0" t="0"/>
            </a:stretch>
          </a:blipFill>
          <a:ln>
            <a:noFill/>
          </a:ln>
        </p:spPr>
      </p:sp>
      <p:sp>
        <p:nvSpPr>
          <p:cNvPr id="220" name="Google Shape;220;p11"/>
          <p:cNvSpPr/>
          <p:nvPr/>
        </p:nvSpPr>
        <p:spPr>
          <a:xfrm>
            <a:off x="-571500" y="1714500"/>
            <a:ext cx="1714500" cy="1714500"/>
          </a:xfrm>
          <a:custGeom>
            <a:rect b="b" l="l" r="r" t="t"/>
            <a:pathLst>
              <a:path extrusionOk="0" h="3429000" w="3429000">
                <a:moveTo>
                  <a:pt x="0" y="0"/>
                </a:moveTo>
                <a:lnTo>
                  <a:pt x="3429000" y="0"/>
                </a:lnTo>
                <a:lnTo>
                  <a:pt x="3429000" y="3429000"/>
                </a:lnTo>
                <a:lnTo>
                  <a:pt x="0" y="3429000"/>
                </a:lnTo>
                <a:lnTo>
                  <a:pt x="0" y="0"/>
                </a:lnTo>
                <a:close/>
              </a:path>
            </a:pathLst>
          </a:custGeom>
          <a:blipFill rotWithShape="1">
            <a:blip r:embed="rId3">
              <a:alphaModFix/>
            </a:blip>
            <a:stretch>
              <a:fillRect b="0" l="0" r="0" t="0"/>
            </a:stretch>
          </a:blipFill>
          <a:ln>
            <a:noFill/>
          </a:ln>
        </p:spPr>
      </p:sp>
      <p:sp>
        <p:nvSpPr>
          <p:cNvPr id="221" name="Google Shape;221;p11"/>
          <p:cNvSpPr/>
          <p:nvPr/>
        </p:nvSpPr>
        <p:spPr>
          <a:xfrm>
            <a:off x="1143000" y="1714500"/>
            <a:ext cx="1714500" cy="1714500"/>
          </a:xfrm>
          <a:custGeom>
            <a:rect b="b" l="l" r="r" t="t"/>
            <a:pathLst>
              <a:path extrusionOk="0" h="3429000" w="3429000">
                <a:moveTo>
                  <a:pt x="0" y="0"/>
                </a:moveTo>
                <a:lnTo>
                  <a:pt x="3429000" y="0"/>
                </a:lnTo>
                <a:lnTo>
                  <a:pt x="3429000" y="3429000"/>
                </a:lnTo>
                <a:lnTo>
                  <a:pt x="0" y="3429000"/>
                </a:lnTo>
                <a:lnTo>
                  <a:pt x="0" y="0"/>
                </a:lnTo>
                <a:close/>
              </a:path>
            </a:pathLst>
          </a:custGeom>
          <a:blipFill rotWithShape="1">
            <a:blip r:embed="rId3">
              <a:alphaModFix/>
            </a:blip>
            <a:stretch>
              <a:fillRect b="0" l="0" r="0" t="0"/>
            </a:stretch>
          </a:blipFill>
          <a:ln>
            <a:noFill/>
          </a:ln>
        </p:spPr>
      </p:sp>
      <p:sp>
        <p:nvSpPr>
          <p:cNvPr id="222" name="Google Shape;222;p11"/>
          <p:cNvSpPr/>
          <p:nvPr/>
        </p:nvSpPr>
        <p:spPr>
          <a:xfrm>
            <a:off x="2857500" y="1714500"/>
            <a:ext cx="1714500" cy="1714500"/>
          </a:xfrm>
          <a:custGeom>
            <a:rect b="b" l="l" r="r" t="t"/>
            <a:pathLst>
              <a:path extrusionOk="0" h="3429000" w="3429000">
                <a:moveTo>
                  <a:pt x="0" y="0"/>
                </a:moveTo>
                <a:lnTo>
                  <a:pt x="3429000" y="0"/>
                </a:lnTo>
                <a:lnTo>
                  <a:pt x="3429000" y="3429000"/>
                </a:lnTo>
                <a:lnTo>
                  <a:pt x="0" y="3429000"/>
                </a:lnTo>
                <a:lnTo>
                  <a:pt x="0" y="0"/>
                </a:lnTo>
                <a:close/>
              </a:path>
            </a:pathLst>
          </a:custGeom>
          <a:blipFill rotWithShape="1">
            <a:blip r:embed="rId3">
              <a:alphaModFix/>
            </a:blip>
            <a:stretch>
              <a:fillRect b="0" l="0" r="0" t="0"/>
            </a:stretch>
          </a:blipFill>
          <a:ln>
            <a:noFill/>
          </a:ln>
        </p:spPr>
      </p:sp>
      <p:sp>
        <p:nvSpPr>
          <p:cNvPr id="223" name="Google Shape;223;p11"/>
          <p:cNvSpPr/>
          <p:nvPr/>
        </p:nvSpPr>
        <p:spPr>
          <a:xfrm>
            <a:off x="4572000" y="1714500"/>
            <a:ext cx="1714500" cy="1714500"/>
          </a:xfrm>
          <a:custGeom>
            <a:rect b="b" l="l" r="r" t="t"/>
            <a:pathLst>
              <a:path extrusionOk="0" h="3429000" w="3429000">
                <a:moveTo>
                  <a:pt x="0" y="0"/>
                </a:moveTo>
                <a:lnTo>
                  <a:pt x="3429000" y="0"/>
                </a:lnTo>
                <a:lnTo>
                  <a:pt x="3429000" y="3429000"/>
                </a:lnTo>
                <a:lnTo>
                  <a:pt x="0" y="3429000"/>
                </a:lnTo>
                <a:lnTo>
                  <a:pt x="0" y="0"/>
                </a:lnTo>
                <a:close/>
              </a:path>
            </a:pathLst>
          </a:custGeom>
          <a:blipFill rotWithShape="1">
            <a:blip r:embed="rId3">
              <a:alphaModFix/>
            </a:blip>
            <a:stretch>
              <a:fillRect b="0" l="0" r="0" t="0"/>
            </a:stretch>
          </a:blipFill>
          <a:ln>
            <a:noFill/>
          </a:ln>
        </p:spPr>
      </p:sp>
      <p:sp>
        <p:nvSpPr>
          <p:cNvPr id="224" name="Google Shape;224;p11"/>
          <p:cNvSpPr/>
          <p:nvPr/>
        </p:nvSpPr>
        <p:spPr>
          <a:xfrm>
            <a:off x="6286500" y="1714500"/>
            <a:ext cx="1714500" cy="1714500"/>
          </a:xfrm>
          <a:custGeom>
            <a:rect b="b" l="l" r="r" t="t"/>
            <a:pathLst>
              <a:path extrusionOk="0" h="3429000" w="3429000">
                <a:moveTo>
                  <a:pt x="0" y="0"/>
                </a:moveTo>
                <a:lnTo>
                  <a:pt x="3429000" y="0"/>
                </a:lnTo>
                <a:lnTo>
                  <a:pt x="3429000" y="3429000"/>
                </a:lnTo>
                <a:lnTo>
                  <a:pt x="0" y="3429000"/>
                </a:lnTo>
                <a:lnTo>
                  <a:pt x="0" y="0"/>
                </a:lnTo>
                <a:close/>
              </a:path>
            </a:pathLst>
          </a:custGeom>
          <a:blipFill rotWithShape="1">
            <a:blip r:embed="rId3">
              <a:alphaModFix/>
            </a:blip>
            <a:stretch>
              <a:fillRect b="0" l="0" r="0" t="0"/>
            </a:stretch>
          </a:blipFill>
          <a:ln>
            <a:noFill/>
          </a:ln>
        </p:spPr>
      </p:sp>
      <p:sp>
        <p:nvSpPr>
          <p:cNvPr id="225" name="Google Shape;225;p11"/>
          <p:cNvSpPr/>
          <p:nvPr/>
        </p:nvSpPr>
        <p:spPr>
          <a:xfrm>
            <a:off x="8001000" y="1714500"/>
            <a:ext cx="1714500" cy="1714500"/>
          </a:xfrm>
          <a:custGeom>
            <a:rect b="b" l="l" r="r" t="t"/>
            <a:pathLst>
              <a:path extrusionOk="0" h="3429000" w="3429000">
                <a:moveTo>
                  <a:pt x="0" y="0"/>
                </a:moveTo>
                <a:lnTo>
                  <a:pt x="3429000" y="0"/>
                </a:lnTo>
                <a:lnTo>
                  <a:pt x="3429000" y="3429000"/>
                </a:lnTo>
                <a:lnTo>
                  <a:pt x="0" y="3429000"/>
                </a:lnTo>
                <a:lnTo>
                  <a:pt x="0" y="0"/>
                </a:lnTo>
                <a:close/>
              </a:path>
            </a:pathLst>
          </a:custGeom>
          <a:blipFill rotWithShape="1">
            <a:blip r:embed="rId3">
              <a:alphaModFix/>
            </a:blip>
            <a:stretch>
              <a:fillRect b="0" l="0" r="0" t="0"/>
            </a:stretch>
          </a:blipFill>
          <a:ln>
            <a:noFill/>
          </a:ln>
        </p:spPr>
      </p:sp>
      <p:sp>
        <p:nvSpPr>
          <p:cNvPr id="226" name="Google Shape;226;p11"/>
          <p:cNvSpPr/>
          <p:nvPr/>
        </p:nvSpPr>
        <p:spPr>
          <a:xfrm>
            <a:off x="-571500" y="3429000"/>
            <a:ext cx="1714500" cy="1714500"/>
          </a:xfrm>
          <a:custGeom>
            <a:rect b="b" l="l" r="r" t="t"/>
            <a:pathLst>
              <a:path extrusionOk="0" h="3429000" w="3429000">
                <a:moveTo>
                  <a:pt x="0" y="0"/>
                </a:moveTo>
                <a:lnTo>
                  <a:pt x="3429000" y="0"/>
                </a:lnTo>
                <a:lnTo>
                  <a:pt x="3429000" y="3429000"/>
                </a:lnTo>
                <a:lnTo>
                  <a:pt x="0" y="3429000"/>
                </a:lnTo>
                <a:lnTo>
                  <a:pt x="0" y="0"/>
                </a:lnTo>
                <a:close/>
              </a:path>
            </a:pathLst>
          </a:custGeom>
          <a:blipFill rotWithShape="1">
            <a:blip r:embed="rId3">
              <a:alphaModFix/>
            </a:blip>
            <a:stretch>
              <a:fillRect b="0" l="0" r="0" t="0"/>
            </a:stretch>
          </a:blipFill>
          <a:ln>
            <a:noFill/>
          </a:ln>
        </p:spPr>
      </p:sp>
      <p:sp>
        <p:nvSpPr>
          <p:cNvPr id="227" name="Google Shape;227;p11"/>
          <p:cNvSpPr/>
          <p:nvPr/>
        </p:nvSpPr>
        <p:spPr>
          <a:xfrm>
            <a:off x="1143000" y="3429000"/>
            <a:ext cx="1714500" cy="1714500"/>
          </a:xfrm>
          <a:custGeom>
            <a:rect b="b" l="l" r="r" t="t"/>
            <a:pathLst>
              <a:path extrusionOk="0" h="3429000" w="3429000">
                <a:moveTo>
                  <a:pt x="0" y="0"/>
                </a:moveTo>
                <a:lnTo>
                  <a:pt x="3429000" y="0"/>
                </a:lnTo>
                <a:lnTo>
                  <a:pt x="3429000" y="3429000"/>
                </a:lnTo>
                <a:lnTo>
                  <a:pt x="0" y="3429000"/>
                </a:lnTo>
                <a:lnTo>
                  <a:pt x="0" y="0"/>
                </a:lnTo>
                <a:close/>
              </a:path>
            </a:pathLst>
          </a:custGeom>
          <a:blipFill rotWithShape="1">
            <a:blip r:embed="rId3">
              <a:alphaModFix/>
            </a:blip>
            <a:stretch>
              <a:fillRect b="0" l="0" r="0" t="0"/>
            </a:stretch>
          </a:blipFill>
          <a:ln>
            <a:noFill/>
          </a:ln>
        </p:spPr>
      </p:sp>
      <p:sp>
        <p:nvSpPr>
          <p:cNvPr id="228" name="Google Shape;228;p11"/>
          <p:cNvSpPr/>
          <p:nvPr/>
        </p:nvSpPr>
        <p:spPr>
          <a:xfrm>
            <a:off x="2857500" y="3429000"/>
            <a:ext cx="1714500" cy="1714500"/>
          </a:xfrm>
          <a:custGeom>
            <a:rect b="b" l="l" r="r" t="t"/>
            <a:pathLst>
              <a:path extrusionOk="0" h="3429000" w="3429000">
                <a:moveTo>
                  <a:pt x="0" y="0"/>
                </a:moveTo>
                <a:lnTo>
                  <a:pt x="3429000" y="0"/>
                </a:lnTo>
                <a:lnTo>
                  <a:pt x="3429000" y="3429000"/>
                </a:lnTo>
                <a:lnTo>
                  <a:pt x="0" y="3429000"/>
                </a:lnTo>
                <a:lnTo>
                  <a:pt x="0" y="0"/>
                </a:lnTo>
                <a:close/>
              </a:path>
            </a:pathLst>
          </a:custGeom>
          <a:blipFill rotWithShape="1">
            <a:blip r:embed="rId3">
              <a:alphaModFix/>
            </a:blip>
            <a:stretch>
              <a:fillRect b="0" l="0" r="0" t="0"/>
            </a:stretch>
          </a:blipFill>
          <a:ln>
            <a:noFill/>
          </a:ln>
        </p:spPr>
      </p:sp>
      <p:sp>
        <p:nvSpPr>
          <p:cNvPr id="229" name="Google Shape;229;p11"/>
          <p:cNvSpPr/>
          <p:nvPr/>
        </p:nvSpPr>
        <p:spPr>
          <a:xfrm>
            <a:off x="4572000" y="3429000"/>
            <a:ext cx="1714500" cy="1714500"/>
          </a:xfrm>
          <a:custGeom>
            <a:rect b="b" l="l" r="r" t="t"/>
            <a:pathLst>
              <a:path extrusionOk="0" h="3429000" w="3429000">
                <a:moveTo>
                  <a:pt x="0" y="0"/>
                </a:moveTo>
                <a:lnTo>
                  <a:pt x="3429000" y="0"/>
                </a:lnTo>
                <a:lnTo>
                  <a:pt x="3429000" y="3429000"/>
                </a:lnTo>
                <a:lnTo>
                  <a:pt x="0" y="3429000"/>
                </a:lnTo>
                <a:lnTo>
                  <a:pt x="0" y="0"/>
                </a:lnTo>
                <a:close/>
              </a:path>
            </a:pathLst>
          </a:custGeom>
          <a:blipFill rotWithShape="1">
            <a:blip r:embed="rId3">
              <a:alphaModFix/>
            </a:blip>
            <a:stretch>
              <a:fillRect b="0" l="0" r="0" t="0"/>
            </a:stretch>
          </a:blipFill>
          <a:ln>
            <a:noFill/>
          </a:ln>
        </p:spPr>
      </p:sp>
      <p:sp>
        <p:nvSpPr>
          <p:cNvPr id="230" name="Google Shape;230;p11"/>
          <p:cNvSpPr/>
          <p:nvPr/>
        </p:nvSpPr>
        <p:spPr>
          <a:xfrm>
            <a:off x="6286500" y="3429000"/>
            <a:ext cx="1714500" cy="1714500"/>
          </a:xfrm>
          <a:custGeom>
            <a:rect b="b" l="l" r="r" t="t"/>
            <a:pathLst>
              <a:path extrusionOk="0" h="3429000" w="3429000">
                <a:moveTo>
                  <a:pt x="0" y="0"/>
                </a:moveTo>
                <a:lnTo>
                  <a:pt x="3429000" y="0"/>
                </a:lnTo>
                <a:lnTo>
                  <a:pt x="3429000" y="3429000"/>
                </a:lnTo>
                <a:lnTo>
                  <a:pt x="0" y="3429000"/>
                </a:lnTo>
                <a:lnTo>
                  <a:pt x="0" y="0"/>
                </a:lnTo>
                <a:close/>
              </a:path>
            </a:pathLst>
          </a:custGeom>
          <a:blipFill rotWithShape="1">
            <a:blip r:embed="rId3">
              <a:alphaModFix/>
            </a:blip>
            <a:stretch>
              <a:fillRect b="0" l="0" r="0" t="0"/>
            </a:stretch>
          </a:blipFill>
          <a:ln>
            <a:noFill/>
          </a:ln>
        </p:spPr>
      </p:sp>
      <p:sp>
        <p:nvSpPr>
          <p:cNvPr id="231" name="Google Shape;231;p11"/>
          <p:cNvSpPr/>
          <p:nvPr/>
        </p:nvSpPr>
        <p:spPr>
          <a:xfrm>
            <a:off x="8001000" y="3429000"/>
            <a:ext cx="1714500" cy="1714500"/>
          </a:xfrm>
          <a:custGeom>
            <a:rect b="b" l="l" r="r" t="t"/>
            <a:pathLst>
              <a:path extrusionOk="0" h="3429000" w="3429000">
                <a:moveTo>
                  <a:pt x="0" y="0"/>
                </a:moveTo>
                <a:lnTo>
                  <a:pt x="3429000" y="0"/>
                </a:lnTo>
                <a:lnTo>
                  <a:pt x="3429000" y="3429000"/>
                </a:lnTo>
                <a:lnTo>
                  <a:pt x="0" y="3429000"/>
                </a:lnTo>
                <a:lnTo>
                  <a:pt x="0" y="0"/>
                </a:lnTo>
                <a:close/>
              </a:path>
            </a:pathLst>
          </a:custGeom>
          <a:blipFill rotWithShape="1">
            <a:blip r:embed="rId3">
              <a:alphaModFix/>
            </a:blip>
            <a:stretch>
              <a:fillRect b="0" l="0" r="0" t="0"/>
            </a:stretch>
          </a:blipFill>
          <a:ln>
            <a:noFill/>
          </a:ln>
        </p:spPr>
      </p:sp>
      <p:grpSp>
        <p:nvGrpSpPr>
          <p:cNvPr id="232" name="Google Shape;232;p11"/>
          <p:cNvGrpSpPr/>
          <p:nvPr/>
        </p:nvGrpSpPr>
        <p:grpSpPr>
          <a:xfrm>
            <a:off x="920858" y="356295"/>
            <a:ext cx="7302282" cy="4358580"/>
            <a:chOff x="0" y="-192881"/>
            <a:chExt cx="19472753" cy="11622881"/>
          </a:xfrm>
        </p:grpSpPr>
        <p:grpSp>
          <p:nvGrpSpPr>
            <p:cNvPr id="233" name="Google Shape;233;p11"/>
            <p:cNvGrpSpPr/>
            <p:nvPr/>
          </p:nvGrpSpPr>
          <p:grpSpPr>
            <a:xfrm>
              <a:off x="533400" y="-192881"/>
              <a:ext cx="18939353" cy="11165681"/>
              <a:chOff x="0" y="-38100"/>
              <a:chExt cx="3741107" cy="2205567"/>
            </a:xfrm>
          </p:grpSpPr>
          <p:sp>
            <p:nvSpPr>
              <p:cNvPr id="234" name="Google Shape;234;p11"/>
              <p:cNvSpPr/>
              <p:nvPr/>
            </p:nvSpPr>
            <p:spPr>
              <a:xfrm>
                <a:off x="0" y="0"/>
                <a:ext cx="3741107" cy="2167467"/>
              </a:xfrm>
              <a:custGeom>
                <a:rect b="b" l="l" r="r" t="t"/>
                <a:pathLst>
                  <a:path extrusionOk="0" h="2167467" w="3741107">
                    <a:moveTo>
                      <a:pt x="0" y="0"/>
                    </a:moveTo>
                    <a:lnTo>
                      <a:pt x="3741107" y="0"/>
                    </a:lnTo>
                    <a:lnTo>
                      <a:pt x="3741107" y="2167467"/>
                    </a:lnTo>
                    <a:lnTo>
                      <a:pt x="0" y="2167467"/>
                    </a:lnTo>
                    <a:close/>
                  </a:path>
                </a:pathLst>
              </a:custGeom>
              <a:solidFill>
                <a:srgbClr val="000000"/>
              </a:solidFill>
              <a:ln cap="sq" cmpd="sng" w="104775">
                <a:solidFill>
                  <a:srgbClr val="000000"/>
                </a:solidFill>
                <a:prstDash val="solid"/>
                <a:miter lim="8000"/>
                <a:headEnd len="sm" w="sm" type="none"/>
                <a:tailEnd len="sm" w="sm" type="none"/>
              </a:ln>
            </p:spPr>
          </p:sp>
          <p:sp>
            <p:nvSpPr>
              <p:cNvPr id="235" name="Google Shape;235;p11"/>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36" name="Google Shape;236;p11"/>
            <p:cNvGrpSpPr/>
            <p:nvPr/>
          </p:nvGrpSpPr>
          <p:grpSpPr>
            <a:xfrm>
              <a:off x="0" y="264319"/>
              <a:ext cx="18939353" cy="11165681"/>
              <a:chOff x="0" y="-38100"/>
              <a:chExt cx="3741107" cy="2205567"/>
            </a:xfrm>
          </p:grpSpPr>
          <p:sp>
            <p:nvSpPr>
              <p:cNvPr id="237" name="Google Shape;237;p11"/>
              <p:cNvSpPr/>
              <p:nvPr/>
            </p:nvSpPr>
            <p:spPr>
              <a:xfrm>
                <a:off x="0" y="0"/>
                <a:ext cx="3741107" cy="2167467"/>
              </a:xfrm>
              <a:custGeom>
                <a:rect b="b" l="l" r="r" t="t"/>
                <a:pathLst>
                  <a:path extrusionOk="0" h="2167467" w="3741107">
                    <a:moveTo>
                      <a:pt x="0" y="0"/>
                    </a:moveTo>
                    <a:lnTo>
                      <a:pt x="3741107" y="0"/>
                    </a:lnTo>
                    <a:lnTo>
                      <a:pt x="3741107" y="2167467"/>
                    </a:lnTo>
                    <a:lnTo>
                      <a:pt x="0" y="2167467"/>
                    </a:lnTo>
                    <a:close/>
                  </a:path>
                </a:pathLst>
              </a:custGeom>
              <a:solidFill>
                <a:srgbClr val="FFFFFF"/>
              </a:solidFill>
              <a:ln cap="sq" cmpd="sng" w="104775">
                <a:solidFill>
                  <a:srgbClr val="000000"/>
                </a:solidFill>
                <a:prstDash val="solid"/>
                <a:miter lim="8000"/>
                <a:headEnd len="sm" w="sm" type="none"/>
                <a:tailEnd len="sm" w="sm" type="none"/>
              </a:ln>
            </p:spPr>
          </p:sp>
          <p:sp>
            <p:nvSpPr>
              <p:cNvPr id="238" name="Google Shape;238;p11"/>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sp>
        <p:nvSpPr>
          <p:cNvPr id="239" name="Google Shape;239;p11"/>
          <p:cNvSpPr txBox="1"/>
          <p:nvPr/>
        </p:nvSpPr>
        <p:spPr>
          <a:xfrm>
            <a:off x="1175854" y="2736466"/>
            <a:ext cx="6792291" cy="1239216"/>
          </a:xfrm>
          <a:prstGeom prst="rect">
            <a:avLst/>
          </a:prstGeom>
          <a:noFill/>
          <a:ln>
            <a:noFill/>
          </a:ln>
        </p:spPr>
        <p:txBody>
          <a:bodyPr anchorCtr="0" anchor="t" bIns="0" lIns="0" spcFirstLastPara="1" rIns="0" wrap="square" tIns="0">
            <a:spAutoFit/>
          </a:bodyPr>
          <a:lstStyle/>
          <a:p>
            <a:pPr indent="0" lvl="0" marL="0" marR="0" rtl="0" algn="ctr">
              <a:lnSpc>
                <a:spcPct val="112001"/>
              </a:lnSpc>
              <a:spcBef>
                <a:spcPts val="0"/>
              </a:spcBef>
              <a:spcAft>
                <a:spcPts val="0"/>
              </a:spcAft>
              <a:buNone/>
            </a:pPr>
            <a:r>
              <a:rPr b="0" i="0" lang="en" sz="8500" u="none" cap="none" strike="noStrike">
                <a:solidFill>
                  <a:srgbClr val="000000"/>
                </a:solidFill>
                <a:latin typeface="Luckiest Guy"/>
                <a:ea typeface="Luckiest Guy"/>
                <a:cs typeface="Luckiest Guy"/>
                <a:sym typeface="Luckiest Guy"/>
              </a:rPr>
              <a:t> Generation </a:t>
            </a:r>
            <a:endParaRPr sz="700"/>
          </a:p>
        </p:txBody>
      </p:sp>
      <p:grpSp>
        <p:nvGrpSpPr>
          <p:cNvPr id="240" name="Google Shape;240;p11"/>
          <p:cNvGrpSpPr/>
          <p:nvPr/>
        </p:nvGrpSpPr>
        <p:grpSpPr>
          <a:xfrm rot="-373483">
            <a:off x="3394122" y="3682905"/>
            <a:ext cx="5619899" cy="1410811"/>
            <a:chOff x="0" y="-38100"/>
            <a:chExt cx="3389517" cy="850900"/>
          </a:xfrm>
        </p:grpSpPr>
        <p:sp>
          <p:nvSpPr>
            <p:cNvPr id="241" name="Google Shape;241;p11"/>
            <p:cNvSpPr/>
            <p:nvPr/>
          </p:nvSpPr>
          <p:spPr>
            <a:xfrm>
              <a:off x="0" y="0"/>
              <a:ext cx="3389517" cy="541520"/>
            </a:xfrm>
            <a:custGeom>
              <a:rect b="b" l="l" r="r" t="t"/>
              <a:pathLst>
                <a:path extrusionOk="0" h="541520" w="3389517">
                  <a:moveTo>
                    <a:pt x="0" y="0"/>
                  </a:moveTo>
                  <a:lnTo>
                    <a:pt x="3389517" y="0"/>
                  </a:lnTo>
                  <a:lnTo>
                    <a:pt x="3389517" y="541520"/>
                  </a:lnTo>
                  <a:lnTo>
                    <a:pt x="0" y="541520"/>
                  </a:lnTo>
                  <a:close/>
                </a:path>
              </a:pathLst>
            </a:custGeom>
            <a:solidFill>
              <a:srgbClr val="EF3F24"/>
            </a:solidFill>
            <a:ln cap="sq" cmpd="sng" w="152400">
              <a:solidFill>
                <a:srgbClr val="000000"/>
              </a:solidFill>
              <a:prstDash val="solid"/>
              <a:miter lim="8000"/>
              <a:headEnd len="sm" w="sm" type="none"/>
              <a:tailEnd len="sm" w="sm" type="none"/>
            </a:ln>
          </p:spPr>
        </p:sp>
        <p:sp>
          <p:nvSpPr>
            <p:cNvPr id="242" name="Google Shape;242;p11"/>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43" name="Google Shape;243;p11"/>
          <p:cNvSpPr txBox="1"/>
          <p:nvPr/>
        </p:nvSpPr>
        <p:spPr>
          <a:xfrm>
            <a:off x="2512700" y="766900"/>
            <a:ext cx="4118700" cy="2555100"/>
          </a:xfrm>
          <a:prstGeom prst="rect">
            <a:avLst/>
          </a:prstGeom>
          <a:noFill/>
          <a:ln>
            <a:noFill/>
          </a:ln>
        </p:spPr>
        <p:txBody>
          <a:bodyPr anchorCtr="0" anchor="t" bIns="0" lIns="0" spcFirstLastPara="1" rIns="0" wrap="square" tIns="0">
            <a:spAutoFit/>
          </a:bodyPr>
          <a:lstStyle/>
          <a:p>
            <a:pPr indent="0" lvl="0" marL="0" marR="0" rtl="0" algn="ctr">
              <a:lnSpc>
                <a:spcPct val="112000"/>
              </a:lnSpc>
              <a:spcBef>
                <a:spcPts val="0"/>
              </a:spcBef>
              <a:spcAft>
                <a:spcPts val="0"/>
              </a:spcAft>
              <a:buNone/>
            </a:pPr>
            <a:r>
              <a:rPr b="0" i="0" lang="en" sz="16600" u="none" cap="none" strike="noStrike">
                <a:solidFill>
                  <a:srgbClr val="FFC810"/>
                </a:solidFill>
                <a:latin typeface="Luckiest Guy"/>
                <a:ea typeface="Luckiest Guy"/>
                <a:cs typeface="Luckiest Guy"/>
                <a:sym typeface="Luckiest Guy"/>
              </a:rPr>
              <a:t>90's</a:t>
            </a:r>
            <a:endParaRPr sz="700"/>
          </a:p>
        </p:txBody>
      </p:sp>
      <p:sp>
        <p:nvSpPr>
          <p:cNvPr id="244" name="Google Shape;244;p11"/>
          <p:cNvSpPr/>
          <p:nvPr/>
        </p:nvSpPr>
        <p:spPr>
          <a:xfrm rot="1164897">
            <a:off x="7170701" y="61067"/>
            <a:ext cx="1553337" cy="2792516"/>
          </a:xfrm>
          <a:custGeom>
            <a:rect b="b" l="l" r="r" t="t"/>
            <a:pathLst>
              <a:path extrusionOk="0" h="5585032" w="3106674">
                <a:moveTo>
                  <a:pt x="0" y="0"/>
                </a:moveTo>
                <a:lnTo>
                  <a:pt x="3106674" y="0"/>
                </a:lnTo>
                <a:lnTo>
                  <a:pt x="3106674" y="5585032"/>
                </a:lnTo>
                <a:lnTo>
                  <a:pt x="0" y="5585032"/>
                </a:lnTo>
                <a:lnTo>
                  <a:pt x="0" y="0"/>
                </a:lnTo>
                <a:close/>
              </a:path>
            </a:pathLst>
          </a:custGeom>
          <a:blipFill rotWithShape="1">
            <a:blip r:embed="rId4">
              <a:alphaModFix/>
            </a:blip>
            <a:stretch>
              <a:fillRect b="0" l="0" r="0" t="0"/>
            </a:stretch>
          </a:blipFill>
          <a:ln>
            <a:noFill/>
          </a:ln>
        </p:spPr>
      </p:sp>
      <p:sp>
        <p:nvSpPr>
          <p:cNvPr id="245" name="Google Shape;245;p11"/>
          <p:cNvSpPr/>
          <p:nvPr/>
        </p:nvSpPr>
        <p:spPr>
          <a:xfrm>
            <a:off x="354399" y="4029525"/>
            <a:ext cx="1916445" cy="1501916"/>
          </a:xfrm>
          <a:custGeom>
            <a:rect b="b" l="l" r="r" t="t"/>
            <a:pathLst>
              <a:path extrusionOk="0" h="3003832" w="3832890">
                <a:moveTo>
                  <a:pt x="0" y="0"/>
                </a:moveTo>
                <a:lnTo>
                  <a:pt x="3832890" y="0"/>
                </a:lnTo>
                <a:lnTo>
                  <a:pt x="3832890" y="3003833"/>
                </a:lnTo>
                <a:lnTo>
                  <a:pt x="0" y="3003833"/>
                </a:lnTo>
                <a:lnTo>
                  <a:pt x="0" y="0"/>
                </a:lnTo>
                <a:close/>
              </a:path>
            </a:pathLst>
          </a:custGeom>
          <a:blipFill rotWithShape="1">
            <a:blip r:embed="rId5">
              <a:alphaModFix/>
            </a:blip>
            <a:stretch>
              <a:fillRect b="0" l="0" r="0" t="0"/>
            </a:stretch>
          </a:blipFill>
          <a:ln>
            <a:noFill/>
          </a:ln>
        </p:spPr>
      </p:sp>
      <p:sp>
        <p:nvSpPr>
          <p:cNvPr id="246" name="Google Shape;246;p11"/>
          <p:cNvSpPr txBox="1"/>
          <p:nvPr/>
        </p:nvSpPr>
        <p:spPr>
          <a:xfrm rot="-373489">
            <a:off x="3711849" y="3840913"/>
            <a:ext cx="4935902" cy="646423"/>
          </a:xfrm>
          <a:prstGeom prst="rect">
            <a:avLst/>
          </a:prstGeom>
          <a:noFill/>
          <a:ln>
            <a:noFill/>
          </a:ln>
        </p:spPr>
        <p:txBody>
          <a:bodyPr anchorCtr="0" anchor="t" bIns="0" lIns="0" spcFirstLastPara="1" rIns="0" wrap="square" tIns="0">
            <a:spAutoFit/>
          </a:bodyPr>
          <a:lstStyle/>
          <a:p>
            <a:pPr indent="0" lvl="0" marL="0" marR="0" rtl="0" algn="ctr">
              <a:lnSpc>
                <a:spcPct val="139997"/>
              </a:lnSpc>
              <a:spcBef>
                <a:spcPts val="0"/>
              </a:spcBef>
              <a:spcAft>
                <a:spcPts val="0"/>
              </a:spcAft>
              <a:buNone/>
            </a:pPr>
            <a:r>
              <a:rPr b="0" i="0" lang="en" sz="4200" u="none" cap="none" strike="noStrike">
                <a:solidFill>
                  <a:srgbClr val="FFFFFF"/>
                </a:solidFill>
                <a:latin typeface="Paytone One"/>
                <a:ea typeface="Paytone One"/>
                <a:cs typeface="Paytone One"/>
                <a:sym typeface="Paytone One"/>
              </a:rPr>
              <a:t>COLLEGE PLANNER</a:t>
            </a:r>
            <a:endParaRPr sz="7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4FFC4"/>
        </a:solidFill>
      </p:bgPr>
    </p:bg>
    <p:spTree>
      <p:nvGrpSpPr>
        <p:cNvPr id="729" name="Shape 729"/>
        <p:cNvGrpSpPr/>
        <p:nvPr/>
      </p:nvGrpSpPr>
      <p:grpSpPr>
        <a:xfrm>
          <a:off x="0" y="0"/>
          <a:ext cx="0" cy="0"/>
          <a:chOff x="0" y="0"/>
          <a:chExt cx="0" cy="0"/>
        </a:xfrm>
      </p:grpSpPr>
      <p:grpSp>
        <p:nvGrpSpPr>
          <p:cNvPr id="730" name="Google Shape;730;p20"/>
          <p:cNvGrpSpPr/>
          <p:nvPr/>
        </p:nvGrpSpPr>
        <p:grpSpPr>
          <a:xfrm>
            <a:off x="4747772" y="1906218"/>
            <a:ext cx="4024754" cy="1507078"/>
            <a:chOff x="0" y="0"/>
            <a:chExt cx="10732677" cy="4018876"/>
          </a:xfrm>
        </p:grpSpPr>
        <p:grpSp>
          <p:nvGrpSpPr>
            <p:cNvPr id="731" name="Google Shape;731;p20"/>
            <p:cNvGrpSpPr/>
            <p:nvPr/>
          </p:nvGrpSpPr>
          <p:grpSpPr>
            <a:xfrm rot="10800000">
              <a:off x="408878" y="363384"/>
              <a:ext cx="10323799" cy="3655492"/>
              <a:chOff x="0" y="-38100"/>
              <a:chExt cx="5033145" cy="1782156"/>
            </a:xfrm>
          </p:grpSpPr>
          <p:sp>
            <p:nvSpPr>
              <p:cNvPr id="732" name="Google Shape;732;p20"/>
              <p:cNvSpPr/>
              <p:nvPr/>
            </p:nvSpPr>
            <p:spPr>
              <a:xfrm>
                <a:off x="0" y="0"/>
                <a:ext cx="5033145" cy="1744056"/>
              </a:xfrm>
              <a:custGeom>
                <a:rect b="b" l="l" r="r" t="t"/>
                <a:pathLst>
                  <a:path extrusionOk="0" h="1744056" w="5033145">
                    <a:moveTo>
                      <a:pt x="0" y="0"/>
                    </a:moveTo>
                    <a:lnTo>
                      <a:pt x="5033145" y="0"/>
                    </a:lnTo>
                    <a:lnTo>
                      <a:pt x="5033145" y="1744056"/>
                    </a:lnTo>
                    <a:lnTo>
                      <a:pt x="0" y="1744056"/>
                    </a:lnTo>
                    <a:close/>
                  </a:path>
                </a:pathLst>
              </a:custGeom>
              <a:solidFill>
                <a:srgbClr val="FCFCC3"/>
              </a:solidFill>
              <a:ln cap="sq" cmpd="sng" w="104775">
                <a:solidFill>
                  <a:srgbClr val="000000"/>
                </a:solidFill>
                <a:prstDash val="solid"/>
                <a:miter lim="8000"/>
                <a:headEnd len="sm" w="sm" type="none"/>
                <a:tailEnd len="sm" w="sm" type="none"/>
              </a:ln>
            </p:spPr>
          </p:sp>
          <p:sp>
            <p:nvSpPr>
              <p:cNvPr id="733" name="Google Shape;733;p20"/>
              <p:cNvSpPr txBox="1"/>
              <p:nvPr/>
            </p:nvSpPr>
            <p:spPr>
              <a:xfrm>
                <a:off x="0" y="-38100"/>
                <a:ext cx="812800" cy="850900"/>
              </a:xfrm>
              <a:prstGeom prst="rect">
                <a:avLst/>
              </a:prstGeom>
              <a:noFill/>
              <a:ln>
                <a:noFill/>
              </a:ln>
            </p:spPr>
            <p:txBody>
              <a:bodyPr anchorCtr="0" anchor="ctr" bIns="10300" lIns="10300" spcFirstLastPara="1" rIns="10300" wrap="square" tIns="10300">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34" name="Google Shape;734;p20"/>
            <p:cNvGrpSpPr/>
            <p:nvPr/>
          </p:nvGrpSpPr>
          <p:grpSpPr>
            <a:xfrm rot="10800000">
              <a:off x="0" y="0"/>
              <a:ext cx="10323799" cy="3655492"/>
              <a:chOff x="0" y="-38100"/>
              <a:chExt cx="5033145" cy="1782156"/>
            </a:xfrm>
          </p:grpSpPr>
          <p:sp>
            <p:nvSpPr>
              <p:cNvPr id="735" name="Google Shape;735;p20"/>
              <p:cNvSpPr/>
              <p:nvPr/>
            </p:nvSpPr>
            <p:spPr>
              <a:xfrm>
                <a:off x="0" y="0"/>
                <a:ext cx="5033145" cy="1744056"/>
              </a:xfrm>
              <a:custGeom>
                <a:rect b="b" l="l" r="r" t="t"/>
                <a:pathLst>
                  <a:path extrusionOk="0" h="1744056" w="5033145">
                    <a:moveTo>
                      <a:pt x="0" y="0"/>
                    </a:moveTo>
                    <a:lnTo>
                      <a:pt x="5033145" y="0"/>
                    </a:lnTo>
                    <a:lnTo>
                      <a:pt x="5033145" y="1744056"/>
                    </a:lnTo>
                    <a:lnTo>
                      <a:pt x="0" y="1744056"/>
                    </a:lnTo>
                    <a:close/>
                  </a:path>
                </a:pathLst>
              </a:custGeom>
              <a:solidFill>
                <a:srgbClr val="FFFFFF"/>
              </a:solidFill>
              <a:ln cap="sq" cmpd="sng" w="104775">
                <a:solidFill>
                  <a:srgbClr val="000000"/>
                </a:solidFill>
                <a:prstDash val="solid"/>
                <a:miter lim="8000"/>
                <a:headEnd len="sm" w="sm" type="none"/>
                <a:tailEnd len="sm" w="sm" type="none"/>
              </a:ln>
            </p:spPr>
          </p:sp>
          <p:sp>
            <p:nvSpPr>
              <p:cNvPr id="736" name="Google Shape;736;p20"/>
              <p:cNvSpPr txBox="1"/>
              <p:nvPr/>
            </p:nvSpPr>
            <p:spPr>
              <a:xfrm>
                <a:off x="0" y="-38100"/>
                <a:ext cx="812800" cy="850900"/>
              </a:xfrm>
              <a:prstGeom prst="rect">
                <a:avLst/>
              </a:prstGeom>
              <a:noFill/>
              <a:ln>
                <a:noFill/>
              </a:ln>
            </p:spPr>
            <p:txBody>
              <a:bodyPr anchorCtr="0" anchor="ctr" bIns="10300" lIns="10300" spcFirstLastPara="1" rIns="10300" wrap="square" tIns="10300">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grpSp>
        <p:nvGrpSpPr>
          <p:cNvPr id="737" name="Google Shape;737;p20"/>
          <p:cNvGrpSpPr/>
          <p:nvPr/>
        </p:nvGrpSpPr>
        <p:grpSpPr>
          <a:xfrm>
            <a:off x="4747772" y="3455427"/>
            <a:ext cx="4024754" cy="1507078"/>
            <a:chOff x="0" y="0"/>
            <a:chExt cx="10732677" cy="4018876"/>
          </a:xfrm>
        </p:grpSpPr>
        <p:grpSp>
          <p:nvGrpSpPr>
            <p:cNvPr id="738" name="Google Shape;738;p20"/>
            <p:cNvGrpSpPr/>
            <p:nvPr/>
          </p:nvGrpSpPr>
          <p:grpSpPr>
            <a:xfrm rot="10800000">
              <a:off x="408878" y="363384"/>
              <a:ext cx="10323799" cy="3655492"/>
              <a:chOff x="0" y="-38100"/>
              <a:chExt cx="5033145" cy="1782156"/>
            </a:xfrm>
          </p:grpSpPr>
          <p:sp>
            <p:nvSpPr>
              <p:cNvPr id="739" name="Google Shape;739;p20"/>
              <p:cNvSpPr/>
              <p:nvPr/>
            </p:nvSpPr>
            <p:spPr>
              <a:xfrm>
                <a:off x="0" y="0"/>
                <a:ext cx="5033145" cy="1744056"/>
              </a:xfrm>
              <a:custGeom>
                <a:rect b="b" l="l" r="r" t="t"/>
                <a:pathLst>
                  <a:path extrusionOk="0" h="1744056" w="5033145">
                    <a:moveTo>
                      <a:pt x="0" y="0"/>
                    </a:moveTo>
                    <a:lnTo>
                      <a:pt x="5033145" y="0"/>
                    </a:lnTo>
                    <a:lnTo>
                      <a:pt x="5033145" y="1744056"/>
                    </a:lnTo>
                    <a:lnTo>
                      <a:pt x="0" y="1744056"/>
                    </a:lnTo>
                    <a:close/>
                  </a:path>
                </a:pathLst>
              </a:custGeom>
              <a:solidFill>
                <a:srgbClr val="FCFCC3"/>
              </a:solidFill>
              <a:ln cap="sq" cmpd="sng" w="104775">
                <a:solidFill>
                  <a:srgbClr val="000000"/>
                </a:solidFill>
                <a:prstDash val="solid"/>
                <a:miter lim="8000"/>
                <a:headEnd len="sm" w="sm" type="none"/>
                <a:tailEnd len="sm" w="sm" type="none"/>
              </a:ln>
            </p:spPr>
          </p:sp>
          <p:sp>
            <p:nvSpPr>
              <p:cNvPr id="740" name="Google Shape;740;p20"/>
              <p:cNvSpPr txBox="1"/>
              <p:nvPr/>
            </p:nvSpPr>
            <p:spPr>
              <a:xfrm>
                <a:off x="0" y="-38100"/>
                <a:ext cx="812800" cy="850900"/>
              </a:xfrm>
              <a:prstGeom prst="rect">
                <a:avLst/>
              </a:prstGeom>
              <a:noFill/>
              <a:ln>
                <a:noFill/>
              </a:ln>
            </p:spPr>
            <p:txBody>
              <a:bodyPr anchorCtr="0" anchor="ctr" bIns="10300" lIns="10300" spcFirstLastPara="1" rIns="10300" wrap="square" tIns="10300">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41" name="Google Shape;741;p20"/>
            <p:cNvGrpSpPr/>
            <p:nvPr/>
          </p:nvGrpSpPr>
          <p:grpSpPr>
            <a:xfrm rot="10800000">
              <a:off x="0" y="0"/>
              <a:ext cx="10323799" cy="3655492"/>
              <a:chOff x="0" y="-38100"/>
              <a:chExt cx="5033145" cy="1782156"/>
            </a:xfrm>
          </p:grpSpPr>
          <p:sp>
            <p:nvSpPr>
              <p:cNvPr id="742" name="Google Shape;742;p20"/>
              <p:cNvSpPr/>
              <p:nvPr/>
            </p:nvSpPr>
            <p:spPr>
              <a:xfrm>
                <a:off x="0" y="0"/>
                <a:ext cx="5033145" cy="1744056"/>
              </a:xfrm>
              <a:custGeom>
                <a:rect b="b" l="l" r="r" t="t"/>
                <a:pathLst>
                  <a:path extrusionOk="0" h="1744056" w="5033145">
                    <a:moveTo>
                      <a:pt x="0" y="0"/>
                    </a:moveTo>
                    <a:lnTo>
                      <a:pt x="5033145" y="0"/>
                    </a:lnTo>
                    <a:lnTo>
                      <a:pt x="5033145" y="1744056"/>
                    </a:lnTo>
                    <a:lnTo>
                      <a:pt x="0" y="1744056"/>
                    </a:lnTo>
                    <a:close/>
                  </a:path>
                </a:pathLst>
              </a:custGeom>
              <a:solidFill>
                <a:srgbClr val="FFFFFF"/>
              </a:solidFill>
              <a:ln cap="sq" cmpd="sng" w="104775">
                <a:solidFill>
                  <a:srgbClr val="000000"/>
                </a:solidFill>
                <a:prstDash val="solid"/>
                <a:miter lim="8000"/>
                <a:headEnd len="sm" w="sm" type="none"/>
                <a:tailEnd len="sm" w="sm" type="none"/>
              </a:ln>
            </p:spPr>
          </p:sp>
          <p:sp>
            <p:nvSpPr>
              <p:cNvPr id="743" name="Google Shape;743;p20"/>
              <p:cNvSpPr txBox="1"/>
              <p:nvPr/>
            </p:nvSpPr>
            <p:spPr>
              <a:xfrm>
                <a:off x="0" y="-38100"/>
                <a:ext cx="812800" cy="850900"/>
              </a:xfrm>
              <a:prstGeom prst="rect">
                <a:avLst/>
              </a:prstGeom>
              <a:noFill/>
              <a:ln>
                <a:noFill/>
              </a:ln>
            </p:spPr>
            <p:txBody>
              <a:bodyPr anchorCtr="0" anchor="ctr" bIns="10300" lIns="10300" spcFirstLastPara="1" rIns="10300" wrap="square" tIns="10300">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sp>
        <p:nvSpPr>
          <p:cNvPr id="744" name="Google Shape;744;p20"/>
          <p:cNvSpPr/>
          <p:nvPr/>
        </p:nvSpPr>
        <p:spPr>
          <a:xfrm>
            <a:off x="4747772" y="-666271"/>
            <a:ext cx="3657600" cy="1960129"/>
          </a:xfrm>
          <a:custGeom>
            <a:rect b="b" l="l" r="r" t="t"/>
            <a:pathLst>
              <a:path extrusionOk="0" h="3920257" w="7315200">
                <a:moveTo>
                  <a:pt x="0" y="0"/>
                </a:moveTo>
                <a:lnTo>
                  <a:pt x="7315200" y="0"/>
                </a:lnTo>
                <a:lnTo>
                  <a:pt x="7315200" y="3920258"/>
                </a:lnTo>
                <a:lnTo>
                  <a:pt x="0" y="3920258"/>
                </a:lnTo>
                <a:lnTo>
                  <a:pt x="0" y="0"/>
                </a:lnTo>
                <a:close/>
              </a:path>
            </a:pathLst>
          </a:custGeom>
          <a:blipFill rotWithShape="1">
            <a:blip r:embed="rId3">
              <a:alphaModFix/>
            </a:blip>
            <a:stretch>
              <a:fillRect b="0" l="0" r="0" t="0"/>
            </a:stretch>
          </a:blipFill>
          <a:ln>
            <a:noFill/>
          </a:ln>
        </p:spPr>
      </p:sp>
      <p:grpSp>
        <p:nvGrpSpPr>
          <p:cNvPr id="745" name="Google Shape;745;p20"/>
          <p:cNvGrpSpPr/>
          <p:nvPr/>
        </p:nvGrpSpPr>
        <p:grpSpPr>
          <a:xfrm>
            <a:off x="4747772" y="976357"/>
            <a:ext cx="6200775" cy="1615381"/>
            <a:chOff x="0" y="-38100"/>
            <a:chExt cx="3266252" cy="850900"/>
          </a:xfrm>
        </p:grpSpPr>
        <p:sp>
          <p:nvSpPr>
            <p:cNvPr id="746" name="Google Shape;746;p20"/>
            <p:cNvSpPr/>
            <p:nvPr/>
          </p:nvSpPr>
          <p:spPr>
            <a:xfrm>
              <a:off x="0" y="0"/>
              <a:ext cx="3266252" cy="417166"/>
            </a:xfrm>
            <a:custGeom>
              <a:rect b="b" l="l" r="r" t="t"/>
              <a:pathLst>
                <a:path extrusionOk="0" h="417166" w="3266252">
                  <a:moveTo>
                    <a:pt x="0" y="0"/>
                  </a:moveTo>
                  <a:lnTo>
                    <a:pt x="3266252" y="0"/>
                  </a:lnTo>
                  <a:lnTo>
                    <a:pt x="3266252" y="417166"/>
                  </a:lnTo>
                  <a:lnTo>
                    <a:pt x="0" y="417166"/>
                  </a:lnTo>
                  <a:close/>
                </a:path>
              </a:pathLst>
            </a:custGeom>
            <a:solidFill>
              <a:srgbClr val="FF5A5A"/>
            </a:solidFill>
            <a:ln cap="sq" cmpd="sng" w="104775">
              <a:solidFill>
                <a:srgbClr val="000000"/>
              </a:solidFill>
              <a:prstDash val="solid"/>
              <a:miter lim="8000"/>
              <a:headEnd len="sm" w="sm" type="none"/>
              <a:tailEnd len="sm" w="sm" type="none"/>
            </a:ln>
          </p:spPr>
        </p:sp>
        <p:sp>
          <p:nvSpPr>
            <p:cNvPr id="747" name="Google Shape;747;p20"/>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48" name="Google Shape;748;p20"/>
          <p:cNvGrpSpPr/>
          <p:nvPr/>
        </p:nvGrpSpPr>
        <p:grpSpPr>
          <a:xfrm>
            <a:off x="379298" y="1048688"/>
            <a:ext cx="4275889" cy="3900308"/>
            <a:chOff x="0" y="0"/>
            <a:chExt cx="11402370" cy="10400820"/>
          </a:xfrm>
        </p:grpSpPr>
        <p:grpSp>
          <p:nvGrpSpPr>
            <p:cNvPr id="749" name="Google Shape;749;p20"/>
            <p:cNvGrpSpPr/>
            <p:nvPr/>
          </p:nvGrpSpPr>
          <p:grpSpPr>
            <a:xfrm rot="5400000">
              <a:off x="869625" y="-131924"/>
              <a:ext cx="10002318" cy="11063171"/>
              <a:chOff x="0" y="-38100"/>
              <a:chExt cx="3365109" cy="3722015"/>
            </a:xfrm>
          </p:grpSpPr>
          <p:sp>
            <p:nvSpPr>
              <p:cNvPr id="750" name="Google Shape;750;p20"/>
              <p:cNvSpPr/>
              <p:nvPr/>
            </p:nvSpPr>
            <p:spPr>
              <a:xfrm>
                <a:off x="0" y="0"/>
                <a:ext cx="3365109" cy="3683915"/>
              </a:xfrm>
              <a:custGeom>
                <a:rect b="b" l="l" r="r" t="t"/>
                <a:pathLst>
                  <a:path extrusionOk="0" h="3683915" w="3365109">
                    <a:moveTo>
                      <a:pt x="0" y="0"/>
                    </a:moveTo>
                    <a:lnTo>
                      <a:pt x="3365109" y="0"/>
                    </a:lnTo>
                    <a:lnTo>
                      <a:pt x="3365109" y="3683915"/>
                    </a:lnTo>
                    <a:lnTo>
                      <a:pt x="0" y="3683915"/>
                    </a:lnTo>
                    <a:close/>
                  </a:path>
                </a:pathLst>
              </a:custGeom>
              <a:solidFill>
                <a:srgbClr val="FF5A5A"/>
              </a:solidFill>
              <a:ln cap="sq" cmpd="sng" w="104775">
                <a:solidFill>
                  <a:srgbClr val="000000"/>
                </a:solidFill>
                <a:prstDash val="solid"/>
                <a:miter lim="8000"/>
                <a:headEnd len="sm" w="sm" type="none"/>
                <a:tailEnd len="sm" w="sm" type="none"/>
              </a:ln>
            </p:spPr>
          </p:sp>
          <p:sp>
            <p:nvSpPr>
              <p:cNvPr id="751" name="Google Shape;751;p20"/>
              <p:cNvSpPr txBox="1"/>
              <p:nvPr/>
            </p:nvSpPr>
            <p:spPr>
              <a:xfrm>
                <a:off x="0" y="-38100"/>
                <a:ext cx="812800" cy="850900"/>
              </a:xfrm>
              <a:prstGeom prst="rect">
                <a:avLst/>
              </a:prstGeom>
              <a:noFill/>
              <a:ln>
                <a:noFill/>
              </a:ln>
            </p:spPr>
            <p:txBody>
              <a:bodyPr anchorCtr="0" anchor="ctr" bIns="14925" lIns="14925" spcFirstLastPara="1" rIns="14925" wrap="square" tIns="14925">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52" name="Google Shape;752;p20"/>
            <p:cNvGrpSpPr/>
            <p:nvPr/>
          </p:nvGrpSpPr>
          <p:grpSpPr>
            <a:xfrm rot="5400000">
              <a:off x="530426" y="-530426"/>
              <a:ext cx="10002318" cy="11063171"/>
              <a:chOff x="0" y="-38100"/>
              <a:chExt cx="3365109" cy="3722015"/>
            </a:xfrm>
          </p:grpSpPr>
          <p:sp>
            <p:nvSpPr>
              <p:cNvPr id="753" name="Google Shape;753;p20"/>
              <p:cNvSpPr/>
              <p:nvPr/>
            </p:nvSpPr>
            <p:spPr>
              <a:xfrm>
                <a:off x="0" y="0"/>
                <a:ext cx="3365109" cy="3683915"/>
              </a:xfrm>
              <a:custGeom>
                <a:rect b="b" l="l" r="r" t="t"/>
                <a:pathLst>
                  <a:path extrusionOk="0" h="3683915" w="3365109">
                    <a:moveTo>
                      <a:pt x="0" y="0"/>
                    </a:moveTo>
                    <a:lnTo>
                      <a:pt x="3365109" y="0"/>
                    </a:lnTo>
                    <a:lnTo>
                      <a:pt x="3365109" y="3683915"/>
                    </a:lnTo>
                    <a:lnTo>
                      <a:pt x="0" y="3683915"/>
                    </a:lnTo>
                    <a:close/>
                  </a:path>
                </a:pathLst>
              </a:custGeom>
              <a:solidFill>
                <a:srgbClr val="FFFFFF"/>
              </a:solidFill>
              <a:ln cap="sq" cmpd="sng" w="104775">
                <a:solidFill>
                  <a:srgbClr val="000000"/>
                </a:solidFill>
                <a:prstDash val="solid"/>
                <a:miter lim="8000"/>
                <a:headEnd len="sm" w="sm" type="none"/>
                <a:tailEnd len="sm" w="sm" type="none"/>
              </a:ln>
            </p:spPr>
          </p:sp>
          <p:sp>
            <p:nvSpPr>
              <p:cNvPr id="754" name="Google Shape;754;p20"/>
              <p:cNvSpPr txBox="1"/>
              <p:nvPr/>
            </p:nvSpPr>
            <p:spPr>
              <a:xfrm>
                <a:off x="0" y="-38100"/>
                <a:ext cx="812800" cy="850900"/>
              </a:xfrm>
              <a:prstGeom prst="rect">
                <a:avLst/>
              </a:prstGeom>
              <a:noFill/>
              <a:ln>
                <a:noFill/>
              </a:ln>
            </p:spPr>
            <p:txBody>
              <a:bodyPr anchorCtr="0" anchor="ctr" bIns="14925" lIns="14925" spcFirstLastPara="1" rIns="14925" wrap="square" tIns="14925">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sp>
        <p:nvSpPr>
          <p:cNvPr id="755" name="Google Shape;755;p20"/>
          <p:cNvSpPr/>
          <p:nvPr/>
        </p:nvSpPr>
        <p:spPr>
          <a:xfrm>
            <a:off x="-460110" y="-288027"/>
            <a:ext cx="3555187" cy="2057400"/>
          </a:xfrm>
          <a:custGeom>
            <a:rect b="b" l="l" r="r" t="t"/>
            <a:pathLst>
              <a:path extrusionOk="0" h="4114800" w="7110374">
                <a:moveTo>
                  <a:pt x="0" y="0"/>
                </a:moveTo>
                <a:lnTo>
                  <a:pt x="7110374" y="0"/>
                </a:lnTo>
                <a:lnTo>
                  <a:pt x="7110374" y="4114800"/>
                </a:lnTo>
                <a:lnTo>
                  <a:pt x="0" y="4114800"/>
                </a:lnTo>
                <a:lnTo>
                  <a:pt x="0" y="0"/>
                </a:lnTo>
                <a:close/>
              </a:path>
            </a:pathLst>
          </a:custGeom>
          <a:blipFill rotWithShape="1">
            <a:blip r:embed="rId4">
              <a:alphaModFix/>
            </a:blip>
            <a:stretch>
              <a:fillRect b="0" l="0" r="0" t="0"/>
            </a:stretch>
          </a:blipFill>
          <a:ln>
            <a:noFill/>
          </a:ln>
        </p:spPr>
      </p:sp>
      <p:sp>
        <p:nvSpPr>
          <p:cNvPr id="756" name="Google Shape;756;p20"/>
          <p:cNvSpPr/>
          <p:nvPr/>
        </p:nvSpPr>
        <p:spPr>
          <a:xfrm>
            <a:off x="765984" y="108928"/>
            <a:ext cx="3287682" cy="1660445"/>
          </a:xfrm>
          <a:custGeom>
            <a:rect b="b" l="l" r="r" t="t"/>
            <a:pathLst>
              <a:path extrusionOk="0" h="3320890" w="6575363">
                <a:moveTo>
                  <a:pt x="0" y="0"/>
                </a:moveTo>
                <a:lnTo>
                  <a:pt x="6575364" y="0"/>
                </a:lnTo>
                <a:lnTo>
                  <a:pt x="6575364" y="3320890"/>
                </a:lnTo>
                <a:lnTo>
                  <a:pt x="0" y="3320890"/>
                </a:lnTo>
                <a:lnTo>
                  <a:pt x="0" y="0"/>
                </a:lnTo>
                <a:close/>
              </a:path>
            </a:pathLst>
          </a:custGeom>
          <a:blipFill rotWithShape="1">
            <a:blip r:embed="rId5">
              <a:alphaModFix/>
            </a:blip>
            <a:stretch>
              <a:fillRect b="0" l="0" r="0" t="0"/>
            </a:stretch>
          </a:blipFill>
          <a:ln>
            <a:noFill/>
          </a:ln>
        </p:spPr>
      </p:sp>
      <p:sp>
        <p:nvSpPr>
          <p:cNvPr id="757" name="Google Shape;757;p20"/>
          <p:cNvSpPr/>
          <p:nvPr/>
        </p:nvSpPr>
        <p:spPr>
          <a:xfrm>
            <a:off x="-460109" y="3755844"/>
            <a:ext cx="1948919" cy="2057400"/>
          </a:xfrm>
          <a:custGeom>
            <a:rect b="b" l="l" r="r" t="t"/>
            <a:pathLst>
              <a:path extrusionOk="0" h="4114800" w="3897838">
                <a:moveTo>
                  <a:pt x="0" y="0"/>
                </a:moveTo>
                <a:lnTo>
                  <a:pt x="3897838" y="0"/>
                </a:lnTo>
                <a:lnTo>
                  <a:pt x="3897838" y="4114800"/>
                </a:lnTo>
                <a:lnTo>
                  <a:pt x="0" y="4114800"/>
                </a:lnTo>
                <a:lnTo>
                  <a:pt x="0" y="0"/>
                </a:lnTo>
                <a:close/>
              </a:path>
            </a:pathLst>
          </a:custGeom>
          <a:blipFill rotWithShape="1">
            <a:blip r:embed="rId6">
              <a:alphaModFix/>
            </a:blip>
            <a:stretch>
              <a:fillRect b="0" l="0" r="0" t="0"/>
            </a:stretch>
          </a:blipFill>
          <a:ln>
            <a:noFill/>
          </a:ln>
        </p:spPr>
      </p:sp>
      <p:sp>
        <p:nvSpPr>
          <p:cNvPr id="758" name="Google Shape;758;p20"/>
          <p:cNvSpPr txBox="1"/>
          <p:nvPr/>
        </p:nvSpPr>
        <p:spPr>
          <a:xfrm>
            <a:off x="962487" y="664036"/>
            <a:ext cx="2723226" cy="578803"/>
          </a:xfrm>
          <a:prstGeom prst="rect">
            <a:avLst/>
          </a:prstGeom>
          <a:noFill/>
          <a:ln>
            <a:noFill/>
          </a:ln>
        </p:spPr>
        <p:txBody>
          <a:bodyPr anchorCtr="0" anchor="t" bIns="0" lIns="0" spcFirstLastPara="1" rIns="0" wrap="square" tIns="0">
            <a:spAutoFit/>
          </a:bodyPr>
          <a:lstStyle/>
          <a:p>
            <a:pPr indent="0" lvl="0" marL="0" marR="0" rtl="0" algn="ctr">
              <a:lnSpc>
                <a:spcPct val="112000"/>
              </a:lnSpc>
              <a:spcBef>
                <a:spcPts val="0"/>
              </a:spcBef>
              <a:spcAft>
                <a:spcPts val="0"/>
              </a:spcAft>
              <a:buNone/>
            </a:pPr>
            <a:r>
              <a:rPr b="0" i="0" lang="en" sz="4000" u="none" cap="none" strike="noStrike">
                <a:solidFill>
                  <a:srgbClr val="000000"/>
                </a:solidFill>
                <a:latin typeface="Luckiest Guy"/>
                <a:ea typeface="Luckiest Guy"/>
                <a:cs typeface="Luckiest Guy"/>
                <a:sym typeface="Luckiest Guy"/>
              </a:rPr>
              <a:t>To-do List</a:t>
            </a:r>
            <a:endParaRPr sz="700"/>
          </a:p>
        </p:txBody>
      </p:sp>
      <p:sp>
        <p:nvSpPr>
          <p:cNvPr id="759" name="Google Shape;759;p20"/>
          <p:cNvSpPr txBox="1"/>
          <p:nvPr/>
        </p:nvSpPr>
        <p:spPr>
          <a:xfrm>
            <a:off x="4928747" y="1260520"/>
            <a:ext cx="4786754" cy="334963"/>
          </a:xfrm>
          <a:prstGeom prst="rect">
            <a:avLst/>
          </a:prstGeom>
          <a:noFill/>
          <a:ln>
            <a:noFill/>
          </a:ln>
        </p:spPr>
        <p:txBody>
          <a:bodyPr anchorCtr="0" anchor="t" bIns="0" lIns="0" spcFirstLastPara="1" rIns="0" wrap="square" tIns="0">
            <a:spAutoFit/>
          </a:bodyPr>
          <a:lstStyle/>
          <a:p>
            <a:pPr indent="0" lvl="0" marL="0" marR="0" rtl="0" algn="l">
              <a:lnSpc>
                <a:spcPct val="140010"/>
              </a:lnSpc>
              <a:spcBef>
                <a:spcPts val="0"/>
              </a:spcBef>
              <a:spcAft>
                <a:spcPts val="0"/>
              </a:spcAft>
              <a:buNone/>
            </a:pPr>
            <a:r>
              <a:rPr b="0" i="0" lang="en" sz="2000" u="none" cap="none" strike="noStrike">
                <a:solidFill>
                  <a:srgbClr val="000000"/>
                </a:solidFill>
                <a:latin typeface="Paytone One"/>
                <a:ea typeface="Paytone One"/>
                <a:cs typeface="Paytone One"/>
                <a:sym typeface="Paytone One"/>
              </a:rPr>
              <a:t>SUBJECT: ADD SUBJECT NAME </a:t>
            </a:r>
            <a:endParaRPr sz="700"/>
          </a:p>
        </p:txBody>
      </p:sp>
      <p:sp>
        <p:nvSpPr>
          <p:cNvPr id="760" name="Google Shape;760;p20"/>
          <p:cNvSpPr txBox="1"/>
          <p:nvPr/>
        </p:nvSpPr>
        <p:spPr>
          <a:xfrm>
            <a:off x="681853" y="1938268"/>
            <a:ext cx="2873200" cy="140335"/>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b="1" i="0" lang="en" sz="900" u="none" cap="none" strike="noStrike">
                <a:solidFill>
                  <a:srgbClr val="000000"/>
                </a:solidFill>
                <a:latin typeface="Montserrat Black"/>
                <a:ea typeface="Montserrat Black"/>
                <a:cs typeface="Montserrat Black"/>
                <a:sym typeface="Montserrat Black"/>
              </a:rPr>
              <a:t>Priorities:</a:t>
            </a:r>
            <a:endParaRPr sz="700"/>
          </a:p>
        </p:txBody>
      </p:sp>
      <p:sp>
        <p:nvSpPr>
          <p:cNvPr id="761" name="Google Shape;761;p20"/>
          <p:cNvSpPr txBox="1"/>
          <p:nvPr/>
        </p:nvSpPr>
        <p:spPr>
          <a:xfrm>
            <a:off x="4928747" y="2082270"/>
            <a:ext cx="2990841" cy="140335"/>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b="1" i="0" lang="en" sz="900" u="none" cap="none" strike="noStrike">
                <a:solidFill>
                  <a:srgbClr val="000000"/>
                </a:solidFill>
                <a:latin typeface="Montserrat Black"/>
                <a:ea typeface="Montserrat Black"/>
                <a:cs typeface="Montserrat Black"/>
                <a:sym typeface="Montserrat Black"/>
              </a:rPr>
              <a:t>Don't forget:</a:t>
            </a:r>
            <a:endParaRPr sz="700"/>
          </a:p>
        </p:txBody>
      </p:sp>
      <p:sp>
        <p:nvSpPr>
          <p:cNvPr id="762" name="Google Shape;762;p20"/>
          <p:cNvSpPr txBox="1"/>
          <p:nvPr/>
        </p:nvSpPr>
        <p:spPr>
          <a:xfrm>
            <a:off x="4928747" y="3615509"/>
            <a:ext cx="2990841" cy="140335"/>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b="1" i="0" lang="en" sz="900" u="none" cap="none" strike="noStrike">
                <a:solidFill>
                  <a:srgbClr val="000000"/>
                </a:solidFill>
                <a:latin typeface="Montserrat Black"/>
                <a:ea typeface="Montserrat Black"/>
                <a:cs typeface="Montserrat Black"/>
                <a:sym typeface="Montserrat Black"/>
              </a:rPr>
              <a:t>Notes:</a:t>
            </a:r>
            <a:endParaRPr sz="700"/>
          </a:p>
        </p:txBody>
      </p:sp>
      <p:sp>
        <p:nvSpPr>
          <p:cNvPr id="763" name="Google Shape;763;p20"/>
          <p:cNvSpPr txBox="1"/>
          <p:nvPr/>
        </p:nvSpPr>
        <p:spPr>
          <a:xfrm>
            <a:off x="4928747" y="2341824"/>
            <a:ext cx="3456000" cy="775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 sz="900" u="none" cap="none" strike="noStrike">
                <a:solidFill>
                  <a:srgbClr val="000000"/>
                </a:solidFill>
                <a:latin typeface="Montserrat SemiBold"/>
                <a:ea typeface="Montserrat SemiBold"/>
                <a:cs typeface="Montserrat SemiBold"/>
                <a:sym typeface="Montserrat SemiBold"/>
              </a:rPr>
              <a:t>Write here</a:t>
            </a:r>
            <a:endParaRPr sz="700"/>
          </a:p>
          <a:p>
            <a:pPr indent="0" lvl="0" marL="0" marR="0" rtl="0" algn="l">
              <a:lnSpc>
                <a:spcPct val="115000"/>
              </a:lnSpc>
              <a:spcBef>
                <a:spcPts val="0"/>
              </a:spcBef>
              <a:spcAft>
                <a:spcPts val="0"/>
              </a:spcAft>
              <a:buNone/>
            </a:pPr>
            <a:r>
              <a:rPr b="0" i="0" lang="en" sz="900" u="none" cap="none" strike="noStrike">
                <a:solidFill>
                  <a:srgbClr val="000000"/>
                </a:solidFill>
                <a:latin typeface="Montserrat SemiBold"/>
                <a:ea typeface="Montserrat SemiBold"/>
                <a:cs typeface="Montserrat SemiBold"/>
                <a:sym typeface="Montserrat SemiBold"/>
              </a:rPr>
              <a:t>Write here</a:t>
            </a:r>
            <a:endParaRPr sz="700"/>
          </a:p>
          <a:p>
            <a:pPr indent="0" lvl="0" marL="0" marR="0" rtl="0" algn="l">
              <a:lnSpc>
                <a:spcPct val="115000"/>
              </a:lnSpc>
              <a:spcBef>
                <a:spcPts val="0"/>
              </a:spcBef>
              <a:spcAft>
                <a:spcPts val="0"/>
              </a:spcAft>
              <a:buNone/>
            </a:pPr>
            <a:r>
              <a:rPr b="0" i="0" lang="en" sz="900" u="none" cap="none" strike="noStrike">
                <a:solidFill>
                  <a:srgbClr val="000000"/>
                </a:solidFill>
                <a:latin typeface="Montserrat SemiBold"/>
                <a:ea typeface="Montserrat SemiBold"/>
                <a:cs typeface="Montserrat SemiBold"/>
                <a:sym typeface="Montserrat SemiBold"/>
              </a:rPr>
              <a:t>Write here</a:t>
            </a:r>
            <a:endParaRPr sz="700"/>
          </a:p>
          <a:p>
            <a:pPr indent="0" lvl="0" marL="0" marR="0" rtl="0" algn="l">
              <a:lnSpc>
                <a:spcPct val="115000"/>
              </a:lnSpc>
              <a:spcBef>
                <a:spcPts val="0"/>
              </a:spcBef>
              <a:spcAft>
                <a:spcPts val="0"/>
              </a:spcAft>
              <a:buNone/>
            </a:pPr>
            <a:r>
              <a:rPr b="0" i="0" lang="en" sz="900" u="none" cap="none" strike="noStrike">
                <a:solidFill>
                  <a:srgbClr val="000000"/>
                </a:solidFill>
                <a:latin typeface="Montserrat SemiBold"/>
                <a:ea typeface="Montserrat SemiBold"/>
                <a:cs typeface="Montserrat SemiBold"/>
                <a:sym typeface="Montserrat SemiBold"/>
              </a:rPr>
              <a:t>Write here</a:t>
            </a:r>
            <a:endParaRPr sz="700"/>
          </a:p>
          <a:p>
            <a:pPr indent="0" lvl="1" marL="0" marR="0" rtl="0" algn="l">
              <a:lnSpc>
                <a:spcPct val="115000"/>
              </a:lnSpc>
              <a:spcBef>
                <a:spcPts val="0"/>
              </a:spcBef>
              <a:spcAft>
                <a:spcPts val="0"/>
              </a:spcAft>
              <a:buNone/>
            </a:pPr>
            <a:r>
              <a:rPr b="0" i="0" lang="en" sz="900" u="none" cap="none" strike="noStrike">
                <a:solidFill>
                  <a:srgbClr val="000000"/>
                </a:solidFill>
                <a:latin typeface="Montserrat SemiBold"/>
                <a:ea typeface="Montserrat SemiBold"/>
                <a:cs typeface="Montserrat SemiBold"/>
                <a:sym typeface="Montserrat SemiBold"/>
              </a:rPr>
              <a:t>Write here</a:t>
            </a:r>
            <a:endParaRPr sz="700"/>
          </a:p>
        </p:txBody>
      </p:sp>
      <p:sp>
        <p:nvSpPr>
          <p:cNvPr id="764" name="Google Shape;764;p20"/>
          <p:cNvSpPr txBox="1"/>
          <p:nvPr/>
        </p:nvSpPr>
        <p:spPr>
          <a:xfrm>
            <a:off x="681853" y="2245291"/>
            <a:ext cx="3456000" cy="1731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 sz="900" u="none" cap="none" strike="noStrike">
                <a:solidFill>
                  <a:srgbClr val="000000"/>
                </a:solidFill>
                <a:latin typeface="Montserrat SemiBold"/>
                <a:ea typeface="Montserrat SemiBold"/>
                <a:cs typeface="Montserrat SemiBold"/>
                <a:sym typeface="Montserrat SemiBold"/>
              </a:rPr>
              <a:t>Write here</a:t>
            </a:r>
            <a:endParaRPr sz="700"/>
          </a:p>
          <a:p>
            <a:pPr indent="0" lvl="0" marL="0" marR="0" rtl="0" algn="l">
              <a:lnSpc>
                <a:spcPct val="115000"/>
              </a:lnSpc>
              <a:spcBef>
                <a:spcPts val="0"/>
              </a:spcBef>
              <a:spcAft>
                <a:spcPts val="0"/>
              </a:spcAft>
              <a:buNone/>
            </a:pPr>
            <a:r>
              <a:rPr b="0" i="0" lang="en" sz="900" u="none" cap="none" strike="noStrike">
                <a:solidFill>
                  <a:srgbClr val="000000"/>
                </a:solidFill>
                <a:latin typeface="Montserrat SemiBold"/>
                <a:ea typeface="Montserrat SemiBold"/>
                <a:cs typeface="Montserrat SemiBold"/>
                <a:sym typeface="Montserrat SemiBold"/>
              </a:rPr>
              <a:t>Write here</a:t>
            </a:r>
            <a:endParaRPr sz="700"/>
          </a:p>
          <a:p>
            <a:pPr indent="0" lvl="0" marL="0" marR="0" rtl="0" algn="l">
              <a:lnSpc>
                <a:spcPct val="115000"/>
              </a:lnSpc>
              <a:spcBef>
                <a:spcPts val="0"/>
              </a:spcBef>
              <a:spcAft>
                <a:spcPts val="0"/>
              </a:spcAft>
              <a:buNone/>
            </a:pPr>
            <a:r>
              <a:rPr b="0" i="0" lang="en" sz="900" u="none" cap="none" strike="noStrike">
                <a:solidFill>
                  <a:srgbClr val="000000"/>
                </a:solidFill>
                <a:latin typeface="Montserrat SemiBold"/>
                <a:ea typeface="Montserrat SemiBold"/>
                <a:cs typeface="Montserrat SemiBold"/>
                <a:sym typeface="Montserrat SemiBold"/>
              </a:rPr>
              <a:t>Write here</a:t>
            </a:r>
            <a:endParaRPr sz="700"/>
          </a:p>
          <a:p>
            <a:pPr indent="0" lvl="0" marL="0" marR="0" rtl="0" algn="l">
              <a:lnSpc>
                <a:spcPct val="115000"/>
              </a:lnSpc>
              <a:spcBef>
                <a:spcPts val="0"/>
              </a:spcBef>
              <a:spcAft>
                <a:spcPts val="0"/>
              </a:spcAft>
              <a:buNone/>
            </a:pPr>
            <a:r>
              <a:rPr b="0" i="0" lang="en" sz="900" u="none" cap="none" strike="noStrike">
                <a:solidFill>
                  <a:srgbClr val="000000"/>
                </a:solidFill>
                <a:latin typeface="Montserrat SemiBold"/>
                <a:ea typeface="Montserrat SemiBold"/>
                <a:cs typeface="Montserrat SemiBold"/>
                <a:sym typeface="Montserrat SemiBold"/>
              </a:rPr>
              <a:t>Write here</a:t>
            </a:r>
            <a:endParaRPr sz="700"/>
          </a:p>
          <a:p>
            <a:pPr indent="0" lvl="0" marL="0" marR="0" rtl="0" algn="l">
              <a:lnSpc>
                <a:spcPct val="115000"/>
              </a:lnSpc>
              <a:spcBef>
                <a:spcPts val="0"/>
              </a:spcBef>
              <a:spcAft>
                <a:spcPts val="0"/>
              </a:spcAft>
              <a:buNone/>
            </a:pPr>
            <a:r>
              <a:rPr b="0" i="0" lang="en" sz="900" u="none" cap="none" strike="noStrike">
                <a:solidFill>
                  <a:srgbClr val="000000"/>
                </a:solidFill>
                <a:latin typeface="Montserrat SemiBold"/>
                <a:ea typeface="Montserrat SemiBold"/>
                <a:cs typeface="Montserrat SemiBold"/>
                <a:sym typeface="Montserrat SemiBold"/>
              </a:rPr>
              <a:t>Write here</a:t>
            </a:r>
            <a:endParaRPr sz="700"/>
          </a:p>
          <a:p>
            <a:pPr indent="0" lvl="0" marL="0" marR="0" rtl="0" algn="l">
              <a:lnSpc>
                <a:spcPct val="115000"/>
              </a:lnSpc>
              <a:spcBef>
                <a:spcPts val="0"/>
              </a:spcBef>
              <a:spcAft>
                <a:spcPts val="0"/>
              </a:spcAft>
              <a:buNone/>
            </a:pPr>
            <a:r>
              <a:rPr b="0" i="0" lang="en" sz="900" u="none" cap="none" strike="noStrike">
                <a:solidFill>
                  <a:srgbClr val="000000"/>
                </a:solidFill>
                <a:latin typeface="Montserrat SemiBold"/>
                <a:ea typeface="Montserrat SemiBold"/>
                <a:cs typeface="Montserrat SemiBold"/>
                <a:sym typeface="Montserrat SemiBold"/>
              </a:rPr>
              <a:t>Write here</a:t>
            </a:r>
            <a:endParaRPr sz="700"/>
          </a:p>
          <a:p>
            <a:pPr indent="0" lvl="0" marL="0" marR="0" rtl="0" algn="l">
              <a:lnSpc>
                <a:spcPct val="115000"/>
              </a:lnSpc>
              <a:spcBef>
                <a:spcPts val="0"/>
              </a:spcBef>
              <a:spcAft>
                <a:spcPts val="0"/>
              </a:spcAft>
              <a:buNone/>
            </a:pPr>
            <a:r>
              <a:rPr b="0" i="0" lang="en" sz="900" u="none" cap="none" strike="noStrike">
                <a:solidFill>
                  <a:srgbClr val="000000"/>
                </a:solidFill>
                <a:latin typeface="Montserrat SemiBold"/>
                <a:ea typeface="Montserrat SemiBold"/>
                <a:cs typeface="Montserrat SemiBold"/>
                <a:sym typeface="Montserrat SemiBold"/>
              </a:rPr>
              <a:t>Write here</a:t>
            </a:r>
            <a:endParaRPr sz="700"/>
          </a:p>
          <a:p>
            <a:pPr indent="0" lvl="0" marL="0" marR="0" rtl="0" algn="l">
              <a:lnSpc>
                <a:spcPct val="115000"/>
              </a:lnSpc>
              <a:spcBef>
                <a:spcPts val="0"/>
              </a:spcBef>
              <a:spcAft>
                <a:spcPts val="0"/>
              </a:spcAft>
              <a:buNone/>
            </a:pPr>
            <a:r>
              <a:rPr b="0" i="0" lang="en" sz="900" u="none" cap="none" strike="noStrike">
                <a:solidFill>
                  <a:srgbClr val="000000"/>
                </a:solidFill>
                <a:latin typeface="Montserrat SemiBold"/>
                <a:ea typeface="Montserrat SemiBold"/>
                <a:cs typeface="Montserrat SemiBold"/>
                <a:sym typeface="Montserrat SemiBold"/>
              </a:rPr>
              <a:t>Write here</a:t>
            </a:r>
            <a:endParaRPr sz="700"/>
          </a:p>
          <a:p>
            <a:pPr indent="0" lvl="0" marL="0" marR="0" rtl="0" algn="l">
              <a:lnSpc>
                <a:spcPct val="115000"/>
              </a:lnSpc>
              <a:spcBef>
                <a:spcPts val="0"/>
              </a:spcBef>
              <a:spcAft>
                <a:spcPts val="0"/>
              </a:spcAft>
              <a:buNone/>
            </a:pPr>
            <a:r>
              <a:rPr b="0" i="0" lang="en" sz="900" u="none" cap="none" strike="noStrike">
                <a:solidFill>
                  <a:srgbClr val="000000"/>
                </a:solidFill>
                <a:latin typeface="Montserrat SemiBold"/>
                <a:ea typeface="Montserrat SemiBold"/>
                <a:cs typeface="Montserrat SemiBold"/>
                <a:sym typeface="Montserrat SemiBold"/>
              </a:rPr>
              <a:t>Write here</a:t>
            </a:r>
            <a:endParaRPr sz="700"/>
          </a:p>
          <a:p>
            <a:pPr indent="0" lvl="0" marL="0" marR="0" rtl="0" algn="l">
              <a:lnSpc>
                <a:spcPct val="115000"/>
              </a:lnSpc>
              <a:spcBef>
                <a:spcPts val="0"/>
              </a:spcBef>
              <a:spcAft>
                <a:spcPts val="0"/>
              </a:spcAft>
              <a:buNone/>
            </a:pPr>
            <a:r>
              <a:rPr b="0" i="0" lang="en" sz="900" u="none" cap="none" strike="noStrike">
                <a:solidFill>
                  <a:srgbClr val="000000"/>
                </a:solidFill>
                <a:latin typeface="Montserrat SemiBold"/>
                <a:ea typeface="Montserrat SemiBold"/>
                <a:cs typeface="Montserrat SemiBold"/>
                <a:sym typeface="Montserrat SemiBold"/>
              </a:rPr>
              <a:t>Write here</a:t>
            </a:r>
            <a:endParaRPr sz="700"/>
          </a:p>
          <a:p>
            <a:pPr indent="0" lvl="1" marL="0" marR="0" rtl="0" algn="l">
              <a:lnSpc>
                <a:spcPct val="115000"/>
              </a:lnSpc>
              <a:spcBef>
                <a:spcPts val="0"/>
              </a:spcBef>
              <a:spcAft>
                <a:spcPts val="0"/>
              </a:spcAft>
              <a:buNone/>
            </a:pPr>
            <a:r>
              <a:t/>
            </a:r>
            <a:endParaRPr b="0" i="0" sz="900" u="none" cap="none" strike="noStrike">
              <a:solidFill>
                <a:srgbClr val="000000"/>
              </a:solidFill>
              <a:latin typeface="Montserrat SemiBold"/>
              <a:ea typeface="Montserrat SemiBold"/>
              <a:cs typeface="Montserrat SemiBold"/>
              <a:sym typeface="Montserrat SemiBold"/>
            </a:endParaRPr>
          </a:p>
        </p:txBody>
      </p:sp>
      <p:sp>
        <p:nvSpPr>
          <p:cNvPr id="765" name="Google Shape;765;p20"/>
          <p:cNvSpPr txBox="1"/>
          <p:nvPr/>
        </p:nvSpPr>
        <p:spPr>
          <a:xfrm>
            <a:off x="4928747" y="3874907"/>
            <a:ext cx="3456000" cy="775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 sz="900" u="none" cap="none" strike="noStrike">
                <a:solidFill>
                  <a:srgbClr val="000000"/>
                </a:solidFill>
                <a:latin typeface="Montserrat SemiBold"/>
                <a:ea typeface="Montserrat SemiBold"/>
                <a:cs typeface="Montserrat SemiBold"/>
                <a:sym typeface="Montserrat SemiBold"/>
              </a:rPr>
              <a:t>Write here</a:t>
            </a:r>
            <a:endParaRPr sz="700"/>
          </a:p>
          <a:p>
            <a:pPr indent="0" lvl="0" marL="0" marR="0" rtl="0" algn="l">
              <a:lnSpc>
                <a:spcPct val="115000"/>
              </a:lnSpc>
              <a:spcBef>
                <a:spcPts val="0"/>
              </a:spcBef>
              <a:spcAft>
                <a:spcPts val="0"/>
              </a:spcAft>
              <a:buNone/>
            </a:pPr>
            <a:r>
              <a:rPr b="0" i="0" lang="en" sz="900" u="none" cap="none" strike="noStrike">
                <a:solidFill>
                  <a:srgbClr val="000000"/>
                </a:solidFill>
                <a:latin typeface="Montserrat SemiBold"/>
                <a:ea typeface="Montserrat SemiBold"/>
                <a:cs typeface="Montserrat SemiBold"/>
                <a:sym typeface="Montserrat SemiBold"/>
              </a:rPr>
              <a:t>Write here</a:t>
            </a:r>
            <a:endParaRPr sz="700"/>
          </a:p>
          <a:p>
            <a:pPr indent="0" lvl="0" marL="0" marR="0" rtl="0" algn="l">
              <a:lnSpc>
                <a:spcPct val="115000"/>
              </a:lnSpc>
              <a:spcBef>
                <a:spcPts val="0"/>
              </a:spcBef>
              <a:spcAft>
                <a:spcPts val="0"/>
              </a:spcAft>
              <a:buNone/>
            </a:pPr>
            <a:r>
              <a:rPr b="0" i="0" lang="en" sz="900" u="none" cap="none" strike="noStrike">
                <a:solidFill>
                  <a:srgbClr val="000000"/>
                </a:solidFill>
                <a:latin typeface="Montserrat SemiBold"/>
                <a:ea typeface="Montserrat SemiBold"/>
                <a:cs typeface="Montserrat SemiBold"/>
                <a:sym typeface="Montserrat SemiBold"/>
              </a:rPr>
              <a:t>Write here</a:t>
            </a:r>
            <a:endParaRPr sz="700"/>
          </a:p>
          <a:p>
            <a:pPr indent="0" lvl="0" marL="0" marR="0" rtl="0" algn="l">
              <a:lnSpc>
                <a:spcPct val="115000"/>
              </a:lnSpc>
              <a:spcBef>
                <a:spcPts val="0"/>
              </a:spcBef>
              <a:spcAft>
                <a:spcPts val="0"/>
              </a:spcAft>
              <a:buNone/>
            </a:pPr>
            <a:r>
              <a:rPr b="0" i="0" lang="en" sz="900" u="none" cap="none" strike="noStrike">
                <a:solidFill>
                  <a:srgbClr val="000000"/>
                </a:solidFill>
                <a:latin typeface="Montserrat SemiBold"/>
                <a:ea typeface="Montserrat SemiBold"/>
                <a:cs typeface="Montserrat SemiBold"/>
                <a:sym typeface="Montserrat SemiBold"/>
              </a:rPr>
              <a:t>Write here</a:t>
            </a:r>
            <a:endParaRPr sz="700"/>
          </a:p>
          <a:p>
            <a:pPr indent="0" lvl="1" marL="0" marR="0" rtl="0" algn="l">
              <a:lnSpc>
                <a:spcPct val="115000"/>
              </a:lnSpc>
              <a:spcBef>
                <a:spcPts val="0"/>
              </a:spcBef>
              <a:spcAft>
                <a:spcPts val="0"/>
              </a:spcAft>
              <a:buNone/>
            </a:pPr>
            <a:r>
              <a:rPr b="0" i="0" lang="en" sz="900" u="none" cap="none" strike="noStrike">
                <a:solidFill>
                  <a:srgbClr val="000000"/>
                </a:solidFill>
                <a:latin typeface="Montserrat SemiBold"/>
                <a:ea typeface="Montserrat SemiBold"/>
                <a:cs typeface="Montserrat SemiBold"/>
                <a:sym typeface="Montserrat SemiBold"/>
              </a:rPr>
              <a:t>Write here</a:t>
            </a:r>
            <a:endParaRPr sz="700"/>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3F24"/>
        </a:solidFill>
      </p:bgPr>
    </p:bg>
    <p:spTree>
      <p:nvGrpSpPr>
        <p:cNvPr id="769" name="Shape 769"/>
        <p:cNvGrpSpPr/>
        <p:nvPr/>
      </p:nvGrpSpPr>
      <p:grpSpPr>
        <a:xfrm>
          <a:off x="0" y="0"/>
          <a:ext cx="0" cy="0"/>
          <a:chOff x="0" y="0"/>
          <a:chExt cx="0" cy="0"/>
        </a:xfrm>
      </p:grpSpPr>
      <p:grpSp>
        <p:nvGrpSpPr>
          <p:cNvPr id="770" name="Google Shape;770;p21"/>
          <p:cNvGrpSpPr/>
          <p:nvPr/>
        </p:nvGrpSpPr>
        <p:grpSpPr>
          <a:xfrm>
            <a:off x="2544332" y="282766"/>
            <a:ext cx="6143047" cy="1615381"/>
            <a:chOff x="0" y="-38100"/>
            <a:chExt cx="3235843" cy="850900"/>
          </a:xfrm>
        </p:grpSpPr>
        <p:sp>
          <p:nvSpPr>
            <p:cNvPr id="771" name="Google Shape;771;p21"/>
            <p:cNvSpPr/>
            <p:nvPr/>
          </p:nvSpPr>
          <p:spPr>
            <a:xfrm>
              <a:off x="0" y="0"/>
              <a:ext cx="3235843" cy="462212"/>
            </a:xfrm>
            <a:custGeom>
              <a:rect b="b" l="l" r="r" t="t"/>
              <a:pathLst>
                <a:path extrusionOk="0" h="462212" w="3235843">
                  <a:moveTo>
                    <a:pt x="0" y="0"/>
                  </a:moveTo>
                  <a:lnTo>
                    <a:pt x="3235843" y="0"/>
                  </a:lnTo>
                  <a:lnTo>
                    <a:pt x="3235843" y="462212"/>
                  </a:lnTo>
                  <a:lnTo>
                    <a:pt x="0" y="462212"/>
                  </a:lnTo>
                  <a:close/>
                </a:path>
              </a:pathLst>
            </a:custGeom>
            <a:solidFill>
              <a:srgbClr val="FFC810"/>
            </a:solidFill>
            <a:ln cap="sq" cmpd="sng" w="104775">
              <a:solidFill>
                <a:srgbClr val="000000"/>
              </a:solidFill>
              <a:prstDash val="solid"/>
              <a:miter lim="8000"/>
              <a:headEnd len="sm" w="sm" type="none"/>
              <a:tailEnd len="sm" w="sm" type="none"/>
            </a:ln>
          </p:spPr>
        </p:sp>
        <p:sp>
          <p:nvSpPr>
            <p:cNvPr id="772" name="Google Shape;772;p21"/>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73" name="Google Shape;773;p21"/>
          <p:cNvGrpSpPr/>
          <p:nvPr/>
        </p:nvGrpSpPr>
        <p:grpSpPr>
          <a:xfrm>
            <a:off x="514350" y="282767"/>
            <a:ext cx="1873929" cy="1615381"/>
            <a:chOff x="0" y="-192881"/>
            <a:chExt cx="4997143" cy="4307684"/>
          </a:xfrm>
        </p:grpSpPr>
        <p:grpSp>
          <p:nvGrpSpPr>
            <p:cNvPr id="774" name="Google Shape;774;p21"/>
            <p:cNvGrpSpPr/>
            <p:nvPr/>
          </p:nvGrpSpPr>
          <p:grpSpPr>
            <a:xfrm rot="10800000">
              <a:off x="177800" y="234275"/>
              <a:ext cx="4819343" cy="3655492"/>
              <a:chOff x="0" y="-38100"/>
              <a:chExt cx="2349566" cy="1782156"/>
            </a:xfrm>
          </p:grpSpPr>
          <p:sp>
            <p:nvSpPr>
              <p:cNvPr id="775" name="Google Shape;775;p21"/>
              <p:cNvSpPr/>
              <p:nvPr/>
            </p:nvSpPr>
            <p:spPr>
              <a:xfrm>
                <a:off x="0" y="0"/>
                <a:ext cx="2349566" cy="1744056"/>
              </a:xfrm>
              <a:custGeom>
                <a:rect b="b" l="l" r="r" t="t"/>
                <a:pathLst>
                  <a:path extrusionOk="0" h="1744056" w="2349566">
                    <a:moveTo>
                      <a:pt x="0" y="0"/>
                    </a:moveTo>
                    <a:lnTo>
                      <a:pt x="2349566" y="0"/>
                    </a:lnTo>
                    <a:lnTo>
                      <a:pt x="2349566" y="1744056"/>
                    </a:lnTo>
                    <a:lnTo>
                      <a:pt x="0" y="1744056"/>
                    </a:lnTo>
                    <a:close/>
                  </a:path>
                </a:pathLst>
              </a:custGeom>
              <a:solidFill>
                <a:srgbClr val="2F3FFF"/>
              </a:solidFill>
              <a:ln cap="sq" cmpd="sng" w="104775">
                <a:solidFill>
                  <a:srgbClr val="000000"/>
                </a:solidFill>
                <a:prstDash val="solid"/>
                <a:miter lim="8000"/>
                <a:headEnd len="sm" w="sm" type="none"/>
                <a:tailEnd len="sm" w="sm" type="none"/>
              </a:ln>
            </p:spPr>
          </p:sp>
          <p:sp>
            <p:nvSpPr>
              <p:cNvPr id="776" name="Google Shape;776;p21"/>
              <p:cNvSpPr txBox="1"/>
              <p:nvPr/>
            </p:nvSpPr>
            <p:spPr>
              <a:xfrm>
                <a:off x="0" y="-38100"/>
                <a:ext cx="812800" cy="850900"/>
              </a:xfrm>
              <a:prstGeom prst="rect">
                <a:avLst/>
              </a:prstGeom>
              <a:noFill/>
              <a:ln>
                <a:noFill/>
              </a:ln>
            </p:spPr>
            <p:txBody>
              <a:bodyPr anchorCtr="0" anchor="ctr" bIns="10300" lIns="10300" spcFirstLastPara="1" rIns="10300" wrap="square" tIns="10300">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77" name="Google Shape;777;p21"/>
            <p:cNvGrpSpPr/>
            <p:nvPr/>
          </p:nvGrpSpPr>
          <p:grpSpPr>
            <a:xfrm>
              <a:off x="0" y="-192881"/>
              <a:ext cx="4819343" cy="4307684"/>
              <a:chOff x="0" y="-38100"/>
              <a:chExt cx="951969" cy="850900"/>
            </a:xfrm>
          </p:grpSpPr>
          <p:sp>
            <p:nvSpPr>
              <p:cNvPr id="778" name="Google Shape;778;p21"/>
              <p:cNvSpPr/>
              <p:nvPr/>
            </p:nvSpPr>
            <p:spPr>
              <a:xfrm>
                <a:off x="0" y="0"/>
                <a:ext cx="951969" cy="698834"/>
              </a:xfrm>
              <a:custGeom>
                <a:rect b="b" l="l" r="r" t="t"/>
                <a:pathLst>
                  <a:path extrusionOk="0" h="698834" w="951969">
                    <a:moveTo>
                      <a:pt x="59973" y="0"/>
                    </a:moveTo>
                    <a:lnTo>
                      <a:pt x="891996" y="0"/>
                    </a:lnTo>
                    <a:cubicBezTo>
                      <a:pt x="907902" y="0"/>
                      <a:pt x="923156" y="6319"/>
                      <a:pt x="934403" y="17566"/>
                    </a:cubicBezTo>
                    <a:cubicBezTo>
                      <a:pt x="945650" y="28813"/>
                      <a:pt x="951969" y="44067"/>
                      <a:pt x="951969" y="59973"/>
                    </a:cubicBezTo>
                    <a:lnTo>
                      <a:pt x="951969" y="638861"/>
                    </a:lnTo>
                    <a:cubicBezTo>
                      <a:pt x="951969" y="654767"/>
                      <a:pt x="945650" y="670021"/>
                      <a:pt x="934403" y="681269"/>
                    </a:cubicBezTo>
                    <a:cubicBezTo>
                      <a:pt x="923156" y="692516"/>
                      <a:pt x="907902" y="698834"/>
                      <a:pt x="891996" y="698834"/>
                    </a:cubicBezTo>
                    <a:lnTo>
                      <a:pt x="59973" y="698834"/>
                    </a:lnTo>
                    <a:cubicBezTo>
                      <a:pt x="44067" y="698834"/>
                      <a:pt x="28813" y="692516"/>
                      <a:pt x="17566" y="681269"/>
                    </a:cubicBezTo>
                    <a:cubicBezTo>
                      <a:pt x="6319" y="670021"/>
                      <a:pt x="0" y="654767"/>
                      <a:pt x="0" y="638861"/>
                    </a:cubicBezTo>
                    <a:lnTo>
                      <a:pt x="0" y="59973"/>
                    </a:lnTo>
                    <a:cubicBezTo>
                      <a:pt x="0" y="44067"/>
                      <a:pt x="6319" y="28813"/>
                      <a:pt x="17566" y="17566"/>
                    </a:cubicBezTo>
                    <a:cubicBezTo>
                      <a:pt x="28813" y="6319"/>
                      <a:pt x="44067" y="0"/>
                      <a:pt x="59973" y="0"/>
                    </a:cubicBezTo>
                    <a:close/>
                  </a:path>
                </a:pathLst>
              </a:custGeom>
              <a:solidFill>
                <a:srgbClr val="FFF5EE"/>
              </a:solidFill>
              <a:ln cap="rnd" cmpd="sng" w="28575">
                <a:solidFill>
                  <a:srgbClr val="007932"/>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79" name="Google Shape;779;p21"/>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55555"/>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80" name="Google Shape;780;p21"/>
            <p:cNvGrpSpPr/>
            <p:nvPr/>
          </p:nvGrpSpPr>
          <p:grpSpPr>
            <a:xfrm rot="10800000">
              <a:off x="0" y="0"/>
              <a:ext cx="4819343" cy="3655492"/>
              <a:chOff x="0" y="-38100"/>
              <a:chExt cx="2349566" cy="1782156"/>
            </a:xfrm>
          </p:grpSpPr>
          <p:sp>
            <p:nvSpPr>
              <p:cNvPr id="781" name="Google Shape;781;p21"/>
              <p:cNvSpPr/>
              <p:nvPr/>
            </p:nvSpPr>
            <p:spPr>
              <a:xfrm>
                <a:off x="0" y="0"/>
                <a:ext cx="2349566" cy="1744056"/>
              </a:xfrm>
              <a:custGeom>
                <a:rect b="b" l="l" r="r" t="t"/>
                <a:pathLst>
                  <a:path extrusionOk="0" h="1744056" w="2349566">
                    <a:moveTo>
                      <a:pt x="0" y="0"/>
                    </a:moveTo>
                    <a:lnTo>
                      <a:pt x="2349566" y="0"/>
                    </a:lnTo>
                    <a:lnTo>
                      <a:pt x="2349566" y="1744056"/>
                    </a:lnTo>
                    <a:lnTo>
                      <a:pt x="0" y="1744056"/>
                    </a:lnTo>
                    <a:close/>
                  </a:path>
                </a:pathLst>
              </a:custGeom>
              <a:solidFill>
                <a:srgbClr val="FFFFFF"/>
              </a:solidFill>
              <a:ln cap="sq" cmpd="sng" w="104775">
                <a:solidFill>
                  <a:srgbClr val="000000"/>
                </a:solidFill>
                <a:prstDash val="solid"/>
                <a:miter lim="8000"/>
                <a:headEnd len="sm" w="sm" type="none"/>
                <a:tailEnd len="sm" w="sm" type="none"/>
              </a:ln>
            </p:spPr>
          </p:sp>
          <p:sp>
            <p:nvSpPr>
              <p:cNvPr id="782" name="Google Shape;782;p21"/>
              <p:cNvSpPr txBox="1"/>
              <p:nvPr/>
            </p:nvSpPr>
            <p:spPr>
              <a:xfrm>
                <a:off x="0" y="-38100"/>
                <a:ext cx="812800" cy="850900"/>
              </a:xfrm>
              <a:prstGeom prst="rect">
                <a:avLst/>
              </a:prstGeom>
              <a:noFill/>
              <a:ln>
                <a:noFill/>
              </a:ln>
            </p:spPr>
            <p:txBody>
              <a:bodyPr anchorCtr="0" anchor="ctr" bIns="10300" lIns="10300" spcFirstLastPara="1" rIns="10300" wrap="square" tIns="10300">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grpSp>
        <p:nvGrpSpPr>
          <p:cNvPr id="783" name="Google Shape;783;p21"/>
          <p:cNvGrpSpPr/>
          <p:nvPr/>
        </p:nvGrpSpPr>
        <p:grpSpPr>
          <a:xfrm rot="10800000">
            <a:off x="5643331" y="1159259"/>
            <a:ext cx="3044049" cy="654501"/>
            <a:chOff x="0" y="-38100"/>
            <a:chExt cx="3957493" cy="850900"/>
          </a:xfrm>
        </p:grpSpPr>
        <p:sp>
          <p:nvSpPr>
            <p:cNvPr id="784" name="Google Shape;784;p21"/>
            <p:cNvSpPr/>
            <p:nvPr/>
          </p:nvSpPr>
          <p:spPr>
            <a:xfrm>
              <a:off x="0" y="0"/>
              <a:ext cx="3957493" cy="590649"/>
            </a:xfrm>
            <a:custGeom>
              <a:rect b="b" l="l" r="r" t="t"/>
              <a:pathLst>
                <a:path extrusionOk="0" h="590649" w="3957493">
                  <a:moveTo>
                    <a:pt x="0" y="0"/>
                  </a:moveTo>
                  <a:lnTo>
                    <a:pt x="3957493" y="0"/>
                  </a:lnTo>
                  <a:lnTo>
                    <a:pt x="3957493" y="590649"/>
                  </a:lnTo>
                  <a:lnTo>
                    <a:pt x="0" y="590649"/>
                  </a:lnTo>
                  <a:close/>
                </a:path>
              </a:pathLst>
            </a:custGeom>
            <a:solidFill>
              <a:srgbClr val="C4FFC4"/>
            </a:solidFill>
            <a:ln cap="sq" cmpd="sng" w="104775">
              <a:solidFill>
                <a:srgbClr val="000000"/>
              </a:solidFill>
              <a:prstDash val="solid"/>
              <a:miter lim="8000"/>
              <a:headEnd len="sm" w="sm" type="none"/>
              <a:tailEnd len="sm" w="sm" type="none"/>
            </a:ln>
          </p:spPr>
        </p:sp>
        <p:sp>
          <p:nvSpPr>
            <p:cNvPr id="785" name="Google Shape;785;p21"/>
            <p:cNvSpPr txBox="1"/>
            <p:nvPr/>
          </p:nvSpPr>
          <p:spPr>
            <a:xfrm>
              <a:off x="0" y="-38100"/>
              <a:ext cx="812800" cy="850900"/>
            </a:xfrm>
            <a:prstGeom prst="rect">
              <a:avLst/>
            </a:prstGeom>
            <a:noFill/>
            <a:ln>
              <a:noFill/>
            </a:ln>
          </p:spPr>
          <p:txBody>
            <a:bodyPr anchorCtr="0" anchor="ctr" bIns="10300" lIns="10300" spcFirstLastPara="1" rIns="10300" wrap="square" tIns="10300">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86" name="Google Shape;786;p21"/>
          <p:cNvGrpSpPr/>
          <p:nvPr/>
        </p:nvGrpSpPr>
        <p:grpSpPr>
          <a:xfrm rot="10800000">
            <a:off x="2549674" y="1159259"/>
            <a:ext cx="3044049" cy="654501"/>
            <a:chOff x="0" y="-38100"/>
            <a:chExt cx="3957493" cy="850900"/>
          </a:xfrm>
        </p:grpSpPr>
        <p:sp>
          <p:nvSpPr>
            <p:cNvPr id="787" name="Google Shape;787;p21"/>
            <p:cNvSpPr/>
            <p:nvPr/>
          </p:nvSpPr>
          <p:spPr>
            <a:xfrm>
              <a:off x="0" y="0"/>
              <a:ext cx="3957493" cy="590649"/>
            </a:xfrm>
            <a:custGeom>
              <a:rect b="b" l="l" r="r" t="t"/>
              <a:pathLst>
                <a:path extrusionOk="0" h="590649" w="3957493">
                  <a:moveTo>
                    <a:pt x="0" y="0"/>
                  </a:moveTo>
                  <a:lnTo>
                    <a:pt x="3957493" y="0"/>
                  </a:lnTo>
                  <a:lnTo>
                    <a:pt x="3957493" y="590649"/>
                  </a:lnTo>
                  <a:lnTo>
                    <a:pt x="0" y="590649"/>
                  </a:lnTo>
                  <a:close/>
                </a:path>
              </a:pathLst>
            </a:custGeom>
            <a:solidFill>
              <a:srgbClr val="C4FFC4"/>
            </a:solidFill>
            <a:ln cap="sq" cmpd="sng" w="104775">
              <a:solidFill>
                <a:srgbClr val="000000"/>
              </a:solidFill>
              <a:prstDash val="solid"/>
              <a:miter lim="8000"/>
              <a:headEnd len="sm" w="sm" type="none"/>
              <a:tailEnd len="sm" w="sm" type="none"/>
            </a:ln>
          </p:spPr>
        </p:sp>
        <p:sp>
          <p:nvSpPr>
            <p:cNvPr id="788" name="Google Shape;788;p21"/>
            <p:cNvSpPr txBox="1"/>
            <p:nvPr/>
          </p:nvSpPr>
          <p:spPr>
            <a:xfrm>
              <a:off x="0" y="-38100"/>
              <a:ext cx="812800" cy="850900"/>
            </a:xfrm>
            <a:prstGeom prst="rect">
              <a:avLst/>
            </a:prstGeom>
            <a:noFill/>
            <a:ln>
              <a:noFill/>
            </a:ln>
          </p:spPr>
          <p:txBody>
            <a:bodyPr anchorCtr="0" anchor="ctr" bIns="10300" lIns="10300" spcFirstLastPara="1" rIns="10300" wrap="square" tIns="10300">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89" name="Google Shape;789;p21"/>
          <p:cNvGrpSpPr/>
          <p:nvPr/>
        </p:nvGrpSpPr>
        <p:grpSpPr>
          <a:xfrm>
            <a:off x="514350" y="1785922"/>
            <a:ext cx="1873929" cy="1615381"/>
            <a:chOff x="0" y="-192881"/>
            <a:chExt cx="4997143" cy="4307684"/>
          </a:xfrm>
        </p:grpSpPr>
        <p:grpSp>
          <p:nvGrpSpPr>
            <p:cNvPr id="790" name="Google Shape;790;p21"/>
            <p:cNvGrpSpPr/>
            <p:nvPr/>
          </p:nvGrpSpPr>
          <p:grpSpPr>
            <a:xfrm rot="10800000">
              <a:off x="177800" y="234275"/>
              <a:ext cx="4819343" cy="3655492"/>
              <a:chOff x="0" y="-38100"/>
              <a:chExt cx="2349566" cy="1782156"/>
            </a:xfrm>
          </p:grpSpPr>
          <p:sp>
            <p:nvSpPr>
              <p:cNvPr id="791" name="Google Shape;791;p21"/>
              <p:cNvSpPr/>
              <p:nvPr/>
            </p:nvSpPr>
            <p:spPr>
              <a:xfrm>
                <a:off x="0" y="0"/>
                <a:ext cx="2349566" cy="1744056"/>
              </a:xfrm>
              <a:custGeom>
                <a:rect b="b" l="l" r="r" t="t"/>
                <a:pathLst>
                  <a:path extrusionOk="0" h="1744056" w="2349566">
                    <a:moveTo>
                      <a:pt x="0" y="0"/>
                    </a:moveTo>
                    <a:lnTo>
                      <a:pt x="2349566" y="0"/>
                    </a:lnTo>
                    <a:lnTo>
                      <a:pt x="2349566" y="1744056"/>
                    </a:lnTo>
                    <a:lnTo>
                      <a:pt x="0" y="1744056"/>
                    </a:lnTo>
                    <a:close/>
                  </a:path>
                </a:pathLst>
              </a:custGeom>
              <a:solidFill>
                <a:srgbClr val="2F3FFF"/>
              </a:solidFill>
              <a:ln cap="sq" cmpd="sng" w="104775">
                <a:solidFill>
                  <a:srgbClr val="000000"/>
                </a:solidFill>
                <a:prstDash val="solid"/>
                <a:miter lim="8000"/>
                <a:headEnd len="sm" w="sm" type="none"/>
                <a:tailEnd len="sm" w="sm" type="none"/>
              </a:ln>
            </p:spPr>
          </p:sp>
          <p:sp>
            <p:nvSpPr>
              <p:cNvPr id="792" name="Google Shape;792;p21"/>
              <p:cNvSpPr txBox="1"/>
              <p:nvPr/>
            </p:nvSpPr>
            <p:spPr>
              <a:xfrm>
                <a:off x="0" y="-38100"/>
                <a:ext cx="812800" cy="850900"/>
              </a:xfrm>
              <a:prstGeom prst="rect">
                <a:avLst/>
              </a:prstGeom>
              <a:noFill/>
              <a:ln>
                <a:noFill/>
              </a:ln>
            </p:spPr>
            <p:txBody>
              <a:bodyPr anchorCtr="0" anchor="ctr" bIns="10300" lIns="10300" spcFirstLastPara="1" rIns="10300" wrap="square" tIns="10300">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93" name="Google Shape;793;p21"/>
            <p:cNvGrpSpPr/>
            <p:nvPr/>
          </p:nvGrpSpPr>
          <p:grpSpPr>
            <a:xfrm>
              <a:off x="0" y="-192881"/>
              <a:ext cx="4819343" cy="4307684"/>
              <a:chOff x="0" y="-38100"/>
              <a:chExt cx="951969" cy="850900"/>
            </a:xfrm>
          </p:grpSpPr>
          <p:sp>
            <p:nvSpPr>
              <p:cNvPr id="794" name="Google Shape;794;p21"/>
              <p:cNvSpPr/>
              <p:nvPr/>
            </p:nvSpPr>
            <p:spPr>
              <a:xfrm>
                <a:off x="0" y="0"/>
                <a:ext cx="951969" cy="698834"/>
              </a:xfrm>
              <a:custGeom>
                <a:rect b="b" l="l" r="r" t="t"/>
                <a:pathLst>
                  <a:path extrusionOk="0" h="698834" w="951969">
                    <a:moveTo>
                      <a:pt x="59973" y="0"/>
                    </a:moveTo>
                    <a:lnTo>
                      <a:pt x="891996" y="0"/>
                    </a:lnTo>
                    <a:cubicBezTo>
                      <a:pt x="907902" y="0"/>
                      <a:pt x="923156" y="6319"/>
                      <a:pt x="934403" y="17566"/>
                    </a:cubicBezTo>
                    <a:cubicBezTo>
                      <a:pt x="945650" y="28813"/>
                      <a:pt x="951969" y="44067"/>
                      <a:pt x="951969" y="59973"/>
                    </a:cubicBezTo>
                    <a:lnTo>
                      <a:pt x="951969" y="638861"/>
                    </a:lnTo>
                    <a:cubicBezTo>
                      <a:pt x="951969" y="654767"/>
                      <a:pt x="945650" y="670021"/>
                      <a:pt x="934403" y="681269"/>
                    </a:cubicBezTo>
                    <a:cubicBezTo>
                      <a:pt x="923156" y="692516"/>
                      <a:pt x="907902" y="698834"/>
                      <a:pt x="891996" y="698834"/>
                    </a:cubicBezTo>
                    <a:lnTo>
                      <a:pt x="59973" y="698834"/>
                    </a:lnTo>
                    <a:cubicBezTo>
                      <a:pt x="44067" y="698834"/>
                      <a:pt x="28813" y="692516"/>
                      <a:pt x="17566" y="681269"/>
                    </a:cubicBezTo>
                    <a:cubicBezTo>
                      <a:pt x="6319" y="670021"/>
                      <a:pt x="0" y="654767"/>
                      <a:pt x="0" y="638861"/>
                    </a:cubicBezTo>
                    <a:lnTo>
                      <a:pt x="0" y="59973"/>
                    </a:lnTo>
                    <a:cubicBezTo>
                      <a:pt x="0" y="44067"/>
                      <a:pt x="6319" y="28813"/>
                      <a:pt x="17566" y="17566"/>
                    </a:cubicBezTo>
                    <a:cubicBezTo>
                      <a:pt x="28813" y="6319"/>
                      <a:pt x="44067" y="0"/>
                      <a:pt x="59973" y="0"/>
                    </a:cubicBezTo>
                    <a:close/>
                  </a:path>
                </a:pathLst>
              </a:custGeom>
              <a:solidFill>
                <a:srgbClr val="FFF5EE"/>
              </a:solidFill>
              <a:ln cap="rnd" cmpd="sng" w="28575">
                <a:solidFill>
                  <a:srgbClr val="007932"/>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95" name="Google Shape;795;p21"/>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55555"/>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96" name="Google Shape;796;p21"/>
            <p:cNvGrpSpPr/>
            <p:nvPr/>
          </p:nvGrpSpPr>
          <p:grpSpPr>
            <a:xfrm rot="10800000">
              <a:off x="0" y="0"/>
              <a:ext cx="4819343" cy="3655492"/>
              <a:chOff x="0" y="-38100"/>
              <a:chExt cx="2349566" cy="1782156"/>
            </a:xfrm>
          </p:grpSpPr>
          <p:sp>
            <p:nvSpPr>
              <p:cNvPr id="797" name="Google Shape;797;p21"/>
              <p:cNvSpPr/>
              <p:nvPr/>
            </p:nvSpPr>
            <p:spPr>
              <a:xfrm>
                <a:off x="0" y="0"/>
                <a:ext cx="2349566" cy="1744056"/>
              </a:xfrm>
              <a:custGeom>
                <a:rect b="b" l="l" r="r" t="t"/>
                <a:pathLst>
                  <a:path extrusionOk="0" h="1744056" w="2349566">
                    <a:moveTo>
                      <a:pt x="0" y="0"/>
                    </a:moveTo>
                    <a:lnTo>
                      <a:pt x="2349566" y="0"/>
                    </a:lnTo>
                    <a:lnTo>
                      <a:pt x="2349566" y="1744056"/>
                    </a:lnTo>
                    <a:lnTo>
                      <a:pt x="0" y="1744056"/>
                    </a:lnTo>
                    <a:close/>
                  </a:path>
                </a:pathLst>
              </a:custGeom>
              <a:solidFill>
                <a:srgbClr val="FFFFFF"/>
              </a:solidFill>
              <a:ln cap="sq" cmpd="sng" w="104775">
                <a:solidFill>
                  <a:srgbClr val="000000"/>
                </a:solidFill>
                <a:prstDash val="solid"/>
                <a:miter lim="8000"/>
                <a:headEnd len="sm" w="sm" type="none"/>
                <a:tailEnd len="sm" w="sm" type="none"/>
              </a:ln>
            </p:spPr>
          </p:sp>
          <p:sp>
            <p:nvSpPr>
              <p:cNvPr id="798" name="Google Shape;798;p21"/>
              <p:cNvSpPr txBox="1"/>
              <p:nvPr/>
            </p:nvSpPr>
            <p:spPr>
              <a:xfrm>
                <a:off x="0" y="-38100"/>
                <a:ext cx="812800" cy="850900"/>
              </a:xfrm>
              <a:prstGeom prst="rect">
                <a:avLst/>
              </a:prstGeom>
              <a:noFill/>
              <a:ln>
                <a:noFill/>
              </a:ln>
            </p:spPr>
            <p:txBody>
              <a:bodyPr anchorCtr="0" anchor="ctr" bIns="10300" lIns="10300" spcFirstLastPara="1" rIns="10300" wrap="square" tIns="10300">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grpSp>
        <p:nvGrpSpPr>
          <p:cNvPr id="799" name="Google Shape;799;p21"/>
          <p:cNvGrpSpPr/>
          <p:nvPr/>
        </p:nvGrpSpPr>
        <p:grpSpPr>
          <a:xfrm>
            <a:off x="2544332" y="1785922"/>
            <a:ext cx="1873929" cy="1615381"/>
            <a:chOff x="0" y="-192881"/>
            <a:chExt cx="4997143" cy="4307684"/>
          </a:xfrm>
        </p:grpSpPr>
        <p:grpSp>
          <p:nvGrpSpPr>
            <p:cNvPr id="800" name="Google Shape;800;p21"/>
            <p:cNvGrpSpPr/>
            <p:nvPr/>
          </p:nvGrpSpPr>
          <p:grpSpPr>
            <a:xfrm rot="10800000">
              <a:off x="177800" y="234275"/>
              <a:ext cx="4819343" cy="3655492"/>
              <a:chOff x="0" y="-38100"/>
              <a:chExt cx="2349566" cy="1782156"/>
            </a:xfrm>
          </p:grpSpPr>
          <p:sp>
            <p:nvSpPr>
              <p:cNvPr id="801" name="Google Shape;801;p21"/>
              <p:cNvSpPr/>
              <p:nvPr/>
            </p:nvSpPr>
            <p:spPr>
              <a:xfrm>
                <a:off x="0" y="0"/>
                <a:ext cx="2349566" cy="1744056"/>
              </a:xfrm>
              <a:custGeom>
                <a:rect b="b" l="l" r="r" t="t"/>
                <a:pathLst>
                  <a:path extrusionOk="0" h="1744056" w="2349566">
                    <a:moveTo>
                      <a:pt x="0" y="0"/>
                    </a:moveTo>
                    <a:lnTo>
                      <a:pt x="2349566" y="0"/>
                    </a:lnTo>
                    <a:lnTo>
                      <a:pt x="2349566" y="1744056"/>
                    </a:lnTo>
                    <a:lnTo>
                      <a:pt x="0" y="1744056"/>
                    </a:lnTo>
                    <a:close/>
                  </a:path>
                </a:pathLst>
              </a:custGeom>
              <a:solidFill>
                <a:srgbClr val="2F3FFF"/>
              </a:solidFill>
              <a:ln cap="sq" cmpd="sng" w="104775">
                <a:solidFill>
                  <a:srgbClr val="000000"/>
                </a:solidFill>
                <a:prstDash val="solid"/>
                <a:miter lim="8000"/>
                <a:headEnd len="sm" w="sm" type="none"/>
                <a:tailEnd len="sm" w="sm" type="none"/>
              </a:ln>
            </p:spPr>
          </p:sp>
          <p:sp>
            <p:nvSpPr>
              <p:cNvPr id="802" name="Google Shape;802;p21"/>
              <p:cNvSpPr txBox="1"/>
              <p:nvPr/>
            </p:nvSpPr>
            <p:spPr>
              <a:xfrm>
                <a:off x="0" y="-38100"/>
                <a:ext cx="812800" cy="850900"/>
              </a:xfrm>
              <a:prstGeom prst="rect">
                <a:avLst/>
              </a:prstGeom>
              <a:noFill/>
              <a:ln>
                <a:noFill/>
              </a:ln>
            </p:spPr>
            <p:txBody>
              <a:bodyPr anchorCtr="0" anchor="ctr" bIns="10300" lIns="10300" spcFirstLastPara="1" rIns="10300" wrap="square" tIns="10300">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803" name="Google Shape;803;p21"/>
            <p:cNvGrpSpPr/>
            <p:nvPr/>
          </p:nvGrpSpPr>
          <p:grpSpPr>
            <a:xfrm>
              <a:off x="0" y="-192881"/>
              <a:ext cx="4819343" cy="4307684"/>
              <a:chOff x="0" y="-38100"/>
              <a:chExt cx="951969" cy="850900"/>
            </a:xfrm>
          </p:grpSpPr>
          <p:sp>
            <p:nvSpPr>
              <p:cNvPr id="804" name="Google Shape;804;p21"/>
              <p:cNvSpPr/>
              <p:nvPr/>
            </p:nvSpPr>
            <p:spPr>
              <a:xfrm>
                <a:off x="0" y="0"/>
                <a:ext cx="951969" cy="698834"/>
              </a:xfrm>
              <a:custGeom>
                <a:rect b="b" l="l" r="r" t="t"/>
                <a:pathLst>
                  <a:path extrusionOk="0" h="698834" w="951969">
                    <a:moveTo>
                      <a:pt x="59973" y="0"/>
                    </a:moveTo>
                    <a:lnTo>
                      <a:pt x="891996" y="0"/>
                    </a:lnTo>
                    <a:cubicBezTo>
                      <a:pt x="907902" y="0"/>
                      <a:pt x="923156" y="6319"/>
                      <a:pt x="934403" y="17566"/>
                    </a:cubicBezTo>
                    <a:cubicBezTo>
                      <a:pt x="945650" y="28813"/>
                      <a:pt x="951969" y="44067"/>
                      <a:pt x="951969" y="59973"/>
                    </a:cubicBezTo>
                    <a:lnTo>
                      <a:pt x="951969" y="638861"/>
                    </a:lnTo>
                    <a:cubicBezTo>
                      <a:pt x="951969" y="654767"/>
                      <a:pt x="945650" y="670021"/>
                      <a:pt x="934403" y="681269"/>
                    </a:cubicBezTo>
                    <a:cubicBezTo>
                      <a:pt x="923156" y="692516"/>
                      <a:pt x="907902" y="698834"/>
                      <a:pt x="891996" y="698834"/>
                    </a:cubicBezTo>
                    <a:lnTo>
                      <a:pt x="59973" y="698834"/>
                    </a:lnTo>
                    <a:cubicBezTo>
                      <a:pt x="44067" y="698834"/>
                      <a:pt x="28813" y="692516"/>
                      <a:pt x="17566" y="681269"/>
                    </a:cubicBezTo>
                    <a:cubicBezTo>
                      <a:pt x="6319" y="670021"/>
                      <a:pt x="0" y="654767"/>
                      <a:pt x="0" y="638861"/>
                    </a:cubicBezTo>
                    <a:lnTo>
                      <a:pt x="0" y="59973"/>
                    </a:lnTo>
                    <a:cubicBezTo>
                      <a:pt x="0" y="44067"/>
                      <a:pt x="6319" y="28813"/>
                      <a:pt x="17566" y="17566"/>
                    </a:cubicBezTo>
                    <a:cubicBezTo>
                      <a:pt x="28813" y="6319"/>
                      <a:pt x="44067" y="0"/>
                      <a:pt x="59973" y="0"/>
                    </a:cubicBezTo>
                    <a:close/>
                  </a:path>
                </a:pathLst>
              </a:custGeom>
              <a:solidFill>
                <a:srgbClr val="FFF5EE"/>
              </a:solidFill>
              <a:ln cap="rnd" cmpd="sng" w="28575">
                <a:solidFill>
                  <a:srgbClr val="007932"/>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805" name="Google Shape;805;p21"/>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55555"/>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806" name="Google Shape;806;p21"/>
            <p:cNvGrpSpPr/>
            <p:nvPr/>
          </p:nvGrpSpPr>
          <p:grpSpPr>
            <a:xfrm rot="10800000">
              <a:off x="0" y="0"/>
              <a:ext cx="4819343" cy="3655492"/>
              <a:chOff x="0" y="-38100"/>
              <a:chExt cx="2349566" cy="1782156"/>
            </a:xfrm>
          </p:grpSpPr>
          <p:sp>
            <p:nvSpPr>
              <p:cNvPr id="807" name="Google Shape;807;p21"/>
              <p:cNvSpPr/>
              <p:nvPr/>
            </p:nvSpPr>
            <p:spPr>
              <a:xfrm>
                <a:off x="0" y="0"/>
                <a:ext cx="2349566" cy="1744056"/>
              </a:xfrm>
              <a:custGeom>
                <a:rect b="b" l="l" r="r" t="t"/>
                <a:pathLst>
                  <a:path extrusionOk="0" h="1744056" w="2349566">
                    <a:moveTo>
                      <a:pt x="0" y="0"/>
                    </a:moveTo>
                    <a:lnTo>
                      <a:pt x="2349566" y="0"/>
                    </a:lnTo>
                    <a:lnTo>
                      <a:pt x="2349566" y="1744056"/>
                    </a:lnTo>
                    <a:lnTo>
                      <a:pt x="0" y="1744056"/>
                    </a:lnTo>
                    <a:close/>
                  </a:path>
                </a:pathLst>
              </a:custGeom>
              <a:solidFill>
                <a:srgbClr val="FFFFFF"/>
              </a:solidFill>
              <a:ln cap="sq" cmpd="sng" w="104775">
                <a:solidFill>
                  <a:srgbClr val="000000"/>
                </a:solidFill>
                <a:prstDash val="solid"/>
                <a:miter lim="8000"/>
                <a:headEnd len="sm" w="sm" type="none"/>
                <a:tailEnd len="sm" w="sm" type="none"/>
              </a:ln>
            </p:spPr>
          </p:sp>
          <p:sp>
            <p:nvSpPr>
              <p:cNvPr id="808" name="Google Shape;808;p21"/>
              <p:cNvSpPr txBox="1"/>
              <p:nvPr/>
            </p:nvSpPr>
            <p:spPr>
              <a:xfrm>
                <a:off x="0" y="-38100"/>
                <a:ext cx="812800" cy="850900"/>
              </a:xfrm>
              <a:prstGeom prst="rect">
                <a:avLst/>
              </a:prstGeom>
              <a:noFill/>
              <a:ln>
                <a:noFill/>
              </a:ln>
            </p:spPr>
            <p:txBody>
              <a:bodyPr anchorCtr="0" anchor="ctr" bIns="10300" lIns="10300" spcFirstLastPara="1" rIns="10300" wrap="square" tIns="10300">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grpSp>
        <p:nvGrpSpPr>
          <p:cNvPr id="809" name="Google Shape;809;p21"/>
          <p:cNvGrpSpPr/>
          <p:nvPr/>
        </p:nvGrpSpPr>
        <p:grpSpPr>
          <a:xfrm>
            <a:off x="4575424" y="1785922"/>
            <a:ext cx="1873929" cy="1615381"/>
            <a:chOff x="0" y="-192881"/>
            <a:chExt cx="4997143" cy="4307684"/>
          </a:xfrm>
        </p:grpSpPr>
        <p:grpSp>
          <p:nvGrpSpPr>
            <p:cNvPr id="810" name="Google Shape;810;p21"/>
            <p:cNvGrpSpPr/>
            <p:nvPr/>
          </p:nvGrpSpPr>
          <p:grpSpPr>
            <a:xfrm rot="10800000">
              <a:off x="177800" y="234275"/>
              <a:ext cx="4819343" cy="3655492"/>
              <a:chOff x="0" y="-38100"/>
              <a:chExt cx="2349566" cy="1782156"/>
            </a:xfrm>
          </p:grpSpPr>
          <p:sp>
            <p:nvSpPr>
              <p:cNvPr id="811" name="Google Shape;811;p21"/>
              <p:cNvSpPr/>
              <p:nvPr/>
            </p:nvSpPr>
            <p:spPr>
              <a:xfrm>
                <a:off x="0" y="0"/>
                <a:ext cx="2349566" cy="1744056"/>
              </a:xfrm>
              <a:custGeom>
                <a:rect b="b" l="l" r="r" t="t"/>
                <a:pathLst>
                  <a:path extrusionOk="0" h="1744056" w="2349566">
                    <a:moveTo>
                      <a:pt x="0" y="0"/>
                    </a:moveTo>
                    <a:lnTo>
                      <a:pt x="2349566" y="0"/>
                    </a:lnTo>
                    <a:lnTo>
                      <a:pt x="2349566" y="1744056"/>
                    </a:lnTo>
                    <a:lnTo>
                      <a:pt x="0" y="1744056"/>
                    </a:lnTo>
                    <a:close/>
                  </a:path>
                </a:pathLst>
              </a:custGeom>
              <a:solidFill>
                <a:srgbClr val="2F3FFF"/>
              </a:solidFill>
              <a:ln cap="sq" cmpd="sng" w="104775">
                <a:solidFill>
                  <a:srgbClr val="000000"/>
                </a:solidFill>
                <a:prstDash val="solid"/>
                <a:miter lim="8000"/>
                <a:headEnd len="sm" w="sm" type="none"/>
                <a:tailEnd len="sm" w="sm" type="none"/>
              </a:ln>
            </p:spPr>
          </p:sp>
          <p:sp>
            <p:nvSpPr>
              <p:cNvPr id="812" name="Google Shape;812;p21"/>
              <p:cNvSpPr txBox="1"/>
              <p:nvPr/>
            </p:nvSpPr>
            <p:spPr>
              <a:xfrm>
                <a:off x="0" y="-38100"/>
                <a:ext cx="812800" cy="850900"/>
              </a:xfrm>
              <a:prstGeom prst="rect">
                <a:avLst/>
              </a:prstGeom>
              <a:noFill/>
              <a:ln>
                <a:noFill/>
              </a:ln>
            </p:spPr>
            <p:txBody>
              <a:bodyPr anchorCtr="0" anchor="ctr" bIns="10300" lIns="10300" spcFirstLastPara="1" rIns="10300" wrap="square" tIns="10300">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813" name="Google Shape;813;p21"/>
            <p:cNvGrpSpPr/>
            <p:nvPr/>
          </p:nvGrpSpPr>
          <p:grpSpPr>
            <a:xfrm>
              <a:off x="0" y="-192881"/>
              <a:ext cx="4819343" cy="4307684"/>
              <a:chOff x="0" y="-38100"/>
              <a:chExt cx="951969" cy="850900"/>
            </a:xfrm>
          </p:grpSpPr>
          <p:sp>
            <p:nvSpPr>
              <p:cNvPr id="814" name="Google Shape;814;p21"/>
              <p:cNvSpPr/>
              <p:nvPr/>
            </p:nvSpPr>
            <p:spPr>
              <a:xfrm>
                <a:off x="0" y="0"/>
                <a:ext cx="951969" cy="698834"/>
              </a:xfrm>
              <a:custGeom>
                <a:rect b="b" l="l" r="r" t="t"/>
                <a:pathLst>
                  <a:path extrusionOk="0" h="698834" w="951969">
                    <a:moveTo>
                      <a:pt x="59973" y="0"/>
                    </a:moveTo>
                    <a:lnTo>
                      <a:pt x="891996" y="0"/>
                    </a:lnTo>
                    <a:cubicBezTo>
                      <a:pt x="907902" y="0"/>
                      <a:pt x="923156" y="6319"/>
                      <a:pt x="934403" y="17566"/>
                    </a:cubicBezTo>
                    <a:cubicBezTo>
                      <a:pt x="945650" y="28813"/>
                      <a:pt x="951969" y="44067"/>
                      <a:pt x="951969" y="59973"/>
                    </a:cubicBezTo>
                    <a:lnTo>
                      <a:pt x="951969" y="638861"/>
                    </a:lnTo>
                    <a:cubicBezTo>
                      <a:pt x="951969" y="654767"/>
                      <a:pt x="945650" y="670021"/>
                      <a:pt x="934403" y="681269"/>
                    </a:cubicBezTo>
                    <a:cubicBezTo>
                      <a:pt x="923156" y="692516"/>
                      <a:pt x="907902" y="698834"/>
                      <a:pt x="891996" y="698834"/>
                    </a:cubicBezTo>
                    <a:lnTo>
                      <a:pt x="59973" y="698834"/>
                    </a:lnTo>
                    <a:cubicBezTo>
                      <a:pt x="44067" y="698834"/>
                      <a:pt x="28813" y="692516"/>
                      <a:pt x="17566" y="681269"/>
                    </a:cubicBezTo>
                    <a:cubicBezTo>
                      <a:pt x="6319" y="670021"/>
                      <a:pt x="0" y="654767"/>
                      <a:pt x="0" y="638861"/>
                    </a:cubicBezTo>
                    <a:lnTo>
                      <a:pt x="0" y="59973"/>
                    </a:lnTo>
                    <a:cubicBezTo>
                      <a:pt x="0" y="44067"/>
                      <a:pt x="6319" y="28813"/>
                      <a:pt x="17566" y="17566"/>
                    </a:cubicBezTo>
                    <a:cubicBezTo>
                      <a:pt x="28813" y="6319"/>
                      <a:pt x="44067" y="0"/>
                      <a:pt x="59973" y="0"/>
                    </a:cubicBezTo>
                    <a:close/>
                  </a:path>
                </a:pathLst>
              </a:custGeom>
              <a:solidFill>
                <a:srgbClr val="FFF5EE"/>
              </a:solidFill>
              <a:ln cap="rnd" cmpd="sng" w="28575">
                <a:solidFill>
                  <a:srgbClr val="007932"/>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815" name="Google Shape;815;p21"/>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55555"/>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816" name="Google Shape;816;p21"/>
            <p:cNvGrpSpPr/>
            <p:nvPr/>
          </p:nvGrpSpPr>
          <p:grpSpPr>
            <a:xfrm rot="10800000">
              <a:off x="0" y="0"/>
              <a:ext cx="4819343" cy="3655492"/>
              <a:chOff x="0" y="-38100"/>
              <a:chExt cx="2349566" cy="1782156"/>
            </a:xfrm>
          </p:grpSpPr>
          <p:sp>
            <p:nvSpPr>
              <p:cNvPr id="817" name="Google Shape;817;p21"/>
              <p:cNvSpPr/>
              <p:nvPr/>
            </p:nvSpPr>
            <p:spPr>
              <a:xfrm>
                <a:off x="0" y="0"/>
                <a:ext cx="2349566" cy="1744056"/>
              </a:xfrm>
              <a:custGeom>
                <a:rect b="b" l="l" r="r" t="t"/>
                <a:pathLst>
                  <a:path extrusionOk="0" h="1744056" w="2349566">
                    <a:moveTo>
                      <a:pt x="0" y="0"/>
                    </a:moveTo>
                    <a:lnTo>
                      <a:pt x="2349566" y="0"/>
                    </a:lnTo>
                    <a:lnTo>
                      <a:pt x="2349566" y="1744056"/>
                    </a:lnTo>
                    <a:lnTo>
                      <a:pt x="0" y="1744056"/>
                    </a:lnTo>
                    <a:close/>
                  </a:path>
                </a:pathLst>
              </a:custGeom>
              <a:solidFill>
                <a:srgbClr val="FFFFFF"/>
              </a:solidFill>
              <a:ln cap="sq" cmpd="sng" w="104775">
                <a:solidFill>
                  <a:srgbClr val="000000"/>
                </a:solidFill>
                <a:prstDash val="solid"/>
                <a:miter lim="8000"/>
                <a:headEnd len="sm" w="sm" type="none"/>
                <a:tailEnd len="sm" w="sm" type="none"/>
              </a:ln>
            </p:spPr>
          </p:sp>
          <p:sp>
            <p:nvSpPr>
              <p:cNvPr id="818" name="Google Shape;818;p21"/>
              <p:cNvSpPr txBox="1"/>
              <p:nvPr/>
            </p:nvSpPr>
            <p:spPr>
              <a:xfrm>
                <a:off x="0" y="-38100"/>
                <a:ext cx="812800" cy="850900"/>
              </a:xfrm>
              <a:prstGeom prst="rect">
                <a:avLst/>
              </a:prstGeom>
              <a:noFill/>
              <a:ln>
                <a:noFill/>
              </a:ln>
            </p:spPr>
            <p:txBody>
              <a:bodyPr anchorCtr="0" anchor="ctr" bIns="10300" lIns="10300" spcFirstLastPara="1" rIns="10300" wrap="square" tIns="10300">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grpSp>
        <p:nvGrpSpPr>
          <p:cNvPr id="819" name="Google Shape;819;p21"/>
          <p:cNvGrpSpPr/>
          <p:nvPr/>
        </p:nvGrpSpPr>
        <p:grpSpPr>
          <a:xfrm rot="10800000">
            <a:off x="6636144" y="1946106"/>
            <a:ext cx="2051235" cy="2871603"/>
            <a:chOff x="0" y="-38100"/>
            <a:chExt cx="2666760" cy="3733302"/>
          </a:xfrm>
        </p:grpSpPr>
        <p:sp>
          <p:nvSpPr>
            <p:cNvPr id="820" name="Google Shape;820;p21"/>
            <p:cNvSpPr/>
            <p:nvPr/>
          </p:nvSpPr>
          <p:spPr>
            <a:xfrm>
              <a:off x="0" y="0"/>
              <a:ext cx="2666760" cy="3695202"/>
            </a:xfrm>
            <a:custGeom>
              <a:rect b="b" l="l" r="r" t="t"/>
              <a:pathLst>
                <a:path extrusionOk="0" h="3695202" w="2666760">
                  <a:moveTo>
                    <a:pt x="0" y="0"/>
                  </a:moveTo>
                  <a:lnTo>
                    <a:pt x="2666760" y="0"/>
                  </a:lnTo>
                  <a:lnTo>
                    <a:pt x="2666760" y="3695202"/>
                  </a:lnTo>
                  <a:lnTo>
                    <a:pt x="0" y="3695202"/>
                  </a:lnTo>
                  <a:close/>
                </a:path>
              </a:pathLst>
            </a:custGeom>
            <a:solidFill>
              <a:srgbClr val="FF5A5A"/>
            </a:solidFill>
            <a:ln cap="sq" cmpd="sng" w="104775">
              <a:solidFill>
                <a:srgbClr val="000000"/>
              </a:solidFill>
              <a:prstDash val="solid"/>
              <a:miter lim="8000"/>
              <a:headEnd len="sm" w="sm" type="none"/>
              <a:tailEnd len="sm" w="sm" type="none"/>
            </a:ln>
          </p:spPr>
        </p:sp>
        <p:sp>
          <p:nvSpPr>
            <p:cNvPr id="821" name="Google Shape;821;p21"/>
            <p:cNvSpPr txBox="1"/>
            <p:nvPr/>
          </p:nvSpPr>
          <p:spPr>
            <a:xfrm>
              <a:off x="0" y="-38100"/>
              <a:ext cx="812800" cy="850900"/>
            </a:xfrm>
            <a:prstGeom prst="rect">
              <a:avLst/>
            </a:prstGeom>
            <a:noFill/>
            <a:ln>
              <a:noFill/>
            </a:ln>
          </p:spPr>
          <p:txBody>
            <a:bodyPr anchorCtr="0" anchor="ctr" bIns="10300" lIns="10300" spcFirstLastPara="1" rIns="10300" wrap="square" tIns="10300">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822" name="Google Shape;822;p21"/>
          <p:cNvGrpSpPr/>
          <p:nvPr/>
        </p:nvGrpSpPr>
        <p:grpSpPr>
          <a:xfrm>
            <a:off x="6569469" y="1785921"/>
            <a:ext cx="1807254" cy="1615381"/>
            <a:chOff x="0" y="-38100"/>
            <a:chExt cx="951969" cy="850900"/>
          </a:xfrm>
        </p:grpSpPr>
        <p:sp>
          <p:nvSpPr>
            <p:cNvPr id="823" name="Google Shape;823;p21"/>
            <p:cNvSpPr/>
            <p:nvPr/>
          </p:nvSpPr>
          <p:spPr>
            <a:xfrm>
              <a:off x="0" y="0"/>
              <a:ext cx="951969" cy="698834"/>
            </a:xfrm>
            <a:custGeom>
              <a:rect b="b" l="l" r="r" t="t"/>
              <a:pathLst>
                <a:path extrusionOk="0" h="698834" w="951969">
                  <a:moveTo>
                    <a:pt x="59973" y="0"/>
                  </a:moveTo>
                  <a:lnTo>
                    <a:pt x="891996" y="0"/>
                  </a:lnTo>
                  <a:cubicBezTo>
                    <a:pt x="907902" y="0"/>
                    <a:pt x="923156" y="6319"/>
                    <a:pt x="934403" y="17566"/>
                  </a:cubicBezTo>
                  <a:cubicBezTo>
                    <a:pt x="945650" y="28813"/>
                    <a:pt x="951969" y="44067"/>
                    <a:pt x="951969" y="59973"/>
                  </a:cubicBezTo>
                  <a:lnTo>
                    <a:pt x="951969" y="638861"/>
                  </a:lnTo>
                  <a:cubicBezTo>
                    <a:pt x="951969" y="654767"/>
                    <a:pt x="945650" y="670021"/>
                    <a:pt x="934403" y="681269"/>
                  </a:cubicBezTo>
                  <a:cubicBezTo>
                    <a:pt x="923156" y="692516"/>
                    <a:pt x="907902" y="698834"/>
                    <a:pt x="891996" y="698834"/>
                  </a:cubicBezTo>
                  <a:lnTo>
                    <a:pt x="59973" y="698834"/>
                  </a:lnTo>
                  <a:cubicBezTo>
                    <a:pt x="44067" y="698834"/>
                    <a:pt x="28813" y="692516"/>
                    <a:pt x="17566" y="681269"/>
                  </a:cubicBezTo>
                  <a:cubicBezTo>
                    <a:pt x="6319" y="670021"/>
                    <a:pt x="0" y="654767"/>
                    <a:pt x="0" y="638861"/>
                  </a:cubicBezTo>
                  <a:lnTo>
                    <a:pt x="0" y="59973"/>
                  </a:lnTo>
                  <a:cubicBezTo>
                    <a:pt x="0" y="44067"/>
                    <a:pt x="6319" y="28813"/>
                    <a:pt x="17566" y="17566"/>
                  </a:cubicBezTo>
                  <a:cubicBezTo>
                    <a:pt x="28813" y="6319"/>
                    <a:pt x="44067" y="0"/>
                    <a:pt x="59973" y="0"/>
                  </a:cubicBezTo>
                  <a:close/>
                </a:path>
              </a:pathLst>
            </a:custGeom>
            <a:solidFill>
              <a:srgbClr val="FFF5EE"/>
            </a:solidFill>
            <a:ln cap="rnd" cmpd="sng" w="28575">
              <a:solidFill>
                <a:srgbClr val="007932"/>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824" name="Google Shape;824;p21"/>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55555"/>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825" name="Google Shape;825;p21"/>
          <p:cNvGrpSpPr/>
          <p:nvPr/>
        </p:nvGrpSpPr>
        <p:grpSpPr>
          <a:xfrm rot="10800000">
            <a:off x="6569469" y="1858252"/>
            <a:ext cx="2016804" cy="2875759"/>
            <a:chOff x="0" y="-38100"/>
            <a:chExt cx="2621997" cy="3738705"/>
          </a:xfrm>
        </p:grpSpPr>
        <p:sp>
          <p:nvSpPr>
            <p:cNvPr id="826" name="Google Shape;826;p21"/>
            <p:cNvSpPr/>
            <p:nvPr/>
          </p:nvSpPr>
          <p:spPr>
            <a:xfrm>
              <a:off x="0" y="0"/>
              <a:ext cx="2621997" cy="3700605"/>
            </a:xfrm>
            <a:custGeom>
              <a:rect b="b" l="l" r="r" t="t"/>
              <a:pathLst>
                <a:path extrusionOk="0" h="3700605" w="2621997">
                  <a:moveTo>
                    <a:pt x="0" y="0"/>
                  </a:moveTo>
                  <a:lnTo>
                    <a:pt x="2621997" y="0"/>
                  </a:lnTo>
                  <a:lnTo>
                    <a:pt x="2621997" y="3700605"/>
                  </a:lnTo>
                  <a:lnTo>
                    <a:pt x="0" y="3700605"/>
                  </a:lnTo>
                  <a:close/>
                </a:path>
              </a:pathLst>
            </a:custGeom>
            <a:solidFill>
              <a:srgbClr val="FFFFFF"/>
            </a:solidFill>
            <a:ln cap="sq" cmpd="sng" w="104775">
              <a:solidFill>
                <a:srgbClr val="000000"/>
              </a:solidFill>
              <a:prstDash val="solid"/>
              <a:miter lim="8000"/>
              <a:headEnd len="sm" w="sm" type="none"/>
              <a:tailEnd len="sm" w="sm" type="none"/>
            </a:ln>
          </p:spPr>
        </p:sp>
        <p:sp>
          <p:nvSpPr>
            <p:cNvPr id="827" name="Google Shape;827;p21"/>
            <p:cNvSpPr txBox="1"/>
            <p:nvPr/>
          </p:nvSpPr>
          <p:spPr>
            <a:xfrm>
              <a:off x="0" y="-38100"/>
              <a:ext cx="812800" cy="850900"/>
            </a:xfrm>
            <a:prstGeom prst="rect">
              <a:avLst/>
            </a:prstGeom>
            <a:noFill/>
            <a:ln>
              <a:noFill/>
            </a:ln>
          </p:spPr>
          <p:txBody>
            <a:bodyPr anchorCtr="0" anchor="ctr" bIns="10300" lIns="10300" spcFirstLastPara="1" rIns="10300" wrap="square" tIns="10300">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828" name="Google Shape;828;p21"/>
          <p:cNvSpPr/>
          <p:nvPr/>
        </p:nvSpPr>
        <p:spPr>
          <a:xfrm>
            <a:off x="7177126" y="4114800"/>
            <a:ext cx="2905049" cy="2057400"/>
          </a:xfrm>
          <a:custGeom>
            <a:rect b="b" l="l" r="r" t="t"/>
            <a:pathLst>
              <a:path extrusionOk="0" h="4114800" w="5810098">
                <a:moveTo>
                  <a:pt x="0" y="0"/>
                </a:moveTo>
                <a:lnTo>
                  <a:pt x="5810098" y="0"/>
                </a:lnTo>
                <a:lnTo>
                  <a:pt x="5810098" y="4114800"/>
                </a:lnTo>
                <a:lnTo>
                  <a:pt x="0" y="4114800"/>
                </a:lnTo>
                <a:lnTo>
                  <a:pt x="0" y="0"/>
                </a:lnTo>
                <a:close/>
              </a:path>
            </a:pathLst>
          </a:custGeom>
          <a:blipFill rotWithShape="1">
            <a:blip r:embed="rId3">
              <a:alphaModFix/>
            </a:blip>
            <a:stretch>
              <a:fillRect b="0" l="0" r="0" t="0"/>
            </a:stretch>
          </a:blipFill>
          <a:ln>
            <a:noFill/>
          </a:ln>
        </p:spPr>
      </p:sp>
      <p:grpSp>
        <p:nvGrpSpPr>
          <p:cNvPr id="829" name="Google Shape;829;p21"/>
          <p:cNvGrpSpPr/>
          <p:nvPr/>
        </p:nvGrpSpPr>
        <p:grpSpPr>
          <a:xfrm>
            <a:off x="514350" y="3286716"/>
            <a:ext cx="1873929" cy="1615381"/>
            <a:chOff x="0" y="-192881"/>
            <a:chExt cx="4997143" cy="4307684"/>
          </a:xfrm>
        </p:grpSpPr>
        <p:grpSp>
          <p:nvGrpSpPr>
            <p:cNvPr id="830" name="Google Shape;830;p21"/>
            <p:cNvGrpSpPr/>
            <p:nvPr/>
          </p:nvGrpSpPr>
          <p:grpSpPr>
            <a:xfrm rot="10800000">
              <a:off x="177800" y="234275"/>
              <a:ext cx="4819343" cy="3655492"/>
              <a:chOff x="0" y="-38100"/>
              <a:chExt cx="2349566" cy="1782156"/>
            </a:xfrm>
          </p:grpSpPr>
          <p:sp>
            <p:nvSpPr>
              <p:cNvPr id="831" name="Google Shape;831;p21"/>
              <p:cNvSpPr/>
              <p:nvPr/>
            </p:nvSpPr>
            <p:spPr>
              <a:xfrm>
                <a:off x="0" y="0"/>
                <a:ext cx="2349566" cy="1744056"/>
              </a:xfrm>
              <a:custGeom>
                <a:rect b="b" l="l" r="r" t="t"/>
                <a:pathLst>
                  <a:path extrusionOk="0" h="1744056" w="2349566">
                    <a:moveTo>
                      <a:pt x="0" y="0"/>
                    </a:moveTo>
                    <a:lnTo>
                      <a:pt x="2349566" y="0"/>
                    </a:lnTo>
                    <a:lnTo>
                      <a:pt x="2349566" y="1744056"/>
                    </a:lnTo>
                    <a:lnTo>
                      <a:pt x="0" y="1744056"/>
                    </a:lnTo>
                    <a:close/>
                  </a:path>
                </a:pathLst>
              </a:custGeom>
              <a:solidFill>
                <a:srgbClr val="2F3FFF"/>
              </a:solidFill>
              <a:ln cap="sq" cmpd="sng" w="104775">
                <a:solidFill>
                  <a:srgbClr val="000000"/>
                </a:solidFill>
                <a:prstDash val="solid"/>
                <a:miter lim="8000"/>
                <a:headEnd len="sm" w="sm" type="none"/>
                <a:tailEnd len="sm" w="sm" type="none"/>
              </a:ln>
            </p:spPr>
          </p:sp>
          <p:sp>
            <p:nvSpPr>
              <p:cNvPr id="832" name="Google Shape;832;p21"/>
              <p:cNvSpPr txBox="1"/>
              <p:nvPr/>
            </p:nvSpPr>
            <p:spPr>
              <a:xfrm>
                <a:off x="0" y="-38100"/>
                <a:ext cx="812800" cy="850900"/>
              </a:xfrm>
              <a:prstGeom prst="rect">
                <a:avLst/>
              </a:prstGeom>
              <a:noFill/>
              <a:ln>
                <a:noFill/>
              </a:ln>
            </p:spPr>
            <p:txBody>
              <a:bodyPr anchorCtr="0" anchor="ctr" bIns="10300" lIns="10300" spcFirstLastPara="1" rIns="10300" wrap="square" tIns="10300">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833" name="Google Shape;833;p21"/>
            <p:cNvGrpSpPr/>
            <p:nvPr/>
          </p:nvGrpSpPr>
          <p:grpSpPr>
            <a:xfrm>
              <a:off x="0" y="-192881"/>
              <a:ext cx="4819343" cy="4307684"/>
              <a:chOff x="0" y="-38100"/>
              <a:chExt cx="951969" cy="850900"/>
            </a:xfrm>
          </p:grpSpPr>
          <p:sp>
            <p:nvSpPr>
              <p:cNvPr id="834" name="Google Shape;834;p21"/>
              <p:cNvSpPr/>
              <p:nvPr/>
            </p:nvSpPr>
            <p:spPr>
              <a:xfrm>
                <a:off x="0" y="0"/>
                <a:ext cx="951969" cy="698834"/>
              </a:xfrm>
              <a:custGeom>
                <a:rect b="b" l="l" r="r" t="t"/>
                <a:pathLst>
                  <a:path extrusionOk="0" h="698834" w="951969">
                    <a:moveTo>
                      <a:pt x="59973" y="0"/>
                    </a:moveTo>
                    <a:lnTo>
                      <a:pt x="891996" y="0"/>
                    </a:lnTo>
                    <a:cubicBezTo>
                      <a:pt x="907902" y="0"/>
                      <a:pt x="923156" y="6319"/>
                      <a:pt x="934403" y="17566"/>
                    </a:cubicBezTo>
                    <a:cubicBezTo>
                      <a:pt x="945650" y="28813"/>
                      <a:pt x="951969" y="44067"/>
                      <a:pt x="951969" y="59973"/>
                    </a:cubicBezTo>
                    <a:lnTo>
                      <a:pt x="951969" y="638861"/>
                    </a:lnTo>
                    <a:cubicBezTo>
                      <a:pt x="951969" y="654767"/>
                      <a:pt x="945650" y="670021"/>
                      <a:pt x="934403" y="681269"/>
                    </a:cubicBezTo>
                    <a:cubicBezTo>
                      <a:pt x="923156" y="692516"/>
                      <a:pt x="907902" y="698834"/>
                      <a:pt x="891996" y="698834"/>
                    </a:cubicBezTo>
                    <a:lnTo>
                      <a:pt x="59973" y="698834"/>
                    </a:lnTo>
                    <a:cubicBezTo>
                      <a:pt x="44067" y="698834"/>
                      <a:pt x="28813" y="692516"/>
                      <a:pt x="17566" y="681269"/>
                    </a:cubicBezTo>
                    <a:cubicBezTo>
                      <a:pt x="6319" y="670021"/>
                      <a:pt x="0" y="654767"/>
                      <a:pt x="0" y="638861"/>
                    </a:cubicBezTo>
                    <a:lnTo>
                      <a:pt x="0" y="59973"/>
                    </a:lnTo>
                    <a:cubicBezTo>
                      <a:pt x="0" y="44067"/>
                      <a:pt x="6319" y="28813"/>
                      <a:pt x="17566" y="17566"/>
                    </a:cubicBezTo>
                    <a:cubicBezTo>
                      <a:pt x="28813" y="6319"/>
                      <a:pt x="44067" y="0"/>
                      <a:pt x="59973" y="0"/>
                    </a:cubicBezTo>
                    <a:close/>
                  </a:path>
                </a:pathLst>
              </a:custGeom>
              <a:solidFill>
                <a:srgbClr val="FFF5EE"/>
              </a:solidFill>
              <a:ln cap="rnd" cmpd="sng" w="28575">
                <a:solidFill>
                  <a:srgbClr val="007932"/>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835" name="Google Shape;835;p21"/>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55555"/>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836" name="Google Shape;836;p21"/>
            <p:cNvGrpSpPr/>
            <p:nvPr/>
          </p:nvGrpSpPr>
          <p:grpSpPr>
            <a:xfrm rot="10800000">
              <a:off x="0" y="0"/>
              <a:ext cx="4819343" cy="3655492"/>
              <a:chOff x="0" y="-38100"/>
              <a:chExt cx="2349566" cy="1782156"/>
            </a:xfrm>
          </p:grpSpPr>
          <p:sp>
            <p:nvSpPr>
              <p:cNvPr id="837" name="Google Shape;837;p21"/>
              <p:cNvSpPr/>
              <p:nvPr/>
            </p:nvSpPr>
            <p:spPr>
              <a:xfrm>
                <a:off x="0" y="0"/>
                <a:ext cx="2349566" cy="1744056"/>
              </a:xfrm>
              <a:custGeom>
                <a:rect b="b" l="l" r="r" t="t"/>
                <a:pathLst>
                  <a:path extrusionOk="0" h="1744056" w="2349566">
                    <a:moveTo>
                      <a:pt x="0" y="0"/>
                    </a:moveTo>
                    <a:lnTo>
                      <a:pt x="2349566" y="0"/>
                    </a:lnTo>
                    <a:lnTo>
                      <a:pt x="2349566" y="1744056"/>
                    </a:lnTo>
                    <a:lnTo>
                      <a:pt x="0" y="1744056"/>
                    </a:lnTo>
                    <a:close/>
                  </a:path>
                </a:pathLst>
              </a:custGeom>
              <a:solidFill>
                <a:srgbClr val="FFFFFF"/>
              </a:solidFill>
              <a:ln cap="sq" cmpd="sng" w="104775">
                <a:solidFill>
                  <a:srgbClr val="000000"/>
                </a:solidFill>
                <a:prstDash val="solid"/>
                <a:miter lim="8000"/>
                <a:headEnd len="sm" w="sm" type="none"/>
                <a:tailEnd len="sm" w="sm" type="none"/>
              </a:ln>
            </p:spPr>
          </p:sp>
          <p:sp>
            <p:nvSpPr>
              <p:cNvPr id="838" name="Google Shape;838;p21"/>
              <p:cNvSpPr txBox="1"/>
              <p:nvPr/>
            </p:nvSpPr>
            <p:spPr>
              <a:xfrm>
                <a:off x="0" y="-38100"/>
                <a:ext cx="812800" cy="850900"/>
              </a:xfrm>
              <a:prstGeom prst="rect">
                <a:avLst/>
              </a:prstGeom>
              <a:noFill/>
              <a:ln>
                <a:noFill/>
              </a:ln>
            </p:spPr>
            <p:txBody>
              <a:bodyPr anchorCtr="0" anchor="ctr" bIns="10300" lIns="10300" spcFirstLastPara="1" rIns="10300" wrap="square" tIns="10300">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grpSp>
        <p:nvGrpSpPr>
          <p:cNvPr id="839" name="Google Shape;839;p21"/>
          <p:cNvGrpSpPr/>
          <p:nvPr/>
        </p:nvGrpSpPr>
        <p:grpSpPr>
          <a:xfrm>
            <a:off x="2544332" y="3286716"/>
            <a:ext cx="1873929" cy="1615381"/>
            <a:chOff x="0" y="-192881"/>
            <a:chExt cx="4997143" cy="4307684"/>
          </a:xfrm>
        </p:grpSpPr>
        <p:grpSp>
          <p:nvGrpSpPr>
            <p:cNvPr id="840" name="Google Shape;840;p21"/>
            <p:cNvGrpSpPr/>
            <p:nvPr/>
          </p:nvGrpSpPr>
          <p:grpSpPr>
            <a:xfrm rot="10800000">
              <a:off x="177800" y="234275"/>
              <a:ext cx="4819343" cy="3655492"/>
              <a:chOff x="0" y="-38100"/>
              <a:chExt cx="2349566" cy="1782156"/>
            </a:xfrm>
          </p:grpSpPr>
          <p:sp>
            <p:nvSpPr>
              <p:cNvPr id="841" name="Google Shape;841;p21"/>
              <p:cNvSpPr/>
              <p:nvPr/>
            </p:nvSpPr>
            <p:spPr>
              <a:xfrm>
                <a:off x="0" y="0"/>
                <a:ext cx="2349566" cy="1744056"/>
              </a:xfrm>
              <a:custGeom>
                <a:rect b="b" l="l" r="r" t="t"/>
                <a:pathLst>
                  <a:path extrusionOk="0" h="1744056" w="2349566">
                    <a:moveTo>
                      <a:pt x="0" y="0"/>
                    </a:moveTo>
                    <a:lnTo>
                      <a:pt x="2349566" y="0"/>
                    </a:lnTo>
                    <a:lnTo>
                      <a:pt x="2349566" y="1744056"/>
                    </a:lnTo>
                    <a:lnTo>
                      <a:pt x="0" y="1744056"/>
                    </a:lnTo>
                    <a:close/>
                  </a:path>
                </a:pathLst>
              </a:custGeom>
              <a:solidFill>
                <a:srgbClr val="2F3FFF"/>
              </a:solidFill>
              <a:ln cap="sq" cmpd="sng" w="104775">
                <a:solidFill>
                  <a:srgbClr val="000000"/>
                </a:solidFill>
                <a:prstDash val="solid"/>
                <a:miter lim="8000"/>
                <a:headEnd len="sm" w="sm" type="none"/>
                <a:tailEnd len="sm" w="sm" type="none"/>
              </a:ln>
            </p:spPr>
          </p:sp>
          <p:sp>
            <p:nvSpPr>
              <p:cNvPr id="842" name="Google Shape;842;p21"/>
              <p:cNvSpPr txBox="1"/>
              <p:nvPr/>
            </p:nvSpPr>
            <p:spPr>
              <a:xfrm>
                <a:off x="0" y="-38100"/>
                <a:ext cx="812800" cy="850900"/>
              </a:xfrm>
              <a:prstGeom prst="rect">
                <a:avLst/>
              </a:prstGeom>
              <a:noFill/>
              <a:ln>
                <a:noFill/>
              </a:ln>
            </p:spPr>
            <p:txBody>
              <a:bodyPr anchorCtr="0" anchor="ctr" bIns="10300" lIns="10300" spcFirstLastPara="1" rIns="10300" wrap="square" tIns="10300">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843" name="Google Shape;843;p21"/>
            <p:cNvGrpSpPr/>
            <p:nvPr/>
          </p:nvGrpSpPr>
          <p:grpSpPr>
            <a:xfrm>
              <a:off x="0" y="-192881"/>
              <a:ext cx="4819343" cy="4307684"/>
              <a:chOff x="0" y="-38100"/>
              <a:chExt cx="951969" cy="850900"/>
            </a:xfrm>
          </p:grpSpPr>
          <p:sp>
            <p:nvSpPr>
              <p:cNvPr id="844" name="Google Shape;844;p21"/>
              <p:cNvSpPr/>
              <p:nvPr/>
            </p:nvSpPr>
            <p:spPr>
              <a:xfrm>
                <a:off x="0" y="0"/>
                <a:ext cx="951969" cy="698834"/>
              </a:xfrm>
              <a:custGeom>
                <a:rect b="b" l="l" r="r" t="t"/>
                <a:pathLst>
                  <a:path extrusionOk="0" h="698834" w="951969">
                    <a:moveTo>
                      <a:pt x="59973" y="0"/>
                    </a:moveTo>
                    <a:lnTo>
                      <a:pt x="891996" y="0"/>
                    </a:lnTo>
                    <a:cubicBezTo>
                      <a:pt x="907902" y="0"/>
                      <a:pt x="923156" y="6319"/>
                      <a:pt x="934403" y="17566"/>
                    </a:cubicBezTo>
                    <a:cubicBezTo>
                      <a:pt x="945650" y="28813"/>
                      <a:pt x="951969" y="44067"/>
                      <a:pt x="951969" y="59973"/>
                    </a:cubicBezTo>
                    <a:lnTo>
                      <a:pt x="951969" y="638861"/>
                    </a:lnTo>
                    <a:cubicBezTo>
                      <a:pt x="951969" y="654767"/>
                      <a:pt x="945650" y="670021"/>
                      <a:pt x="934403" y="681269"/>
                    </a:cubicBezTo>
                    <a:cubicBezTo>
                      <a:pt x="923156" y="692516"/>
                      <a:pt x="907902" y="698834"/>
                      <a:pt x="891996" y="698834"/>
                    </a:cubicBezTo>
                    <a:lnTo>
                      <a:pt x="59973" y="698834"/>
                    </a:lnTo>
                    <a:cubicBezTo>
                      <a:pt x="44067" y="698834"/>
                      <a:pt x="28813" y="692516"/>
                      <a:pt x="17566" y="681269"/>
                    </a:cubicBezTo>
                    <a:cubicBezTo>
                      <a:pt x="6319" y="670021"/>
                      <a:pt x="0" y="654767"/>
                      <a:pt x="0" y="638861"/>
                    </a:cubicBezTo>
                    <a:lnTo>
                      <a:pt x="0" y="59973"/>
                    </a:lnTo>
                    <a:cubicBezTo>
                      <a:pt x="0" y="44067"/>
                      <a:pt x="6319" y="28813"/>
                      <a:pt x="17566" y="17566"/>
                    </a:cubicBezTo>
                    <a:cubicBezTo>
                      <a:pt x="28813" y="6319"/>
                      <a:pt x="44067" y="0"/>
                      <a:pt x="59973" y="0"/>
                    </a:cubicBezTo>
                    <a:close/>
                  </a:path>
                </a:pathLst>
              </a:custGeom>
              <a:solidFill>
                <a:srgbClr val="FFF5EE"/>
              </a:solidFill>
              <a:ln cap="rnd" cmpd="sng" w="28575">
                <a:solidFill>
                  <a:srgbClr val="007932"/>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845" name="Google Shape;845;p21"/>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55555"/>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846" name="Google Shape;846;p21"/>
            <p:cNvGrpSpPr/>
            <p:nvPr/>
          </p:nvGrpSpPr>
          <p:grpSpPr>
            <a:xfrm rot="10800000">
              <a:off x="0" y="0"/>
              <a:ext cx="4819343" cy="3655492"/>
              <a:chOff x="0" y="-38100"/>
              <a:chExt cx="2349566" cy="1782156"/>
            </a:xfrm>
          </p:grpSpPr>
          <p:sp>
            <p:nvSpPr>
              <p:cNvPr id="847" name="Google Shape;847;p21"/>
              <p:cNvSpPr/>
              <p:nvPr/>
            </p:nvSpPr>
            <p:spPr>
              <a:xfrm>
                <a:off x="0" y="0"/>
                <a:ext cx="2349566" cy="1744056"/>
              </a:xfrm>
              <a:custGeom>
                <a:rect b="b" l="l" r="r" t="t"/>
                <a:pathLst>
                  <a:path extrusionOk="0" h="1744056" w="2349566">
                    <a:moveTo>
                      <a:pt x="0" y="0"/>
                    </a:moveTo>
                    <a:lnTo>
                      <a:pt x="2349566" y="0"/>
                    </a:lnTo>
                    <a:lnTo>
                      <a:pt x="2349566" y="1744056"/>
                    </a:lnTo>
                    <a:lnTo>
                      <a:pt x="0" y="1744056"/>
                    </a:lnTo>
                    <a:close/>
                  </a:path>
                </a:pathLst>
              </a:custGeom>
              <a:solidFill>
                <a:srgbClr val="FFFFFF"/>
              </a:solidFill>
              <a:ln cap="sq" cmpd="sng" w="104775">
                <a:solidFill>
                  <a:srgbClr val="000000"/>
                </a:solidFill>
                <a:prstDash val="solid"/>
                <a:miter lim="8000"/>
                <a:headEnd len="sm" w="sm" type="none"/>
                <a:tailEnd len="sm" w="sm" type="none"/>
              </a:ln>
            </p:spPr>
          </p:sp>
          <p:sp>
            <p:nvSpPr>
              <p:cNvPr id="848" name="Google Shape;848;p21"/>
              <p:cNvSpPr txBox="1"/>
              <p:nvPr/>
            </p:nvSpPr>
            <p:spPr>
              <a:xfrm>
                <a:off x="0" y="-38100"/>
                <a:ext cx="812800" cy="850900"/>
              </a:xfrm>
              <a:prstGeom prst="rect">
                <a:avLst/>
              </a:prstGeom>
              <a:noFill/>
              <a:ln>
                <a:noFill/>
              </a:ln>
            </p:spPr>
            <p:txBody>
              <a:bodyPr anchorCtr="0" anchor="ctr" bIns="10300" lIns="10300" spcFirstLastPara="1" rIns="10300" wrap="square" tIns="10300">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grpSp>
        <p:nvGrpSpPr>
          <p:cNvPr id="849" name="Google Shape;849;p21"/>
          <p:cNvGrpSpPr/>
          <p:nvPr/>
        </p:nvGrpSpPr>
        <p:grpSpPr>
          <a:xfrm>
            <a:off x="4575424" y="3286716"/>
            <a:ext cx="1873929" cy="1615381"/>
            <a:chOff x="0" y="-192881"/>
            <a:chExt cx="4997143" cy="4307684"/>
          </a:xfrm>
        </p:grpSpPr>
        <p:grpSp>
          <p:nvGrpSpPr>
            <p:cNvPr id="850" name="Google Shape;850;p21"/>
            <p:cNvGrpSpPr/>
            <p:nvPr/>
          </p:nvGrpSpPr>
          <p:grpSpPr>
            <a:xfrm rot="10800000">
              <a:off x="177800" y="234275"/>
              <a:ext cx="4819343" cy="3655492"/>
              <a:chOff x="0" y="-38100"/>
              <a:chExt cx="2349566" cy="1782156"/>
            </a:xfrm>
          </p:grpSpPr>
          <p:sp>
            <p:nvSpPr>
              <p:cNvPr id="851" name="Google Shape;851;p21"/>
              <p:cNvSpPr/>
              <p:nvPr/>
            </p:nvSpPr>
            <p:spPr>
              <a:xfrm>
                <a:off x="0" y="0"/>
                <a:ext cx="2349566" cy="1744056"/>
              </a:xfrm>
              <a:custGeom>
                <a:rect b="b" l="l" r="r" t="t"/>
                <a:pathLst>
                  <a:path extrusionOk="0" h="1744056" w="2349566">
                    <a:moveTo>
                      <a:pt x="0" y="0"/>
                    </a:moveTo>
                    <a:lnTo>
                      <a:pt x="2349566" y="0"/>
                    </a:lnTo>
                    <a:lnTo>
                      <a:pt x="2349566" y="1744056"/>
                    </a:lnTo>
                    <a:lnTo>
                      <a:pt x="0" y="1744056"/>
                    </a:lnTo>
                    <a:close/>
                  </a:path>
                </a:pathLst>
              </a:custGeom>
              <a:solidFill>
                <a:srgbClr val="2F3FFF"/>
              </a:solidFill>
              <a:ln cap="sq" cmpd="sng" w="104775">
                <a:solidFill>
                  <a:srgbClr val="000000"/>
                </a:solidFill>
                <a:prstDash val="solid"/>
                <a:miter lim="8000"/>
                <a:headEnd len="sm" w="sm" type="none"/>
                <a:tailEnd len="sm" w="sm" type="none"/>
              </a:ln>
            </p:spPr>
          </p:sp>
          <p:sp>
            <p:nvSpPr>
              <p:cNvPr id="852" name="Google Shape;852;p21"/>
              <p:cNvSpPr txBox="1"/>
              <p:nvPr/>
            </p:nvSpPr>
            <p:spPr>
              <a:xfrm>
                <a:off x="0" y="-38100"/>
                <a:ext cx="812800" cy="850900"/>
              </a:xfrm>
              <a:prstGeom prst="rect">
                <a:avLst/>
              </a:prstGeom>
              <a:noFill/>
              <a:ln>
                <a:noFill/>
              </a:ln>
            </p:spPr>
            <p:txBody>
              <a:bodyPr anchorCtr="0" anchor="ctr" bIns="10300" lIns="10300" spcFirstLastPara="1" rIns="10300" wrap="square" tIns="10300">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853" name="Google Shape;853;p21"/>
            <p:cNvGrpSpPr/>
            <p:nvPr/>
          </p:nvGrpSpPr>
          <p:grpSpPr>
            <a:xfrm>
              <a:off x="0" y="-192881"/>
              <a:ext cx="4819343" cy="4307684"/>
              <a:chOff x="0" y="-38100"/>
              <a:chExt cx="951969" cy="850900"/>
            </a:xfrm>
          </p:grpSpPr>
          <p:sp>
            <p:nvSpPr>
              <p:cNvPr id="854" name="Google Shape;854;p21"/>
              <p:cNvSpPr/>
              <p:nvPr/>
            </p:nvSpPr>
            <p:spPr>
              <a:xfrm>
                <a:off x="0" y="0"/>
                <a:ext cx="951969" cy="698834"/>
              </a:xfrm>
              <a:custGeom>
                <a:rect b="b" l="l" r="r" t="t"/>
                <a:pathLst>
                  <a:path extrusionOk="0" h="698834" w="951969">
                    <a:moveTo>
                      <a:pt x="59973" y="0"/>
                    </a:moveTo>
                    <a:lnTo>
                      <a:pt x="891996" y="0"/>
                    </a:lnTo>
                    <a:cubicBezTo>
                      <a:pt x="907902" y="0"/>
                      <a:pt x="923156" y="6319"/>
                      <a:pt x="934403" y="17566"/>
                    </a:cubicBezTo>
                    <a:cubicBezTo>
                      <a:pt x="945650" y="28813"/>
                      <a:pt x="951969" y="44067"/>
                      <a:pt x="951969" y="59973"/>
                    </a:cubicBezTo>
                    <a:lnTo>
                      <a:pt x="951969" y="638861"/>
                    </a:lnTo>
                    <a:cubicBezTo>
                      <a:pt x="951969" y="654767"/>
                      <a:pt x="945650" y="670021"/>
                      <a:pt x="934403" y="681269"/>
                    </a:cubicBezTo>
                    <a:cubicBezTo>
                      <a:pt x="923156" y="692516"/>
                      <a:pt x="907902" y="698834"/>
                      <a:pt x="891996" y="698834"/>
                    </a:cubicBezTo>
                    <a:lnTo>
                      <a:pt x="59973" y="698834"/>
                    </a:lnTo>
                    <a:cubicBezTo>
                      <a:pt x="44067" y="698834"/>
                      <a:pt x="28813" y="692516"/>
                      <a:pt x="17566" y="681269"/>
                    </a:cubicBezTo>
                    <a:cubicBezTo>
                      <a:pt x="6319" y="670021"/>
                      <a:pt x="0" y="654767"/>
                      <a:pt x="0" y="638861"/>
                    </a:cubicBezTo>
                    <a:lnTo>
                      <a:pt x="0" y="59973"/>
                    </a:lnTo>
                    <a:cubicBezTo>
                      <a:pt x="0" y="44067"/>
                      <a:pt x="6319" y="28813"/>
                      <a:pt x="17566" y="17566"/>
                    </a:cubicBezTo>
                    <a:cubicBezTo>
                      <a:pt x="28813" y="6319"/>
                      <a:pt x="44067" y="0"/>
                      <a:pt x="59973" y="0"/>
                    </a:cubicBezTo>
                    <a:close/>
                  </a:path>
                </a:pathLst>
              </a:custGeom>
              <a:solidFill>
                <a:srgbClr val="FFF5EE"/>
              </a:solidFill>
              <a:ln cap="rnd" cmpd="sng" w="28575">
                <a:solidFill>
                  <a:srgbClr val="007932"/>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855" name="Google Shape;855;p21"/>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55555"/>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856" name="Google Shape;856;p21"/>
            <p:cNvGrpSpPr/>
            <p:nvPr/>
          </p:nvGrpSpPr>
          <p:grpSpPr>
            <a:xfrm rot="10800000">
              <a:off x="0" y="0"/>
              <a:ext cx="4819343" cy="3655492"/>
              <a:chOff x="0" y="-38100"/>
              <a:chExt cx="2349566" cy="1782156"/>
            </a:xfrm>
          </p:grpSpPr>
          <p:sp>
            <p:nvSpPr>
              <p:cNvPr id="857" name="Google Shape;857;p21"/>
              <p:cNvSpPr/>
              <p:nvPr/>
            </p:nvSpPr>
            <p:spPr>
              <a:xfrm>
                <a:off x="0" y="0"/>
                <a:ext cx="2349566" cy="1744056"/>
              </a:xfrm>
              <a:custGeom>
                <a:rect b="b" l="l" r="r" t="t"/>
                <a:pathLst>
                  <a:path extrusionOk="0" h="1744056" w="2349566">
                    <a:moveTo>
                      <a:pt x="0" y="0"/>
                    </a:moveTo>
                    <a:lnTo>
                      <a:pt x="2349566" y="0"/>
                    </a:lnTo>
                    <a:lnTo>
                      <a:pt x="2349566" y="1744056"/>
                    </a:lnTo>
                    <a:lnTo>
                      <a:pt x="0" y="1744056"/>
                    </a:lnTo>
                    <a:close/>
                  </a:path>
                </a:pathLst>
              </a:custGeom>
              <a:solidFill>
                <a:srgbClr val="FFFFFF"/>
              </a:solidFill>
              <a:ln cap="sq" cmpd="sng" w="104775">
                <a:solidFill>
                  <a:srgbClr val="000000"/>
                </a:solidFill>
                <a:prstDash val="solid"/>
                <a:miter lim="8000"/>
                <a:headEnd len="sm" w="sm" type="none"/>
                <a:tailEnd len="sm" w="sm" type="none"/>
              </a:ln>
            </p:spPr>
          </p:sp>
          <p:sp>
            <p:nvSpPr>
              <p:cNvPr id="858" name="Google Shape;858;p21"/>
              <p:cNvSpPr txBox="1"/>
              <p:nvPr/>
            </p:nvSpPr>
            <p:spPr>
              <a:xfrm>
                <a:off x="0" y="-38100"/>
                <a:ext cx="812800" cy="850900"/>
              </a:xfrm>
              <a:prstGeom prst="rect">
                <a:avLst/>
              </a:prstGeom>
              <a:noFill/>
              <a:ln>
                <a:noFill/>
              </a:ln>
            </p:spPr>
            <p:txBody>
              <a:bodyPr anchorCtr="0" anchor="ctr" bIns="10300" lIns="10300" spcFirstLastPara="1" rIns="10300" wrap="square" tIns="10300">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sp>
        <p:nvSpPr>
          <p:cNvPr id="859" name="Google Shape;859;p21"/>
          <p:cNvSpPr/>
          <p:nvPr/>
        </p:nvSpPr>
        <p:spPr>
          <a:xfrm>
            <a:off x="130357" y="2307941"/>
            <a:ext cx="897732" cy="979668"/>
          </a:xfrm>
          <a:custGeom>
            <a:rect b="b" l="l" r="r" t="t"/>
            <a:pathLst>
              <a:path extrusionOk="0" h="1959335" w="1795464">
                <a:moveTo>
                  <a:pt x="0" y="0"/>
                </a:moveTo>
                <a:lnTo>
                  <a:pt x="1795464" y="0"/>
                </a:lnTo>
                <a:lnTo>
                  <a:pt x="1795464" y="1959336"/>
                </a:lnTo>
                <a:lnTo>
                  <a:pt x="0" y="1959336"/>
                </a:lnTo>
                <a:lnTo>
                  <a:pt x="0" y="0"/>
                </a:lnTo>
                <a:close/>
              </a:path>
            </a:pathLst>
          </a:custGeom>
          <a:blipFill rotWithShape="1">
            <a:blip r:embed="rId4">
              <a:alphaModFix/>
            </a:blip>
            <a:stretch>
              <a:fillRect b="0" l="0" r="0" t="0"/>
            </a:stretch>
          </a:blipFill>
          <a:ln>
            <a:noFill/>
          </a:ln>
        </p:spPr>
      </p:sp>
      <p:sp>
        <p:nvSpPr>
          <p:cNvPr id="860" name="Google Shape;860;p21"/>
          <p:cNvSpPr/>
          <p:nvPr/>
        </p:nvSpPr>
        <p:spPr>
          <a:xfrm rot="-5400000">
            <a:off x="-344922" y="4114800"/>
            <a:ext cx="1477588" cy="2057400"/>
          </a:xfrm>
          <a:custGeom>
            <a:rect b="b" l="l" r="r" t="t"/>
            <a:pathLst>
              <a:path extrusionOk="0" h="4114800" w="2955175">
                <a:moveTo>
                  <a:pt x="0" y="0"/>
                </a:moveTo>
                <a:lnTo>
                  <a:pt x="2955175" y="0"/>
                </a:lnTo>
                <a:lnTo>
                  <a:pt x="2955175" y="4114800"/>
                </a:lnTo>
                <a:lnTo>
                  <a:pt x="0" y="4114800"/>
                </a:lnTo>
                <a:lnTo>
                  <a:pt x="0" y="0"/>
                </a:lnTo>
                <a:close/>
              </a:path>
            </a:pathLst>
          </a:custGeom>
          <a:blipFill rotWithShape="1">
            <a:blip r:embed="rId5">
              <a:alphaModFix/>
            </a:blip>
            <a:stretch>
              <a:fillRect b="0" l="0" r="0" t="0"/>
            </a:stretch>
          </a:blipFill>
          <a:ln>
            <a:noFill/>
          </a:ln>
        </p:spPr>
      </p:sp>
      <p:sp>
        <p:nvSpPr>
          <p:cNvPr id="861" name="Google Shape;861;p21"/>
          <p:cNvSpPr txBox="1"/>
          <p:nvPr/>
        </p:nvSpPr>
        <p:spPr>
          <a:xfrm>
            <a:off x="2807950" y="488625"/>
            <a:ext cx="5568900" cy="615600"/>
          </a:xfrm>
          <a:prstGeom prst="rect">
            <a:avLst/>
          </a:prstGeom>
          <a:noFill/>
          <a:ln>
            <a:noFill/>
          </a:ln>
        </p:spPr>
        <p:txBody>
          <a:bodyPr anchorCtr="0" anchor="t" bIns="0" lIns="0" spcFirstLastPara="1" rIns="0" wrap="square" tIns="0">
            <a:spAutoFit/>
          </a:bodyPr>
          <a:lstStyle/>
          <a:p>
            <a:pPr indent="0" lvl="0" marL="0" marR="0" rtl="0" algn="ctr">
              <a:lnSpc>
                <a:spcPct val="112000"/>
              </a:lnSpc>
              <a:spcBef>
                <a:spcPts val="0"/>
              </a:spcBef>
              <a:spcAft>
                <a:spcPts val="0"/>
              </a:spcAft>
              <a:buNone/>
            </a:pPr>
            <a:r>
              <a:rPr b="0" i="0" lang="en" sz="4000" u="none" cap="none" strike="noStrike">
                <a:solidFill>
                  <a:srgbClr val="000000"/>
                </a:solidFill>
                <a:latin typeface="Luckiest Guy"/>
                <a:ea typeface="Luckiest Guy"/>
                <a:cs typeface="Luckiest Guy"/>
                <a:sym typeface="Luckiest Guy"/>
              </a:rPr>
              <a:t>Weekly Planner</a:t>
            </a:r>
            <a:endParaRPr sz="700"/>
          </a:p>
        </p:txBody>
      </p:sp>
      <p:sp>
        <p:nvSpPr>
          <p:cNvPr id="862" name="Google Shape;862;p21"/>
          <p:cNvSpPr txBox="1"/>
          <p:nvPr/>
        </p:nvSpPr>
        <p:spPr>
          <a:xfrm>
            <a:off x="642992" y="480509"/>
            <a:ext cx="1230939" cy="140335"/>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b="1" i="0" lang="en" sz="900" u="none" cap="none" strike="noStrike">
                <a:solidFill>
                  <a:srgbClr val="000000"/>
                </a:solidFill>
                <a:latin typeface="Montserrat Black"/>
                <a:ea typeface="Montserrat Black"/>
                <a:cs typeface="Montserrat Black"/>
                <a:sym typeface="Montserrat Black"/>
              </a:rPr>
              <a:t>Monday:</a:t>
            </a:r>
            <a:endParaRPr sz="700"/>
          </a:p>
        </p:txBody>
      </p:sp>
      <p:sp>
        <p:nvSpPr>
          <p:cNvPr id="863" name="Google Shape;863;p21"/>
          <p:cNvSpPr txBox="1"/>
          <p:nvPr/>
        </p:nvSpPr>
        <p:spPr>
          <a:xfrm>
            <a:off x="642992" y="2039387"/>
            <a:ext cx="1230939" cy="140335"/>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b="1" i="0" lang="en" sz="900" u="none" cap="none" strike="noStrike">
                <a:solidFill>
                  <a:srgbClr val="000000"/>
                </a:solidFill>
                <a:latin typeface="Montserrat Black"/>
                <a:ea typeface="Montserrat Black"/>
                <a:cs typeface="Montserrat Black"/>
                <a:sym typeface="Montserrat Black"/>
              </a:rPr>
              <a:t>Tuesday:</a:t>
            </a:r>
            <a:endParaRPr sz="700"/>
          </a:p>
        </p:txBody>
      </p:sp>
      <p:sp>
        <p:nvSpPr>
          <p:cNvPr id="864" name="Google Shape;864;p21"/>
          <p:cNvSpPr txBox="1"/>
          <p:nvPr/>
        </p:nvSpPr>
        <p:spPr>
          <a:xfrm>
            <a:off x="2693734" y="2019928"/>
            <a:ext cx="1230939" cy="140335"/>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b="1" i="0" lang="en" sz="900" u="none" cap="none" strike="noStrike">
                <a:solidFill>
                  <a:srgbClr val="000000"/>
                </a:solidFill>
                <a:latin typeface="Montserrat Black"/>
                <a:ea typeface="Montserrat Black"/>
                <a:cs typeface="Montserrat Black"/>
                <a:sym typeface="Montserrat Black"/>
              </a:rPr>
              <a:t>Thursday:</a:t>
            </a:r>
            <a:endParaRPr sz="700"/>
          </a:p>
        </p:txBody>
      </p:sp>
      <p:sp>
        <p:nvSpPr>
          <p:cNvPr id="865" name="Google Shape;865;p21"/>
          <p:cNvSpPr txBox="1"/>
          <p:nvPr/>
        </p:nvSpPr>
        <p:spPr>
          <a:xfrm>
            <a:off x="2693734" y="1469188"/>
            <a:ext cx="1230939" cy="140335"/>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b="1" i="0" lang="en" sz="900" u="none" cap="none" strike="noStrike">
                <a:solidFill>
                  <a:srgbClr val="000000"/>
                </a:solidFill>
                <a:latin typeface="Montserrat Black"/>
                <a:ea typeface="Montserrat Black"/>
                <a:cs typeface="Montserrat Black"/>
                <a:sym typeface="Montserrat Black"/>
              </a:rPr>
              <a:t>Month:</a:t>
            </a:r>
            <a:endParaRPr sz="700"/>
          </a:p>
        </p:txBody>
      </p:sp>
      <p:sp>
        <p:nvSpPr>
          <p:cNvPr id="866" name="Google Shape;866;p21"/>
          <p:cNvSpPr txBox="1"/>
          <p:nvPr/>
        </p:nvSpPr>
        <p:spPr>
          <a:xfrm>
            <a:off x="4723061" y="2019928"/>
            <a:ext cx="1230939" cy="140335"/>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b="1" i="0" lang="en" sz="900" u="none" cap="none" strike="noStrike">
                <a:solidFill>
                  <a:srgbClr val="000000"/>
                </a:solidFill>
                <a:latin typeface="Montserrat Black"/>
                <a:ea typeface="Montserrat Black"/>
                <a:cs typeface="Montserrat Black"/>
                <a:sym typeface="Montserrat Black"/>
              </a:rPr>
              <a:t>Saturday:</a:t>
            </a:r>
            <a:endParaRPr sz="700"/>
          </a:p>
        </p:txBody>
      </p:sp>
      <p:sp>
        <p:nvSpPr>
          <p:cNvPr id="867" name="Google Shape;867;p21"/>
          <p:cNvSpPr txBox="1"/>
          <p:nvPr/>
        </p:nvSpPr>
        <p:spPr>
          <a:xfrm>
            <a:off x="6754152" y="2019928"/>
            <a:ext cx="1230939" cy="140335"/>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b="1" i="0" lang="en" sz="900" u="none" cap="none" strike="noStrike">
                <a:solidFill>
                  <a:srgbClr val="000000"/>
                </a:solidFill>
                <a:latin typeface="Montserrat Black"/>
                <a:ea typeface="Montserrat Black"/>
                <a:cs typeface="Montserrat Black"/>
                <a:sym typeface="Montserrat Black"/>
              </a:rPr>
              <a:t>Weekly Goals:</a:t>
            </a:r>
            <a:endParaRPr sz="700"/>
          </a:p>
        </p:txBody>
      </p:sp>
      <p:sp>
        <p:nvSpPr>
          <p:cNvPr id="868" name="Google Shape;868;p21"/>
          <p:cNvSpPr txBox="1"/>
          <p:nvPr/>
        </p:nvSpPr>
        <p:spPr>
          <a:xfrm>
            <a:off x="5833883" y="1469188"/>
            <a:ext cx="1230939" cy="140335"/>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b="1" i="0" lang="en" sz="900" u="none" cap="none" strike="noStrike">
                <a:solidFill>
                  <a:srgbClr val="000000"/>
                </a:solidFill>
                <a:latin typeface="Montserrat Black"/>
                <a:ea typeface="Montserrat Black"/>
                <a:cs typeface="Montserrat Black"/>
                <a:sym typeface="Montserrat Black"/>
              </a:rPr>
              <a:t>Week Of:</a:t>
            </a:r>
            <a:endParaRPr sz="700"/>
          </a:p>
        </p:txBody>
      </p:sp>
      <p:sp>
        <p:nvSpPr>
          <p:cNvPr id="869" name="Google Shape;869;p21"/>
          <p:cNvSpPr txBox="1"/>
          <p:nvPr/>
        </p:nvSpPr>
        <p:spPr>
          <a:xfrm>
            <a:off x="642992" y="3514921"/>
            <a:ext cx="1230939" cy="140335"/>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b="1" i="0" lang="en" sz="900" u="none" cap="none" strike="noStrike">
                <a:solidFill>
                  <a:srgbClr val="000000"/>
                </a:solidFill>
                <a:latin typeface="Montserrat Black"/>
                <a:ea typeface="Montserrat Black"/>
                <a:cs typeface="Montserrat Black"/>
                <a:sym typeface="Montserrat Black"/>
              </a:rPr>
              <a:t>Wednesday:</a:t>
            </a:r>
            <a:endParaRPr sz="700"/>
          </a:p>
        </p:txBody>
      </p:sp>
      <p:sp>
        <p:nvSpPr>
          <p:cNvPr id="870" name="Google Shape;870;p21"/>
          <p:cNvSpPr txBox="1"/>
          <p:nvPr/>
        </p:nvSpPr>
        <p:spPr>
          <a:xfrm>
            <a:off x="2693734" y="3495462"/>
            <a:ext cx="1230939" cy="140335"/>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b="1" i="0" lang="en" sz="900" u="none" cap="none" strike="noStrike">
                <a:solidFill>
                  <a:srgbClr val="000000"/>
                </a:solidFill>
                <a:latin typeface="Montserrat Black"/>
                <a:ea typeface="Montserrat Black"/>
                <a:cs typeface="Montserrat Black"/>
                <a:sym typeface="Montserrat Black"/>
              </a:rPr>
              <a:t>Friday:</a:t>
            </a:r>
            <a:endParaRPr sz="700"/>
          </a:p>
        </p:txBody>
      </p:sp>
      <p:sp>
        <p:nvSpPr>
          <p:cNvPr id="871" name="Google Shape;871;p21"/>
          <p:cNvSpPr txBox="1"/>
          <p:nvPr/>
        </p:nvSpPr>
        <p:spPr>
          <a:xfrm>
            <a:off x="4723061" y="3495462"/>
            <a:ext cx="1230939" cy="140335"/>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b="1" i="0" lang="en" sz="900" u="none" cap="none" strike="noStrike">
                <a:solidFill>
                  <a:srgbClr val="000000"/>
                </a:solidFill>
                <a:latin typeface="Montserrat Black"/>
                <a:ea typeface="Montserrat Black"/>
                <a:cs typeface="Montserrat Black"/>
                <a:sym typeface="Montserrat Black"/>
              </a:rPr>
              <a:t>Sunday:</a:t>
            </a:r>
            <a:endParaRPr sz="700"/>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810"/>
        </a:solidFill>
      </p:bgPr>
    </p:bg>
    <p:spTree>
      <p:nvGrpSpPr>
        <p:cNvPr id="875" name="Shape 875"/>
        <p:cNvGrpSpPr/>
        <p:nvPr/>
      </p:nvGrpSpPr>
      <p:grpSpPr>
        <a:xfrm>
          <a:off x="0" y="0"/>
          <a:ext cx="0" cy="0"/>
          <a:chOff x="0" y="0"/>
          <a:chExt cx="0" cy="0"/>
        </a:xfrm>
      </p:grpSpPr>
      <p:grpSp>
        <p:nvGrpSpPr>
          <p:cNvPr id="876" name="Google Shape;876;p22"/>
          <p:cNvGrpSpPr/>
          <p:nvPr/>
        </p:nvGrpSpPr>
        <p:grpSpPr>
          <a:xfrm rot="-5400000">
            <a:off x="1989391" y="1434795"/>
            <a:ext cx="1991473" cy="4834783"/>
            <a:chOff x="0" y="-38100"/>
            <a:chExt cx="812800" cy="1973268"/>
          </a:xfrm>
        </p:grpSpPr>
        <p:sp>
          <p:nvSpPr>
            <p:cNvPr id="877" name="Google Shape;877;p22"/>
            <p:cNvSpPr/>
            <p:nvPr/>
          </p:nvSpPr>
          <p:spPr>
            <a:xfrm>
              <a:off x="0" y="0"/>
              <a:ext cx="445121" cy="1935168"/>
            </a:xfrm>
            <a:custGeom>
              <a:rect b="b" l="l" r="r" t="t"/>
              <a:pathLst>
                <a:path extrusionOk="0" h="1935168" w="445121">
                  <a:moveTo>
                    <a:pt x="0" y="0"/>
                  </a:moveTo>
                  <a:lnTo>
                    <a:pt x="445121" y="0"/>
                  </a:lnTo>
                  <a:lnTo>
                    <a:pt x="445121" y="1935168"/>
                  </a:lnTo>
                  <a:lnTo>
                    <a:pt x="0" y="1935168"/>
                  </a:lnTo>
                  <a:close/>
                </a:path>
              </a:pathLst>
            </a:custGeom>
            <a:solidFill>
              <a:srgbClr val="FFFFFF"/>
            </a:solidFill>
            <a:ln cap="sq" cmpd="sng" w="104775">
              <a:solidFill>
                <a:srgbClr val="000000"/>
              </a:solidFill>
              <a:prstDash val="solid"/>
              <a:miter lim="8000"/>
              <a:headEnd len="sm" w="sm" type="none"/>
              <a:tailEnd len="sm" w="sm" type="none"/>
            </a:ln>
          </p:spPr>
        </p:sp>
        <p:sp>
          <p:nvSpPr>
            <p:cNvPr id="878" name="Google Shape;878;p22"/>
            <p:cNvSpPr txBox="1"/>
            <p:nvPr/>
          </p:nvSpPr>
          <p:spPr>
            <a:xfrm>
              <a:off x="0" y="-38100"/>
              <a:ext cx="812800" cy="850900"/>
            </a:xfrm>
            <a:prstGeom prst="rect">
              <a:avLst/>
            </a:prstGeom>
            <a:noFill/>
            <a:ln>
              <a:noFill/>
            </a:ln>
          </p:spPr>
          <p:txBody>
            <a:bodyPr anchorCtr="0" anchor="ctr" bIns="32775" lIns="32775" spcFirstLastPara="1" rIns="32775" wrap="square" tIns="32775">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879" name="Google Shape;879;p22"/>
          <p:cNvGrpSpPr/>
          <p:nvPr/>
        </p:nvGrpSpPr>
        <p:grpSpPr>
          <a:xfrm rot="-5400000">
            <a:off x="6084935" y="2303209"/>
            <a:ext cx="1991473" cy="3097956"/>
            <a:chOff x="0" y="-38100"/>
            <a:chExt cx="812800" cy="1264399"/>
          </a:xfrm>
        </p:grpSpPr>
        <p:sp>
          <p:nvSpPr>
            <p:cNvPr id="880" name="Google Shape;880;p22"/>
            <p:cNvSpPr/>
            <p:nvPr/>
          </p:nvSpPr>
          <p:spPr>
            <a:xfrm>
              <a:off x="0" y="0"/>
              <a:ext cx="445121" cy="1226299"/>
            </a:xfrm>
            <a:custGeom>
              <a:rect b="b" l="l" r="r" t="t"/>
              <a:pathLst>
                <a:path extrusionOk="0" h="1226299" w="445121">
                  <a:moveTo>
                    <a:pt x="0" y="0"/>
                  </a:moveTo>
                  <a:lnTo>
                    <a:pt x="445121" y="0"/>
                  </a:lnTo>
                  <a:lnTo>
                    <a:pt x="445121" y="1226299"/>
                  </a:lnTo>
                  <a:lnTo>
                    <a:pt x="0" y="1226299"/>
                  </a:lnTo>
                  <a:close/>
                </a:path>
              </a:pathLst>
            </a:custGeom>
            <a:solidFill>
              <a:srgbClr val="FFFFFF"/>
            </a:solidFill>
            <a:ln cap="sq" cmpd="sng" w="104775">
              <a:solidFill>
                <a:srgbClr val="000000"/>
              </a:solidFill>
              <a:prstDash val="solid"/>
              <a:miter lim="8000"/>
              <a:headEnd len="sm" w="sm" type="none"/>
              <a:tailEnd len="sm" w="sm" type="none"/>
            </a:ln>
          </p:spPr>
        </p:sp>
        <p:sp>
          <p:nvSpPr>
            <p:cNvPr id="881" name="Google Shape;881;p22"/>
            <p:cNvSpPr txBox="1"/>
            <p:nvPr/>
          </p:nvSpPr>
          <p:spPr>
            <a:xfrm>
              <a:off x="0" y="-38100"/>
              <a:ext cx="812800" cy="850900"/>
            </a:xfrm>
            <a:prstGeom prst="rect">
              <a:avLst/>
            </a:prstGeom>
            <a:noFill/>
            <a:ln>
              <a:noFill/>
            </a:ln>
          </p:spPr>
          <p:txBody>
            <a:bodyPr anchorCtr="0" anchor="ctr" bIns="32775" lIns="32775" spcFirstLastPara="1" rIns="32775" wrap="square" tIns="32775">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882" name="Google Shape;882;p22"/>
          <p:cNvGrpSpPr/>
          <p:nvPr/>
        </p:nvGrpSpPr>
        <p:grpSpPr>
          <a:xfrm rot="-5400000">
            <a:off x="1842654" y="1334397"/>
            <a:ext cx="1991473" cy="4834783"/>
            <a:chOff x="0" y="-38100"/>
            <a:chExt cx="812800" cy="1973268"/>
          </a:xfrm>
        </p:grpSpPr>
        <p:sp>
          <p:nvSpPr>
            <p:cNvPr id="883" name="Google Shape;883;p22"/>
            <p:cNvSpPr/>
            <p:nvPr/>
          </p:nvSpPr>
          <p:spPr>
            <a:xfrm>
              <a:off x="0" y="0"/>
              <a:ext cx="445121" cy="1935168"/>
            </a:xfrm>
            <a:custGeom>
              <a:rect b="b" l="l" r="r" t="t"/>
              <a:pathLst>
                <a:path extrusionOk="0" h="1935168" w="445121">
                  <a:moveTo>
                    <a:pt x="0" y="0"/>
                  </a:moveTo>
                  <a:lnTo>
                    <a:pt x="445121" y="0"/>
                  </a:lnTo>
                  <a:lnTo>
                    <a:pt x="445121" y="1935168"/>
                  </a:lnTo>
                  <a:lnTo>
                    <a:pt x="0" y="1935168"/>
                  </a:lnTo>
                  <a:close/>
                </a:path>
              </a:pathLst>
            </a:custGeom>
            <a:solidFill>
              <a:srgbClr val="C4FFC4"/>
            </a:solidFill>
            <a:ln cap="sq" cmpd="sng" w="104775">
              <a:solidFill>
                <a:srgbClr val="000000"/>
              </a:solidFill>
              <a:prstDash val="solid"/>
              <a:miter lim="8000"/>
              <a:headEnd len="sm" w="sm" type="none"/>
              <a:tailEnd len="sm" w="sm" type="none"/>
            </a:ln>
          </p:spPr>
        </p:sp>
        <p:sp>
          <p:nvSpPr>
            <p:cNvPr id="884" name="Google Shape;884;p22"/>
            <p:cNvSpPr txBox="1"/>
            <p:nvPr/>
          </p:nvSpPr>
          <p:spPr>
            <a:xfrm>
              <a:off x="0" y="-38100"/>
              <a:ext cx="812800" cy="850900"/>
            </a:xfrm>
            <a:prstGeom prst="rect">
              <a:avLst/>
            </a:prstGeom>
            <a:noFill/>
            <a:ln>
              <a:noFill/>
            </a:ln>
          </p:spPr>
          <p:txBody>
            <a:bodyPr anchorCtr="0" anchor="ctr" bIns="32775" lIns="32775" spcFirstLastPara="1" rIns="32775" wrap="square" tIns="32775">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885" name="Google Shape;885;p22"/>
          <p:cNvGrpSpPr/>
          <p:nvPr/>
        </p:nvGrpSpPr>
        <p:grpSpPr>
          <a:xfrm rot="-5400000">
            <a:off x="5938199" y="2202810"/>
            <a:ext cx="1991473" cy="3097956"/>
            <a:chOff x="0" y="-38100"/>
            <a:chExt cx="812800" cy="1264399"/>
          </a:xfrm>
        </p:grpSpPr>
        <p:sp>
          <p:nvSpPr>
            <p:cNvPr id="886" name="Google Shape;886;p22"/>
            <p:cNvSpPr/>
            <p:nvPr/>
          </p:nvSpPr>
          <p:spPr>
            <a:xfrm>
              <a:off x="0" y="0"/>
              <a:ext cx="445121" cy="1226299"/>
            </a:xfrm>
            <a:custGeom>
              <a:rect b="b" l="l" r="r" t="t"/>
              <a:pathLst>
                <a:path extrusionOk="0" h="1226299" w="445121">
                  <a:moveTo>
                    <a:pt x="0" y="0"/>
                  </a:moveTo>
                  <a:lnTo>
                    <a:pt x="445121" y="0"/>
                  </a:lnTo>
                  <a:lnTo>
                    <a:pt x="445121" y="1226299"/>
                  </a:lnTo>
                  <a:lnTo>
                    <a:pt x="0" y="1226299"/>
                  </a:lnTo>
                  <a:close/>
                </a:path>
              </a:pathLst>
            </a:custGeom>
            <a:solidFill>
              <a:srgbClr val="FCFCC3"/>
            </a:solidFill>
            <a:ln cap="sq" cmpd="sng" w="104775">
              <a:solidFill>
                <a:srgbClr val="000000"/>
              </a:solidFill>
              <a:prstDash val="solid"/>
              <a:miter lim="8000"/>
              <a:headEnd len="sm" w="sm" type="none"/>
              <a:tailEnd len="sm" w="sm" type="none"/>
            </a:ln>
          </p:spPr>
        </p:sp>
        <p:sp>
          <p:nvSpPr>
            <p:cNvPr id="887" name="Google Shape;887;p22"/>
            <p:cNvSpPr txBox="1"/>
            <p:nvPr/>
          </p:nvSpPr>
          <p:spPr>
            <a:xfrm>
              <a:off x="0" y="-38100"/>
              <a:ext cx="812800" cy="850900"/>
            </a:xfrm>
            <a:prstGeom prst="rect">
              <a:avLst/>
            </a:prstGeom>
            <a:noFill/>
            <a:ln>
              <a:noFill/>
            </a:ln>
          </p:spPr>
          <p:txBody>
            <a:bodyPr anchorCtr="0" anchor="ctr" bIns="32775" lIns="32775" spcFirstLastPara="1" rIns="32775" wrap="square" tIns="32775">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888" name="Google Shape;888;p22"/>
          <p:cNvSpPr/>
          <p:nvPr/>
        </p:nvSpPr>
        <p:spPr>
          <a:xfrm>
            <a:off x="-523231" y="-255950"/>
            <a:ext cx="1272899" cy="2215488"/>
          </a:xfrm>
          <a:custGeom>
            <a:rect b="b" l="l" r="r" t="t"/>
            <a:pathLst>
              <a:path extrusionOk="0" h="4430976" w="2545797">
                <a:moveTo>
                  <a:pt x="0" y="0"/>
                </a:moveTo>
                <a:lnTo>
                  <a:pt x="2545797" y="0"/>
                </a:lnTo>
                <a:lnTo>
                  <a:pt x="2545797" y="4430976"/>
                </a:lnTo>
                <a:lnTo>
                  <a:pt x="0" y="4430976"/>
                </a:lnTo>
                <a:lnTo>
                  <a:pt x="0" y="0"/>
                </a:lnTo>
                <a:close/>
              </a:path>
            </a:pathLst>
          </a:custGeom>
          <a:blipFill rotWithShape="1">
            <a:blip r:embed="rId3">
              <a:alphaModFix/>
            </a:blip>
            <a:stretch>
              <a:fillRect b="0" l="0" r="0" t="0"/>
            </a:stretch>
          </a:blipFill>
          <a:ln>
            <a:noFill/>
          </a:ln>
        </p:spPr>
      </p:sp>
      <p:grpSp>
        <p:nvGrpSpPr>
          <p:cNvPr id="889" name="Google Shape;889;p22"/>
          <p:cNvGrpSpPr/>
          <p:nvPr/>
        </p:nvGrpSpPr>
        <p:grpSpPr>
          <a:xfrm rot="-5400000">
            <a:off x="467673" y="-77331"/>
            <a:ext cx="1991479" cy="2084824"/>
            <a:chOff x="0" y="-38100"/>
            <a:chExt cx="812800" cy="850900"/>
          </a:xfrm>
        </p:grpSpPr>
        <p:sp>
          <p:nvSpPr>
            <p:cNvPr id="890" name="Google Shape;890;p22"/>
            <p:cNvSpPr/>
            <p:nvPr/>
          </p:nvSpPr>
          <p:spPr>
            <a:xfrm>
              <a:off x="0" y="0"/>
              <a:ext cx="246541" cy="275212"/>
            </a:xfrm>
            <a:custGeom>
              <a:rect b="b" l="l" r="r" t="t"/>
              <a:pathLst>
                <a:path extrusionOk="0" h="275212" w="246541">
                  <a:moveTo>
                    <a:pt x="0" y="0"/>
                  </a:moveTo>
                  <a:lnTo>
                    <a:pt x="246541" y="0"/>
                  </a:lnTo>
                  <a:lnTo>
                    <a:pt x="246541" y="275212"/>
                  </a:lnTo>
                  <a:lnTo>
                    <a:pt x="0" y="275212"/>
                  </a:lnTo>
                  <a:close/>
                </a:path>
              </a:pathLst>
            </a:custGeom>
            <a:solidFill>
              <a:srgbClr val="FFFFFF"/>
            </a:solidFill>
            <a:ln cap="sq" cmpd="sng" w="104775">
              <a:solidFill>
                <a:srgbClr val="000000"/>
              </a:solidFill>
              <a:prstDash val="solid"/>
              <a:miter lim="8000"/>
              <a:headEnd len="sm" w="sm" type="none"/>
              <a:tailEnd len="sm" w="sm" type="none"/>
            </a:ln>
          </p:spPr>
        </p:sp>
        <p:sp>
          <p:nvSpPr>
            <p:cNvPr id="891" name="Google Shape;891;p22"/>
            <p:cNvSpPr txBox="1"/>
            <p:nvPr/>
          </p:nvSpPr>
          <p:spPr>
            <a:xfrm>
              <a:off x="0" y="-38100"/>
              <a:ext cx="812800" cy="850900"/>
            </a:xfrm>
            <a:prstGeom prst="rect">
              <a:avLst/>
            </a:prstGeom>
            <a:noFill/>
            <a:ln>
              <a:noFill/>
            </a:ln>
          </p:spPr>
          <p:txBody>
            <a:bodyPr anchorCtr="0" anchor="ctr" bIns="32775" lIns="32775" spcFirstLastPara="1" rIns="32775" wrap="square" tIns="32775">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892" name="Google Shape;892;p22"/>
          <p:cNvGrpSpPr/>
          <p:nvPr/>
        </p:nvGrpSpPr>
        <p:grpSpPr>
          <a:xfrm rot="-5400000">
            <a:off x="467673" y="673086"/>
            <a:ext cx="1991479" cy="2084824"/>
            <a:chOff x="0" y="-38100"/>
            <a:chExt cx="812800" cy="850900"/>
          </a:xfrm>
        </p:grpSpPr>
        <p:sp>
          <p:nvSpPr>
            <p:cNvPr id="893" name="Google Shape;893;p22"/>
            <p:cNvSpPr/>
            <p:nvPr/>
          </p:nvSpPr>
          <p:spPr>
            <a:xfrm>
              <a:off x="0" y="0"/>
              <a:ext cx="246541" cy="275212"/>
            </a:xfrm>
            <a:custGeom>
              <a:rect b="b" l="l" r="r" t="t"/>
              <a:pathLst>
                <a:path extrusionOk="0" h="275212" w="246541">
                  <a:moveTo>
                    <a:pt x="0" y="0"/>
                  </a:moveTo>
                  <a:lnTo>
                    <a:pt x="246541" y="0"/>
                  </a:lnTo>
                  <a:lnTo>
                    <a:pt x="246541" y="275212"/>
                  </a:lnTo>
                  <a:lnTo>
                    <a:pt x="0" y="275212"/>
                  </a:lnTo>
                  <a:close/>
                </a:path>
              </a:pathLst>
            </a:custGeom>
            <a:solidFill>
              <a:srgbClr val="FFFFFF"/>
            </a:solidFill>
            <a:ln cap="sq" cmpd="sng" w="104775">
              <a:solidFill>
                <a:srgbClr val="000000"/>
              </a:solidFill>
              <a:prstDash val="solid"/>
              <a:miter lim="8000"/>
              <a:headEnd len="sm" w="sm" type="none"/>
              <a:tailEnd len="sm" w="sm" type="none"/>
            </a:ln>
          </p:spPr>
        </p:sp>
        <p:sp>
          <p:nvSpPr>
            <p:cNvPr id="894" name="Google Shape;894;p22"/>
            <p:cNvSpPr txBox="1"/>
            <p:nvPr/>
          </p:nvSpPr>
          <p:spPr>
            <a:xfrm>
              <a:off x="0" y="-38100"/>
              <a:ext cx="812800" cy="850900"/>
            </a:xfrm>
            <a:prstGeom prst="rect">
              <a:avLst/>
            </a:prstGeom>
            <a:noFill/>
            <a:ln>
              <a:noFill/>
            </a:ln>
          </p:spPr>
          <p:txBody>
            <a:bodyPr anchorCtr="0" anchor="ctr" bIns="32775" lIns="32775" spcFirstLastPara="1" rIns="32775" wrap="square" tIns="32775">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895" name="Google Shape;895;p22"/>
          <p:cNvGrpSpPr/>
          <p:nvPr/>
        </p:nvGrpSpPr>
        <p:grpSpPr>
          <a:xfrm rot="-5400000">
            <a:off x="1294999" y="-77331"/>
            <a:ext cx="1991479" cy="2084824"/>
            <a:chOff x="0" y="-38100"/>
            <a:chExt cx="812800" cy="850900"/>
          </a:xfrm>
        </p:grpSpPr>
        <p:sp>
          <p:nvSpPr>
            <p:cNvPr id="896" name="Google Shape;896;p22"/>
            <p:cNvSpPr/>
            <p:nvPr/>
          </p:nvSpPr>
          <p:spPr>
            <a:xfrm>
              <a:off x="0" y="0"/>
              <a:ext cx="246541" cy="275212"/>
            </a:xfrm>
            <a:custGeom>
              <a:rect b="b" l="l" r="r" t="t"/>
              <a:pathLst>
                <a:path extrusionOk="0" h="275212" w="246541">
                  <a:moveTo>
                    <a:pt x="0" y="0"/>
                  </a:moveTo>
                  <a:lnTo>
                    <a:pt x="246541" y="0"/>
                  </a:lnTo>
                  <a:lnTo>
                    <a:pt x="246541" y="275212"/>
                  </a:lnTo>
                  <a:lnTo>
                    <a:pt x="0" y="275212"/>
                  </a:lnTo>
                  <a:close/>
                </a:path>
              </a:pathLst>
            </a:custGeom>
            <a:solidFill>
              <a:srgbClr val="FFFFFF"/>
            </a:solidFill>
            <a:ln cap="sq" cmpd="sng" w="104775">
              <a:solidFill>
                <a:srgbClr val="000000"/>
              </a:solidFill>
              <a:prstDash val="solid"/>
              <a:miter lim="8000"/>
              <a:headEnd len="sm" w="sm" type="none"/>
              <a:tailEnd len="sm" w="sm" type="none"/>
            </a:ln>
          </p:spPr>
        </p:sp>
        <p:sp>
          <p:nvSpPr>
            <p:cNvPr id="897" name="Google Shape;897;p22"/>
            <p:cNvSpPr txBox="1"/>
            <p:nvPr/>
          </p:nvSpPr>
          <p:spPr>
            <a:xfrm>
              <a:off x="0" y="-38100"/>
              <a:ext cx="812800" cy="850900"/>
            </a:xfrm>
            <a:prstGeom prst="rect">
              <a:avLst/>
            </a:prstGeom>
            <a:noFill/>
            <a:ln>
              <a:noFill/>
            </a:ln>
          </p:spPr>
          <p:txBody>
            <a:bodyPr anchorCtr="0" anchor="ctr" bIns="32775" lIns="32775" spcFirstLastPara="1" rIns="32775" wrap="square" tIns="32775">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898" name="Google Shape;898;p22"/>
          <p:cNvGrpSpPr/>
          <p:nvPr/>
        </p:nvGrpSpPr>
        <p:grpSpPr>
          <a:xfrm rot="-5400000">
            <a:off x="1294999" y="673086"/>
            <a:ext cx="1991479" cy="2084824"/>
            <a:chOff x="0" y="-38100"/>
            <a:chExt cx="812800" cy="850900"/>
          </a:xfrm>
        </p:grpSpPr>
        <p:sp>
          <p:nvSpPr>
            <p:cNvPr id="899" name="Google Shape;899;p22"/>
            <p:cNvSpPr/>
            <p:nvPr/>
          </p:nvSpPr>
          <p:spPr>
            <a:xfrm>
              <a:off x="0" y="0"/>
              <a:ext cx="246541" cy="275212"/>
            </a:xfrm>
            <a:custGeom>
              <a:rect b="b" l="l" r="r" t="t"/>
              <a:pathLst>
                <a:path extrusionOk="0" h="275212" w="246541">
                  <a:moveTo>
                    <a:pt x="0" y="0"/>
                  </a:moveTo>
                  <a:lnTo>
                    <a:pt x="246541" y="0"/>
                  </a:lnTo>
                  <a:lnTo>
                    <a:pt x="246541" y="275212"/>
                  </a:lnTo>
                  <a:lnTo>
                    <a:pt x="0" y="275212"/>
                  </a:lnTo>
                  <a:close/>
                </a:path>
              </a:pathLst>
            </a:custGeom>
            <a:solidFill>
              <a:srgbClr val="FFFFFF"/>
            </a:solidFill>
            <a:ln cap="sq" cmpd="sng" w="104775">
              <a:solidFill>
                <a:srgbClr val="000000"/>
              </a:solidFill>
              <a:prstDash val="solid"/>
              <a:miter lim="8000"/>
              <a:headEnd len="sm" w="sm" type="none"/>
              <a:tailEnd len="sm" w="sm" type="none"/>
            </a:ln>
          </p:spPr>
        </p:sp>
        <p:sp>
          <p:nvSpPr>
            <p:cNvPr id="900" name="Google Shape;900;p22"/>
            <p:cNvSpPr txBox="1"/>
            <p:nvPr/>
          </p:nvSpPr>
          <p:spPr>
            <a:xfrm>
              <a:off x="0" y="-38100"/>
              <a:ext cx="812800" cy="850900"/>
            </a:xfrm>
            <a:prstGeom prst="rect">
              <a:avLst/>
            </a:prstGeom>
            <a:noFill/>
            <a:ln>
              <a:noFill/>
            </a:ln>
          </p:spPr>
          <p:txBody>
            <a:bodyPr anchorCtr="0" anchor="ctr" bIns="32775" lIns="32775" spcFirstLastPara="1" rIns="32775" wrap="square" tIns="32775">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901" name="Google Shape;901;p22"/>
          <p:cNvGrpSpPr/>
          <p:nvPr/>
        </p:nvGrpSpPr>
        <p:grpSpPr>
          <a:xfrm rot="-5400000">
            <a:off x="2122325" y="-77331"/>
            <a:ext cx="1991479" cy="2084824"/>
            <a:chOff x="0" y="-38100"/>
            <a:chExt cx="812800" cy="850900"/>
          </a:xfrm>
        </p:grpSpPr>
        <p:sp>
          <p:nvSpPr>
            <p:cNvPr id="902" name="Google Shape;902;p22"/>
            <p:cNvSpPr/>
            <p:nvPr/>
          </p:nvSpPr>
          <p:spPr>
            <a:xfrm>
              <a:off x="0" y="0"/>
              <a:ext cx="246541" cy="275212"/>
            </a:xfrm>
            <a:custGeom>
              <a:rect b="b" l="l" r="r" t="t"/>
              <a:pathLst>
                <a:path extrusionOk="0" h="275212" w="246541">
                  <a:moveTo>
                    <a:pt x="0" y="0"/>
                  </a:moveTo>
                  <a:lnTo>
                    <a:pt x="246541" y="0"/>
                  </a:lnTo>
                  <a:lnTo>
                    <a:pt x="246541" y="275212"/>
                  </a:lnTo>
                  <a:lnTo>
                    <a:pt x="0" y="275212"/>
                  </a:lnTo>
                  <a:close/>
                </a:path>
              </a:pathLst>
            </a:custGeom>
            <a:solidFill>
              <a:srgbClr val="FFFFFF"/>
            </a:solidFill>
            <a:ln cap="sq" cmpd="sng" w="104775">
              <a:solidFill>
                <a:srgbClr val="000000"/>
              </a:solidFill>
              <a:prstDash val="solid"/>
              <a:miter lim="8000"/>
              <a:headEnd len="sm" w="sm" type="none"/>
              <a:tailEnd len="sm" w="sm" type="none"/>
            </a:ln>
          </p:spPr>
        </p:sp>
        <p:sp>
          <p:nvSpPr>
            <p:cNvPr id="903" name="Google Shape;903;p22"/>
            <p:cNvSpPr txBox="1"/>
            <p:nvPr/>
          </p:nvSpPr>
          <p:spPr>
            <a:xfrm>
              <a:off x="0" y="-38100"/>
              <a:ext cx="812800" cy="850900"/>
            </a:xfrm>
            <a:prstGeom prst="rect">
              <a:avLst/>
            </a:prstGeom>
            <a:noFill/>
            <a:ln>
              <a:noFill/>
            </a:ln>
          </p:spPr>
          <p:txBody>
            <a:bodyPr anchorCtr="0" anchor="ctr" bIns="32775" lIns="32775" spcFirstLastPara="1" rIns="32775" wrap="square" tIns="32775">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904" name="Google Shape;904;p22"/>
          <p:cNvGrpSpPr/>
          <p:nvPr/>
        </p:nvGrpSpPr>
        <p:grpSpPr>
          <a:xfrm rot="-5400000">
            <a:off x="2122325" y="673086"/>
            <a:ext cx="1991479" cy="2084824"/>
            <a:chOff x="0" y="-38100"/>
            <a:chExt cx="812800" cy="850900"/>
          </a:xfrm>
        </p:grpSpPr>
        <p:sp>
          <p:nvSpPr>
            <p:cNvPr id="905" name="Google Shape;905;p22"/>
            <p:cNvSpPr/>
            <p:nvPr/>
          </p:nvSpPr>
          <p:spPr>
            <a:xfrm>
              <a:off x="0" y="0"/>
              <a:ext cx="246541" cy="275212"/>
            </a:xfrm>
            <a:custGeom>
              <a:rect b="b" l="l" r="r" t="t"/>
              <a:pathLst>
                <a:path extrusionOk="0" h="275212" w="246541">
                  <a:moveTo>
                    <a:pt x="0" y="0"/>
                  </a:moveTo>
                  <a:lnTo>
                    <a:pt x="246541" y="0"/>
                  </a:lnTo>
                  <a:lnTo>
                    <a:pt x="246541" y="275212"/>
                  </a:lnTo>
                  <a:lnTo>
                    <a:pt x="0" y="275212"/>
                  </a:lnTo>
                  <a:close/>
                </a:path>
              </a:pathLst>
            </a:custGeom>
            <a:solidFill>
              <a:srgbClr val="FFFFFF"/>
            </a:solidFill>
            <a:ln cap="sq" cmpd="sng" w="104775">
              <a:solidFill>
                <a:srgbClr val="000000"/>
              </a:solidFill>
              <a:prstDash val="solid"/>
              <a:miter lim="8000"/>
              <a:headEnd len="sm" w="sm" type="none"/>
              <a:tailEnd len="sm" w="sm" type="none"/>
            </a:ln>
          </p:spPr>
        </p:sp>
        <p:sp>
          <p:nvSpPr>
            <p:cNvPr id="906" name="Google Shape;906;p22"/>
            <p:cNvSpPr txBox="1"/>
            <p:nvPr/>
          </p:nvSpPr>
          <p:spPr>
            <a:xfrm>
              <a:off x="0" y="-38100"/>
              <a:ext cx="812800" cy="850900"/>
            </a:xfrm>
            <a:prstGeom prst="rect">
              <a:avLst/>
            </a:prstGeom>
            <a:noFill/>
            <a:ln>
              <a:noFill/>
            </a:ln>
          </p:spPr>
          <p:txBody>
            <a:bodyPr anchorCtr="0" anchor="ctr" bIns="32775" lIns="32775" spcFirstLastPara="1" rIns="32775" wrap="square" tIns="32775">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907" name="Google Shape;907;p22"/>
          <p:cNvGrpSpPr/>
          <p:nvPr/>
        </p:nvGrpSpPr>
        <p:grpSpPr>
          <a:xfrm rot="-5400000">
            <a:off x="2949652" y="-77331"/>
            <a:ext cx="1991479" cy="2084824"/>
            <a:chOff x="0" y="-38100"/>
            <a:chExt cx="812800" cy="850900"/>
          </a:xfrm>
        </p:grpSpPr>
        <p:sp>
          <p:nvSpPr>
            <p:cNvPr id="908" name="Google Shape;908;p22"/>
            <p:cNvSpPr/>
            <p:nvPr/>
          </p:nvSpPr>
          <p:spPr>
            <a:xfrm>
              <a:off x="0" y="0"/>
              <a:ext cx="246541" cy="275212"/>
            </a:xfrm>
            <a:custGeom>
              <a:rect b="b" l="l" r="r" t="t"/>
              <a:pathLst>
                <a:path extrusionOk="0" h="275212" w="246541">
                  <a:moveTo>
                    <a:pt x="0" y="0"/>
                  </a:moveTo>
                  <a:lnTo>
                    <a:pt x="246541" y="0"/>
                  </a:lnTo>
                  <a:lnTo>
                    <a:pt x="246541" y="275212"/>
                  </a:lnTo>
                  <a:lnTo>
                    <a:pt x="0" y="275212"/>
                  </a:lnTo>
                  <a:close/>
                </a:path>
              </a:pathLst>
            </a:custGeom>
            <a:solidFill>
              <a:srgbClr val="FFFFFF"/>
            </a:solidFill>
            <a:ln cap="sq" cmpd="sng" w="104775">
              <a:solidFill>
                <a:srgbClr val="000000"/>
              </a:solidFill>
              <a:prstDash val="solid"/>
              <a:miter lim="8000"/>
              <a:headEnd len="sm" w="sm" type="none"/>
              <a:tailEnd len="sm" w="sm" type="none"/>
            </a:ln>
          </p:spPr>
        </p:sp>
        <p:sp>
          <p:nvSpPr>
            <p:cNvPr id="909" name="Google Shape;909;p22"/>
            <p:cNvSpPr txBox="1"/>
            <p:nvPr/>
          </p:nvSpPr>
          <p:spPr>
            <a:xfrm>
              <a:off x="0" y="-38100"/>
              <a:ext cx="812800" cy="850900"/>
            </a:xfrm>
            <a:prstGeom prst="rect">
              <a:avLst/>
            </a:prstGeom>
            <a:noFill/>
            <a:ln>
              <a:noFill/>
            </a:ln>
          </p:spPr>
          <p:txBody>
            <a:bodyPr anchorCtr="0" anchor="ctr" bIns="32775" lIns="32775" spcFirstLastPara="1" rIns="32775" wrap="square" tIns="32775">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910" name="Google Shape;910;p22"/>
          <p:cNvGrpSpPr/>
          <p:nvPr/>
        </p:nvGrpSpPr>
        <p:grpSpPr>
          <a:xfrm rot="-5400000">
            <a:off x="2949652" y="673086"/>
            <a:ext cx="1991479" cy="2084824"/>
            <a:chOff x="0" y="-38100"/>
            <a:chExt cx="812800" cy="850900"/>
          </a:xfrm>
        </p:grpSpPr>
        <p:sp>
          <p:nvSpPr>
            <p:cNvPr id="911" name="Google Shape;911;p22"/>
            <p:cNvSpPr/>
            <p:nvPr/>
          </p:nvSpPr>
          <p:spPr>
            <a:xfrm>
              <a:off x="0" y="0"/>
              <a:ext cx="246541" cy="275212"/>
            </a:xfrm>
            <a:custGeom>
              <a:rect b="b" l="l" r="r" t="t"/>
              <a:pathLst>
                <a:path extrusionOk="0" h="275212" w="246541">
                  <a:moveTo>
                    <a:pt x="0" y="0"/>
                  </a:moveTo>
                  <a:lnTo>
                    <a:pt x="246541" y="0"/>
                  </a:lnTo>
                  <a:lnTo>
                    <a:pt x="246541" y="275212"/>
                  </a:lnTo>
                  <a:lnTo>
                    <a:pt x="0" y="275212"/>
                  </a:lnTo>
                  <a:close/>
                </a:path>
              </a:pathLst>
            </a:custGeom>
            <a:solidFill>
              <a:srgbClr val="FFFFFF"/>
            </a:solidFill>
            <a:ln cap="sq" cmpd="sng" w="104775">
              <a:solidFill>
                <a:srgbClr val="000000"/>
              </a:solidFill>
              <a:prstDash val="solid"/>
              <a:miter lim="8000"/>
              <a:headEnd len="sm" w="sm" type="none"/>
              <a:tailEnd len="sm" w="sm" type="none"/>
            </a:ln>
          </p:spPr>
        </p:sp>
        <p:sp>
          <p:nvSpPr>
            <p:cNvPr id="912" name="Google Shape;912;p22"/>
            <p:cNvSpPr txBox="1"/>
            <p:nvPr/>
          </p:nvSpPr>
          <p:spPr>
            <a:xfrm>
              <a:off x="0" y="-38100"/>
              <a:ext cx="812800" cy="850900"/>
            </a:xfrm>
            <a:prstGeom prst="rect">
              <a:avLst/>
            </a:prstGeom>
            <a:noFill/>
            <a:ln>
              <a:noFill/>
            </a:ln>
          </p:spPr>
          <p:txBody>
            <a:bodyPr anchorCtr="0" anchor="ctr" bIns="32775" lIns="32775" spcFirstLastPara="1" rIns="32775" wrap="square" tIns="32775">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913" name="Google Shape;913;p22"/>
          <p:cNvGrpSpPr/>
          <p:nvPr/>
        </p:nvGrpSpPr>
        <p:grpSpPr>
          <a:xfrm rot="-5400000">
            <a:off x="3776978" y="-77331"/>
            <a:ext cx="1991479" cy="2084824"/>
            <a:chOff x="0" y="-38100"/>
            <a:chExt cx="812800" cy="850900"/>
          </a:xfrm>
        </p:grpSpPr>
        <p:sp>
          <p:nvSpPr>
            <p:cNvPr id="914" name="Google Shape;914;p22"/>
            <p:cNvSpPr/>
            <p:nvPr/>
          </p:nvSpPr>
          <p:spPr>
            <a:xfrm>
              <a:off x="0" y="0"/>
              <a:ext cx="246541" cy="275212"/>
            </a:xfrm>
            <a:custGeom>
              <a:rect b="b" l="l" r="r" t="t"/>
              <a:pathLst>
                <a:path extrusionOk="0" h="275212" w="246541">
                  <a:moveTo>
                    <a:pt x="0" y="0"/>
                  </a:moveTo>
                  <a:lnTo>
                    <a:pt x="246541" y="0"/>
                  </a:lnTo>
                  <a:lnTo>
                    <a:pt x="246541" y="275212"/>
                  </a:lnTo>
                  <a:lnTo>
                    <a:pt x="0" y="275212"/>
                  </a:lnTo>
                  <a:close/>
                </a:path>
              </a:pathLst>
            </a:custGeom>
            <a:solidFill>
              <a:srgbClr val="FFFFFF"/>
            </a:solidFill>
            <a:ln cap="sq" cmpd="sng" w="104775">
              <a:solidFill>
                <a:srgbClr val="000000"/>
              </a:solidFill>
              <a:prstDash val="solid"/>
              <a:miter lim="8000"/>
              <a:headEnd len="sm" w="sm" type="none"/>
              <a:tailEnd len="sm" w="sm" type="none"/>
            </a:ln>
          </p:spPr>
        </p:sp>
        <p:sp>
          <p:nvSpPr>
            <p:cNvPr id="915" name="Google Shape;915;p22"/>
            <p:cNvSpPr txBox="1"/>
            <p:nvPr/>
          </p:nvSpPr>
          <p:spPr>
            <a:xfrm>
              <a:off x="0" y="-38100"/>
              <a:ext cx="812800" cy="850900"/>
            </a:xfrm>
            <a:prstGeom prst="rect">
              <a:avLst/>
            </a:prstGeom>
            <a:noFill/>
            <a:ln>
              <a:noFill/>
            </a:ln>
          </p:spPr>
          <p:txBody>
            <a:bodyPr anchorCtr="0" anchor="ctr" bIns="32775" lIns="32775" spcFirstLastPara="1" rIns="32775" wrap="square" tIns="32775">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916" name="Google Shape;916;p22"/>
          <p:cNvGrpSpPr/>
          <p:nvPr/>
        </p:nvGrpSpPr>
        <p:grpSpPr>
          <a:xfrm rot="-5400000">
            <a:off x="3776978" y="673086"/>
            <a:ext cx="1991479" cy="2084824"/>
            <a:chOff x="0" y="-38100"/>
            <a:chExt cx="812800" cy="850900"/>
          </a:xfrm>
        </p:grpSpPr>
        <p:sp>
          <p:nvSpPr>
            <p:cNvPr id="917" name="Google Shape;917;p22"/>
            <p:cNvSpPr/>
            <p:nvPr/>
          </p:nvSpPr>
          <p:spPr>
            <a:xfrm>
              <a:off x="0" y="0"/>
              <a:ext cx="246541" cy="275212"/>
            </a:xfrm>
            <a:custGeom>
              <a:rect b="b" l="l" r="r" t="t"/>
              <a:pathLst>
                <a:path extrusionOk="0" h="275212" w="246541">
                  <a:moveTo>
                    <a:pt x="0" y="0"/>
                  </a:moveTo>
                  <a:lnTo>
                    <a:pt x="246541" y="0"/>
                  </a:lnTo>
                  <a:lnTo>
                    <a:pt x="246541" y="275212"/>
                  </a:lnTo>
                  <a:lnTo>
                    <a:pt x="0" y="275212"/>
                  </a:lnTo>
                  <a:close/>
                </a:path>
              </a:pathLst>
            </a:custGeom>
            <a:solidFill>
              <a:srgbClr val="FFFFFF"/>
            </a:solidFill>
            <a:ln cap="sq" cmpd="sng" w="104775">
              <a:solidFill>
                <a:srgbClr val="000000"/>
              </a:solidFill>
              <a:prstDash val="solid"/>
              <a:miter lim="8000"/>
              <a:headEnd len="sm" w="sm" type="none"/>
              <a:tailEnd len="sm" w="sm" type="none"/>
            </a:ln>
          </p:spPr>
        </p:sp>
        <p:sp>
          <p:nvSpPr>
            <p:cNvPr id="918" name="Google Shape;918;p22"/>
            <p:cNvSpPr txBox="1"/>
            <p:nvPr/>
          </p:nvSpPr>
          <p:spPr>
            <a:xfrm>
              <a:off x="0" y="-38100"/>
              <a:ext cx="812800" cy="850900"/>
            </a:xfrm>
            <a:prstGeom prst="rect">
              <a:avLst/>
            </a:prstGeom>
            <a:noFill/>
            <a:ln>
              <a:noFill/>
            </a:ln>
          </p:spPr>
          <p:txBody>
            <a:bodyPr anchorCtr="0" anchor="ctr" bIns="32775" lIns="32775" spcFirstLastPara="1" rIns="32775" wrap="square" tIns="32775">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919" name="Google Shape;919;p22"/>
          <p:cNvGrpSpPr/>
          <p:nvPr/>
        </p:nvGrpSpPr>
        <p:grpSpPr>
          <a:xfrm rot="-5400000">
            <a:off x="4604304" y="-77331"/>
            <a:ext cx="1991479" cy="2084824"/>
            <a:chOff x="0" y="-38100"/>
            <a:chExt cx="812800" cy="850900"/>
          </a:xfrm>
        </p:grpSpPr>
        <p:sp>
          <p:nvSpPr>
            <p:cNvPr id="920" name="Google Shape;920;p22"/>
            <p:cNvSpPr/>
            <p:nvPr/>
          </p:nvSpPr>
          <p:spPr>
            <a:xfrm>
              <a:off x="0" y="0"/>
              <a:ext cx="246541" cy="275212"/>
            </a:xfrm>
            <a:custGeom>
              <a:rect b="b" l="l" r="r" t="t"/>
              <a:pathLst>
                <a:path extrusionOk="0" h="275212" w="246541">
                  <a:moveTo>
                    <a:pt x="0" y="0"/>
                  </a:moveTo>
                  <a:lnTo>
                    <a:pt x="246541" y="0"/>
                  </a:lnTo>
                  <a:lnTo>
                    <a:pt x="246541" y="275212"/>
                  </a:lnTo>
                  <a:lnTo>
                    <a:pt x="0" y="275212"/>
                  </a:lnTo>
                  <a:close/>
                </a:path>
              </a:pathLst>
            </a:custGeom>
            <a:solidFill>
              <a:srgbClr val="FFFFFF"/>
            </a:solidFill>
            <a:ln cap="sq" cmpd="sng" w="104775">
              <a:solidFill>
                <a:srgbClr val="000000"/>
              </a:solidFill>
              <a:prstDash val="solid"/>
              <a:miter lim="8000"/>
              <a:headEnd len="sm" w="sm" type="none"/>
              <a:tailEnd len="sm" w="sm" type="none"/>
            </a:ln>
          </p:spPr>
        </p:sp>
        <p:sp>
          <p:nvSpPr>
            <p:cNvPr id="921" name="Google Shape;921;p22"/>
            <p:cNvSpPr txBox="1"/>
            <p:nvPr/>
          </p:nvSpPr>
          <p:spPr>
            <a:xfrm>
              <a:off x="0" y="-38100"/>
              <a:ext cx="812800" cy="850900"/>
            </a:xfrm>
            <a:prstGeom prst="rect">
              <a:avLst/>
            </a:prstGeom>
            <a:noFill/>
            <a:ln>
              <a:noFill/>
            </a:ln>
          </p:spPr>
          <p:txBody>
            <a:bodyPr anchorCtr="0" anchor="ctr" bIns="32775" lIns="32775" spcFirstLastPara="1" rIns="32775" wrap="square" tIns="32775">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922" name="Google Shape;922;p22"/>
          <p:cNvGrpSpPr/>
          <p:nvPr/>
        </p:nvGrpSpPr>
        <p:grpSpPr>
          <a:xfrm rot="-5400000">
            <a:off x="4604304" y="673086"/>
            <a:ext cx="1991479" cy="2084824"/>
            <a:chOff x="0" y="-38100"/>
            <a:chExt cx="812800" cy="850900"/>
          </a:xfrm>
        </p:grpSpPr>
        <p:sp>
          <p:nvSpPr>
            <p:cNvPr id="923" name="Google Shape;923;p22"/>
            <p:cNvSpPr/>
            <p:nvPr/>
          </p:nvSpPr>
          <p:spPr>
            <a:xfrm>
              <a:off x="0" y="0"/>
              <a:ext cx="246541" cy="275212"/>
            </a:xfrm>
            <a:custGeom>
              <a:rect b="b" l="l" r="r" t="t"/>
              <a:pathLst>
                <a:path extrusionOk="0" h="275212" w="246541">
                  <a:moveTo>
                    <a:pt x="0" y="0"/>
                  </a:moveTo>
                  <a:lnTo>
                    <a:pt x="246541" y="0"/>
                  </a:lnTo>
                  <a:lnTo>
                    <a:pt x="246541" y="275212"/>
                  </a:lnTo>
                  <a:lnTo>
                    <a:pt x="0" y="275212"/>
                  </a:lnTo>
                  <a:close/>
                </a:path>
              </a:pathLst>
            </a:custGeom>
            <a:solidFill>
              <a:srgbClr val="FFFFFF"/>
            </a:solidFill>
            <a:ln cap="sq" cmpd="sng" w="104775">
              <a:solidFill>
                <a:srgbClr val="000000"/>
              </a:solidFill>
              <a:prstDash val="solid"/>
              <a:miter lim="8000"/>
              <a:headEnd len="sm" w="sm" type="none"/>
              <a:tailEnd len="sm" w="sm" type="none"/>
            </a:ln>
          </p:spPr>
        </p:sp>
        <p:sp>
          <p:nvSpPr>
            <p:cNvPr id="924" name="Google Shape;924;p22"/>
            <p:cNvSpPr txBox="1"/>
            <p:nvPr/>
          </p:nvSpPr>
          <p:spPr>
            <a:xfrm>
              <a:off x="0" y="-38100"/>
              <a:ext cx="812800" cy="850900"/>
            </a:xfrm>
            <a:prstGeom prst="rect">
              <a:avLst/>
            </a:prstGeom>
            <a:noFill/>
            <a:ln>
              <a:noFill/>
            </a:ln>
          </p:spPr>
          <p:txBody>
            <a:bodyPr anchorCtr="0" anchor="ctr" bIns="32775" lIns="32775" spcFirstLastPara="1" rIns="32775" wrap="square" tIns="32775">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925" name="Google Shape;925;p22"/>
          <p:cNvGrpSpPr/>
          <p:nvPr/>
        </p:nvGrpSpPr>
        <p:grpSpPr>
          <a:xfrm rot="-5400000">
            <a:off x="5431630" y="-77331"/>
            <a:ext cx="1991479" cy="2084824"/>
            <a:chOff x="0" y="-38100"/>
            <a:chExt cx="812800" cy="850900"/>
          </a:xfrm>
        </p:grpSpPr>
        <p:sp>
          <p:nvSpPr>
            <p:cNvPr id="926" name="Google Shape;926;p22"/>
            <p:cNvSpPr/>
            <p:nvPr/>
          </p:nvSpPr>
          <p:spPr>
            <a:xfrm>
              <a:off x="0" y="0"/>
              <a:ext cx="246541" cy="275212"/>
            </a:xfrm>
            <a:custGeom>
              <a:rect b="b" l="l" r="r" t="t"/>
              <a:pathLst>
                <a:path extrusionOk="0" h="275212" w="246541">
                  <a:moveTo>
                    <a:pt x="0" y="0"/>
                  </a:moveTo>
                  <a:lnTo>
                    <a:pt x="246541" y="0"/>
                  </a:lnTo>
                  <a:lnTo>
                    <a:pt x="246541" y="275212"/>
                  </a:lnTo>
                  <a:lnTo>
                    <a:pt x="0" y="275212"/>
                  </a:lnTo>
                  <a:close/>
                </a:path>
              </a:pathLst>
            </a:custGeom>
            <a:solidFill>
              <a:srgbClr val="FFFFFF"/>
            </a:solidFill>
            <a:ln cap="sq" cmpd="sng" w="104775">
              <a:solidFill>
                <a:srgbClr val="000000"/>
              </a:solidFill>
              <a:prstDash val="solid"/>
              <a:miter lim="8000"/>
              <a:headEnd len="sm" w="sm" type="none"/>
              <a:tailEnd len="sm" w="sm" type="none"/>
            </a:ln>
          </p:spPr>
        </p:sp>
        <p:sp>
          <p:nvSpPr>
            <p:cNvPr id="927" name="Google Shape;927;p22"/>
            <p:cNvSpPr txBox="1"/>
            <p:nvPr/>
          </p:nvSpPr>
          <p:spPr>
            <a:xfrm>
              <a:off x="0" y="-38100"/>
              <a:ext cx="812800" cy="850900"/>
            </a:xfrm>
            <a:prstGeom prst="rect">
              <a:avLst/>
            </a:prstGeom>
            <a:noFill/>
            <a:ln>
              <a:noFill/>
            </a:ln>
          </p:spPr>
          <p:txBody>
            <a:bodyPr anchorCtr="0" anchor="ctr" bIns="32775" lIns="32775" spcFirstLastPara="1" rIns="32775" wrap="square" tIns="32775">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928" name="Google Shape;928;p22"/>
          <p:cNvGrpSpPr/>
          <p:nvPr/>
        </p:nvGrpSpPr>
        <p:grpSpPr>
          <a:xfrm rot="-5400000">
            <a:off x="5431630" y="673086"/>
            <a:ext cx="1991479" cy="2084824"/>
            <a:chOff x="0" y="-38100"/>
            <a:chExt cx="812800" cy="850900"/>
          </a:xfrm>
        </p:grpSpPr>
        <p:sp>
          <p:nvSpPr>
            <p:cNvPr id="929" name="Google Shape;929;p22"/>
            <p:cNvSpPr/>
            <p:nvPr/>
          </p:nvSpPr>
          <p:spPr>
            <a:xfrm>
              <a:off x="0" y="0"/>
              <a:ext cx="246541" cy="275212"/>
            </a:xfrm>
            <a:custGeom>
              <a:rect b="b" l="l" r="r" t="t"/>
              <a:pathLst>
                <a:path extrusionOk="0" h="275212" w="246541">
                  <a:moveTo>
                    <a:pt x="0" y="0"/>
                  </a:moveTo>
                  <a:lnTo>
                    <a:pt x="246541" y="0"/>
                  </a:lnTo>
                  <a:lnTo>
                    <a:pt x="246541" y="275212"/>
                  </a:lnTo>
                  <a:lnTo>
                    <a:pt x="0" y="275212"/>
                  </a:lnTo>
                  <a:close/>
                </a:path>
              </a:pathLst>
            </a:custGeom>
            <a:solidFill>
              <a:srgbClr val="FFFFFF"/>
            </a:solidFill>
            <a:ln cap="sq" cmpd="sng" w="104775">
              <a:solidFill>
                <a:srgbClr val="000000"/>
              </a:solidFill>
              <a:prstDash val="solid"/>
              <a:miter lim="8000"/>
              <a:headEnd len="sm" w="sm" type="none"/>
              <a:tailEnd len="sm" w="sm" type="none"/>
            </a:ln>
          </p:spPr>
        </p:sp>
        <p:sp>
          <p:nvSpPr>
            <p:cNvPr id="930" name="Google Shape;930;p22"/>
            <p:cNvSpPr txBox="1"/>
            <p:nvPr/>
          </p:nvSpPr>
          <p:spPr>
            <a:xfrm>
              <a:off x="0" y="-38100"/>
              <a:ext cx="812800" cy="850900"/>
            </a:xfrm>
            <a:prstGeom prst="rect">
              <a:avLst/>
            </a:prstGeom>
            <a:noFill/>
            <a:ln>
              <a:noFill/>
            </a:ln>
          </p:spPr>
          <p:txBody>
            <a:bodyPr anchorCtr="0" anchor="ctr" bIns="32775" lIns="32775" spcFirstLastPara="1" rIns="32775" wrap="square" tIns="32775">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931" name="Google Shape;931;p22"/>
          <p:cNvGrpSpPr/>
          <p:nvPr/>
        </p:nvGrpSpPr>
        <p:grpSpPr>
          <a:xfrm rot="-5400000">
            <a:off x="6258957" y="-77331"/>
            <a:ext cx="1991479" cy="2084824"/>
            <a:chOff x="0" y="-38100"/>
            <a:chExt cx="812800" cy="850900"/>
          </a:xfrm>
        </p:grpSpPr>
        <p:sp>
          <p:nvSpPr>
            <p:cNvPr id="932" name="Google Shape;932;p22"/>
            <p:cNvSpPr/>
            <p:nvPr/>
          </p:nvSpPr>
          <p:spPr>
            <a:xfrm>
              <a:off x="0" y="0"/>
              <a:ext cx="246541" cy="275212"/>
            </a:xfrm>
            <a:custGeom>
              <a:rect b="b" l="l" r="r" t="t"/>
              <a:pathLst>
                <a:path extrusionOk="0" h="275212" w="246541">
                  <a:moveTo>
                    <a:pt x="0" y="0"/>
                  </a:moveTo>
                  <a:lnTo>
                    <a:pt x="246541" y="0"/>
                  </a:lnTo>
                  <a:lnTo>
                    <a:pt x="246541" y="275212"/>
                  </a:lnTo>
                  <a:lnTo>
                    <a:pt x="0" y="275212"/>
                  </a:lnTo>
                  <a:close/>
                </a:path>
              </a:pathLst>
            </a:custGeom>
            <a:solidFill>
              <a:srgbClr val="FFFFFF"/>
            </a:solidFill>
            <a:ln cap="sq" cmpd="sng" w="104775">
              <a:solidFill>
                <a:srgbClr val="000000"/>
              </a:solidFill>
              <a:prstDash val="solid"/>
              <a:miter lim="8000"/>
              <a:headEnd len="sm" w="sm" type="none"/>
              <a:tailEnd len="sm" w="sm" type="none"/>
            </a:ln>
          </p:spPr>
        </p:sp>
        <p:sp>
          <p:nvSpPr>
            <p:cNvPr id="933" name="Google Shape;933;p22"/>
            <p:cNvSpPr txBox="1"/>
            <p:nvPr/>
          </p:nvSpPr>
          <p:spPr>
            <a:xfrm>
              <a:off x="0" y="-38100"/>
              <a:ext cx="812800" cy="850900"/>
            </a:xfrm>
            <a:prstGeom prst="rect">
              <a:avLst/>
            </a:prstGeom>
            <a:noFill/>
            <a:ln>
              <a:noFill/>
            </a:ln>
          </p:spPr>
          <p:txBody>
            <a:bodyPr anchorCtr="0" anchor="ctr" bIns="32775" lIns="32775" spcFirstLastPara="1" rIns="32775" wrap="square" tIns="32775">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934" name="Google Shape;934;p22"/>
          <p:cNvGrpSpPr/>
          <p:nvPr/>
        </p:nvGrpSpPr>
        <p:grpSpPr>
          <a:xfrm rot="-5400000">
            <a:off x="6258957" y="673086"/>
            <a:ext cx="1991479" cy="2084824"/>
            <a:chOff x="0" y="-38100"/>
            <a:chExt cx="812800" cy="850900"/>
          </a:xfrm>
        </p:grpSpPr>
        <p:sp>
          <p:nvSpPr>
            <p:cNvPr id="935" name="Google Shape;935;p22"/>
            <p:cNvSpPr/>
            <p:nvPr/>
          </p:nvSpPr>
          <p:spPr>
            <a:xfrm>
              <a:off x="0" y="0"/>
              <a:ext cx="246541" cy="275212"/>
            </a:xfrm>
            <a:custGeom>
              <a:rect b="b" l="l" r="r" t="t"/>
              <a:pathLst>
                <a:path extrusionOk="0" h="275212" w="246541">
                  <a:moveTo>
                    <a:pt x="0" y="0"/>
                  </a:moveTo>
                  <a:lnTo>
                    <a:pt x="246541" y="0"/>
                  </a:lnTo>
                  <a:lnTo>
                    <a:pt x="246541" y="275212"/>
                  </a:lnTo>
                  <a:lnTo>
                    <a:pt x="0" y="275212"/>
                  </a:lnTo>
                  <a:close/>
                </a:path>
              </a:pathLst>
            </a:custGeom>
            <a:solidFill>
              <a:srgbClr val="FFFFFF"/>
            </a:solidFill>
            <a:ln cap="sq" cmpd="sng" w="104775">
              <a:solidFill>
                <a:srgbClr val="000000"/>
              </a:solidFill>
              <a:prstDash val="solid"/>
              <a:miter lim="8000"/>
              <a:headEnd len="sm" w="sm" type="none"/>
              <a:tailEnd len="sm" w="sm" type="none"/>
            </a:ln>
          </p:spPr>
        </p:sp>
        <p:sp>
          <p:nvSpPr>
            <p:cNvPr id="936" name="Google Shape;936;p22"/>
            <p:cNvSpPr txBox="1"/>
            <p:nvPr/>
          </p:nvSpPr>
          <p:spPr>
            <a:xfrm>
              <a:off x="0" y="-38100"/>
              <a:ext cx="812800" cy="850900"/>
            </a:xfrm>
            <a:prstGeom prst="rect">
              <a:avLst/>
            </a:prstGeom>
            <a:noFill/>
            <a:ln>
              <a:noFill/>
            </a:ln>
          </p:spPr>
          <p:txBody>
            <a:bodyPr anchorCtr="0" anchor="ctr" bIns="32775" lIns="32775" spcFirstLastPara="1" rIns="32775" wrap="square" tIns="32775">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937" name="Google Shape;937;p22"/>
          <p:cNvGrpSpPr/>
          <p:nvPr/>
        </p:nvGrpSpPr>
        <p:grpSpPr>
          <a:xfrm rot="-5400000">
            <a:off x="7086283" y="-77331"/>
            <a:ext cx="1991479" cy="2084824"/>
            <a:chOff x="0" y="-38100"/>
            <a:chExt cx="812800" cy="850900"/>
          </a:xfrm>
        </p:grpSpPr>
        <p:sp>
          <p:nvSpPr>
            <p:cNvPr id="938" name="Google Shape;938;p22"/>
            <p:cNvSpPr/>
            <p:nvPr/>
          </p:nvSpPr>
          <p:spPr>
            <a:xfrm>
              <a:off x="0" y="0"/>
              <a:ext cx="246541" cy="275212"/>
            </a:xfrm>
            <a:custGeom>
              <a:rect b="b" l="l" r="r" t="t"/>
              <a:pathLst>
                <a:path extrusionOk="0" h="275212" w="246541">
                  <a:moveTo>
                    <a:pt x="0" y="0"/>
                  </a:moveTo>
                  <a:lnTo>
                    <a:pt x="246541" y="0"/>
                  </a:lnTo>
                  <a:lnTo>
                    <a:pt x="246541" y="275212"/>
                  </a:lnTo>
                  <a:lnTo>
                    <a:pt x="0" y="275212"/>
                  </a:lnTo>
                  <a:close/>
                </a:path>
              </a:pathLst>
            </a:custGeom>
            <a:solidFill>
              <a:srgbClr val="FFFFFF"/>
            </a:solidFill>
            <a:ln cap="sq" cmpd="sng" w="104775">
              <a:solidFill>
                <a:srgbClr val="000000"/>
              </a:solidFill>
              <a:prstDash val="solid"/>
              <a:miter lim="8000"/>
              <a:headEnd len="sm" w="sm" type="none"/>
              <a:tailEnd len="sm" w="sm" type="none"/>
            </a:ln>
          </p:spPr>
        </p:sp>
        <p:sp>
          <p:nvSpPr>
            <p:cNvPr id="939" name="Google Shape;939;p22"/>
            <p:cNvSpPr txBox="1"/>
            <p:nvPr/>
          </p:nvSpPr>
          <p:spPr>
            <a:xfrm>
              <a:off x="0" y="-38100"/>
              <a:ext cx="812800" cy="850900"/>
            </a:xfrm>
            <a:prstGeom prst="rect">
              <a:avLst/>
            </a:prstGeom>
            <a:noFill/>
            <a:ln>
              <a:noFill/>
            </a:ln>
          </p:spPr>
          <p:txBody>
            <a:bodyPr anchorCtr="0" anchor="ctr" bIns="32775" lIns="32775" spcFirstLastPara="1" rIns="32775" wrap="square" tIns="32775">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940" name="Google Shape;940;p22"/>
          <p:cNvGrpSpPr/>
          <p:nvPr/>
        </p:nvGrpSpPr>
        <p:grpSpPr>
          <a:xfrm rot="-5400000">
            <a:off x="7086283" y="673086"/>
            <a:ext cx="1991479" cy="2084824"/>
            <a:chOff x="0" y="-38100"/>
            <a:chExt cx="812800" cy="850900"/>
          </a:xfrm>
        </p:grpSpPr>
        <p:sp>
          <p:nvSpPr>
            <p:cNvPr id="941" name="Google Shape;941;p22"/>
            <p:cNvSpPr/>
            <p:nvPr/>
          </p:nvSpPr>
          <p:spPr>
            <a:xfrm>
              <a:off x="0" y="0"/>
              <a:ext cx="246541" cy="275212"/>
            </a:xfrm>
            <a:custGeom>
              <a:rect b="b" l="l" r="r" t="t"/>
              <a:pathLst>
                <a:path extrusionOk="0" h="275212" w="246541">
                  <a:moveTo>
                    <a:pt x="0" y="0"/>
                  </a:moveTo>
                  <a:lnTo>
                    <a:pt x="246541" y="0"/>
                  </a:lnTo>
                  <a:lnTo>
                    <a:pt x="246541" y="275212"/>
                  </a:lnTo>
                  <a:lnTo>
                    <a:pt x="0" y="275212"/>
                  </a:lnTo>
                  <a:close/>
                </a:path>
              </a:pathLst>
            </a:custGeom>
            <a:solidFill>
              <a:srgbClr val="FFFFFF"/>
            </a:solidFill>
            <a:ln cap="sq" cmpd="sng" w="104775">
              <a:solidFill>
                <a:srgbClr val="000000"/>
              </a:solidFill>
              <a:prstDash val="solid"/>
              <a:miter lim="8000"/>
              <a:headEnd len="sm" w="sm" type="none"/>
              <a:tailEnd len="sm" w="sm" type="none"/>
            </a:ln>
          </p:spPr>
        </p:sp>
        <p:sp>
          <p:nvSpPr>
            <p:cNvPr id="942" name="Google Shape;942;p22"/>
            <p:cNvSpPr txBox="1"/>
            <p:nvPr/>
          </p:nvSpPr>
          <p:spPr>
            <a:xfrm>
              <a:off x="0" y="-38100"/>
              <a:ext cx="812800" cy="850900"/>
            </a:xfrm>
            <a:prstGeom prst="rect">
              <a:avLst/>
            </a:prstGeom>
            <a:noFill/>
            <a:ln>
              <a:noFill/>
            </a:ln>
          </p:spPr>
          <p:txBody>
            <a:bodyPr anchorCtr="0" anchor="ctr" bIns="32775" lIns="32775" spcFirstLastPara="1" rIns="32775" wrap="square" tIns="32775">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943" name="Google Shape;943;p22"/>
          <p:cNvGrpSpPr/>
          <p:nvPr/>
        </p:nvGrpSpPr>
        <p:grpSpPr>
          <a:xfrm rot="-5400000">
            <a:off x="7913609" y="-77331"/>
            <a:ext cx="1991479" cy="2084824"/>
            <a:chOff x="0" y="-38100"/>
            <a:chExt cx="812800" cy="850900"/>
          </a:xfrm>
        </p:grpSpPr>
        <p:sp>
          <p:nvSpPr>
            <p:cNvPr id="944" name="Google Shape;944;p22"/>
            <p:cNvSpPr/>
            <p:nvPr/>
          </p:nvSpPr>
          <p:spPr>
            <a:xfrm>
              <a:off x="0" y="0"/>
              <a:ext cx="246541" cy="275212"/>
            </a:xfrm>
            <a:custGeom>
              <a:rect b="b" l="l" r="r" t="t"/>
              <a:pathLst>
                <a:path extrusionOk="0" h="275212" w="246541">
                  <a:moveTo>
                    <a:pt x="0" y="0"/>
                  </a:moveTo>
                  <a:lnTo>
                    <a:pt x="246541" y="0"/>
                  </a:lnTo>
                  <a:lnTo>
                    <a:pt x="246541" y="275212"/>
                  </a:lnTo>
                  <a:lnTo>
                    <a:pt x="0" y="275212"/>
                  </a:lnTo>
                  <a:close/>
                </a:path>
              </a:pathLst>
            </a:custGeom>
            <a:solidFill>
              <a:srgbClr val="FFFFFF"/>
            </a:solidFill>
            <a:ln cap="sq" cmpd="sng" w="104775">
              <a:solidFill>
                <a:srgbClr val="000000"/>
              </a:solidFill>
              <a:prstDash val="solid"/>
              <a:miter lim="8000"/>
              <a:headEnd len="sm" w="sm" type="none"/>
              <a:tailEnd len="sm" w="sm" type="none"/>
            </a:ln>
          </p:spPr>
        </p:sp>
        <p:sp>
          <p:nvSpPr>
            <p:cNvPr id="945" name="Google Shape;945;p22"/>
            <p:cNvSpPr txBox="1"/>
            <p:nvPr/>
          </p:nvSpPr>
          <p:spPr>
            <a:xfrm>
              <a:off x="0" y="-38100"/>
              <a:ext cx="812800" cy="850900"/>
            </a:xfrm>
            <a:prstGeom prst="rect">
              <a:avLst/>
            </a:prstGeom>
            <a:noFill/>
            <a:ln>
              <a:noFill/>
            </a:ln>
          </p:spPr>
          <p:txBody>
            <a:bodyPr anchorCtr="0" anchor="ctr" bIns="32775" lIns="32775" spcFirstLastPara="1" rIns="32775" wrap="square" tIns="32775">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946" name="Google Shape;946;p22"/>
          <p:cNvGrpSpPr/>
          <p:nvPr/>
        </p:nvGrpSpPr>
        <p:grpSpPr>
          <a:xfrm rot="-5400000">
            <a:off x="7913609" y="673086"/>
            <a:ext cx="1991479" cy="2084824"/>
            <a:chOff x="0" y="-38100"/>
            <a:chExt cx="812800" cy="850900"/>
          </a:xfrm>
        </p:grpSpPr>
        <p:sp>
          <p:nvSpPr>
            <p:cNvPr id="947" name="Google Shape;947;p22"/>
            <p:cNvSpPr/>
            <p:nvPr/>
          </p:nvSpPr>
          <p:spPr>
            <a:xfrm>
              <a:off x="0" y="0"/>
              <a:ext cx="246541" cy="275212"/>
            </a:xfrm>
            <a:custGeom>
              <a:rect b="b" l="l" r="r" t="t"/>
              <a:pathLst>
                <a:path extrusionOk="0" h="275212" w="246541">
                  <a:moveTo>
                    <a:pt x="0" y="0"/>
                  </a:moveTo>
                  <a:lnTo>
                    <a:pt x="246541" y="0"/>
                  </a:lnTo>
                  <a:lnTo>
                    <a:pt x="246541" y="275212"/>
                  </a:lnTo>
                  <a:lnTo>
                    <a:pt x="0" y="275212"/>
                  </a:lnTo>
                  <a:close/>
                </a:path>
              </a:pathLst>
            </a:custGeom>
            <a:solidFill>
              <a:srgbClr val="FFFFFF"/>
            </a:solidFill>
            <a:ln cap="sq" cmpd="sng" w="104775">
              <a:solidFill>
                <a:srgbClr val="000000"/>
              </a:solidFill>
              <a:prstDash val="solid"/>
              <a:miter lim="8000"/>
              <a:headEnd len="sm" w="sm" type="none"/>
              <a:tailEnd len="sm" w="sm" type="none"/>
            </a:ln>
          </p:spPr>
        </p:sp>
        <p:sp>
          <p:nvSpPr>
            <p:cNvPr id="948" name="Google Shape;948;p22"/>
            <p:cNvSpPr txBox="1"/>
            <p:nvPr/>
          </p:nvSpPr>
          <p:spPr>
            <a:xfrm>
              <a:off x="0" y="-38100"/>
              <a:ext cx="812800" cy="850900"/>
            </a:xfrm>
            <a:prstGeom prst="rect">
              <a:avLst/>
            </a:prstGeom>
            <a:noFill/>
            <a:ln>
              <a:noFill/>
            </a:ln>
          </p:spPr>
          <p:txBody>
            <a:bodyPr anchorCtr="0" anchor="ctr" bIns="32775" lIns="32775" spcFirstLastPara="1" rIns="32775" wrap="square" tIns="32775">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949" name="Google Shape;949;p22"/>
          <p:cNvGrpSpPr/>
          <p:nvPr/>
        </p:nvGrpSpPr>
        <p:grpSpPr>
          <a:xfrm rot="-5400000">
            <a:off x="467673" y="1423502"/>
            <a:ext cx="1991479" cy="2084824"/>
            <a:chOff x="0" y="-38100"/>
            <a:chExt cx="812800" cy="850900"/>
          </a:xfrm>
        </p:grpSpPr>
        <p:sp>
          <p:nvSpPr>
            <p:cNvPr id="950" name="Google Shape;950;p22"/>
            <p:cNvSpPr/>
            <p:nvPr/>
          </p:nvSpPr>
          <p:spPr>
            <a:xfrm>
              <a:off x="0" y="0"/>
              <a:ext cx="246541" cy="275212"/>
            </a:xfrm>
            <a:custGeom>
              <a:rect b="b" l="l" r="r" t="t"/>
              <a:pathLst>
                <a:path extrusionOk="0" h="275212" w="246541">
                  <a:moveTo>
                    <a:pt x="0" y="0"/>
                  </a:moveTo>
                  <a:lnTo>
                    <a:pt x="246541" y="0"/>
                  </a:lnTo>
                  <a:lnTo>
                    <a:pt x="246541" y="275212"/>
                  </a:lnTo>
                  <a:lnTo>
                    <a:pt x="0" y="275212"/>
                  </a:lnTo>
                  <a:close/>
                </a:path>
              </a:pathLst>
            </a:custGeom>
            <a:solidFill>
              <a:srgbClr val="FFFFFF"/>
            </a:solidFill>
            <a:ln cap="sq" cmpd="sng" w="104775">
              <a:solidFill>
                <a:srgbClr val="000000"/>
              </a:solidFill>
              <a:prstDash val="solid"/>
              <a:miter lim="8000"/>
              <a:headEnd len="sm" w="sm" type="none"/>
              <a:tailEnd len="sm" w="sm" type="none"/>
            </a:ln>
          </p:spPr>
        </p:sp>
        <p:sp>
          <p:nvSpPr>
            <p:cNvPr id="951" name="Google Shape;951;p22"/>
            <p:cNvSpPr txBox="1"/>
            <p:nvPr/>
          </p:nvSpPr>
          <p:spPr>
            <a:xfrm>
              <a:off x="0" y="-38100"/>
              <a:ext cx="812800" cy="850900"/>
            </a:xfrm>
            <a:prstGeom prst="rect">
              <a:avLst/>
            </a:prstGeom>
            <a:noFill/>
            <a:ln>
              <a:noFill/>
            </a:ln>
          </p:spPr>
          <p:txBody>
            <a:bodyPr anchorCtr="0" anchor="ctr" bIns="32775" lIns="32775" spcFirstLastPara="1" rIns="32775" wrap="square" tIns="32775">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952" name="Google Shape;952;p22"/>
          <p:cNvGrpSpPr/>
          <p:nvPr/>
        </p:nvGrpSpPr>
        <p:grpSpPr>
          <a:xfrm rot="-5400000">
            <a:off x="1294999" y="1423502"/>
            <a:ext cx="1991479" cy="2084824"/>
            <a:chOff x="0" y="-38100"/>
            <a:chExt cx="812800" cy="850900"/>
          </a:xfrm>
        </p:grpSpPr>
        <p:sp>
          <p:nvSpPr>
            <p:cNvPr id="953" name="Google Shape;953;p22"/>
            <p:cNvSpPr/>
            <p:nvPr/>
          </p:nvSpPr>
          <p:spPr>
            <a:xfrm>
              <a:off x="0" y="0"/>
              <a:ext cx="246541" cy="275212"/>
            </a:xfrm>
            <a:custGeom>
              <a:rect b="b" l="l" r="r" t="t"/>
              <a:pathLst>
                <a:path extrusionOk="0" h="275212" w="246541">
                  <a:moveTo>
                    <a:pt x="0" y="0"/>
                  </a:moveTo>
                  <a:lnTo>
                    <a:pt x="246541" y="0"/>
                  </a:lnTo>
                  <a:lnTo>
                    <a:pt x="246541" y="275212"/>
                  </a:lnTo>
                  <a:lnTo>
                    <a:pt x="0" y="275212"/>
                  </a:lnTo>
                  <a:close/>
                </a:path>
              </a:pathLst>
            </a:custGeom>
            <a:solidFill>
              <a:srgbClr val="FFFFFF"/>
            </a:solidFill>
            <a:ln cap="sq" cmpd="sng" w="104775">
              <a:solidFill>
                <a:srgbClr val="000000"/>
              </a:solidFill>
              <a:prstDash val="solid"/>
              <a:miter lim="8000"/>
              <a:headEnd len="sm" w="sm" type="none"/>
              <a:tailEnd len="sm" w="sm" type="none"/>
            </a:ln>
          </p:spPr>
        </p:sp>
        <p:sp>
          <p:nvSpPr>
            <p:cNvPr id="954" name="Google Shape;954;p22"/>
            <p:cNvSpPr txBox="1"/>
            <p:nvPr/>
          </p:nvSpPr>
          <p:spPr>
            <a:xfrm>
              <a:off x="0" y="-38100"/>
              <a:ext cx="812800" cy="850900"/>
            </a:xfrm>
            <a:prstGeom prst="rect">
              <a:avLst/>
            </a:prstGeom>
            <a:noFill/>
            <a:ln>
              <a:noFill/>
            </a:ln>
          </p:spPr>
          <p:txBody>
            <a:bodyPr anchorCtr="0" anchor="ctr" bIns="32775" lIns="32775" spcFirstLastPara="1" rIns="32775" wrap="square" tIns="32775">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955" name="Google Shape;955;p22"/>
          <p:cNvGrpSpPr/>
          <p:nvPr/>
        </p:nvGrpSpPr>
        <p:grpSpPr>
          <a:xfrm rot="-5400000">
            <a:off x="2122325" y="1423502"/>
            <a:ext cx="1991479" cy="2084824"/>
            <a:chOff x="0" y="-38100"/>
            <a:chExt cx="812800" cy="850900"/>
          </a:xfrm>
        </p:grpSpPr>
        <p:sp>
          <p:nvSpPr>
            <p:cNvPr id="956" name="Google Shape;956;p22"/>
            <p:cNvSpPr/>
            <p:nvPr/>
          </p:nvSpPr>
          <p:spPr>
            <a:xfrm>
              <a:off x="0" y="0"/>
              <a:ext cx="246541" cy="275212"/>
            </a:xfrm>
            <a:custGeom>
              <a:rect b="b" l="l" r="r" t="t"/>
              <a:pathLst>
                <a:path extrusionOk="0" h="275212" w="246541">
                  <a:moveTo>
                    <a:pt x="0" y="0"/>
                  </a:moveTo>
                  <a:lnTo>
                    <a:pt x="246541" y="0"/>
                  </a:lnTo>
                  <a:lnTo>
                    <a:pt x="246541" y="275212"/>
                  </a:lnTo>
                  <a:lnTo>
                    <a:pt x="0" y="275212"/>
                  </a:lnTo>
                  <a:close/>
                </a:path>
              </a:pathLst>
            </a:custGeom>
            <a:solidFill>
              <a:srgbClr val="FFFFFF"/>
            </a:solidFill>
            <a:ln cap="sq" cmpd="sng" w="104775">
              <a:solidFill>
                <a:srgbClr val="000000"/>
              </a:solidFill>
              <a:prstDash val="solid"/>
              <a:miter lim="8000"/>
              <a:headEnd len="sm" w="sm" type="none"/>
              <a:tailEnd len="sm" w="sm" type="none"/>
            </a:ln>
          </p:spPr>
        </p:sp>
        <p:sp>
          <p:nvSpPr>
            <p:cNvPr id="957" name="Google Shape;957;p22"/>
            <p:cNvSpPr txBox="1"/>
            <p:nvPr/>
          </p:nvSpPr>
          <p:spPr>
            <a:xfrm>
              <a:off x="0" y="-38100"/>
              <a:ext cx="812800" cy="850900"/>
            </a:xfrm>
            <a:prstGeom prst="rect">
              <a:avLst/>
            </a:prstGeom>
            <a:noFill/>
            <a:ln>
              <a:noFill/>
            </a:ln>
          </p:spPr>
          <p:txBody>
            <a:bodyPr anchorCtr="0" anchor="ctr" bIns="32775" lIns="32775" spcFirstLastPara="1" rIns="32775" wrap="square" tIns="32775">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958" name="Google Shape;958;p22"/>
          <p:cNvGrpSpPr/>
          <p:nvPr/>
        </p:nvGrpSpPr>
        <p:grpSpPr>
          <a:xfrm rot="-5400000">
            <a:off x="2949652" y="1423502"/>
            <a:ext cx="1991479" cy="2084824"/>
            <a:chOff x="0" y="-38100"/>
            <a:chExt cx="812800" cy="850900"/>
          </a:xfrm>
        </p:grpSpPr>
        <p:sp>
          <p:nvSpPr>
            <p:cNvPr id="959" name="Google Shape;959;p22"/>
            <p:cNvSpPr/>
            <p:nvPr/>
          </p:nvSpPr>
          <p:spPr>
            <a:xfrm>
              <a:off x="0" y="0"/>
              <a:ext cx="246541" cy="275212"/>
            </a:xfrm>
            <a:custGeom>
              <a:rect b="b" l="l" r="r" t="t"/>
              <a:pathLst>
                <a:path extrusionOk="0" h="275212" w="246541">
                  <a:moveTo>
                    <a:pt x="0" y="0"/>
                  </a:moveTo>
                  <a:lnTo>
                    <a:pt x="246541" y="0"/>
                  </a:lnTo>
                  <a:lnTo>
                    <a:pt x="246541" y="275212"/>
                  </a:lnTo>
                  <a:lnTo>
                    <a:pt x="0" y="275212"/>
                  </a:lnTo>
                  <a:close/>
                </a:path>
              </a:pathLst>
            </a:custGeom>
            <a:solidFill>
              <a:srgbClr val="FFFFFF"/>
            </a:solidFill>
            <a:ln cap="sq" cmpd="sng" w="104775">
              <a:solidFill>
                <a:srgbClr val="000000"/>
              </a:solidFill>
              <a:prstDash val="solid"/>
              <a:miter lim="8000"/>
              <a:headEnd len="sm" w="sm" type="none"/>
              <a:tailEnd len="sm" w="sm" type="none"/>
            </a:ln>
          </p:spPr>
        </p:sp>
        <p:sp>
          <p:nvSpPr>
            <p:cNvPr id="960" name="Google Shape;960;p22"/>
            <p:cNvSpPr txBox="1"/>
            <p:nvPr/>
          </p:nvSpPr>
          <p:spPr>
            <a:xfrm>
              <a:off x="0" y="-38100"/>
              <a:ext cx="812800" cy="850900"/>
            </a:xfrm>
            <a:prstGeom prst="rect">
              <a:avLst/>
            </a:prstGeom>
            <a:noFill/>
            <a:ln>
              <a:noFill/>
            </a:ln>
          </p:spPr>
          <p:txBody>
            <a:bodyPr anchorCtr="0" anchor="ctr" bIns="32775" lIns="32775" spcFirstLastPara="1" rIns="32775" wrap="square" tIns="32775">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961" name="Google Shape;961;p22"/>
          <p:cNvGrpSpPr/>
          <p:nvPr/>
        </p:nvGrpSpPr>
        <p:grpSpPr>
          <a:xfrm rot="-5400000">
            <a:off x="3776978" y="1423502"/>
            <a:ext cx="1991479" cy="2084824"/>
            <a:chOff x="0" y="-38100"/>
            <a:chExt cx="812800" cy="850900"/>
          </a:xfrm>
        </p:grpSpPr>
        <p:sp>
          <p:nvSpPr>
            <p:cNvPr id="962" name="Google Shape;962;p22"/>
            <p:cNvSpPr/>
            <p:nvPr/>
          </p:nvSpPr>
          <p:spPr>
            <a:xfrm>
              <a:off x="0" y="0"/>
              <a:ext cx="246541" cy="275212"/>
            </a:xfrm>
            <a:custGeom>
              <a:rect b="b" l="l" r="r" t="t"/>
              <a:pathLst>
                <a:path extrusionOk="0" h="275212" w="246541">
                  <a:moveTo>
                    <a:pt x="0" y="0"/>
                  </a:moveTo>
                  <a:lnTo>
                    <a:pt x="246541" y="0"/>
                  </a:lnTo>
                  <a:lnTo>
                    <a:pt x="246541" y="275212"/>
                  </a:lnTo>
                  <a:lnTo>
                    <a:pt x="0" y="275212"/>
                  </a:lnTo>
                  <a:close/>
                </a:path>
              </a:pathLst>
            </a:custGeom>
            <a:solidFill>
              <a:srgbClr val="FFFFFF"/>
            </a:solidFill>
            <a:ln cap="sq" cmpd="sng" w="104775">
              <a:solidFill>
                <a:srgbClr val="000000"/>
              </a:solidFill>
              <a:prstDash val="solid"/>
              <a:miter lim="8000"/>
              <a:headEnd len="sm" w="sm" type="none"/>
              <a:tailEnd len="sm" w="sm" type="none"/>
            </a:ln>
          </p:spPr>
        </p:sp>
        <p:sp>
          <p:nvSpPr>
            <p:cNvPr id="963" name="Google Shape;963;p22"/>
            <p:cNvSpPr txBox="1"/>
            <p:nvPr/>
          </p:nvSpPr>
          <p:spPr>
            <a:xfrm>
              <a:off x="0" y="-38100"/>
              <a:ext cx="812800" cy="850900"/>
            </a:xfrm>
            <a:prstGeom prst="rect">
              <a:avLst/>
            </a:prstGeom>
            <a:noFill/>
            <a:ln>
              <a:noFill/>
            </a:ln>
          </p:spPr>
          <p:txBody>
            <a:bodyPr anchorCtr="0" anchor="ctr" bIns="32775" lIns="32775" spcFirstLastPara="1" rIns="32775" wrap="square" tIns="32775">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964" name="Google Shape;964;p22"/>
          <p:cNvGrpSpPr/>
          <p:nvPr/>
        </p:nvGrpSpPr>
        <p:grpSpPr>
          <a:xfrm rot="-5400000">
            <a:off x="4604304" y="1423502"/>
            <a:ext cx="1991479" cy="2084824"/>
            <a:chOff x="0" y="-38100"/>
            <a:chExt cx="812800" cy="850900"/>
          </a:xfrm>
        </p:grpSpPr>
        <p:sp>
          <p:nvSpPr>
            <p:cNvPr id="965" name="Google Shape;965;p22"/>
            <p:cNvSpPr/>
            <p:nvPr/>
          </p:nvSpPr>
          <p:spPr>
            <a:xfrm>
              <a:off x="0" y="0"/>
              <a:ext cx="246541" cy="275212"/>
            </a:xfrm>
            <a:custGeom>
              <a:rect b="b" l="l" r="r" t="t"/>
              <a:pathLst>
                <a:path extrusionOk="0" h="275212" w="246541">
                  <a:moveTo>
                    <a:pt x="0" y="0"/>
                  </a:moveTo>
                  <a:lnTo>
                    <a:pt x="246541" y="0"/>
                  </a:lnTo>
                  <a:lnTo>
                    <a:pt x="246541" y="275212"/>
                  </a:lnTo>
                  <a:lnTo>
                    <a:pt x="0" y="275212"/>
                  </a:lnTo>
                  <a:close/>
                </a:path>
              </a:pathLst>
            </a:custGeom>
            <a:solidFill>
              <a:srgbClr val="FFFFFF"/>
            </a:solidFill>
            <a:ln cap="sq" cmpd="sng" w="104775">
              <a:solidFill>
                <a:srgbClr val="000000"/>
              </a:solidFill>
              <a:prstDash val="solid"/>
              <a:miter lim="8000"/>
              <a:headEnd len="sm" w="sm" type="none"/>
              <a:tailEnd len="sm" w="sm" type="none"/>
            </a:ln>
          </p:spPr>
        </p:sp>
        <p:sp>
          <p:nvSpPr>
            <p:cNvPr id="966" name="Google Shape;966;p22"/>
            <p:cNvSpPr txBox="1"/>
            <p:nvPr/>
          </p:nvSpPr>
          <p:spPr>
            <a:xfrm>
              <a:off x="0" y="-38100"/>
              <a:ext cx="812800" cy="850900"/>
            </a:xfrm>
            <a:prstGeom prst="rect">
              <a:avLst/>
            </a:prstGeom>
            <a:noFill/>
            <a:ln>
              <a:noFill/>
            </a:ln>
          </p:spPr>
          <p:txBody>
            <a:bodyPr anchorCtr="0" anchor="ctr" bIns="32775" lIns="32775" spcFirstLastPara="1" rIns="32775" wrap="square" tIns="32775">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967" name="Google Shape;967;p22"/>
          <p:cNvGrpSpPr/>
          <p:nvPr/>
        </p:nvGrpSpPr>
        <p:grpSpPr>
          <a:xfrm rot="-5400000">
            <a:off x="5431630" y="1423502"/>
            <a:ext cx="1991479" cy="2084824"/>
            <a:chOff x="0" y="-38100"/>
            <a:chExt cx="812800" cy="850900"/>
          </a:xfrm>
        </p:grpSpPr>
        <p:sp>
          <p:nvSpPr>
            <p:cNvPr id="968" name="Google Shape;968;p22"/>
            <p:cNvSpPr/>
            <p:nvPr/>
          </p:nvSpPr>
          <p:spPr>
            <a:xfrm>
              <a:off x="0" y="0"/>
              <a:ext cx="246541" cy="275212"/>
            </a:xfrm>
            <a:custGeom>
              <a:rect b="b" l="l" r="r" t="t"/>
              <a:pathLst>
                <a:path extrusionOk="0" h="275212" w="246541">
                  <a:moveTo>
                    <a:pt x="0" y="0"/>
                  </a:moveTo>
                  <a:lnTo>
                    <a:pt x="246541" y="0"/>
                  </a:lnTo>
                  <a:lnTo>
                    <a:pt x="246541" y="275212"/>
                  </a:lnTo>
                  <a:lnTo>
                    <a:pt x="0" y="275212"/>
                  </a:lnTo>
                  <a:close/>
                </a:path>
              </a:pathLst>
            </a:custGeom>
            <a:solidFill>
              <a:srgbClr val="FFFFFF"/>
            </a:solidFill>
            <a:ln cap="sq" cmpd="sng" w="104775">
              <a:solidFill>
                <a:srgbClr val="000000"/>
              </a:solidFill>
              <a:prstDash val="solid"/>
              <a:miter lim="8000"/>
              <a:headEnd len="sm" w="sm" type="none"/>
              <a:tailEnd len="sm" w="sm" type="none"/>
            </a:ln>
          </p:spPr>
        </p:sp>
        <p:sp>
          <p:nvSpPr>
            <p:cNvPr id="969" name="Google Shape;969;p22"/>
            <p:cNvSpPr txBox="1"/>
            <p:nvPr/>
          </p:nvSpPr>
          <p:spPr>
            <a:xfrm>
              <a:off x="0" y="-38100"/>
              <a:ext cx="812800" cy="850900"/>
            </a:xfrm>
            <a:prstGeom prst="rect">
              <a:avLst/>
            </a:prstGeom>
            <a:noFill/>
            <a:ln>
              <a:noFill/>
            </a:ln>
          </p:spPr>
          <p:txBody>
            <a:bodyPr anchorCtr="0" anchor="ctr" bIns="32775" lIns="32775" spcFirstLastPara="1" rIns="32775" wrap="square" tIns="32775">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970" name="Google Shape;970;p22"/>
          <p:cNvGrpSpPr/>
          <p:nvPr/>
        </p:nvGrpSpPr>
        <p:grpSpPr>
          <a:xfrm rot="-5400000">
            <a:off x="6258957" y="1423502"/>
            <a:ext cx="1991479" cy="2084824"/>
            <a:chOff x="0" y="-38100"/>
            <a:chExt cx="812800" cy="850900"/>
          </a:xfrm>
        </p:grpSpPr>
        <p:sp>
          <p:nvSpPr>
            <p:cNvPr id="971" name="Google Shape;971;p22"/>
            <p:cNvSpPr/>
            <p:nvPr/>
          </p:nvSpPr>
          <p:spPr>
            <a:xfrm>
              <a:off x="0" y="0"/>
              <a:ext cx="246541" cy="275212"/>
            </a:xfrm>
            <a:custGeom>
              <a:rect b="b" l="l" r="r" t="t"/>
              <a:pathLst>
                <a:path extrusionOk="0" h="275212" w="246541">
                  <a:moveTo>
                    <a:pt x="0" y="0"/>
                  </a:moveTo>
                  <a:lnTo>
                    <a:pt x="246541" y="0"/>
                  </a:lnTo>
                  <a:lnTo>
                    <a:pt x="246541" y="275212"/>
                  </a:lnTo>
                  <a:lnTo>
                    <a:pt x="0" y="275212"/>
                  </a:lnTo>
                  <a:close/>
                </a:path>
              </a:pathLst>
            </a:custGeom>
            <a:solidFill>
              <a:srgbClr val="FFFFFF"/>
            </a:solidFill>
            <a:ln cap="sq" cmpd="sng" w="104775">
              <a:solidFill>
                <a:srgbClr val="000000"/>
              </a:solidFill>
              <a:prstDash val="solid"/>
              <a:miter lim="8000"/>
              <a:headEnd len="sm" w="sm" type="none"/>
              <a:tailEnd len="sm" w="sm" type="none"/>
            </a:ln>
          </p:spPr>
        </p:sp>
        <p:sp>
          <p:nvSpPr>
            <p:cNvPr id="972" name="Google Shape;972;p22"/>
            <p:cNvSpPr txBox="1"/>
            <p:nvPr/>
          </p:nvSpPr>
          <p:spPr>
            <a:xfrm>
              <a:off x="0" y="-38100"/>
              <a:ext cx="812800" cy="850900"/>
            </a:xfrm>
            <a:prstGeom prst="rect">
              <a:avLst/>
            </a:prstGeom>
            <a:noFill/>
            <a:ln>
              <a:noFill/>
            </a:ln>
          </p:spPr>
          <p:txBody>
            <a:bodyPr anchorCtr="0" anchor="ctr" bIns="32775" lIns="32775" spcFirstLastPara="1" rIns="32775" wrap="square" tIns="32775">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973" name="Google Shape;973;p22"/>
          <p:cNvGrpSpPr/>
          <p:nvPr/>
        </p:nvGrpSpPr>
        <p:grpSpPr>
          <a:xfrm rot="-5400000">
            <a:off x="7086283" y="1423502"/>
            <a:ext cx="1991479" cy="2084824"/>
            <a:chOff x="0" y="-38100"/>
            <a:chExt cx="812800" cy="850900"/>
          </a:xfrm>
        </p:grpSpPr>
        <p:sp>
          <p:nvSpPr>
            <p:cNvPr id="974" name="Google Shape;974;p22"/>
            <p:cNvSpPr/>
            <p:nvPr/>
          </p:nvSpPr>
          <p:spPr>
            <a:xfrm>
              <a:off x="0" y="0"/>
              <a:ext cx="246541" cy="275212"/>
            </a:xfrm>
            <a:custGeom>
              <a:rect b="b" l="l" r="r" t="t"/>
              <a:pathLst>
                <a:path extrusionOk="0" h="275212" w="246541">
                  <a:moveTo>
                    <a:pt x="0" y="0"/>
                  </a:moveTo>
                  <a:lnTo>
                    <a:pt x="246541" y="0"/>
                  </a:lnTo>
                  <a:lnTo>
                    <a:pt x="246541" y="275212"/>
                  </a:lnTo>
                  <a:lnTo>
                    <a:pt x="0" y="275212"/>
                  </a:lnTo>
                  <a:close/>
                </a:path>
              </a:pathLst>
            </a:custGeom>
            <a:solidFill>
              <a:srgbClr val="FFFFFF"/>
            </a:solidFill>
            <a:ln cap="sq" cmpd="sng" w="104775">
              <a:solidFill>
                <a:srgbClr val="000000"/>
              </a:solidFill>
              <a:prstDash val="solid"/>
              <a:miter lim="8000"/>
              <a:headEnd len="sm" w="sm" type="none"/>
              <a:tailEnd len="sm" w="sm" type="none"/>
            </a:ln>
          </p:spPr>
        </p:sp>
        <p:sp>
          <p:nvSpPr>
            <p:cNvPr id="975" name="Google Shape;975;p22"/>
            <p:cNvSpPr txBox="1"/>
            <p:nvPr/>
          </p:nvSpPr>
          <p:spPr>
            <a:xfrm>
              <a:off x="0" y="-38100"/>
              <a:ext cx="812800" cy="850900"/>
            </a:xfrm>
            <a:prstGeom prst="rect">
              <a:avLst/>
            </a:prstGeom>
            <a:noFill/>
            <a:ln>
              <a:noFill/>
            </a:ln>
          </p:spPr>
          <p:txBody>
            <a:bodyPr anchorCtr="0" anchor="ctr" bIns="32775" lIns="32775" spcFirstLastPara="1" rIns="32775" wrap="square" tIns="32775">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976" name="Google Shape;976;p22"/>
          <p:cNvGrpSpPr/>
          <p:nvPr/>
        </p:nvGrpSpPr>
        <p:grpSpPr>
          <a:xfrm rot="-5400000">
            <a:off x="7913609" y="1423502"/>
            <a:ext cx="1991479" cy="2084824"/>
            <a:chOff x="0" y="-38100"/>
            <a:chExt cx="812800" cy="850900"/>
          </a:xfrm>
        </p:grpSpPr>
        <p:sp>
          <p:nvSpPr>
            <p:cNvPr id="977" name="Google Shape;977;p22"/>
            <p:cNvSpPr/>
            <p:nvPr/>
          </p:nvSpPr>
          <p:spPr>
            <a:xfrm>
              <a:off x="0" y="0"/>
              <a:ext cx="246541" cy="275212"/>
            </a:xfrm>
            <a:custGeom>
              <a:rect b="b" l="l" r="r" t="t"/>
              <a:pathLst>
                <a:path extrusionOk="0" h="275212" w="246541">
                  <a:moveTo>
                    <a:pt x="0" y="0"/>
                  </a:moveTo>
                  <a:lnTo>
                    <a:pt x="246541" y="0"/>
                  </a:lnTo>
                  <a:lnTo>
                    <a:pt x="246541" y="275212"/>
                  </a:lnTo>
                  <a:lnTo>
                    <a:pt x="0" y="275212"/>
                  </a:lnTo>
                  <a:close/>
                </a:path>
              </a:pathLst>
            </a:custGeom>
            <a:solidFill>
              <a:srgbClr val="FFFFFF"/>
            </a:solidFill>
            <a:ln cap="sq" cmpd="sng" w="104775">
              <a:solidFill>
                <a:srgbClr val="000000"/>
              </a:solidFill>
              <a:prstDash val="solid"/>
              <a:miter lim="8000"/>
              <a:headEnd len="sm" w="sm" type="none"/>
              <a:tailEnd len="sm" w="sm" type="none"/>
            </a:ln>
          </p:spPr>
        </p:sp>
        <p:sp>
          <p:nvSpPr>
            <p:cNvPr id="978" name="Google Shape;978;p22"/>
            <p:cNvSpPr txBox="1"/>
            <p:nvPr/>
          </p:nvSpPr>
          <p:spPr>
            <a:xfrm>
              <a:off x="0" y="-38100"/>
              <a:ext cx="812800" cy="850900"/>
            </a:xfrm>
            <a:prstGeom prst="rect">
              <a:avLst/>
            </a:prstGeom>
            <a:noFill/>
            <a:ln>
              <a:noFill/>
            </a:ln>
          </p:spPr>
          <p:txBody>
            <a:bodyPr anchorCtr="0" anchor="ctr" bIns="32775" lIns="32775" spcFirstLastPara="1" rIns="32775" wrap="square" tIns="32775">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979" name="Google Shape;979;p22"/>
          <p:cNvGrpSpPr/>
          <p:nvPr/>
        </p:nvGrpSpPr>
        <p:grpSpPr>
          <a:xfrm>
            <a:off x="1471613" y="171026"/>
            <a:ext cx="6200775" cy="1615380"/>
            <a:chOff x="0" y="-38100"/>
            <a:chExt cx="3266252" cy="850900"/>
          </a:xfrm>
        </p:grpSpPr>
        <p:sp>
          <p:nvSpPr>
            <p:cNvPr id="980" name="Google Shape;980;p22"/>
            <p:cNvSpPr/>
            <p:nvPr/>
          </p:nvSpPr>
          <p:spPr>
            <a:xfrm>
              <a:off x="0" y="0"/>
              <a:ext cx="3266252" cy="491694"/>
            </a:xfrm>
            <a:custGeom>
              <a:rect b="b" l="l" r="r" t="t"/>
              <a:pathLst>
                <a:path extrusionOk="0" h="491694" w="3266252">
                  <a:moveTo>
                    <a:pt x="0" y="0"/>
                  </a:moveTo>
                  <a:lnTo>
                    <a:pt x="3266252" y="0"/>
                  </a:lnTo>
                  <a:lnTo>
                    <a:pt x="3266252" y="491694"/>
                  </a:lnTo>
                  <a:lnTo>
                    <a:pt x="0" y="491694"/>
                  </a:lnTo>
                  <a:close/>
                </a:path>
              </a:pathLst>
            </a:custGeom>
            <a:solidFill>
              <a:srgbClr val="EF3F24"/>
            </a:solidFill>
            <a:ln cap="sq" cmpd="sng" w="152400">
              <a:solidFill>
                <a:srgbClr val="000000"/>
              </a:solidFill>
              <a:prstDash val="solid"/>
              <a:miter lim="8000"/>
              <a:headEnd len="sm" w="sm" type="none"/>
              <a:tailEnd len="sm" w="sm" type="none"/>
            </a:ln>
          </p:spPr>
        </p:sp>
        <p:sp>
          <p:nvSpPr>
            <p:cNvPr id="981" name="Google Shape;981;p22"/>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982" name="Google Shape;982;p22"/>
          <p:cNvSpPr/>
          <p:nvPr/>
        </p:nvSpPr>
        <p:spPr>
          <a:xfrm>
            <a:off x="7221493" y="-1250801"/>
            <a:ext cx="1477588" cy="2057400"/>
          </a:xfrm>
          <a:custGeom>
            <a:rect b="b" l="l" r="r" t="t"/>
            <a:pathLst>
              <a:path extrusionOk="0" h="4114800" w="2955175">
                <a:moveTo>
                  <a:pt x="0" y="0"/>
                </a:moveTo>
                <a:lnTo>
                  <a:pt x="2955174" y="0"/>
                </a:lnTo>
                <a:lnTo>
                  <a:pt x="2955174" y="4114800"/>
                </a:lnTo>
                <a:lnTo>
                  <a:pt x="0" y="4114800"/>
                </a:lnTo>
                <a:lnTo>
                  <a:pt x="0" y="0"/>
                </a:lnTo>
                <a:close/>
              </a:path>
            </a:pathLst>
          </a:custGeom>
          <a:blipFill rotWithShape="1">
            <a:blip r:embed="rId4">
              <a:alphaModFix/>
            </a:blip>
            <a:stretch>
              <a:fillRect b="0" l="0" r="0" t="0"/>
            </a:stretch>
          </a:blipFill>
          <a:ln>
            <a:noFill/>
          </a:ln>
        </p:spPr>
      </p:sp>
      <p:sp>
        <p:nvSpPr>
          <p:cNvPr id="983" name="Google Shape;983;p22"/>
          <p:cNvSpPr/>
          <p:nvPr/>
        </p:nvSpPr>
        <p:spPr>
          <a:xfrm>
            <a:off x="-23669" y="4132619"/>
            <a:ext cx="1212327" cy="1130770"/>
          </a:xfrm>
          <a:custGeom>
            <a:rect b="b" l="l" r="r" t="t"/>
            <a:pathLst>
              <a:path extrusionOk="0" h="2261540" w="2424653">
                <a:moveTo>
                  <a:pt x="0" y="0"/>
                </a:moveTo>
                <a:lnTo>
                  <a:pt x="2424653" y="0"/>
                </a:lnTo>
                <a:lnTo>
                  <a:pt x="2424653" y="2261540"/>
                </a:lnTo>
                <a:lnTo>
                  <a:pt x="0" y="2261540"/>
                </a:lnTo>
                <a:lnTo>
                  <a:pt x="0" y="0"/>
                </a:lnTo>
                <a:close/>
              </a:path>
            </a:pathLst>
          </a:custGeom>
          <a:blipFill rotWithShape="1">
            <a:blip r:embed="rId5">
              <a:alphaModFix/>
            </a:blip>
            <a:stretch>
              <a:fillRect b="0" l="0" r="0" t="0"/>
            </a:stretch>
          </a:blipFill>
          <a:ln>
            <a:noFill/>
          </a:ln>
        </p:spPr>
      </p:sp>
      <p:sp>
        <p:nvSpPr>
          <p:cNvPr id="984" name="Google Shape;984;p22"/>
          <p:cNvSpPr txBox="1"/>
          <p:nvPr/>
        </p:nvSpPr>
        <p:spPr>
          <a:xfrm>
            <a:off x="680075" y="3797022"/>
            <a:ext cx="1156973" cy="140335"/>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b="1" i="0" lang="en" sz="900" u="none" cap="none" strike="noStrike">
                <a:solidFill>
                  <a:srgbClr val="000000"/>
                </a:solidFill>
                <a:latin typeface="Montserrat Black"/>
                <a:ea typeface="Montserrat Black"/>
                <a:cs typeface="Montserrat Black"/>
                <a:sym typeface="Montserrat Black"/>
              </a:rPr>
              <a:t>To do: </a:t>
            </a:r>
            <a:endParaRPr sz="700"/>
          </a:p>
        </p:txBody>
      </p:sp>
      <p:sp>
        <p:nvSpPr>
          <p:cNvPr id="985" name="Google Shape;985;p22"/>
          <p:cNvSpPr txBox="1"/>
          <p:nvPr/>
        </p:nvSpPr>
        <p:spPr>
          <a:xfrm>
            <a:off x="5642477" y="3797022"/>
            <a:ext cx="1156973" cy="140335"/>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b="1" i="0" lang="en" sz="900" u="none" cap="none" strike="noStrike">
                <a:solidFill>
                  <a:srgbClr val="000000"/>
                </a:solidFill>
                <a:latin typeface="Montserrat Black"/>
                <a:ea typeface="Montserrat Black"/>
                <a:cs typeface="Montserrat Black"/>
                <a:sym typeface="Montserrat Black"/>
              </a:rPr>
              <a:t>Comments: </a:t>
            </a:r>
            <a:endParaRPr sz="700"/>
          </a:p>
        </p:txBody>
      </p:sp>
      <p:sp>
        <p:nvSpPr>
          <p:cNvPr id="986" name="Google Shape;986;p22"/>
          <p:cNvSpPr txBox="1"/>
          <p:nvPr/>
        </p:nvSpPr>
        <p:spPr>
          <a:xfrm>
            <a:off x="514350" y="379085"/>
            <a:ext cx="8261400" cy="615600"/>
          </a:xfrm>
          <a:prstGeom prst="rect">
            <a:avLst/>
          </a:prstGeom>
          <a:noFill/>
          <a:ln>
            <a:noFill/>
          </a:ln>
        </p:spPr>
        <p:txBody>
          <a:bodyPr anchorCtr="0" anchor="t" bIns="0" lIns="0" spcFirstLastPara="1" rIns="0" wrap="square" tIns="0">
            <a:spAutoFit/>
          </a:bodyPr>
          <a:lstStyle/>
          <a:p>
            <a:pPr indent="0" lvl="0" marL="0" marR="0" rtl="0" algn="ctr">
              <a:lnSpc>
                <a:spcPct val="112000"/>
              </a:lnSpc>
              <a:spcBef>
                <a:spcPts val="0"/>
              </a:spcBef>
              <a:spcAft>
                <a:spcPts val="0"/>
              </a:spcAft>
              <a:buNone/>
            </a:pPr>
            <a:r>
              <a:rPr b="0" i="0" lang="en" sz="4000" u="none" cap="none" strike="noStrike">
                <a:solidFill>
                  <a:srgbClr val="000000"/>
                </a:solidFill>
                <a:latin typeface="Luckiest Guy"/>
                <a:ea typeface="Luckiest Guy"/>
                <a:cs typeface="Luckiest Guy"/>
                <a:sym typeface="Luckiest Guy"/>
              </a:rPr>
              <a:t>Monthly Panner</a:t>
            </a:r>
            <a:endParaRPr sz="700"/>
          </a:p>
        </p:txBody>
      </p:sp>
      <p:sp>
        <p:nvSpPr>
          <p:cNvPr id="987" name="Google Shape;987;p22"/>
          <p:cNvSpPr txBox="1"/>
          <p:nvPr/>
        </p:nvSpPr>
        <p:spPr>
          <a:xfrm>
            <a:off x="608638" y="1436945"/>
            <a:ext cx="219363" cy="140335"/>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b="1" i="0" lang="en" sz="900" u="none" cap="none" strike="noStrike">
                <a:solidFill>
                  <a:srgbClr val="000000"/>
                </a:solidFill>
                <a:latin typeface="Montserrat Black"/>
                <a:ea typeface="Montserrat Black"/>
                <a:cs typeface="Montserrat Black"/>
                <a:sym typeface="Montserrat Black"/>
              </a:rPr>
              <a:t>1</a:t>
            </a:r>
            <a:endParaRPr sz="700"/>
          </a:p>
        </p:txBody>
      </p:sp>
      <p:sp>
        <p:nvSpPr>
          <p:cNvPr id="988" name="Google Shape;988;p22"/>
          <p:cNvSpPr txBox="1"/>
          <p:nvPr/>
        </p:nvSpPr>
        <p:spPr>
          <a:xfrm>
            <a:off x="608638" y="2187363"/>
            <a:ext cx="219363" cy="140335"/>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b="1" i="0" lang="en" sz="900" u="none" cap="none" strike="noStrike">
                <a:solidFill>
                  <a:srgbClr val="000000"/>
                </a:solidFill>
                <a:latin typeface="Montserrat Black"/>
                <a:ea typeface="Montserrat Black"/>
                <a:cs typeface="Montserrat Black"/>
                <a:sym typeface="Montserrat Black"/>
              </a:rPr>
              <a:t>11</a:t>
            </a:r>
            <a:endParaRPr sz="700"/>
          </a:p>
        </p:txBody>
      </p:sp>
      <p:sp>
        <p:nvSpPr>
          <p:cNvPr id="989" name="Google Shape;989;p22"/>
          <p:cNvSpPr txBox="1"/>
          <p:nvPr/>
        </p:nvSpPr>
        <p:spPr>
          <a:xfrm>
            <a:off x="1435964" y="1436945"/>
            <a:ext cx="219363" cy="140335"/>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b="1" i="0" lang="en" sz="900" u="none" cap="none" strike="noStrike">
                <a:solidFill>
                  <a:srgbClr val="000000"/>
                </a:solidFill>
                <a:latin typeface="Montserrat Black"/>
                <a:ea typeface="Montserrat Black"/>
                <a:cs typeface="Montserrat Black"/>
                <a:sym typeface="Montserrat Black"/>
              </a:rPr>
              <a:t>2</a:t>
            </a:r>
            <a:endParaRPr sz="700"/>
          </a:p>
        </p:txBody>
      </p:sp>
      <p:sp>
        <p:nvSpPr>
          <p:cNvPr id="990" name="Google Shape;990;p22"/>
          <p:cNvSpPr txBox="1"/>
          <p:nvPr/>
        </p:nvSpPr>
        <p:spPr>
          <a:xfrm>
            <a:off x="1435964" y="2187363"/>
            <a:ext cx="219363" cy="140335"/>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b="1" i="0" lang="en" sz="900" u="none" cap="none" strike="noStrike">
                <a:solidFill>
                  <a:srgbClr val="000000"/>
                </a:solidFill>
                <a:latin typeface="Montserrat Black"/>
                <a:ea typeface="Montserrat Black"/>
                <a:cs typeface="Montserrat Black"/>
                <a:sym typeface="Montserrat Black"/>
              </a:rPr>
              <a:t>12</a:t>
            </a:r>
            <a:endParaRPr sz="700"/>
          </a:p>
        </p:txBody>
      </p:sp>
      <p:sp>
        <p:nvSpPr>
          <p:cNvPr id="991" name="Google Shape;991;p22"/>
          <p:cNvSpPr txBox="1"/>
          <p:nvPr/>
        </p:nvSpPr>
        <p:spPr>
          <a:xfrm>
            <a:off x="2263290" y="1436945"/>
            <a:ext cx="219363" cy="140335"/>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b="1" i="0" lang="en" sz="900" u="none" cap="none" strike="noStrike">
                <a:solidFill>
                  <a:srgbClr val="000000"/>
                </a:solidFill>
                <a:latin typeface="Montserrat Black"/>
                <a:ea typeface="Montserrat Black"/>
                <a:cs typeface="Montserrat Black"/>
                <a:sym typeface="Montserrat Black"/>
              </a:rPr>
              <a:t>3</a:t>
            </a:r>
            <a:endParaRPr sz="700"/>
          </a:p>
        </p:txBody>
      </p:sp>
      <p:sp>
        <p:nvSpPr>
          <p:cNvPr id="992" name="Google Shape;992;p22"/>
          <p:cNvSpPr txBox="1"/>
          <p:nvPr/>
        </p:nvSpPr>
        <p:spPr>
          <a:xfrm>
            <a:off x="2263290" y="2187363"/>
            <a:ext cx="219363" cy="140335"/>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b="1" i="0" lang="en" sz="900" u="none" cap="none" strike="noStrike">
                <a:solidFill>
                  <a:srgbClr val="000000"/>
                </a:solidFill>
                <a:latin typeface="Montserrat Black"/>
                <a:ea typeface="Montserrat Black"/>
                <a:cs typeface="Montserrat Black"/>
                <a:sym typeface="Montserrat Black"/>
              </a:rPr>
              <a:t>13</a:t>
            </a:r>
            <a:endParaRPr sz="700"/>
          </a:p>
        </p:txBody>
      </p:sp>
      <p:sp>
        <p:nvSpPr>
          <p:cNvPr id="993" name="Google Shape;993;p22"/>
          <p:cNvSpPr txBox="1"/>
          <p:nvPr/>
        </p:nvSpPr>
        <p:spPr>
          <a:xfrm>
            <a:off x="3090617" y="1436945"/>
            <a:ext cx="219363" cy="140335"/>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b="1" i="0" lang="en" sz="900" u="none" cap="none" strike="noStrike">
                <a:solidFill>
                  <a:srgbClr val="000000"/>
                </a:solidFill>
                <a:latin typeface="Montserrat Black"/>
                <a:ea typeface="Montserrat Black"/>
                <a:cs typeface="Montserrat Black"/>
                <a:sym typeface="Montserrat Black"/>
              </a:rPr>
              <a:t>4</a:t>
            </a:r>
            <a:endParaRPr sz="700"/>
          </a:p>
        </p:txBody>
      </p:sp>
      <p:sp>
        <p:nvSpPr>
          <p:cNvPr id="994" name="Google Shape;994;p22"/>
          <p:cNvSpPr txBox="1"/>
          <p:nvPr/>
        </p:nvSpPr>
        <p:spPr>
          <a:xfrm>
            <a:off x="3090617" y="2187363"/>
            <a:ext cx="219363" cy="140335"/>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b="1" i="0" lang="en" sz="900" u="none" cap="none" strike="noStrike">
                <a:solidFill>
                  <a:srgbClr val="000000"/>
                </a:solidFill>
                <a:latin typeface="Montserrat Black"/>
                <a:ea typeface="Montserrat Black"/>
                <a:cs typeface="Montserrat Black"/>
                <a:sym typeface="Montserrat Black"/>
              </a:rPr>
              <a:t>14</a:t>
            </a:r>
            <a:endParaRPr sz="700"/>
          </a:p>
        </p:txBody>
      </p:sp>
      <p:sp>
        <p:nvSpPr>
          <p:cNvPr id="995" name="Google Shape;995;p22"/>
          <p:cNvSpPr txBox="1"/>
          <p:nvPr/>
        </p:nvSpPr>
        <p:spPr>
          <a:xfrm>
            <a:off x="3917943" y="1436945"/>
            <a:ext cx="219363" cy="140335"/>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b="1" i="0" lang="en" sz="900" u="none" cap="none" strike="noStrike">
                <a:solidFill>
                  <a:srgbClr val="000000"/>
                </a:solidFill>
                <a:latin typeface="Montserrat Black"/>
                <a:ea typeface="Montserrat Black"/>
                <a:cs typeface="Montserrat Black"/>
                <a:sym typeface="Montserrat Black"/>
              </a:rPr>
              <a:t>5</a:t>
            </a:r>
            <a:endParaRPr sz="700"/>
          </a:p>
        </p:txBody>
      </p:sp>
      <p:sp>
        <p:nvSpPr>
          <p:cNvPr id="996" name="Google Shape;996;p22"/>
          <p:cNvSpPr txBox="1"/>
          <p:nvPr/>
        </p:nvSpPr>
        <p:spPr>
          <a:xfrm>
            <a:off x="3917943" y="2187363"/>
            <a:ext cx="219363" cy="140335"/>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b="1" i="0" lang="en" sz="900" u="none" cap="none" strike="noStrike">
                <a:solidFill>
                  <a:srgbClr val="000000"/>
                </a:solidFill>
                <a:latin typeface="Montserrat Black"/>
                <a:ea typeface="Montserrat Black"/>
                <a:cs typeface="Montserrat Black"/>
                <a:sym typeface="Montserrat Black"/>
              </a:rPr>
              <a:t>15</a:t>
            </a:r>
            <a:endParaRPr sz="700"/>
          </a:p>
        </p:txBody>
      </p:sp>
      <p:sp>
        <p:nvSpPr>
          <p:cNvPr id="997" name="Google Shape;997;p22"/>
          <p:cNvSpPr txBox="1"/>
          <p:nvPr/>
        </p:nvSpPr>
        <p:spPr>
          <a:xfrm>
            <a:off x="4745269" y="1436945"/>
            <a:ext cx="219363" cy="140335"/>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b="1" i="0" lang="en" sz="900" u="none" cap="none" strike="noStrike">
                <a:solidFill>
                  <a:srgbClr val="000000"/>
                </a:solidFill>
                <a:latin typeface="Montserrat Black"/>
                <a:ea typeface="Montserrat Black"/>
                <a:cs typeface="Montserrat Black"/>
                <a:sym typeface="Montserrat Black"/>
              </a:rPr>
              <a:t>6</a:t>
            </a:r>
            <a:endParaRPr sz="700"/>
          </a:p>
        </p:txBody>
      </p:sp>
      <p:sp>
        <p:nvSpPr>
          <p:cNvPr id="998" name="Google Shape;998;p22"/>
          <p:cNvSpPr txBox="1"/>
          <p:nvPr/>
        </p:nvSpPr>
        <p:spPr>
          <a:xfrm>
            <a:off x="4745269" y="2187363"/>
            <a:ext cx="219363" cy="140335"/>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b="1" i="0" lang="en" sz="900" u="none" cap="none" strike="noStrike">
                <a:solidFill>
                  <a:srgbClr val="000000"/>
                </a:solidFill>
                <a:latin typeface="Montserrat Black"/>
                <a:ea typeface="Montserrat Black"/>
                <a:cs typeface="Montserrat Black"/>
                <a:sym typeface="Montserrat Black"/>
              </a:rPr>
              <a:t>16</a:t>
            </a:r>
            <a:endParaRPr sz="700"/>
          </a:p>
        </p:txBody>
      </p:sp>
      <p:sp>
        <p:nvSpPr>
          <p:cNvPr id="999" name="Google Shape;999;p22"/>
          <p:cNvSpPr txBox="1"/>
          <p:nvPr/>
        </p:nvSpPr>
        <p:spPr>
          <a:xfrm>
            <a:off x="5572595" y="1436945"/>
            <a:ext cx="219363" cy="140335"/>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b="1" i="0" lang="en" sz="900" u="none" cap="none" strike="noStrike">
                <a:solidFill>
                  <a:srgbClr val="000000"/>
                </a:solidFill>
                <a:latin typeface="Montserrat Black"/>
                <a:ea typeface="Montserrat Black"/>
                <a:cs typeface="Montserrat Black"/>
                <a:sym typeface="Montserrat Black"/>
              </a:rPr>
              <a:t>7</a:t>
            </a:r>
            <a:endParaRPr sz="700"/>
          </a:p>
        </p:txBody>
      </p:sp>
      <p:sp>
        <p:nvSpPr>
          <p:cNvPr id="1000" name="Google Shape;1000;p22"/>
          <p:cNvSpPr txBox="1"/>
          <p:nvPr/>
        </p:nvSpPr>
        <p:spPr>
          <a:xfrm>
            <a:off x="5572595" y="2187363"/>
            <a:ext cx="219363" cy="140335"/>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b="1" i="0" lang="en" sz="900" u="none" cap="none" strike="noStrike">
                <a:solidFill>
                  <a:srgbClr val="000000"/>
                </a:solidFill>
                <a:latin typeface="Montserrat Black"/>
                <a:ea typeface="Montserrat Black"/>
                <a:cs typeface="Montserrat Black"/>
                <a:sym typeface="Montserrat Black"/>
              </a:rPr>
              <a:t>17</a:t>
            </a:r>
            <a:endParaRPr sz="700"/>
          </a:p>
        </p:txBody>
      </p:sp>
      <p:sp>
        <p:nvSpPr>
          <p:cNvPr id="1001" name="Google Shape;1001;p22"/>
          <p:cNvSpPr txBox="1"/>
          <p:nvPr/>
        </p:nvSpPr>
        <p:spPr>
          <a:xfrm>
            <a:off x="6399922" y="1436945"/>
            <a:ext cx="219363" cy="140335"/>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b="1" i="0" lang="en" sz="900" u="none" cap="none" strike="noStrike">
                <a:solidFill>
                  <a:srgbClr val="000000"/>
                </a:solidFill>
                <a:latin typeface="Montserrat Black"/>
                <a:ea typeface="Montserrat Black"/>
                <a:cs typeface="Montserrat Black"/>
                <a:sym typeface="Montserrat Black"/>
              </a:rPr>
              <a:t>8</a:t>
            </a:r>
            <a:endParaRPr sz="700"/>
          </a:p>
        </p:txBody>
      </p:sp>
      <p:sp>
        <p:nvSpPr>
          <p:cNvPr id="1002" name="Google Shape;1002;p22"/>
          <p:cNvSpPr txBox="1"/>
          <p:nvPr/>
        </p:nvSpPr>
        <p:spPr>
          <a:xfrm>
            <a:off x="6399922" y="2187363"/>
            <a:ext cx="219363" cy="140335"/>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b="1" i="0" lang="en" sz="900" u="none" cap="none" strike="noStrike">
                <a:solidFill>
                  <a:srgbClr val="000000"/>
                </a:solidFill>
                <a:latin typeface="Montserrat Black"/>
                <a:ea typeface="Montserrat Black"/>
                <a:cs typeface="Montserrat Black"/>
                <a:sym typeface="Montserrat Black"/>
              </a:rPr>
              <a:t>18</a:t>
            </a:r>
            <a:endParaRPr sz="700"/>
          </a:p>
        </p:txBody>
      </p:sp>
      <p:sp>
        <p:nvSpPr>
          <p:cNvPr id="1003" name="Google Shape;1003;p22"/>
          <p:cNvSpPr txBox="1"/>
          <p:nvPr/>
        </p:nvSpPr>
        <p:spPr>
          <a:xfrm>
            <a:off x="7227248" y="1436945"/>
            <a:ext cx="219363" cy="140335"/>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b="1" i="0" lang="en" sz="900" u="none" cap="none" strike="noStrike">
                <a:solidFill>
                  <a:srgbClr val="000000"/>
                </a:solidFill>
                <a:latin typeface="Montserrat Black"/>
                <a:ea typeface="Montserrat Black"/>
                <a:cs typeface="Montserrat Black"/>
                <a:sym typeface="Montserrat Black"/>
              </a:rPr>
              <a:t>9</a:t>
            </a:r>
            <a:endParaRPr sz="700"/>
          </a:p>
        </p:txBody>
      </p:sp>
      <p:sp>
        <p:nvSpPr>
          <p:cNvPr id="1004" name="Google Shape;1004;p22"/>
          <p:cNvSpPr txBox="1"/>
          <p:nvPr/>
        </p:nvSpPr>
        <p:spPr>
          <a:xfrm>
            <a:off x="7227248" y="2187363"/>
            <a:ext cx="219363" cy="140335"/>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b="1" i="0" lang="en" sz="900" u="none" cap="none" strike="noStrike">
                <a:solidFill>
                  <a:srgbClr val="000000"/>
                </a:solidFill>
                <a:latin typeface="Montserrat Black"/>
                <a:ea typeface="Montserrat Black"/>
                <a:cs typeface="Montserrat Black"/>
                <a:sym typeface="Montserrat Black"/>
              </a:rPr>
              <a:t>19</a:t>
            </a:r>
            <a:endParaRPr sz="700"/>
          </a:p>
        </p:txBody>
      </p:sp>
      <p:sp>
        <p:nvSpPr>
          <p:cNvPr id="1005" name="Google Shape;1005;p22"/>
          <p:cNvSpPr txBox="1"/>
          <p:nvPr/>
        </p:nvSpPr>
        <p:spPr>
          <a:xfrm>
            <a:off x="8054574" y="1436945"/>
            <a:ext cx="219363" cy="140335"/>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b="1" i="0" lang="en" sz="900" u="none" cap="none" strike="noStrike">
                <a:solidFill>
                  <a:srgbClr val="000000"/>
                </a:solidFill>
                <a:latin typeface="Montserrat Black"/>
                <a:ea typeface="Montserrat Black"/>
                <a:cs typeface="Montserrat Black"/>
                <a:sym typeface="Montserrat Black"/>
              </a:rPr>
              <a:t>10</a:t>
            </a:r>
            <a:endParaRPr sz="700"/>
          </a:p>
        </p:txBody>
      </p:sp>
      <p:sp>
        <p:nvSpPr>
          <p:cNvPr id="1006" name="Google Shape;1006;p22"/>
          <p:cNvSpPr txBox="1"/>
          <p:nvPr/>
        </p:nvSpPr>
        <p:spPr>
          <a:xfrm>
            <a:off x="8054574" y="2187363"/>
            <a:ext cx="219363" cy="140335"/>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b="1" i="0" lang="en" sz="900" u="none" cap="none" strike="noStrike">
                <a:solidFill>
                  <a:srgbClr val="000000"/>
                </a:solidFill>
                <a:latin typeface="Montserrat Black"/>
                <a:ea typeface="Montserrat Black"/>
                <a:cs typeface="Montserrat Black"/>
                <a:sym typeface="Montserrat Black"/>
              </a:rPr>
              <a:t>20</a:t>
            </a:r>
            <a:endParaRPr sz="700"/>
          </a:p>
        </p:txBody>
      </p:sp>
      <p:sp>
        <p:nvSpPr>
          <p:cNvPr id="1007" name="Google Shape;1007;p22"/>
          <p:cNvSpPr txBox="1"/>
          <p:nvPr/>
        </p:nvSpPr>
        <p:spPr>
          <a:xfrm>
            <a:off x="608638" y="2937779"/>
            <a:ext cx="219363" cy="140335"/>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b="1" i="0" lang="en" sz="900" u="none" cap="none" strike="noStrike">
                <a:solidFill>
                  <a:srgbClr val="000000"/>
                </a:solidFill>
                <a:latin typeface="Montserrat Black"/>
                <a:ea typeface="Montserrat Black"/>
                <a:cs typeface="Montserrat Black"/>
                <a:sym typeface="Montserrat Black"/>
              </a:rPr>
              <a:t>21</a:t>
            </a:r>
            <a:endParaRPr sz="700"/>
          </a:p>
        </p:txBody>
      </p:sp>
      <p:sp>
        <p:nvSpPr>
          <p:cNvPr id="1008" name="Google Shape;1008;p22"/>
          <p:cNvSpPr txBox="1"/>
          <p:nvPr/>
        </p:nvSpPr>
        <p:spPr>
          <a:xfrm>
            <a:off x="1435964" y="2937779"/>
            <a:ext cx="219363" cy="140335"/>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b="1" i="0" lang="en" sz="900" u="none" cap="none" strike="noStrike">
                <a:solidFill>
                  <a:srgbClr val="000000"/>
                </a:solidFill>
                <a:latin typeface="Montserrat Black"/>
                <a:ea typeface="Montserrat Black"/>
                <a:cs typeface="Montserrat Black"/>
                <a:sym typeface="Montserrat Black"/>
              </a:rPr>
              <a:t>22</a:t>
            </a:r>
            <a:endParaRPr sz="700"/>
          </a:p>
        </p:txBody>
      </p:sp>
      <p:sp>
        <p:nvSpPr>
          <p:cNvPr id="1009" name="Google Shape;1009;p22"/>
          <p:cNvSpPr txBox="1"/>
          <p:nvPr/>
        </p:nvSpPr>
        <p:spPr>
          <a:xfrm>
            <a:off x="2263290" y="2937779"/>
            <a:ext cx="219363" cy="140335"/>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b="1" i="0" lang="en" sz="900" u="none" cap="none" strike="noStrike">
                <a:solidFill>
                  <a:srgbClr val="000000"/>
                </a:solidFill>
                <a:latin typeface="Montserrat Black"/>
                <a:ea typeface="Montserrat Black"/>
                <a:cs typeface="Montserrat Black"/>
                <a:sym typeface="Montserrat Black"/>
              </a:rPr>
              <a:t>23</a:t>
            </a:r>
            <a:endParaRPr sz="700"/>
          </a:p>
        </p:txBody>
      </p:sp>
      <p:sp>
        <p:nvSpPr>
          <p:cNvPr id="1010" name="Google Shape;1010;p22"/>
          <p:cNvSpPr txBox="1"/>
          <p:nvPr/>
        </p:nvSpPr>
        <p:spPr>
          <a:xfrm>
            <a:off x="3090617" y="2937779"/>
            <a:ext cx="219363" cy="140335"/>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b="1" i="0" lang="en" sz="900" u="none" cap="none" strike="noStrike">
                <a:solidFill>
                  <a:srgbClr val="000000"/>
                </a:solidFill>
                <a:latin typeface="Montserrat Black"/>
                <a:ea typeface="Montserrat Black"/>
                <a:cs typeface="Montserrat Black"/>
                <a:sym typeface="Montserrat Black"/>
              </a:rPr>
              <a:t>24</a:t>
            </a:r>
            <a:endParaRPr sz="700"/>
          </a:p>
        </p:txBody>
      </p:sp>
      <p:sp>
        <p:nvSpPr>
          <p:cNvPr id="1011" name="Google Shape;1011;p22"/>
          <p:cNvSpPr txBox="1"/>
          <p:nvPr/>
        </p:nvSpPr>
        <p:spPr>
          <a:xfrm>
            <a:off x="3917943" y="2937779"/>
            <a:ext cx="219363" cy="140335"/>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b="1" i="0" lang="en" sz="900" u="none" cap="none" strike="noStrike">
                <a:solidFill>
                  <a:srgbClr val="000000"/>
                </a:solidFill>
                <a:latin typeface="Montserrat Black"/>
                <a:ea typeface="Montserrat Black"/>
                <a:cs typeface="Montserrat Black"/>
                <a:sym typeface="Montserrat Black"/>
              </a:rPr>
              <a:t>25</a:t>
            </a:r>
            <a:endParaRPr sz="700"/>
          </a:p>
        </p:txBody>
      </p:sp>
      <p:sp>
        <p:nvSpPr>
          <p:cNvPr id="1012" name="Google Shape;1012;p22"/>
          <p:cNvSpPr txBox="1"/>
          <p:nvPr/>
        </p:nvSpPr>
        <p:spPr>
          <a:xfrm>
            <a:off x="4745269" y="2937779"/>
            <a:ext cx="219363" cy="140335"/>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b="1" i="0" lang="en" sz="900" u="none" cap="none" strike="noStrike">
                <a:solidFill>
                  <a:srgbClr val="000000"/>
                </a:solidFill>
                <a:latin typeface="Montserrat Black"/>
                <a:ea typeface="Montserrat Black"/>
                <a:cs typeface="Montserrat Black"/>
                <a:sym typeface="Montserrat Black"/>
              </a:rPr>
              <a:t>26</a:t>
            </a:r>
            <a:endParaRPr sz="700"/>
          </a:p>
        </p:txBody>
      </p:sp>
      <p:sp>
        <p:nvSpPr>
          <p:cNvPr id="1013" name="Google Shape;1013;p22"/>
          <p:cNvSpPr txBox="1"/>
          <p:nvPr/>
        </p:nvSpPr>
        <p:spPr>
          <a:xfrm>
            <a:off x="5572595" y="2937779"/>
            <a:ext cx="219363" cy="140335"/>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b="1" i="0" lang="en" sz="900" u="none" cap="none" strike="noStrike">
                <a:solidFill>
                  <a:srgbClr val="000000"/>
                </a:solidFill>
                <a:latin typeface="Montserrat Black"/>
                <a:ea typeface="Montserrat Black"/>
                <a:cs typeface="Montserrat Black"/>
                <a:sym typeface="Montserrat Black"/>
              </a:rPr>
              <a:t>27</a:t>
            </a:r>
            <a:endParaRPr sz="700"/>
          </a:p>
        </p:txBody>
      </p:sp>
      <p:sp>
        <p:nvSpPr>
          <p:cNvPr id="1014" name="Google Shape;1014;p22"/>
          <p:cNvSpPr txBox="1"/>
          <p:nvPr/>
        </p:nvSpPr>
        <p:spPr>
          <a:xfrm>
            <a:off x="6399922" y="2937779"/>
            <a:ext cx="219363" cy="140335"/>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b="1" i="0" lang="en" sz="900" u="none" cap="none" strike="noStrike">
                <a:solidFill>
                  <a:srgbClr val="000000"/>
                </a:solidFill>
                <a:latin typeface="Montserrat Black"/>
                <a:ea typeface="Montserrat Black"/>
                <a:cs typeface="Montserrat Black"/>
                <a:sym typeface="Montserrat Black"/>
              </a:rPr>
              <a:t>28</a:t>
            </a:r>
            <a:endParaRPr sz="700"/>
          </a:p>
        </p:txBody>
      </p:sp>
      <p:sp>
        <p:nvSpPr>
          <p:cNvPr id="1015" name="Google Shape;1015;p22"/>
          <p:cNvSpPr txBox="1"/>
          <p:nvPr/>
        </p:nvSpPr>
        <p:spPr>
          <a:xfrm>
            <a:off x="7227248" y="2937779"/>
            <a:ext cx="219363" cy="140335"/>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b="1" i="0" lang="en" sz="900" u="none" cap="none" strike="noStrike">
                <a:solidFill>
                  <a:srgbClr val="000000"/>
                </a:solidFill>
                <a:latin typeface="Montserrat Black"/>
                <a:ea typeface="Montserrat Black"/>
                <a:cs typeface="Montserrat Black"/>
                <a:sym typeface="Montserrat Black"/>
              </a:rPr>
              <a:t>29</a:t>
            </a:r>
            <a:endParaRPr sz="700"/>
          </a:p>
        </p:txBody>
      </p:sp>
      <p:sp>
        <p:nvSpPr>
          <p:cNvPr id="1016" name="Google Shape;1016;p22"/>
          <p:cNvSpPr txBox="1"/>
          <p:nvPr/>
        </p:nvSpPr>
        <p:spPr>
          <a:xfrm>
            <a:off x="8054574" y="2937779"/>
            <a:ext cx="219363" cy="140335"/>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b="1" i="0" lang="en" sz="900" u="none" cap="none" strike="noStrike">
                <a:solidFill>
                  <a:srgbClr val="000000"/>
                </a:solidFill>
                <a:latin typeface="Montserrat Black"/>
                <a:ea typeface="Montserrat Black"/>
                <a:cs typeface="Montserrat Black"/>
                <a:sym typeface="Montserrat Black"/>
              </a:rPr>
              <a:t>30</a:t>
            </a:r>
            <a:endParaRPr sz="700"/>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F3FFF"/>
        </a:solidFill>
      </p:bgPr>
    </p:bg>
    <p:spTree>
      <p:nvGrpSpPr>
        <p:cNvPr id="1020" name="Shape 1020"/>
        <p:cNvGrpSpPr/>
        <p:nvPr/>
      </p:nvGrpSpPr>
      <p:grpSpPr>
        <a:xfrm>
          <a:off x="0" y="0"/>
          <a:ext cx="0" cy="0"/>
          <a:chOff x="0" y="0"/>
          <a:chExt cx="0" cy="0"/>
        </a:xfrm>
      </p:grpSpPr>
      <p:grpSp>
        <p:nvGrpSpPr>
          <p:cNvPr id="1021" name="Google Shape;1021;p23"/>
          <p:cNvGrpSpPr/>
          <p:nvPr/>
        </p:nvGrpSpPr>
        <p:grpSpPr>
          <a:xfrm>
            <a:off x="-571500" y="0"/>
            <a:ext cx="10287000" cy="5143500"/>
            <a:chOff x="0" y="0"/>
            <a:chExt cx="27432000" cy="13716000"/>
          </a:xfrm>
        </p:grpSpPr>
        <p:sp>
          <p:nvSpPr>
            <p:cNvPr id="1022" name="Google Shape;1022;p23"/>
            <p:cNvSpPr/>
            <p:nvPr/>
          </p:nvSpPr>
          <p:spPr>
            <a:xfrm>
              <a:off x="0" y="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1023" name="Google Shape;1023;p23"/>
            <p:cNvSpPr/>
            <p:nvPr/>
          </p:nvSpPr>
          <p:spPr>
            <a:xfrm>
              <a:off x="4572000" y="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1024" name="Google Shape;1024;p23"/>
            <p:cNvSpPr/>
            <p:nvPr/>
          </p:nvSpPr>
          <p:spPr>
            <a:xfrm>
              <a:off x="9144000" y="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1025" name="Google Shape;1025;p23"/>
            <p:cNvSpPr/>
            <p:nvPr/>
          </p:nvSpPr>
          <p:spPr>
            <a:xfrm>
              <a:off x="13716000" y="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1026" name="Google Shape;1026;p23"/>
            <p:cNvSpPr/>
            <p:nvPr/>
          </p:nvSpPr>
          <p:spPr>
            <a:xfrm>
              <a:off x="18288000" y="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1027" name="Google Shape;1027;p23"/>
            <p:cNvSpPr/>
            <p:nvPr/>
          </p:nvSpPr>
          <p:spPr>
            <a:xfrm>
              <a:off x="22860000" y="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1028" name="Google Shape;1028;p23"/>
            <p:cNvSpPr/>
            <p:nvPr/>
          </p:nvSpPr>
          <p:spPr>
            <a:xfrm>
              <a:off x="0" y="4572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1029" name="Google Shape;1029;p23"/>
            <p:cNvSpPr/>
            <p:nvPr/>
          </p:nvSpPr>
          <p:spPr>
            <a:xfrm>
              <a:off x="4572000" y="4572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1030" name="Google Shape;1030;p23"/>
            <p:cNvSpPr/>
            <p:nvPr/>
          </p:nvSpPr>
          <p:spPr>
            <a:xfrm>
              <a:off x="9144000" y="4572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1031" name="Google Shape;1031;p23"/>
            <p:cNvSpPr/>
            <p:nvPr/>
          </p:nvSpPr>
          <p:spPr>
            <a:xfrm>
              <a:off x="13716000" y="4572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1032" name="Google Shape;1032;p23"/>
            <p:cNvSpPr/>
            <p:nvPr/>
          </p:nvSpPr>
          <p:spPr>
            <a:xfrm>
              <a:off x="18288000" y="4572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1033" name="Google Shape;1033;p23"/>
            <p:cNvSpPr/>
            <p:nvPr/>
          </p:nvSpPr>
          <p:spPr>
            <a:xfrm>
              <a:off x="22860000" y="4572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1034" name="Google Shape;1034;p23"/>
            <p:cNvSpPr/>
            <p:nvPr/>
          </p:nvSpPr>
          <p:spPr>
            <a:xfrm>
              <a:off x="0" y="9144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1035" name="Google Shape;1035;p23"/>
            <p:cNvSpPr/>
            <p:nvPr/>
          </p:nvSpPr>
          <p:spPr>
            <a:xfrm>
              <a:off x="4572000" y="9144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1036" name="Google Shape;1036;p23"/>
            <p:cNvSpPr/>
            <p:nvPr/>
          </p:nvSpPr>
          <p:spPr>
            <a:xfrm>
              <a:off x="9144000" y="9144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1037" name="Google Shape;1037;p23"/>
            <p:cNvSpPr/>
            <p:nvPr/>
          </p:nvSpPr>
          <p:spPr>
            <a:xfrm>
              <a:off x="13716000" y="9144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1038" name="Google Shape;1038;p23"/>
            <p:cNvSpPr/>
            <p:nvPr/>
          </p:nvSpPr>
          <p:spPr>
            <a:xfrm>
              <a:off x="18288000" y="9144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1039" name="Google Shape;1039;p23"/>
            <p:cNvSpPr/>
            <p:nvPr/>
          </p:nvSpPr>
          <p:spPr>
            <a:xfrm>
              <a:off x="22860000" y="9144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grpSp>
      <p:sp>
        <p:nvSpPr>
          <p:cNvPr id="1040" name="Google Shape;1040;p23"/>
          <p:cNvSpPr/>
          <p:nvPr/>
        </p:nvSpPr>
        <p:spPr>
          <a:xfrm>
            <a:off x="416052" y="804863"/>
            <a:ext cx="8311896" cy="4114800"/>
          </a:xfrm>
          <a:custGeom>
            <a:rect b="b" l="l" r="r" t="t"/>
            <a:pathLst>
              <a:path extrusionOk="0" h="8229600" w="16623792">
                <a:moveTo>
                  <a:pt x="0" y="0"/>
                </a:moveTo>
                <a:lnTo>
                  <a:pt x="16623792" y="0"/>
                </a:lnTo>
                <a:lnTo>
                  <a:pt x="16623792" y="8229600"/>
                </a:lnTo>
                <a:lnTo>
                  <a:pt x="0" y="8229600"/>
                </a:lnTo>
                <a:lnTo>
                  <a:pt x="0" y="0"/>
                </a:lnTo>
                <a:close/>
              </a:path>
            </a:pathLst>
          </a:custGeom>
          <a:blipFill rotWithShape="1">
            <a:blip r:embed="rId4">
              <a:alphaModFix/>
            </a:blip>
            <a:stretch>
              <a:fillRect b="0" l="0" r="0" t="0"/>
            </a:stretch>
          </a:blipFill>
          <a:ln>
            <a:noFill/>
          </a:ln>
        </p:spPr>
      </p:sp>
      <p:sp>
        <p:nvSpPr>
          <p:cNvPr id="1041" name="Google Shape;1041;p23"/>
          <p:cNvSpPr/>
          <p:nvPr/>
        </p:nvSpPr>
        <p:spPr>
          <a:xfrm>
            <a:off x="2807437" y="223838"/>
            <a:ext cx="2843327" cy="2057400"/>
          </a:xfrm>
          <a:custGeom>
            <a:rect b="b" l="l" r="r" t="t"/>
            <a:pathLst>
              <a:path extrusionOk="0" h="4114800" w="5686654">
                <a:moveTo>
                  <a:pt x="0" y="0"/>
                </a:moveTo>
                <a:lnTo>
                  <a:pt x="5686654" y="0"/>
                </a:lnTo>
                <a:lnTo>
                  <a:pt x="5686654" y="4114800"/>
                </a:lnTo>
                <a:lnTo>
                  <a:pt x="0" y="4114800"/>
                </a:lnTo>
                <a:lnTo>
                  <a:pt x="0" y="0"/>
                </a:lnTo>
                <a:close/>
              </a:path>
            </a:pathLst>
          </a:custGeom>
          <a:blipFill rotWithShape="1">
            <a:blip r:embed="rId5">
              <a:alphaModFix/>
            </a:blip>
            <a:stretch>
              <a:fillRect b="0" l="0" r="0" t="0"/>
            </a:stretch>
          </a:blipFill>
          <a:ln>
            <a:noFill/>
          </a:ln>
        </p:spPr>
      </p:sp>
      <p:sp>
        <p:nvSpPr>
          <p:cNvPr id="1042" name="Google Shape;1042;p23"/>
          <p:cNvSpPr/>
          <p:nvPr/>
        </p:nvSpPr>
        <p:spPr>
          <a:xfrm>
            <a:off x="7725433" y="3667125"/>
            <a:ext cx="2005030" cy="2057400"/>
          </a:xfrm>
          <a:custGeom>
            <a:rect b="b" l="l" r="r" t="t"/>
            <a:pathLst>
              <a:path extrusionOk="0" h="4114800" w="4010060">
                <a:moveTo>
                  <a:pt x="0" y="0"/>
                </a:moveTo>
                <a:lnTo>
                  <a:pt x="4010060" y="0"/>
                </a:lnTo>
                <a:lnTo>
                  <a:pt x="4010060" y="4114800"/>
                </a:lnTo>
                <a:lnTo>
                  <a:pt x="0" y="4114800"/>
                </a:lnTo>
                <a:lnTo>
                  <a:pt x="0" y="0"/>
                </a:lnTo>
                <a:close/>
              </a:path>
            </a:pathLst>
          </a:custGeom>
          <a:blipFill rotWithShape="1">
            <a:blip r:embed="rId6">
              <a:alphaModFix/>
            </a:blip>
            <a:stretch>
              <a:fillRect b="0" l="0" r="0" t="0"/>
            </a:stretch>
          </a:blipFill>
          <a:ln>
            <a:noFill/>
          </a:ln>
        </p:spPr>
      </p:sp>
      <p:sp>
        <p:nvSpPr>
          <p:cNvPr id="1043" name="Google Shape;1043;p23"/>
          <p:cNvSpPr/>
          <p:nvPr/>
        </p:nvSpPr>
        <p:spPr>
          <a:xfrm>
            <a:off x="-902436" y="599963"/>
            <a:ext cx="2950312" cy="2057400"/>
          </a:xfrm>
          <a:custGeom>
            <a:rect b="b" l="l" r="r" t="t"/>
            <a:pathLst>
              <a:path extrusionOk="0" h="4114800" w="5900623">
                <a:moveTo>
                  <a:pt x="0" y="0"/>
                </a:moveTo>
                <a:lnTo>
                  <a:pt x="5900623" y="0"/>
                </a:lnTo>
                <a:lnTo>
                  <a:pt x="5900623" y="4114800"/>
                </a:lnTo>
                <a:lnTo>
                  <a:pt x="0" y="4114800"/>
                </a:lnTo>
                <a:lnTo>
                  <a:pt x="0" y="0"/>
                </a:lnTo>
                <a:close/>
              </a:path>
            </a:pathLst>
          </a:custGeom>
          <a:blipFill rotWithShape="1">
            <a:blip r:embed="rId7">
              <a:alphaModFix/>
            </a:blip>
            <a:stretch>
              <a:fillRect b="0" l="0" r="0" t="0"/>
            </a:stretch>
          </a:blipFill>
          <a:ln>
            <a:noFill/>
          </a:ln>
        </p:spPr>
      </p:sp>
      <p:sp>
        <p:nvSpPr>
          <p:cNvPr id="1044" name="Google Shape;1044;p23"/>
          <p:cNvSpPr/>
          <p:nvPr/>
        </p:nvSpPr>
        <p:spPr>
          <a:xfrm>
            <a:off x="6477000" y="223838"/>
            <a:ext cx="2057400" cy="20574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8">
              <a:alphaModFix/>
            </a:blip>
            <a:stretch>
              <a:fillRect b="0" l="0" r="0" t="0"/>
            </a:stretch>
          </a:blipFill>
          <a:ln>
            <a:noFill/>
          </a:ln>
        </p:spPr>
      </p:sp>
      <p:sp>
        <p:nvSpPr>
          <p:cNvPr id="1045" name="Google Shape;1045;p23"/>
          <p:cNvSpPr/>
          <p:nvPr/>
        </p:nvSpPr>
        <p:spPr>
          <a:xfrm>
            <a:off x="-902436" y="4114800"/>
            <a:ext cx="3230118" cy="2057400"/>
          </a:xfrm>
          <a:custGeom>
            <a:rect b="b" l="l" r="r" t="t"/>
            <a:pathLst>
              <a:path extrusionOk="0" h="4114800" w="6460236">
                <a:moveTo>
                  <a:pt x="0" y="0"/>
                </a:moveTo>
                <a:lnTo>
                  <a:pt x="6460236" y="0"/>
                </a:lnTo>
                <a:lnTo>
                  <a:pt x="6460236" y="4114800"/>
                </a:lnTo>
                <a:lnTo>
                  <a:pt x="0" y="4114800"/>
                </a:lnTo>
                <a:lnTo>
                  <a:pt x="0" y="0"/>
                </a:lnTo>
                <a:close/>
              </a:path>
            </a:pathLst>
          </a:custGeom>
          <a:blipFill rotWithShape="1">
            <a:blip r:embed="rId9">
              <a:alphaModFix/>
            </a:blip>
            <a:stretch>
              <a:fillRect b="0" l="0" r="0" t="0"/>
            </a:stretch>
          </a:blipFill>
          <a:ln>
            <a:noFill/>
          </a:ln>
        </p:spPr>
      </p:sp>
      <p:sp>
        <p:nvSpPr>
          <p:cNvPr id="1046" name="Google Shape;1046;p23"/>
          <p:cNvSpPr txBox="1"/>
          <p:nvPr/>
        </p:nvSpPr>
        <p:spPr>
          <a:xfrm>
            <a:off x="2047875" y="2350842"/>
            <a:ext cx="4362600" cy="1046700"/>
          </a:xfrm>
          <a:prstGeom prst="rect">
            <a:avLst/>
          </a:prstGeom>
          <a:noFill/>
          <a:ln>
            <a:noFill/>
          </a:ln>
        </p:spPr>
        <p:txBody>
          <a:bodyPr anchorCtr="0" anchor="t" bIns="0" lIns="0" spcFirstLastPara="1" rIns="0" wrap="square" tIns="0">
            <a:spAutoFit/>
          </a:bodyPr>
          <a:lstStyle/>
          <a:p>
            <a:pPr indent="0" lvl="0" marL="0" marR="0" rtl="0" algn="ctr">
              <a:lnSpc>
                <a:spcPct val="112000"/>
              </a:lnSpc>
              <a:spcBef>
                <a:spcPts val="0"/>
              </a:spcBef>
              <a:spcAft>
                <a:spcPts val="0"/>
              </a:spcAft>
              <a:buNone/>
            </a:pPr>
            <a:r>
              <a:rPr b="0" i="0" lang="en" sz="6800" u="none" cap="none" strike="noStrike">
                <a:solidFill>
                  <a:srgbClr val="000000"/>
                </a:solidFill>
                <a:latin typeface="Luckiest Guy"/>
                <a:ea typeface="Luckiest Guy"/>
                <a:cs typeface="Luckiest Guy"/>
                <a:sym typeface="Luckiest Guy"/>
              </a:rPr>
              <a:t>about us</a:t>
            </a:r>
            <a:endParaRPr sz="700"/>
          </a:p>
        </p:txBody>
      </p:sp>
      <p:sp>
        <p:nvSpPr>
          <p:cNvPr id="1047" name="Google Shape;1047;p23"/>
          <p:cNvSpPr txBox="1"/>
          <p:nvPr/>
        </p:nvSpPr>
        <p:spPr>
          <a:xfrm>
            <a:off x="2126232" y="3466295"/>
            <a:ext cx="4205737" cy="140335"/>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0" i="0" lang="en" sz="900" u="none" cap="none" strike="noStrike">
                <a:solidFill>
                  <a:srgbClr val="000000"/>
                </a:solidFill>
                <a:latin typeface="Montserrat SemiBold"/>
                <a:ea typeface="Montserrat SemiBold"/>
                <a:cs typeface="Montserrat SemiBold"/>
                <a:sym typeface="Montserrat SemiBold"/>
              </a:rPr>
              <a:t>Elaborate on what you want to discuss. </a:t>
            </a:r>
            <a:endParaRPr sz="700"/>
          </a:p>
        </p:txBody>
      </p:sp>
      <p:sp>
        <p:nvSpPr>
          <p:cNvPr id="1048" name="Google Shape;1048;p23"/>
          <p:cNvSpPr txBox="1"/>
          <p:nvPr/>
        </p:nvSpPr>
        <p:spPr>
          <a:xfrm>
            <a:off x="3105779" y="357076"/>
            <a:ext cx="2110200" cy="1323600"/>
          </a:xfrm>
          <a:prstGeom prst="rect">
            <a:avLst/>
          </a:prstGeom>
          <a:noFill/>
          <a:ln>
            <a:noFill/>
          </a:ln>
        </p:spPr>
        <p:txBody>
          <a:bodyPr anchorCtr="0" anchor="t" bIns="0" lIns="0" spcFirstLastPara="1" rIns="0" wrap="square" tIns="0">
            <a:spAutoFit/>
          </a:bodyPr>
          <a:lstStyle/>
          <a:p>
            <a:pPr indent="0" lvl="0" marL="0" marR="0" rtl="0" algn="ctr">
              <a:lnSpc>
                <a:spcPct val="112001"/>
              </a:lnSpc>
              <a:spcBef>
                <a:spcPts val="0"/>
              </a:spcBef>
              <a:spcAft>
                <a:spcPts val="0"/>
              </a:spcAft>
              <a:buNone/>
            </a:pPr>
            <a:r>
              <a:rPr b="0" i="0" lang="en" sz="8600" u="none" cap="none" strike="noStrike">
                <a:solidFill>
                  <a:srgbClr val="000000"/>
                </a:solidFill>
                <a:latin typeface="Luckiest Guy"/>
                <a:ea typeface="Luckiest Guy"/>
                <a:cs typeface="Luckiest Guy"/>
                <a:sym typeface="Luckiest Guy"/>
              </a:rPr>
              <a:t>03.</a:t>
            </a:r>
            <a:endParaRPr sz="700"/>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F3FFF"/>
        </a:solidFill>
      </p:bgPr>
    </p:bg>
    <p:spTree>
      <p:nvGrpSpPr>
        <p:cNvPr id="1052" name="Shape 1052"/>
        <p:cNvGrpSpPr/>
        <p:nvPr/>
      </p:nvGrpSpPr>
      <p:grpSpPr>
        <a:xfrm>
          <a:off x="0" y="0"/>
          <a:ext cx="0" cy="0"/>
          <a:chOff x="0" y="0"/>
          <a:chExt cx="0" cy="0"/>
        </a:xfrm>
      </p:grpSpPr>
      <p:grpSp>
        <p:nvGrpSpPr>
          <p:cNvPr id="1053" name="Google Shape;1053;p24"/>
          <p:cNvGrpSpPr/>
          <p:nvPr/>
        </p:nvGrpSpPr>
        <p:grpSpPr>
          <a:xfrm>
            <a:off x="-571500" y="0"/>
            <a:ext cx="10287000" cy="5143500"/>
            <a:chOff x="0" y="0"/>
            <a:chExt cx="27432000" cy="13716000"/>
          </a:xfrm>
        </p:grpSpPr>
        <p:sp>
          <p:nvSpPr>
            <p:cNvPr id="1054" name="Google Shape;1054;p24"/>
            <p:cNvSpPr/>
            <p:nvPr/>
          </p:nvSpPr>
          <p:spPr>
            <a:xfrm>
              <a:off x="0" y="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1055" name="Google Shape;1055;p24"/>
            <p:cNvSpPr/>
            <p:nvPr/>
          </p:nvSpPr>
          <p:spPr>
            <a:xfrm>
              <a:off x="4572000" y="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1056" name="Google Shape;1056;p24"/>
            <p:cNvSpPr/>
            <p:nvPr/>
          </p:nvSpPr>
          <p:spPr>
            <a:xfrm>
              <a:off x="9144000" y="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1057" name="Google Shape;1057;p24"/>
            <p:cNvSpPr/>
            <p:nvPr/>
          </p:nvSpPr>
          <p:spPr>
            <a:xfrm>
              <a:off x="13716000" y="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1058" name="Google Shape;1058;p24"/>
            <p:cNvSpPr/>
            <p:nvPr/>
          </p:nvSpPr>
          <p:spPr>
            <a:xfrm>
              <a:off x="18288000" y="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1059" name="Google Shape;1059;p24"/>
            <p:cNvSpPr/>
            <p:nvPr/>
          </p:nvSpPr>
          <p:spPr>
            <a:xfrm>
              <a:off x="22860000" y="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1060" name="Google Shape;1060;p24"/>
            <p:cNvSpPr/>
            <p:nvPr/>
          </p:nvSpPr>
          <p:spPr>
            <a:xfrm>
              <a:off x="0" y="4572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1061" name="Google Shape;1061;p24"/>
            <p:cNvSpPr/>
            <p:nvPr/>
          </p:nvSpPr>
          <p:spPr>
            <a:xfrm>
              <a:off x="4572000" y="4572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1062" name="Google Shape;1062;p24"/>
            <p:cNvSpPr/>
            <p:nvPr/>
          </p:nvSpPr>
          <p:spPr>
            <a:xfrm>
              <a:off x="9144000" y="4572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1063" name="Google Shape;1063;p24"/>
            <p:cNvSpPr/>
            <p:nvPr/>
          </p:nvSpPr>
          <p:spPr>
            <a:xfrm>
              <a:off x="13716000" y="4572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1064" name="Google Shape;1064;p24"/>
            <p:cNvSpPr/>
            <p:nvPr/>
          </p:nvSpPr>
          <p:spPr>
            <a:xfrm>
              <a:off x="18288000" y="4572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1065" name="Google Shape;1065;p24"/>
            <p:cNvSpPr/>
            <p:nvPr/>
          </p:nvSpPr>
          <p:spPr>
            <a:xfrm>
              <a:off x="22860000" y="4572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1066" name="Google Shape;1066;p24"/>
            <p:cNvSpPr/>
            <p:nvPr/>
          </p:nvSpPr>
          <p:spPr>
            <a:xfrm>
              <a:off x="0" y="9144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1067" name="Google Shape;1067;p24"/>
            <p:cNvSpPr/>
            <p:nvPr/>
          </p:nvSpPr>
          <p:spPr>
            <a:xfrm>
              <a:off x="4572000" y="9144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1068" name="Google Shape;1068;p24"/>
            <p:cNvSpPr/>
            <p:nvPr/>
          </p:nvSpPr>
          <p:spPr>
            <a:xfrm>
              <a:off x="9144000" y="9144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1069" name="Google Shape;1069;p24"/>
            <p:cNvSpPr/>
            <p:nvPr/>
          </p:nvSpPr>
          <p:spPr>
            <a:xfrm>
              <a:off x="13716000" y="9144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1070" name="Google Shape;1070;p24"/>
            <p:cNvSpPr/>
            <p:nvPr/>
          </p:nvSpPr>
          <p:spPr>
            <a:xfrm>
              <a:off x="18288000" y="9144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1071" name="Google Shape;1071;p24"/>
            <p:cNvSpPr/>
            <p:nvPr/>
          </p:nvSpPr>
          <p:spPr>
            <a:xfrm>
              <a:off x="22860000" y="9144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grpSp>
      <p:grpSp>
        <p:nvGrpSpPr>
          <p:cNvPr id="1072" name="Google Shape;1072;p24"/>
          <p:cNvGrpSpPr/>
          <p:nvPr/>
        </p:nvGrpSpPr>
        <p:grpSpPr>
          <a:xfrm rot="10800000">
            <a:off x="346078" y="524208"/>
            <a:ext cx="2603685" cy="4319403"/>
            <a:chOff x="0" y="-38100"/>
            <a:chExt cx="3384987" cy="5615551"/>
          </a:xfrm>
        </p:grpSpPr>
        <p:sp>
          <p:nvSpPr>
            <p:cNvPr id="1073" name="Google Shape;1073;p24"/>
            <p:cNvSpPr/>
            <p:nvPr/>
          </p:nvSpPr>
          <p:spPr>
            <a:xfrm>
              <a:off x="0" y="0"/>
              <a:ext cx="3384987" cy="5577451"/>
            </a:xfrm>
            <a:custGeom>
              <a:rect b="b" l="l" r="r" t="t"/>
              <a:pathLst>
                <a:path extrusionOk="0" h="5577451" w="3384987">
                  <a:moveTo>
                    <a:pt x="0" y="0"/>
                  </a:moveTo>
                  <a:lnTo>
                    <a:pt x="3384987" y="0"/>
                  </a:lnTo>
                  <a:lnTo>
                    <a:pt x="3384987" y="5577451"/>
                  </a:lnTo>
                  <a:lnTo>
                    <a:pt x="0" y="5577451"/>
                  </a:lnTo>
                  <a:close/>
                </a:path>
              </a:pathLst>
            </a:custGeom>
            <a:solidFill>
              <a:srgbClr val="C4FFC4"/>
            </a:solidFill>
            <a:ln cap="sq" cmpd="sng" w="104775">
              <a:solidFill>
                <a:srgbClr val="000000"/>
              </a:solidFill>
              <a:prstDash val="solid"/>
              <a:miter lim="8000"/>
              <a:headEnd len="sm" w="sm" type="none"/>
              <a:tailEnd len="sm" w="sm" type="none"/>
            </a:ln>
          </p:spPr>
        </p:sp>
        <p:sp>
          <p:nvSpPr>
            <p:cNvPr id="1074" name="Google Shape;1074;p24"/>
            <p:cNvSpPr txBox="1"/>
            <p:nvPr/>
          </p:nvSpPr>
          <p:spPr>
            <a:xfrm>
              <a:off x="0" y="-38100"/>
              <a:ext cx="812800" cy="850900"/>
            </a:xfrm>
            <a:prstGeom prst="rect">
              <a:avLst/>
            </a:prstGeom>
            <a:noFill/>
            <a:ln>
              <a:noFill/>
            </a:ln>
          </p:spPr>
          <p:txBody>
            <a:bodyPr anchorCtr="0" anchor="ctr" bIns="10300" lIns="10300" spcFirstLastPara="1" rIns="10300" wrap="square" tIns="10300">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075" name="Google Shape;1075;p24"/>
          <p:cNvGrpSpPr/>
          <p:nvPr/>
        </p:nvGrpSpPr>
        <p:grpSpPr>
          <a:xfrm rot="10800000">
            <a:off x="6556341" y="2196848"/>
            <a:ext cx="2299585" cy="2643341"/>
            <a:chOff x="0" y="-38100"/>
            <a:chExt cx="3384987" cy="3890995"/>
          </a:xfrm>
        </p:grpSpPr>
        <p:sp>
          <p:nvSpPr>
            <p:cNvPr id="1076" name="Google Shape;1076;p24"/>
            <p:cNvSpPr/>
            <p:nvPr/>
          </p:nvSpPr>
          <p:spPr>
            <a:xfrm>
              <a:off x="0" y="0"/>
              <a:ext cx="3384987" cy="3852895"/>
            </a:xfrm>
            <a:custGeom>
              <a:rect b="b" l="l" r="r" t="t"/>
              <a:pathLst>
                <a:path extrusionOk="0" h="3852895" w="3384987">
                  <a:moveTo>
                    <a:pt x="0" y="0"/>
                  </a:moveTo>
                  <a:lnTo>
                    <a:pt x="3384987" y="0"/>
                  </a:lnTo>
                  <a:lnTo>
                    <a:pt x="3384987" y="3852895"/>
                  </a:lnTo>
                  <a:lnTo>
                    <a:pt x="0" y="3852895"/>
                  </a:lnTo>
                  <a:close/>
                </a:path>
              </a:pathLst>
            </a:custGeom>
            <a:solidFill>
              <a:srgbClr val="C4FFC4"/>
            </a:solidFill>
            <a:ln cap="sq" cmpd="sng" w="104775">
              <a:solidFill>
                <a:srgbClr val="000000"/>
              </a:solidFill>
              <a:prstDash val="solid"/>
              <a:miter lim="8000"/>
              <a:headEnd len="sm" w="sm" type="none"/>
              <a:tailEnd len="sm" w="sm" type="none"/>
            </a:ln>
          </p:spPr>
        </p:sp>
        <p:sp>
          <p:nvSpPr>
            <p:cNvPr id="1077" name="Google Shape;1077;p24"/>
            <p:cNvSpPr txBox="1"/>
            <p:nvPr/>
          </p:nvSpPr>
          <p:spPr>
            <a:xfrm>
              <a:off x="0" y="-38100"/>
              <a:ext cx="812800" cy="850900"/>
            </a:xfrm>
            <a:prstGeom prst="rect">
              <a:avLst/>
            </a:prstGeom>
            <a:noFill/>
            <a:ln>
              <a:noFill/>
            </a:ln>
          </p:spPr>
          <p:txBody>
            <a:bodyPr anchorCtr="0" anchor="ctr" bIns="10300" lIns="10300" spcFirstLastPara="1" rIns="10300" wrap="square" tIns="10300">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078" name="Google Shape;1078;p24"/>
          <p:cNvGrpSpPr/>
          <p:nvPr/>
        </p:nvGrpSpPr>
        <p:grpSpPr>
          <a:xfrm rot="5400000">
            <a:off x="3803840" y="2196735"/>
            <a:ext cx="2011916" cy="3128410"/>
            <a:chOff x="0" y="-38100"/>
            <a:chExt cx="3678624" cy="5720045"/>
          </a:xfrm>
        </p:grpSpPr>
        <p:sp>
          <p:nvSpPr>
            <p:cNvPr id="1079" name="Google Shape;1079;p24"/>
            <p:cNvSpPr/>
            <p:nvPr/>
          </p:nvSpPr>
          <p:spPr>
            <a:xfrm>
              <a:off x="0" y="0"/>
              <a:ext cx="3678624" cy="5681945"/>
            </a:xfrm>
            <a:custGeom>
              <a:rect b="b" l="l" r="r" t="t"/>
              <a:pathLst>
                <a:path extrusionOk="0" h="5681945" w="3678624">
                  <a:moveTo>
                    <a:pt x="0" y="0"/>
                  </a:moveTo>
                  <a:lnTo>
                    <a:pt x="3678624" y="0"/>
                  </a:lnTo>
                  <a:lnTo>
                    <a:pt x="3678624" y="5681945"/>
                  </a:lnTo>
                  <a:lnTo>
                    <a:pt x="0" y="5681945"/>
                  </a:lnTo>
                  <a:close/>
                </a:path>
              </a:pathLst>
            </a:custGeom>
            <a:solidFill>
              <a:srgbClr val="C4FFC4"/>
            </a:solidFill>
            <a:ln cap="sq" cmpd="sng" w="104775">
              <a:solidFill>
                <a:srgbClr val="000000"/>
              </a:solidFill>
              <a:prstDash val="solid"/>
              <a:miter lim="8000"/>
              <a:headEnd len="sm" w="sm" type="none"/>
              <a:tailEnd len="sm" w="sm" type="none"/>
            </a:ln>
          </p:spPr>
        </p:sp>
        <p:sp>
          <p:nvSpPr>
            <p:cNvPr id="1080" name="Google Shape;1080;p24"/>
            <p:cNvSpPr txBox="1"/>
            <p:nvPr/>
          </p:nvSpPr>
          <p:spPr>
            <a:xfrm>
              <a:off x="0" y="-38100"/>
              <a:ext cx="812800" cy="850900"/>
            </a:xfrm>
            <a:prstGeom prst="rect">
              <a:avLst/>
            </a:prstGeom>
            <a:noFill/>
            <a:ln>
              <a:noFill/>
            </a:ln>
          </p:spPr>
          <p:txBody>
            <a:bodyPr anchorCtr="0" anchor="ctr" bIns="10300" lIns="10300" spcFirstLastPara="1" rIns="10300" wrap="square" tIns="10300">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081" name="Google Shape;1081;p24"/>
          <p:cNvGrpSpPr/>
          <p:nvPr/>
        </p:nvGrpSpPr>
        <p:grpSpPr>
          <a:xfrm rot="5400000">
            <a:off x="3803840" y="-10493"/>
            <a:ext cx="2011916" cy="3128410"/>
            <a:chOff x="0" y="-38100"/>
            <a:chExt cx="3678624" cy="5720045"/>
          </a:xfrm>
        </p:grpSpPr>
        <p:sp>
          <p:nvSpPr>
            <p:cNvPr id="1082" name="Google Shape;1082;p24"/>
            <p:cNvSpPr/>
            <p:nvPr/>
          </p:nvSpPr>
          <p:spPr>
            <a:xfrm>
              <a:off x="0" y="0"/>
              <a:ext cx="3678624" cy="5681945"/>
            </a:xfrm>
            <a:custGeom>
              <a:rect b="b" l="l" r="r" t="t"/>
              <a:pathLst>
                <a:path extrusionOk="0" h="5681945" w="3678624">
                  <a:moveTo>
                    <a:pt x="0" y="0"/>
                  </a:moveTo>
                  <a:lnTo>
                    <a:pt x="3678624" y="0"/>
                  </a:lnTo>
                  <a:lnTo>
                    <a:pt x="3678624" y="5681945"/>
                  </a:lnTo>
                  <a:lnTo>
                    <a:pt x="0" y="5681945"/>
                  </a:lnTo>
                  <a:close/>
                </a:path>
              </a:pathLst>
            </a:custGeom>
            <a:solidFill>
              <a:srgbClr val="C4FFC4"/>
            </a:solidFill>
            <a:ln cap="sq" cmpd="sng" w="104775">
              <a:solidFill>
                <a:srgbClr val="000000"/>
              </a:solidFill>
              <a:prstDash val="solid"/>
              <a:miter lim="8000"/>
              <a:headEnd len="sm" w="sm" type="none"/>
              <a:tailEnd len="sm" w="sm" type="none"/>
            </a:ln>
          </p:spPr>
        </p:sp>
        <p:sp>
          <p:nvSpPr>
            <p:cNvPr id="1083" name="Google Shape;1083;p24"/>
            <p:cNvSpPr txBox="1"/>
            <p:nvPr/>
          </p:nvSpPr>
          <p:spPr>
            <a:xfrm>
              <a:off x="0" y="-38100"/>
              <a:ext cx="812800" cy="850900"/>
            </a:xfrm>
            <a:prstGeom prst="rect">
              <a:avLst/>
            </a:prstGeom>
            <a:noFill/>
            <a:ln>
              <a:noFill/>
            </a:ln>
          </p:spPr>
          <p:txBody>
            <a:bodyPr anchorCtr="0" anchor="ctr" bIns="10300" lIns="10300" spcFirstLastPara="1" rIns="10300" wrap="square" tIns="10300">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084" name="Google Shape;1084;p24"/>
          <p:cNvGrpSpPr/>
          <p:nvPr/>
        </p:nvGrpSpPr>
        <p:grpSpPr>
          <a:xfrm rot="10800000">
            <a:off x="279403" y="436355"/>
            <a:ext cx="2540679" cy="4275934"/>
            <a:chOff x="0" y="-38100"/>
            <a:chExt cx="3303074" cy="5559038"/>
          </a:xfrm>
        </p:grpSpPr>
        <p:sp>
          <p:nvSpPr>
            <p:cNvPr id="1085" name="Google Shape;1085;p24"/>
            <p:cNvSpPr/>
            <p:nvPr/>
          </p:nvSpPr>
          <p:spPr>
            <a:xfrm>
              <a:off x="0" y="0"/>
              <a:ext cx="3303074" cy="5520938"/>
            </a:xfrm>
            <a:custGeom>
              <a:rect b="b" l="l" r="r" t="t"/>
              <a:pathLst>
                <a:path extrusionOk="0" h="5520938" w="3303074">
                  <a:moveTo>
                    <a:pt x="0" y="0"/>
                  </a:moveTo>
                  <a:lnTo>
                    <a:pt x="3303074" y="0"/>
                  </a:lnTo>
                  <a:lnTo>
                    <a:pt x="3303074" y="5520938"/>
                  </a:lnTo>
                  <a:lnTo>
                    <a:pt x="0" y="5520938"/>
                  </a:lnTo>
                  <a:close/>
                </a:path>
              </a:pathLst>
            </a:custGeom>
            <a:solidFill>
              <a:srgbClr val="FFFFFF"/>
            </a:solidFill>
            <a:ln cap="sq" cmpd="sng" w="104775">
              <a:solidFill>
                <a:srgbClr val="000000"/>
              </a:solidFill>
              <a:prstDash val="solid"/>
              <a:miter lim="8000"/>
              <a:headEnd len="sm" w="sm" type="none"/>
              <a:tailEnd len="sm" w="sm" type="none"/>
            </a:ln>
          </p:spPr>
        </p:sp>
        <p:sp>
          <p:nvSpPr>
            <p:cNvPr id="1086" name="Google Shape;1086;p24"/>
            <p:cNvSpPr txBox="1"/>
            <p:nvPr/>
          </p:nvSpPr>
          <p:spPr>
            <a:xfrm>
              <a:off x="0" y="-38100"/>
              <a:ext cx="812800" cy="850900"/>
            </a:xfrm>
            <a:prstGeom prst="rect">
              <a:avLst/>
            </a:prstGeom>
            <a:noFill/>
            <a:ln>
              <a:noFill/>
            </a:ln>
          </p:spPr>
          <p:txBody>
            <a:bodyPr anchorCtr="0" anchor="ctr" bIns="10300" lIns="10300" spcFirstLastPara="1" rIns="10300" wrap="square" tIns="10300">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087" name="Google Shape;1087;p24"/>
          <p:cNvGrpSpPr/>
          <p:nvPr/>
        </p:nvGrpSpPr>
        <p:grpSpPr>
          <a:xfrm rot="10800000">
            <a:off x="6497453" y="2033532"/>
            <a:ext cx="2243938" cy="2690674"/>
            <a:chOff x="0" y="-38100"/>
            <a:chExt cx="3303074" cy="3960668"/>
          </a:xfrm>
        </p:grpSpPr>
        <p:sp>
          <p:nvSpPr>
            <p:cNvPr id="1088" name="Google Shape;1088;p24"/>
            <p:cNvSpPr/>
            <p:nvPr/>
          </p:nvSpPr>
          <p:spPr>
            <a:xfrm>
              <a:off x="0" y="0"/>
              <a:ext cx="3303074" cy="3922568"/>
            </a:xfrm>
            <a:custGeom>
              <a:rect b="b" l="l" r="r" t="t"/>
              <a:pathLst>
                <a:path extrusionOk="0" h="3922568" w="3303074">
                  <a:moveTo>
                    <a:pt x="0" y="0"/>
                  </a:moveTo>
                  <a:lnTo>
                    <a:pt x="3303074" y="0"/>
                  </a:lnTo>
                  <a:lnTo>
                    <a:pt x="3303074" y="3922568"/>
                  </a:lnTo>
                  <a:lnTo>
                    <a:pt x="0" y="3922568"/>
                  </a:lnTo>
                  <a:close/>
                </a:path>
              </a:pathLst>
            </a:custGeom>
            <a:solidFill>
              <a:srgbClr val="FFFFFF"/>
            </a:solidFill>
            <a:ln cap="sq" cmpd="sng" w="104775">
              <a:solidFill>
                <a:srgbClr val="000000"/>
              </a:solidFill>
              <a:prstDash val="solid"/>
              <a:miter lim="8000"/>
              <a:headEnd len="sm" w="sm" type="none"/>
              <a:tailEnd len="sm" w="sm" type="none"/>
            </a:ln>
          </p:spPr>
        </p:sp>
        <p:sp>
          <p:nvSpPr>
            <p:cNvPr id="1089" name="Google Shape;1089;p24"/>
            <p:cNvSpPr txBox="1"/>
            <p:nvPr/>
          </p:nvSpPr>
          <p:spPr>
            <a:xfrm>
              <a:off x="0" y="-38100"/>
              <a:ext cx="812800" cy="850900"/>
            </a:xfrm>
            <a:prstGeom prst="rect">
              <a:avLst/>
            </a:prstGeom>
            <a:noFill/>
            <a:ln>
              <a:noFill/>
            </a:ln>
          </p:spPr>
          <p:txBody>
            <a:bodyPr anchorCtr="0" anchor="ctr" bIns="10300" lIns="10300" spcFirstLastPara="1" rIns="10300" wrap="square" tIns="10300">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090" name="Google Shape;1090;p24"/>
          <p:cNvGrpSpPr/>
          <p:nvPr/>
        </p:nvGrpSpPr>
        <p:grpSpPr>
          <a:xfrm rot="5400000">
            <a:off x="3719079" y="2115227"/>
            <a:ext cx="1949395" cy="3078453"/>
            <a:chOff x="0" y="-38100"/>
            <a:chExt cx="3564310" cy="5628701"/>
          </a:xfrm>
        </p:grpSpPr>
        <p:sp>
          <p:nvSpPr>
            <p:cNvPr id="1091" name="Google Shape;1091;p24"/>
            <p:cNvSpPr/>
            <p:nvPr/>
          </p:nvSpPr>
          <p:spPr>
            <a:xfrm>
              <a:off x="0" y="0"/>
              <a:ext cx="3564310" cy="5590601"/>
            </a:xfrm>
            <a:custGeom>
              <a:rect b="b" l="l" r="r" t="t"/>
              <a:pathLst>
                <a:path extrusionOk="0" h="5590601" w="3564310">
                  <a:moveTo>
                    <a:pt x="0" y="0"/>
                  </a:moveTo>
                  <a:lnTo>
                    <a:pt x="3564310" y="0"/>
                  </a:lnTo>
                  <a:lnTo>
                    <a:pt x="3564310" y="5590601"/>
                  </a:lnTo>
                  <a:lnTo>
                    <a:pt x="0" y="5590601"/>
                  </a:lnTo>
                  <a:close/>
                </a:path>
              </a:pathLst>
            </a:custGeom>
            <a:solidFill>
              <a:srgbClr val="FFFFFF"/>
            </a:solidFill>
            <a:ln cap="sq" cmpd="sng" w="104775">
              <a:solidFill>
                <a:srgbClr val="000000"/>
              </a:solidFill>
              <a:prstDash val="solid"/>
              <a:miter lim="8000"/>
              <a:headEnd len="sm" w="sm" type="none"/>
              <a:tailEnd len="sm" w="sm" type="none"/>
            </a:ln>
          </p:spPr>
        </p:sp>
        <p:sp>
          <p:nvSpPr>
            <p:cNvPr id="1092" name="Google Shape;1092;p24"/>
            <p:cNvSpPr txBox="1"/>
            <p:nvPr/>
          </p:nvSpPr>
          <p:spPr>
            <a:xfrm>
              <a:off x="0" y="-38100"/>
              <a:ext cx="812800" cy="850900"/>
            </a:xfrm>
            <a:prstGeom prst="rect">
              <a:avLst/>
            </a:prstGeom>
            <a:noFill/>
            <a:ln>
              <a:noFill/>
            </a:ln>
          </p:spPr>
          <p:txBody>
            <a:bodyPr anchorCtr="0" anchor="ctr" bIns="10300" lIns="10300" spcFirstLastPara="1" rIns="10300" wrap="square" tIns="10300">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093" name="Google Shape;1093;p24"/>
          <p:cNvGrpSpPr/>
          <p:nvPr/>
        </p:nvGrpSpPr>
        <p:grpSpPr>
          <a:xfrm rot="5400000">
            <a:off x="3719079" y="-92001"/>
            <a:ext cx="1949395" cy="3078453"/>
            <a:chOff x="0" y="-38100"/>
            <a:chExt cx="3564310" cy="5628701"/>
          </a:xfrm>
        </p:grpSpPr>
        <p:sp>
          <p:nvSpPr>
            <p:cNvPr id="1094" name="Google Shape;1094;p24"/>
            <p:cNvSpPr/>
            <p:nvPr/>
          </p:nvSpPr>
          <p:spPr>
            <a:xfrm>
              <a:off x="0" y="0"/>
              <a:ext cx="3564310" cy="5590601"/>
            </a:xfrm>
            <a:custGeom>
              <a:rect b="b" l="l" r="r" t="t"/>
              <a:pathLst>
                <a:path extrusionOk="0" h="5590601" w="3564310">
                  <a:moveTo>
                    <a:pt x="0" y="0"/>
                  </a:moveTo>
                  <a:lnTo>
                    <a:pt x="3564310" y="0"/>
                  </a:lnTo>
                  <a:lnTo>
                    <a:pt x="3564310" y="5590601"/>
                  </a:lnTo>
                  <a:lnTo>
                    <a:pt x="0" y="5590601"/>
                  </a:lnTo>
                  <a:close/>
                </a:path>
              </a:pathLst>
            </a:custGeom>
            <a:solidFill>
              <a:srgbClr val="FFFFFF"/>
            </a:solidFill>
            <a:ln cap="sq" cmpd="sng" w="104775">
              <a:solidFill>
                <a:srgbClr val="000000"/>
              </a:solidFill>
              <a:prstDash val="solid"/>
              <a:miter lim="8000"/>
              <a:headEnd len="sm" w="sm" type="none"/>
              <a:tailEnd len="sm" w="sm" type="none"/>
            </a:ln>
          </p:spPr>
        </p:sp>
        <p:sp>
          <p:nvSpPr>
            <p:cNvPr id="1095" name="Google Shape;1095;p24"/>
            <p:cNvSpPr txBox="1"/>
            <p:nvPr/>
          </p:nvSpPr>
          <p:spPr>
            <a:xfrm>
              <a:off x="0" y="-38100"/>
              <a:ext cx="812800" cy="850900"/>
            </a:xfrm>
            <a:prstGeom prst="rect">
              <a:avLst/>
            </a:prstGeom>
            <a:noFill/>
            <a:ln>
              <a:noFill/>
            </a:ln>
          </p:spPr>
          <p:txBody>
            <a:bodyPr anchorCtr="0" anchor="ctr" bIns="10300" lIns="10300" spcFirstLastPara="1" rIns="10300" wrap="square" tIns="10300">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096" name="Google Shape;1096;p24"/>
          <p:cNvSpPr/>
          <p:nvPr/>
        </p:nvSpPr>
        <p:spPr>
          <a:xfrm flipH="1" rot="10800000">
            <a:off x="6532528" y="-504825"/>
            <a:ext cx="2326549" cy="2387317"/>
          </a:xfrm>
          <a:custGeom>
            <a:rect b="b" l="l" r="r" t="t"/>
            <a:pathLst>
              <a:path extrusionOk="0" h="4774634" w="4653098">
                <a:moveTo>
                  <a:pt x="4653098" y="0"/>
                </a:moveTo>
                <a:lnTo>
                  <a:pt x="0" y="0"/>
                </a:lnTo>
                <a:lnTo>
                  <a:pt x="0" y="4774634"/>
                </a:lnTo>
                <a:lnTo>
                  <a:pt x="4653098" y="4774634"/>
                </a:lnTo>
                <a:lnTo>
                  <a:pt x="4653098" y="0"/>
                </a:lnTo>
                <a:close/>
              </a:path>
            </a:pathLst>
          </a:custGeom>
          <a:blipFill rotWithShape="1">
            <a:blip r:embed="rId4">
              <a:alphaModFix/>
            </a:blip>
            <a:stretch>
              <a:fillRect b="0" l="0" r="0" t="0"/>
            </a:stretch>
          </a:blipFill>
          <a:ln>
            <a:noFill/>
          </a:ln>
        </p:spPr>
      </p:sp>
      <p:sp>
        <p:nvSpPr>
          <p:cNvPr id="1097" name="Google Shape;1097;p24"/>
          <p:cNvSpPr txBox="1"/>
          <p:nvPr/>
        </p:nvSpPr>
        <p:spPr>
          <a:xfrm>
            <a:off x="6661125" y="187753"/>
            <a:ext cx="1843800" cy="994500"/>
          </a:xfrm>
          <a:prstGeom prst="rect">
            <a:avLst/>
          </a:prstGeom>
          <a:noFill/>
          <a:ln>
            <a:noFill/>
          </a:ln>
        </p:spPr>
        <p:txBody>
          <a:bodyPr anchorCtr="0" anchor="t" bIns="0" lIns="0" spcFirstLastPara="1" rIns="0" wrap="square" tIns="0">
            <a:spAutoFit/>
          </a:bodyPr>
          <a:lstStyle/>
          <a:p>
            <a:pPr indent="0" lvl="0" marL="0" marR="0" rtl="0" algn="ctr">
              <a:lnSpc>
                <a:spcPct val="140035"/>
              </a:lnSpc>
              <a:spcBef>
                <a:spcPts val="0"/>
              </a:spcBef>
              <a:spcAft>
                <a:spcPts val="0"/>
              </a:spcAft>
              <a:buNone/>
            </a:pPr>
            <a:r>
              <a:rPr b="0" i="0" lang="en" sz="1700" u="none" cap="none" strike="noStrike">
                <a:solidFill>
                  <a:srgbClr val="000000"/>
                </a:solidFill>
                <a:latin typeface="Paytone One"/>
                <a:ea typeface="Paytone One"/>
                <a:cs typeface="Paytone One"/>
                <a:sym typeface="Paytone One"/>
              </a:rPr>
              <a:t>WRITE A CAPTION FOR THE PHOTOS.</a:t>
            </a:r>
            <a:endParaRPr sz="700"/>
          </a:p>
        </p:txBody>
      </p:sp>
      <p:pic>
        <p:nvPicPr>
          <p:cNvPr id="1098" name="Google Shape;1098;p24"/>
          <p:cNvPicPr preferRelativeResize="0"/>
          <p:nvPr/>
        </p:nvPicPr>
        <p:blipFill rotWithShape="1">
          <a:blip r:embed="rId5">
            <a:alphaModFix/>
          </a:blip>
          <a:srcRect b="0" l="30352" r="30352" t="0"/>
          <a:stretch/>
        </p:blipFill>
        <p:spPr>
          <a:xfrm>
            <a:off x="328563" y="491577"/>
            <a:ext cx="2440315" cy="4137573"/>
          </a:xfrm>
          <a:prstGeom prst="rect">
            <a:avLst/>
          </a:prstGeom>
          <a:noFill/>
          <a:ln>
            <a:noFill/>
          </a:ln>
        </p:spPr>
      </p:pic>
      <p:pic>
        <p:nvPicPr>
          <p:cNvPr id="1099" name="Google Shape;1099;p24"/>
          <p:cNvPicPr preferRelativeResize="0"/>
          <p:nvPr/>
        </p:nvPicPr>
        <p:blipFill rotWithShape="1">
          <a:blip r:embed="rId6">
            <a:alphaModFix/>
          </a:blip>
          <a:srcRect b="3092" l="0" r="0" t="3092"/>
          <a:stretch/>
        </p:blipFill>
        <p:spPr>
          <a:xfrm>
            <a:off x="3208285" y="524208"/>
            <a:ext cx="2952125" cy="1845222"/>
          </a:xfrm>
          <a:prstGeom prst="rect">
            <a:avLst/>
          </a:prstGeom>
          <a:noFill/>
          <a:ln>
            <a:noFill/>
          </a:ln>
        </p:spPr>
      </p:pic>
      <p:pic>
        <p:nvPicPr>
          <p:cNvPr id="1100" name="Google Shape;1100;p24"/>
          <p:cNvPicPr preferRelativeResize="0"/>
          <p:nvPr/>
        </p:nvPicPr>
        <p:blipFill rotWithShape="1">
          <a:blip r:embed="rId7">
            <a:alphaModFix/>
          </a:blip>
          <a:srcRect b="3181" l="0" r="0" t="3182"/>
          <a:stretch/>
        </p:blipFill>
        <p:spPr>
          <a:xfrm>
            <a:off x="3202571" y="2731841"/>
            <a:ext cx="2957840" cy="1845222"/>
          </a:xfrm>
          <a:prstGeom prst="rect">
            <a:avLst/>
          </a:prstGeom>
          <a:noFill/>
          <a:ln>
            <a:noFill/>
          </a:ln>
        </p:spPr>
      </p:pic>
      <p:pic>
        <p:nvPicPr>
          <p:cNvPr id="1101" name="Google Shape;1101;p24"/>
          <p:cNvPicPr preferRelativeResize="0"/>
          <p:nvPr/>
        </p:nvPicPr>
        <p:blipFill rotWithShape="1">
          <a:blip r:embed="rId8">
            <a:alphaModFix/>
          </a:blip>
          <a:srcRect b="10122" l="0" r="0" t="10122"/>
          <a:stretch/>
        </p:blipFill>
        <p:spPr>
          <a:xfrm>
            <a:off x="6549379" y="2085094"/>
            <a:ext cx="2142183" cy="2564360"/>
          </a:xfrm>
          <a:prstGeom prst="rect">
            <a:avLst/>
          </a:prstGeom>
          <a:noFill/>
          <a:ln>
            <a:noFill/>
          </a:ln>
        </p:spPr>
      </p:pic>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810"/>
        </a:solidFill>
      </p:bgPr>
    </p:bg>
    <p:spTree>
      <p:nvGrpSpPr>
        <p:cNvPr id="1105" name="Shape 1105"/>
        <p:cNvGrpSpPr/>
        <p:nvPr/>
      </p:nvGrpSpPr>
      <p:grpSpPr>
        <a:xfrm>
          <a:off x="0" y="0"/>
          <a:ext cx="0" cy="0"/>
          <a:chOff x="0" y="0"/>
          <a:chExt cx="0" cy="0"/>
        </a:xfrm>
      </p:grpSpPr>
      <p:sp>
        <p:nvSpPr>
          <p:cNvPr id="1106" name="Google Shape;1106;p25"/>
          <p:cNvSpPr/>
          <p:nvPr/>
        </p:nvSpPr>
        <p:spPr>
          <a:xfrm>
            <a:off x="288036" y="1245120"/>
            <a:ext cx="2712733" cy="3767685"/>
          </a:xfrm>
          <a:custGeom>
            <a:rect b="b" l="l" r="r" t="t"/>
            <a:pathLst>
              <a:path extrusionOk="0" h="7535369" w="5425466">
                <a:moveTo>
                  <a:pt x="0" y="0"/>
                </a:moveTo>
                <a:lnTo>
                  <a:pt x="5425466" y="0"/>
                </a:lnTo>
                <a:lnTo>
                  <a:pt x="5425466" y="7535370"/>
                </a:lnTo>
                <a:lnTo>
                  <a:pt x="0" y="7535370"/>
                </a:lnTo>
                <a:lnTo>
                  <a:pt x="0" y="0"/>
                </a:lnTo>
                <a:close/>
              </a:path>
            </a:pathLst>
          </a:custGeom>
          <a:blipFill rotWithShape="1">
            <a:blip r:embed="rId3">
              <a:alphaModFix/>
            </a:blip>
            <a:stretch>
              <a:fillRect b="0" l="0" r="0" t="0"/>
            </a:stretch>
          </a:blipFill>
          <a:ln>
            <a:noFill/>
          </a:ln>
        </p:spPr>
      </p:sp>
      <p:sp>
        <p:nvSpPr>
          <p:cNvPr id="1107" name="Google Shape;1107;p25"/>
          <p:cNvSpPr/>
          <p:nvPr/>
        </p:nvSpPr>
        <p:spPr>
          <a:xfrm>
            <a:off x="3215634" y="1245120"/>
            <a:ext cx="2712733" cy="3767685"/>
          </a:xfrm>
          <a:custGeom>
            <a:rect b="b" l="l" r="r" t="t"/>
            <a:pathLst>
              <a:path extrusionOk="0" h="7535369" w="5425466">
                <a:moveTo>
                  <a:pt x="0" y="0"/>
                </a:moveTo>
                <a:lnTo>
                  <a:pt x="5425466" y="0"/>
                </a:lnTo>
                <a:lnTo>
                  <a:pt x="5425466" y="7535370"/>
                </a:lnTo>
                <a:lnTo>
                  <a:pt x="0" y="7535370"/>
                </a:lnTo>
                <a:lnTo>
                  <a:pt x="0" y="0"/>
                </a:lnTo>
                <a:close/>
              </a:path>
            </a:pathLst>
          </a:custGeom>
          <a:blipFill rotWithShape="1">
            <a:blip r:embed="rId3">
              <a:alphaModFix/>
            </a:blip>
            <a:stretch>
              <a:fillRect b="0" l="0" r="0" t="0"/>
            </a:stretch>
          </a:blipFill>
          <a:ln>
            <a:noFill/>
          </a:ln>
        </p:spPr>
      </p:sp>
      <p:sp>
        <p:nvSpPr>
          <p:cNvPr id="1108" name="Google Shape;1108;p25"/>
          <p:cNvSpPr/>
          <p:nvPr/>
        </p:nvSpPr>
        <p:spPr>
          <a:xfrm>
            <a:off x="6142679" y="1245120"/>
            <a:ext cx="2712733" cy="3767685"/>
          </a:xfrm>
          <a:custGeom>
            <a:rect b="b" l="l" r="r" t="t"/>
            <a:pathLst>
              <a:path extrusionOk="0" h="7535369" w="5425466">
                <a:moveTo>
                  <a:pt x="0" y="0"/>
                </a:moveTo>
                <a:lnTo>
                  <a:pt x="5425466" y="0"/>
                </a:lnTo>
                <a:lnTo>
                  <a:pt x="5425466" y="7535370"/>
                </a:lnTo>
                <a:lnTo>
                  <a:pt x="0" y="7535370"/>
                </a:lnTo>
                <a:lnTo>
                  <a:pt x="0" y="0"/>
                </a:lnTo>
                <a:close/>
              </a:path>
            </a:pathLst>
          </a:custGeom>
          <a:blipFill rotWithShape="1">
            <a:blip r:embed="rId3">
              <a:alphaModFix/>
            </a:blip>
            <a:stretch>
              <a:fillRect b="0" l="0" r="0" t="0"/>
            </a:stretch>
          </a:blipFill>
          <a:ln>
            <a:noFill/>
          </a:ln>
        </p:spPr>
      </p:sp>
      <p:grpSp>
        <p:nvGrpSpPr>
          <p:cNvPr id="1109" name="Google Shape;1109;p25"/>
          <p:cNvGrpSpPr/>
          <p:nvPr/>
        </p:nvGrpSpPr>
        <p:grpSpPr>
          <a:xfrm>
            <a:off x="391979" y="2556713"/>
            <a:ext cx="2028825" cy="2028825"/>
            <a:chOff x="0" y="0"/>
            <a:chExt cx="812800" cy="812800"/>
          </a:xfrm>
        </p:grpSpPr>
        <p:sp>
          <p:nvSpPr>
            <p:cNvPr id="1110" name="Google Shape;1110;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111" name="Google Shape;1111;p25"/>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112" name="Google Shape;1112;p25"/>
          <p:cNvGrpSpPr/>
          <p:nvPr/>
        </p:nvGrpSpPr>
        <p:grpSpPr>
          <a:xfrm>
            <a:off x="3316154" y="2556713"/>
            <a:ext cx="2028825" cy="2028825"/>
            <a:chOff x="0" y="0"/>
            <a:chExt cx="812800" cy="812800"/>
          </a:xfrm>
        </p:grpSpPr>
        <p:sp>
          <p:nvSpPr>
            <p:cNvPr id="1113" name="Google Shape;1113;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114" name="Google Shape;1114;p25"/>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115" name="Google Shape;1115;p25"/>
          <p:cNvGrpSpPr/>
          <p:nvPr/>
        </p:nvGrpSpPr>
        <p:grpSpPr>
          <a:xfrm>
            <a:off x="6242692" y="2556713"/>
            <a:ext cx="2028825" cy="2028825"/>
            <a:chOff x="0" y="0"/>
            <a:chExt cx="812800" cy="812800"/>
          </a:xfrm>
        </p:grpSpPr>
        <p:sp>
          <p:nvSpPr>
            <p:cNvPr id="1116" name="Google Shape;1116;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117" name="Google Shape;1117;p25"/>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pic>
        <p:nvPicPr>
          <p:cNvPr id="1118" name="Google Shape;1118;p25"/>
          <p:cNvPicPr preferRelativeResize="0"/>
          <p:nvPr/>
        </p:nvPicPr>
        <p:blipFill>
          <a:blip r:embed="rId4">
            <a:alphaModFix/>
          </a:blip>
          <a:stretch>
            <a:fillRect/>
          </a:stretch>
        </p:blipFill>
        <p:spPr>
          <a:xfrm>
            <a:off x="522024" y="2698849"/>
            <a:ext cx="1743900" cy="1740900"/>
          </a:xfrm>
          <a:prstGeom prst="ellipse">
            <a:avLst/>
          </a:prstGeom>
          <a:noFill/>
          <a:ln>
            <a:noFill/>
          </a:ln>
        </p:spPr>
      </p:pic>
      <p:pic>
        <p:nvPicPr>
          <p:cNvPr id="1119" name="Google Shape;1119;p25"/>
          <p:cNvPicPr preferRelativeResize="0"/>
          <p:nvPr/>
        </p:nvPicPr>
        <p:blipFill>
          <a:blip r:embed="rId5">
            <a:alphaModFix/>
          </a:blip>
          <a:stretch>
            <a:fillRect/>
          </a:stretch>
        </p:blipFill>
        <p:spPr>
          <a:xfrm>
            <a:off x="3463075" y="2698850"/>
            <a:ext cx="1737300" cy="1737300"/>
          </a:xfrm>
          <a:prstGeom prst="ellipse">
            <a:avLst/>
          </a:prstGeom>
          <a:noFill/>
          <a:ln>
            <a:noFill/>
          </a:ln>
        </p:spPr>
      </p:pic>
      <p:pic>
        <p:nvPicPr>
          <p:cNvPr id="1120" name="Google Shape;1120;p25"/>
          <p:cNvPicPr preferRelativeResize="0"/>
          <p:nvPr/>
        </p:nvPicPr>
        <p:blipFill>
          <a:blip r:embed="rId6">
            <a:alphaModFix/>
          </a:blip>
          <a:stretch>
            <a:fillRect/>
          </a:stretch>
        </p:blipFill>
        <p:spPr>
          <a:xfrm>
            <a:off x="6382738" y="2698850"/>
            <a:ext cx="1743900" cy="1743900"/>
          </a:xfrm>
          <a:prstGeom prst="ellipse">
            <a:avLst/>
          </a:prstGeom>
          <a:noFill/>
          <a:ln>
            <a:noFill/>
          </a:ln>
        </p:spPr>
      </p:pic>
      <p:grpSp>
        <p:nvGrpSpPr>
          <p:cNvPr id="1121" name="Google Shape;1121;p25"/>
          <p:cNvGrpSpPr/>
          <p:nvPr/>
        </p:nvGrpSpPr>
        <p:grpSpPr>
          <a:xfrm>
            <a:off x="288036" y="182190"/>
            <a:ext cx="8567376" cy="1615380"/>
            <a:chOff x="0" y="-38100"/>
            <a:chExt cx="4512856" cy="850900"/>
          </a:xfrm>
        </p:grpSpPr>
        <p:sp>
          <p:nvSpPr>
            <p:cNvPr id="1122" name="Google Shape;1122;p25"/>
            <p:cNvSpPr/>
            <p:nvPr/>
          </p:nvSpPr>
          <p:spPr>
            <a:xfrm>
              <a:off x="0" y="0"/>
              <a:ext cx="4512856" cy="491694"/>
            </a:xfrm>
            <a:custGeom>
              <a:rect b="b" l="l" r="r" t="t"/>
              <a:pathLst>
                <a:path extrusionOk="0" h="491694" w="4512856">
                  <a:moveTo>
                    <a:pt x="0" y="0"/>
                  </a:moveTo>
                  <a:lnTo>
                    <a:pt x="4512856" y="0"/>
                  </a:lnTo>
                  <a:lnTo>
                    <a:pt x="4512856" y="491694"/>
                  </a:lnTo>
                  <a:lnTo>
                    <a:pt x="0" y="491694"/>
                  </a:lnTo>
                  <a:close/>
                </a:path>
              </a:pathLst>
            </a:custGeom>
            <a:solidFill>
              <a:srgbClr val="EF3F24"/>
            </a:solidFill>
            <a:ln cap="sq" cmpd="sng" w="152400">
              <a:solidFill>
                <a:srgbClr val="000000"/>
              </a:solidFill>
              <a:prstDash val="solid"/>
              <a:miter lim="8000"/>
              <a:headEnd len="sm" w="sm" type="none"/>
              <a:tailEnd len="sm" w="sm" type="none"/>
            </a:ln>
          </p:spPr>
        </p:sp>
        <p:sp>
          <p:nvSpPr>
            <p:cNvPr id="1123" name="Google Shape;1123;p25"/>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124" name="Google Shape;1124;p25"/>
          <p:cNvSpPr txBox="1"/>
          <p:nvPr/>
        </p:nvSpPr>
        <p:spPr>
          <a:xfrm>
            <a:off x="534397" y="1728355"/>
            <a:ext cx="1743987" cy="578802"/>
          </a:xfrm>
          <a:prstGeom prst="rect">
            <a:avLst/>
          </a:prstGeom>
          <a:noFill/>
          <a:ln>
            <a:noFill/>
          </a:ln>
        </p:spPr>
        <p:txBody>
          <a:bodyPr anchorCtr="0" anchor="t" bIns="0" lIns="0" spcFirstLastPara="1" rIns="0" wrap="square" tIns="0">
            <a:spAutoFit/>
          </a:bodyPr>
          <a:lstStyle/>
          <a:p>
            <a:pPr indent="0" lvl="0" marL="0" marR="0" rtl="0" algn="ctr">
              <a:lnSpc>
                <a:spcPct val="112000"/>
              </a:lnSpc>
              <a:spcBef>
                <a:spcPts val="0"/>
              </a:spcBef>
              <a:spcAft>
                <a:spcPts val="0"/>
              </a:spcAft>
              <a:buNone/>
            </a:pPr>
            <a:r>
              <a:rPr b="0" i="0" lang="en" sz="4000" u="none" cap="none" strike="noStrike">
                <a:solidFill>
                  <a:srgbClr val="000000"/>
                </a:solidFill>
                <a:latin typeface="Luckiest Guy"/>
                <a:ea typeface="Luckiest Guy"/>
                <a:cs typeface="Luckiest Guy"/>
                <a:sym typeface="Luckiest Guy"/>
              </a:rPr>
              <a:t>name</a:t>
            </a:r>
            <a:endParaRPr sz="700"/>
          </a:p>
        </p:txBody>
      </p:sp>
      <p:sp>
        <p:nvSpPr>
          <p:cNvPr id="1125" name="Google Shape;1125;p25"/>
          <p:cNvSpPr txBox="1"/>
          <p:nvPr/>
        </p:nvSpPr>
        <p:spPr>
          <a:xfrm>
            <a:off x="3458572" y="1728355"/>
            <a:ext cx="1743987" cy="578802"/>
          </a:xfrm>
          <a:prstGeom prst="rect">
            <a:avLst/>
          </a:prstGeom>
          <a:noFill/>
          <a:ln>
            <a:noFill/>
          </a:ln>
        </p:spPr>
        <p:txBody>
          <a:bodyPr anchorCtr="0" anchor="t" bIns="0" lIns="0" spcFirstLastPara="1" rIns="0" wrap="square" tIns="0">
            <a:spAutoFit/>
          </a:bodyPr>
          <a:lstStyle/>
          <a:p>
            <a:pPr indent="0" lvl="0" marL="0" marR="0" rtl="0" algn="ctr">
              <a:lnSpc>
                <a:spcPct val="112000"/>
              </a:lnSpc>
              <a:spcBef>
                <a:spcPts val="0"/>
              </a:spcBef>
              <a:spcAft>
                <a:spcPts val="0"/>
              </a:spcAft>
              <a:buNone/>
            </a:pPr>
            <a:r>
              <a:rPr b="0" i="0" lang="en" sz="4000" u="none" cap="none" strike="noStrike">
                <a:solidFill>
                  <a:srgbClr val="000000"/>
                </a:solidFill>
                <a:latin typeface="Luckiest Guy"/>
                <a:ea typeface="Luckiest Guy"/>
                <a:cs typeface="Luckiest Guy"/>
                <a:sym typeface="Luckiest Guy"/>
              </a:rPr>
              <a:t>name</a:t>
            </a:r>
            <a:endParaRPr sz="700"/>
          </a:p>
        </p:txBody>
      </p:sp>
      <p:sp>
        <p:nvSpPr>
          <p:cNvPr id="1126" name="Google Shape;1126;p25"/>
          <p:cNvSpPr txBox="1"/>
          <p:nvPr/>
        </p:nvSpPr>
        <p:spPr>
          <a:xfrm>
            <a:off x="6391782" y="1728355"/>
            <a:ext cx="1743987" cy="578802"/>
          </a:xfrm>
          <a:prstGeom prst="rect">
            <a:avLst/>
          </a:prstGeom>
          <a:noFill/>
          <a:ln>
            <a:noFill/>
          </a:ln>
        </p:spPr>
        <p:txBody>
          <a:bodyPr anchorCtr="0" anchor="t" bIns="0" lIns="0" spcFirstLastPara="1" rIns="0" wrap="square" tIns="0">
            <a:spAutoFit/>
          </a:bodyPr>
          <a:lstStyle/>
          <a:p>
            <a:pPr indent="0" lvl="0" marL="0" marR="0" rtl="0" algn="ctr">
              <a:lnSpc>
                <a:spcPct val="112000"/>
              </a:lnSpc>
              <a:spcBef>
                <a:spcPts val="0"/>
              </a:spcBef>
              <a:spcAft>
                <a:spcPts val="0"/>
              </a:spcAft>
              <a:buNone/>
            </a:pPr>
            <a:r>
              <a:rPr b="0" i="0" lang="en" sz="4000" u="none" cap="none" strike="noStrike">
                <a:solidFill>
                  <a:srgbClr val="000000"/>
                </a:solidFill>
                <a:latin typeface="Luckiest Guy"/>
                <a:ea typeface="Luckiest Guy"/>
                <a:cs typeface="Luckiest Guy"/>
                <a:sym typeface="Luckiest Guy"/>
              </a:rPr>
              <a:t>name</a:t>
            </a:r>
            <a:endParaRPr sz="700"/>
          </a:p>
        </p:txBody>
      </p:sp>
      <p:sp>
        <p:nvSpPr>
          <p:cNvPr id="1127" name="Google Shape;1127;p25"/>
          <p:cNvSpPr txBox="1"/>
          <p:nvPr/>
        </p:nvSpPr>
        <p:spPr>
          <a:xfrm>
            <a:off x="805633" y="2278583"/>
            <a:ext cx="1201515" cy="140335"/>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0" i="0" lang="en" sz="900" u="none" cap="none" strike="noStrike">
                <a:solidFill>
                  <a:srgbClr val="000000"/>
                </a:solidFill>
                <a:latin typeface="Montserrat SemiBold"/>
                <a:ea typeface="Montserrat SemiBold"/>
                <a:cs typeface="Montserrat SemiBold"/>
                <a:sym typeface="Montserrat SemiBold"/>
              </a:rPr>
              <a:t>Title or Position</a:t>
            </a:r>
            <a:endParaRPr sz="700"/>
          </a:p>
        </p:txBody>
      </p:sp>
      <p:sp>
        <p:nvSpPr>
          <p:cNvPr id="1128" name="Google Shape;1128;p25"/>
          <p:cNvSpPr txBox="1"/>
          <p:nvPr/>
        </p:nvSpPr>
        <p:spPr>
          <a:xfrm>
            <a:off x="3729808" y="2278583"/>
            <a:ext cx="1201515" cy="140335"/>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0" i="0" lang="en" sz="900" u="none" cap="none" strike="noStrike">
                <a:solidFill>
                  <a:srgbClr val="000000"/>
                </a:solidFill>
                <a:latin typeface="Montserrat SemiBold"/>
                <a:ea typeface="Montserrat SemiBold"/>
                <a:cs typeface="Montserrat SemiBold"/>
                <a:sym typeface="Montserrat SemiBold"/>
              </a:rPr>
              <a:t>Title or Position</a:t>
            </a:r>
            <a:endParaRPr sz="700"/>
          </a:p>
        </p:txBody>
      </p:sp>
      <p:sp>
        <p:nvSpPr>
          <p:cNvPr id="1129" name="Google Shape;1129;p25"/>
          <p:cNvSpPr txBox="1"/>
          <p:nvPr/>
        </p:nvSpPr>
        <p:spPr>
          <a:xfrm>
            <a:off x="6663019" y="2278583"/>
            <a:ext cx="1201515" cy="140335"/>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0" i="0" lang="en" sz="900" u="none" cap="none" strike="noStrike">
                <a:solidFill>
                  <a:srgbClr val="000000"/>
                </a:solidFill>
                <a:latin typeface="Montserrat SemiBold"/>
                <a:ea typeface="Montserrat SemiBold"/>
                <a:cs typeface="Montserrat SemiBold"/>
                <a:sym typeface="Montserrat SemiBold"/>
              </a:rPr>
              <a:t>Title or Position</a:t>
            </a:r>
            <a:endParaRPr sz="700"/>
          </a:p>
        </p:txBody>
      </p:sp>
      <p:sp>
        <p:nvSpPr>
          <p:cNvPr id="1130" name="Google Shape;1130;p25"/>
          <p:cNvSpPr txBox="1"/>
          <p:nvPr/>
        </p:nvSpPr>
        <p:spPr>
          <a:xfrm>
            <a:off x="2044128" y="376024"/>
            <a:ext cx="5055600" cy="615600"/>
          </a:xfrm>
          <a:prstGeom prst="rect">
            <a:avLst/>
          </a:prstGeom>
          <a:noFill/>
          <a:ln>
            <a:noFill/>
          </a:ln>
        </p:spPr>
        <p:txBody>
          <a:bodyPr anchorCtr="0" anchor="t" bIns="0" lIns="0" spcFirstLastPara="1" rIns="0" wrap="square" tIns="0">
            <a:spAutoFit/>
          </a:bodyPr>
          <a:lstStyle/>
          <a:p>
            <a:pPr indent="0" lvl="0" marL="0" marR="0" rtl="0" algn="ctr">
              <a:lnSpc>
                <a:spcPct val="112000"/>
              </a:lnSpc>
              <a:spcBef>
                <a:spcPts val="0"/>
              </a:spcBef>
              <a:spcAft>
                <a:spcPts val="0"/>
              </a:spcAft>
              <a:buNone/>
            </a:pPr>
            <a:r>
              <a:rPr b="0" i="0" lang="en" sz="4000" u="none" cap="none" strike="noStrike">
                <a:solidFill>
                  <a:srgbClr val="000000"/>
                </a:solidFill>
                <a:latin typeface="Luckiest Guy"/>
                <a:ea typeface="Luckiest Guy"/>
                <a:cs typeface="Luckiest Guy"/>
                <a:sym typeface="Luckiest Guy"/>
              </a:rPr>
              <a:t>our teachers</a:t>
            </a:r>
            <a:endParaRPr sz="700"/>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F3FFF"/>
        </a:solidFill>
      </p:bgPr>
    </p:bg>
    <p:spTree>
      <p:nvGrpSpPr>
        <p:cNvPr id="1134" name="Shape 1134"/>
        <p:cNvGrpSpPr/>
        <p:nvPr/>
      </p:nvGrpSpPr>
      <p:grpSpPr>
        <a:xfrm>
          <a:off x="0" y="0"/>
          <a:ext cx="0" cy="0"/>
          <a:chOff x="0" y="0"/>
          <a:chExt cx="0" cy="0"/>
        </a:xfrm>
      </p:grpSpPr>
      <p:grpSp>
        <p:nvGrpSpPr>
          <p:cNvPr id="1135" name="Google Shape;1135;p26"/>
          <p:cNvGrpSpPr/>
          <p:nvPr/>
        </p:nvGrpSpPr>
        <p:grpSpPr>
          <a:xfrm>
            <a:off x="-571500" y="0"/>
            <a:ext cx="10287000" cy="5143500"/>
            <a:chOff x="0" y="0"/>
            <a:chExt cx="27432000" cy="13716000"/>
          </a:xfrm>
        </p:grpSpPr>
        <p:sp>
          <p:nvSpPr>
            <p:cNvPr id="1136" name="Google Shape;1136;p26"/>
            <p:cNvSpPr/>
            <p:nvPr/>
          </p:nvSpPr>
          <p:spPr>
            <a:xfrm>
              <a:off x="0" y="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1137" name="Google Shape;1137;p26"/>
            <p:cNvSpPr/>
            <p:nvPr/>
          </p:nvSpPr>
          <p:spPr>
            <a:xfrm>
              <a:off x="4572000" y="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1138" name="Google Shape;1138;p26"/>
            <p:cNvSpPr/>
            <p:nvPr/>
          </p:nvSpPr>
          <p:spPr>
            <a:xfrm>
              <a:off x="9144000" y="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1139" name="Google Shape;1139;p26"/>
            <p:cNvSpPr/>
            <p:nvPr/>
          </p:nvSpPr>
          <p:spPr>
            <a:xfrm>
              <a:off x="13716000" y="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1140" name="Google Shape;1140;p26"/>
            <p:cNvSpPr/>
            <p:nvPr/>
          </p:nvSpPr>
          <p:spPr>
            <a:xfrm>
              <a:off x="18288000" y="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1141" name="Google Shape;1141;p26"/>
            <p:cNvSpPr/>
            <p:nvPr/>
          </p:nvSpPr>
          <p:spPr>
            <a:xfrm>
              <a:off x="22860000" y="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1142" name="Google Shape;1142;p26"/>
            <p:cNvSpPr/>
            <p:nvPr/>
          </p:nvSpPr>
          <p:spPr>
            <a:xfrm>
              <a:off x="0" y="4572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1143" name="Google Shape;1143;p26"/>
            <p:cNvSpPr/>
            <p:nvPr/>
          </p:nvSpPr>
          <p:spPr>
            <a:xfrm>
              <a:off x="4572000" y="4572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1144" name="Google Shape;1144;p26"/>
            <p:cNvSpPr/>
            <p:nvPr/>
          </p:nvSpPr>
          <p:spPr>
            <a:xfrm>
              <a:off x="9144000" y="4572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1145" name="Google Shape;1145;p26"/>
            <p:cNvSpPr/>
            <p:nvPr/>
          </p:nvSpPr>
          <p:spPr>
            <a:xfrm>
              <a:off x="13716000" y="4572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1146" name="Google Shape;1146;p26"/>
            <p:cNvSpPr/>
            <p:nvPr/>
          </p:nvSpPr>
          <p:spPr>
            <a:xfrm>
              <a:off x="18288000" y="4572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1147" name="Google Shape;1147;p26"/>
            <p:cNvSpPr/>
            <p:nvPr/>
          </p:nvSpPr>
          <p:spPr>
            <a:xfrm>
              <a:off x="22860000" y="4572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1148" name="Google Shape;1148;p26"/>
            <p:cNvSpPr/>
            <p:nvPr/>
          </p:nvSpPr>
          <p:spPr>
            <a:xfrm>
              <a:off x="0" y="9144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1149" name="Google Shape;1149;p26"/>
            <p:cNvSpPr/>
            <p:nvPr/>
          </p:nvSpPr>
          <p:spPr>
            <a:xfrm>
              <a:off x="4572000" y="9144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1150" name="Google Shape;1150;p26"/>
            <p:cNvSpPr/>
            <p:nvPr/>
          </p:nvSpPr>
          <p:spPr>
            <a:xfrm>
              <a:off x="9144000" y="9144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1151" name="Google Shape;1151;p26"/>
            <p:cNvSpPr/>
            <p:nvPr/>
          </p:nvSpPr>
          <p:spPr>
            <a:xfrm>
              <a:off x="13716000" y="9144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1152" name="Google Shape;1152;p26"/>
            <p:cNvSpPr/>
            <p:nvPr/>
          </p:nvSpPr>
          <p:spPr>
            <a:xfrm>
              <a:off x="18288000" y="9144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1153" name="Google Shape;1153;p26"/>
            <p:cNvSpPr/>
            <p:nvPr/>
          </p:nvSpPr>
          <p:spPr>
            <a:xfrm>
              <a:off x="22860000" y="9144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grpSp>
      <p:sp>
        <p:nvSpPr>
          <p:cNvPr id="1154" name="Google Shape;1154;p26"/>
          <p:cNvSpPr/>
          <p:nvPr/>
        </p:nvSpPr>
        <p:spPr>
          <a:xfrm rot="-9329870">
            <a:off x="134569" y="851547"/>
            <a:ext cx="2950312" cy="2057400"/>
          </a:xfrm>
          <a:custGeom>
            <a:rect b="b" l="l" r="r" t="t"/>
            <a:pathLst>
              <a:path extrusionOk="0" h="4114800" w="5900623">
                <a:moveTo>
                  <a:pt x="0" y="0"/>
                </a:moveTo>
                <a:lnTo>
                  <a:pt x="5900624" y="0"/>
                </a:lnTo>
                <a:lnTo>
                  <a:pt x="5900624" y="4114800"/>
                </a:lnTo>
                <a:lnTo>
                  <a:pt x="0" y="4114800"/>
                </a:lnTo>
                <a:lnTo>
                  <a:pt x="0" y="0"/>
                </a:lnTo>
                <a:close/>
              </a:path>
            </a:pathLst>
          </a:custGeom>
          <a:blipFill rotWithShape="1">
            <a:blip r:embed="rId4">
              <a:alphaModFix/>
            </a:blip>
            <a:stretch>
              <a:fillRect b="0" l="0" r="0" t="0"/>
            </a:stretch>
          </a:blipFill>
          <a:ln>
            <a:noFill/>
          </a:ln>
        </p:spPr>
      </p:sp>
      <p:grpSp>
        <p:nvGrpSpPr>
          <p:cNvPr id="1155" name="Google Shape;1155;p26"/>
          <p:cNvGrpSpPr/>
          <p:nvPr/>
        </p:nvGrpSpPr>
        <p:grpSpPr>
          <a:xfrm>
            <a:off x="1964013" y="928904"/>
            <a:ext cx="5414927" cy="3232057"/>
            <a:chOff x="0" y="-143029"/>
            <a:chExt cx="14439805" cy="8618819"/>
          </a:xfrm>
        </p:grpSpPr>
        <p:grpSp>
          <p:nvGrpSpPr>
            <p:cNvPr id="1156" name="Google Shape;1156;p26"/>
            <p:cNvGrpSpPr/>
            <p:nvPr/>
          </p:nvGrpSpPr>
          <p:grpSpPr>
            <a:xfrm>
              <a:off x="395537" y="-143029"/>
              <a:ext cx="14044268" cy="8279787"/>
              <a:chOff x="0" y="-38100"/>
              <a:chExt cx="3741107" cy="2205567"/>
            </a:xfrm>
          </p:grpSpPr>
          <p:sp>
            <p:nvSpPr>
              <p:cNvPr id="1157" name="Google Shape;1157;p26"/>
              <p:cNvSpPr/>
              <p:nvPr/>
            </p:nvSpPr>
            <p:spPr>
              <a:xfrm>
                <a:off x="0" y="0"/>
                <a:ext cx="3741107" cy="2167467"/>
              </a:xfrm>
              <a:custGeom>
                <a:rect b="b" l="l" r="r" t="t"/>
                <a:pathLst>
                  <a:path extrusionOk="0" h="2167467" w="3741107">
                    <a:moveTo>
                      <a:pt x="0" y="0"/>
                    </a:moveTo>
                    <a:lnTo>
                      <a:pt x="3741107" y="0"/>
                    </a:lnTo>
                    <a:lnTo>
                      <a:pt x="3741107" y="2167467"/>
                    </a:lnTo>
                    <a:lnTo>
                      <a:pt x="0" y="2167467"/>
                    </a:lnTo>
                    <a:close/>
                  </a:path>
                </a:pathLst>
              </a:custGeom>
              <a:solidFill>
                <a:srgbClr val="FFFFFF"/>
              </a:solidFill>
              <a:ln cap="sq" cmpd="sng" w="104775">
                <a:solidFill>
                  <a:srgbClr val="000000"/>
                </a:solidFill>
                <a:prstDash val="solid"/>
                <a:miter lim="8000"/>
                <a:headEnd len="sm" w="sm" type="none"/>
                <a:tailEnd len="sm" w="sm" type="none"/>
              </a:ln>
            </p:spPr>
          </p:sp>
          <p:sp>
            <p:nvSpPr>
              <p:cNvPr id="1158" name="Google Shape;1158;p26"/>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159" name="Google Shape;1159;p26"/>
            <p:cNvGrpSpPr/>
            <p:nvPr/>
          </p:nvGrpSpPr>
          <p:grpSpPr>
            <a:xfrm>
              <a:off x="0" y="196003"/>
              <a:ext cx="14044268" cy="8279787"/>
              <a:chOff x="0" y="-38100"/>
              <a:chExt cx="3741107" cy="2205567"/>
            </a:xfrm>
          </p:grpSpPr>
          <p:sp>
            <p:nvSpPr>
              <p:cNvPr id="1160" name="Google Shape;1160;p26"/>
              <p:cNvSpPr/>
              <p:nvPr/>
            </p:nvSpPr>
            <p:spPr>
              <a:xfrm>
                <a:off x="0" y="0"/>
                <a:ext cx="3741107" cy="2167467"/>
              </a:xfrm>
              <a:custGeom>
                <a:rect b="b" l="l" r="r" t="t"/>
                <a:pathLst>
                  <a:path extrusionOk="0" h="2167467" w="3741107">
                    <a:moveTo>
                      <a:pt x="0" y="0"/>
                    </a:moveTo>
                    <a:lnTo>
                      <a:pt x="3741107" y="0"/>
                    </a:lnTo>
                    <a:lnTo>
                      <a:pt x="3741107" y="2167467"/>
                    </a:lnTo>
                    <a:lnTo>
                      <a:pt x="0" y="2167467"/>
                    </a:lnTo>
                    <a:close/>
                  </a:path>
                </a:pathLst>
              </a:custGeom>
              <a:solidFill>
                <a:srgbClr val="FFFFFF"/>
              </a:solidFill>
              <a:ln cap="sq" cmpd="sng" w="104775">
                <a:solidFill>
                  <a:srgbClr val="000000"/>
                </a:solidFill>
                <a:prstDash val="solid"/>
                <a:miter lim="8000"/>
                <a:headEnd len="sm" w="sm" type="none"/>
                <a:tailEnd len="sm" w="sm" type="none"/>
              </a:ln>
            </p:spPr>
          </p:sp>
          <p:sp>
            <p:nvSpPr>
              <p:cNvPr id="1161" name="Google Shape;1161;p26"/>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sp>
        <p:nvSpPr>
          <p:cNvPr id="1162" name="Google Shape;1162;p26"/>
          <p:cNvSpPr/>
          <p:nvPr/>
        </p:nvSpPr>
        <p:spPr>
          <a:xfrm>
            <a:off x="348955" y="3732689"/>
            <a:ext cx="3230118" cy="2057400"/>
          </a:xfrm>
          <a:custGeom>
            <a:rect b="b" l="l" r="r" t="t"/>
            <a:pathLst>
              <a:path extrusionOk="0" h="4114800" w="6460236">
                <a:moveTo>
                  <a:pt x="0" y="0"/>
                </a:moveTo>
                <a:lnTo>
                  <a:pt x="6460236" y="0"/>
                </a:lnTo>
                <a:lnTo>
                  <a:pt x="6460236" y="4114800"/>
                </a:lnTo>
                <a:lnTo>
                  <a:pt x="0" y="4114800"/>
                </a:lnTo>
                <a:lnTo>
                  <a:pt x="0" y="0"/>
                </a:lnTo>
                <a:close/>
              </a:path>
            </a:pathLst>
          </a:custGeom>
          <a:blipFill rotWithShape="1">
            <a:blip r:embed="rId5">
              <a:alphaModFix/>
            </a:blip>
            <a:stretch>
              <a:fillRect b="0" l="0" r="0" t="0"/>
            </a:stretch>
          </a:blipFill>
          <a:ln>
            <a:noFill/>
          </a:ln>
        </p:spPr>
      </p:sp>
      <p:sp>
        <p:nvSpPr>
          <p:cNvPr id="1163" name="Google Shape;1163;p26"/>
          <p:cNvSpPr/>
          <p:nvPr/>
        </p:nvSpPr>
        <p:spPr>
          <a:xfrm>
            <a:off x="6250764" y="0"/>
            <a:ext cx="2057400" cy="20574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6">
              <a:alphaModFix/>
            </a:blip>
            <a:stretch>
              <a:fillRect b="0" l="0" r="0" t="0"/>
            </a:stretch>
          </a:blipFill>
          <a:ln>
            <a:noFill/>
          </a:ln>
        </p:spPr>
      </p:sp>
      <p:sp>
        <p:nvSpPr>
          <p:cNvPr id="1164" name="Google Shape;1164;p26"/>
          <p:cNvSpPr/>
          <p:nvPr/>
        </p:nvSpPr>
        <p:spPr>
          <a:xfrm rot="-5400000">
            <a:off x="7469893" y="2993895"/>
            <a:ext cx="1477588" cy="2057400"/>
          </a:xfrm>
          <a:custGeom>
            <a:rect b="b" l="l" r="r" t="t"/>
            <a:pathLst>
              <a:path extrusionOk="0" h="4114800" w="2955175">
                <a:moveTo>
                  <a:pt x="0" y="0"/>
                </a:moveTo>
                <a:lnTo>
                  <a:pt x="2955175" y="0"/>
                </a:lnTo>
                <a:lnTo>
                  <a:pt x="2955175" y="4114800"/>
                </a:lnTo>
                <a:lnTo>
                  <a:pt x="0" y="4114800"/>
                </a:lnTo>
                <a:lnTo>
                  <a:pt x="0" y="0"/>
                </a:lnTo>
                <a:close/>
              </a:path>
            </a:pathLst>
          </a:custGeom>
          <a:blipFill rotWithShape="1">
            <a:blip r:embed="rId7">
              <a:alphaModFix/>
            </a:blip>
            <a:stretch>
              <a:fillRect b="0" l="0" r="0" t="0"/>
            </a:stretch>
          </a:blipFill>
          <a:ln>
            <a:noFill/>
          </a:ln>
        </p:spPr>
      </p:sp>
      <p:sp>
        <p:nvSpPr>
          <p:cNvPr id="1165" name="Google Shape;1165;p26"/>
          <p:cNvSpPr txBox="1"/>
          <p:nvPr/>
        </p:nvSpPr>
        <p:spPr>
          <a:xfrm>
            <a:off x="1987826" y="1923109"/>
            <a:ext cx="5215973" cy="879769"/>
          </a:xfrm>
          <a:prstGeom prst="rect">
            <a:avLst/>
          </a:prstGeom>
          <a:noFill/>
          <a:ln>
            <a:noFill/>
          </a:ln>
        </p:spPr>
        <p:txBody>
          <a:bodyPr anchorCtr="0" anchor="t" bIns="0" lIns="0" spcFirstLastPara="1" rIns="0" wrap="square" tIns="0">
            <a:spAutoFit/>
          </a:bodyPr>
          <a:lstStyle/>
          <a:p>
            <a:pPr indent="0" lvl="0" marL="0" marR="0" rtl="0" algn="ctr">
              <a:lnSpc>
                <a:spcPct val="111998"/>
              </a:lnSpc>
              <a:spcBef>
                <a:spcPts val="0"/>
              </a:spcBef>
              <a:spcAft>
                <a:spcPts val="0"/>
              </a:spcAft>
              <a:buNone/>
            </a:pPr>
            <a:r>
              <a:rPr b="0" i="0" lang="en" sz="6100" u="none" cap="none" strike="noStrike">
                <a:solidFill>
                  <a:srgbClr val="EF3F24"/>
                </a:solidFill>
                <a:latin typeface="Luckiest Guy"/>
                <a:ea typeface="Luckiest Guy"/>
                <a:cs typeface="Luckiest Guy"/>
                <a:sym typeface="Luckiest Guy"/>
              </a:rPr>
              <a:t>Thank you!</a:t>
            </a:r>
            <a:endParaRPr sz="700"/>
          </a:p>
        </p:txBody>
      </p:sp>
      <p:sp>
        <p:nvSpPr>
          <p:cNvPr id="1166" name="Google Shape;1166;p26"/>
          <p:cNvSpPr txBox="1"/>
          <p:nvPr/>
        </p:nvSpPr>
        <p:spPr>
          <a:xfrm>
            <a:off x="2504246" y="2907189"/>
            <a:ext cx="4183200" cy="661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2000" u="none" cap="none" strike="noStrike">
                <a:solidFill>
                  <a:srgbClr val="000000"/>
                </a:solidFill>
                <a:latin typeface="Paytone One"/>
                <a:ea typeface="Paytone One"/>
                <a:cs typeface="Paytone One"/>
                <a:sym typeface="Paytone One"/>
              </a:rPr>
              <a:t>WRITE A CLOSING STATEMENT OR CALL-TO-ACTION HERE.</a:t>
            </a:r>
            <a:endParaRPr sz="700"/>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F3FFF"/>
        </a:solidFill>
      </p:bgPr>
    </p:bg>
    <p:spTree>
      <p:nvGrpSpPr>
        <p:cNvPr id="1170" name="Shape 1170"/>
        <p:cNvGrpSpPr/>
        <p:nvPr/>
      </p:nvGrpSpPr>
      <p:grpSpPr>
        <a:xfrm>
          <a:off x="0" y="0"/>
          <a:ext cx="0" cy="0"/>
          <a:chOff x="0" y="0"/>
          <a:chExt cx="0" cy="0"/>
        </a:xfrm>
      </p:grpSpPr>
      <p:grpSp>
        <p:nvGrpSpPr>
          <p:cNvPr id="1171" name="Google Shape;1171;p27"/>
          <p:cNvGrpSpPr/>
          <p:nvPr/>
        </p:nvGrpSpPr>
        <p:grpSpPr>
          <a:xfrm>
            <a:off x="-571500" y="0"/>
            <a:ext cx="10287000" cy="5143500"/>
            <a:chOff x="0" y="0"/>
            <a:chExt cx="27432000" cy="13716000"/>
          </a:xfrm>
        </p:grpSpPr>
        <p:sp>
          <p:nvSpPr>
            <p:cNvPr id="1172" name="Google Shape;1172;p27"/>
            <p:cNvSpPr/>
            <p:nvPr/>
          </p:nvSpPr>
          <p:spPr>
            <a:xfrm>
              <a:off x="0" y="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1173" name="Google Shape;1173;p27"/>
            <p:cNvSpPr/>
            <p:nvPr/>
          </p:nvSpPr>
          <p:spPr>
            <a:xfrm>
              <a:off x="4572000" y="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1174" name="Google Shape;1174;p27"/>
            <p:cNvSpPr/>
            <p:nvPr/>
          </p:nvSpPr>
          <p:spPr>
            <a:xfrm>
              <a:off x="9144000" y="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1175" name="Google Shape;1175;p27"/>
            <p:cNvSpPr/>
            <p:nvPr/>
          </p:nvSpPr>
          <p:spPr>
            <a:xfrm>
              <a:off x="13716000" y="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1176" name="Google Shape;1176;p27"/>
            <p:cNvSpPr/>
            <p:nvPr/>
          </p:nvSpPr>
          <p:spPr>
            <a:xfrm>
              <a:off x="18288000" y="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1177" name="Google Shape;1177;p27"/>
            <p:cNvSpPr/>
            <p:nvPr/>
          </p:nvSpPr>
          <p:spPr>
            <a:xfrm>
              <a:off x="22860000" y="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1178" name="Google Shape;1178;p27"/>
            <p:cNvSpPr/>
            <p:nvPr/>
          </p:nvSpPr>
          <p:spPr>
            <a:xfrm>
              <a:off x="0" y="4572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1179" name="Google Shape;1179;p27"/>
            <p:cNvSpPr/>
            <p:nvPr/>
          </p:nvSpPr>
          <p:spPr>
            <a:xfrm>
              <a:off x="4572000" y="4572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1180" name="Google Shape;1180;p27"/>
            <p:cNvSpPr/>
            <p:nvPr/>
          </p:nvSpPr>
          <p:spPr>
            <a:xfrm>
              <a:off x="9144000" y="4572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1181" name="Google Shape;1181;p27"/>
            <p:cNvSpPr/>
            <p:nvPr/>
          </p:nvSpPr>
          <p:spPr>
            <a:xfrm>
              <a:off x="13716000" y="4572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1182" name="Google Shape;1182;p27"/>
            <p:cNvSpPr/>
            <p:nvPr/>
          </p:nvSpPr>
          <p:spPr>
            <a:xfrm>
              <a:off x="18288000" y="4572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1183" name="Google Shape;1183;p27"/>
            <p:cNvSpPr/>
            <p:nvPr/>
          </p:nvSpPr>
          <p:spPr>
            <a:xfrm>
              <a:off x="22860000" y="4572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1184" name="Google Shape;1184;p27"/>
            <p:cNvSpPr/>
            <p:nvPr/>
          </p:nvSpPr>
          <p:spPr>
            <a:xfrm>
              <a:off x="0" y="9144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1185" name="Google Shape;1185;p27"/>
            <p:cNvSpPr/>
            <p:nvPr/>
          </p:nvSpPr>
          <p:spPr>
            <a:xfrm>
              <a:off x="4572000" y="9144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1186" name="Google Shape;1186;p27"/>
            <p:cNvSpPr/>
            <p:nvPr/>
          </p:nvSpPr>
          <p:spPr>
            <a:xfrm>
              <a:off x="9144000" y="9144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1187" name="Google Shape;1187;p27"/>
            <p:cNvSpPr/>
            <p:nvPr/>
          </p:nvSpPr>
          <p:spPr>
            <a:xfrm>
              <a:off x="13716000" y="9144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1188" name="Google Shape;1188;p27"/>
            <p:cNvSpPr/>
            <p:nvPr/>
          </p:nvSpPr>
          <p:spPr>
            <a:xfrm>
              <a:off x="18288000" y="9144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1189" name="Google Shape;1189;p27"/>
            <p:cNvSpPr/>
            <p:nvPr/>
          </p:nvSpPr>
          <p:spPr>
            <a:xfrm>
              <a:off x="22860000" y="9144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grpSp>
      <p:grpSp>
        <p:nvGrpSpPr>
          <p:cNvPr id="1190" name="Google Shape;1190;p27"/>
          <p:cNvGrpSpPr/>
          <p:nvPr/>
        </p:nvGrpSpPr>
        <p:grpSpPr>
          <a:xfrm>
            <a:off x="345957" y="7453"/>
            <a:ext cx="8452086" cy="5044874"/>
            <a:chOff x="0" y="-223252"/>
            <a:chExt cx="22538896" cy="13452998"/>
          </a:xfrm>
        </p:grpSpPr>
        <p:grpSp>
          <p:nvGrpSpPr>
            <p:cNvPr id="1191" name="Google Shape;1191;p27"/>
            <p:cNvGrpSpPr/>
            <p:nvPr/>
          </p:nvGrpSpPr>
          <p:grpSpPr>
            <a:xfrm>
              <a:off x="617388" y="-223252"/>
              <a:ext cx="21921508" cy="12923808"/>
              <a:chOff x="0" y="-38100"/>
              <a:chExt cx="3741107" cy="2205567"/>
            </a:xfrm>
          </p:grpSpPr>
          <p:sp>
            <p:nvSpPr>
              <p:cNvPr id="1192" name="Google Shape;1192;p27"/>
              <p:cNvSpPr/>
              <p:nvPr/>
            </p:nvSpPr>
            <p:spPr>
              <a:xfrm>
                <a:off x="0" y="0"/>
                <a:ext cx="3741107" cy="2167467"/>
              </a:xfrm>
              <a:custGeom>
                <a:rect b="b" l="l" r="r" t="t"/>
                <a:pathLst>
                  <a:path extrusionOk="0" h="2167467" w="3741107">
                    <a:moveTo>
                      <a:pt x="0" y="0"/>
                    </a:moveTo>
                    <a:lnTo>
                      <a:pt x="3741107" y="0"/>
                    </a:lnTo>
                    <a:lnTo>
                      <a:pt x="3741107" y="2167467"/>
                    </a:lnTo>
                    <a:lnTo>
                      <a:pt x="0" y="2167467"/>
                    </a:lnTo>
                    <a:close/>
                  </a:path>
                </a:pathLst>
              </a:custGeom>
              <a:solidFill>
                <a:srgbClr val="FFFFFF"/>
              </a:solidFill>
              <a:ln cap="sq" cmpd="sng" w="104775">
                <a:solidFill>
                  <a:srgbClr val="000000"/>
                </a:solidFill>
                <a:prstDash val="solid"/>
                <a:miter lim="8000"/>
                <a:headEnd len="sm" w="sm" type="none"/>
                <a:tailEnd len="sm" w="sm" type="none"/>
              </a:ln>
            </p:spPr>
          </p:sp>
          <p:sp>
            <p:nvSpPr>
              <p:cNvPr id="1193" name="Google Shape;1193;p27"/>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194" name="Google Shape;1194;p27"/>
            <p:cNvGrpSpPr/>
            <p:nvPr/>
          </p:nvGrpSpPr>
          <p:grpSpPr>
            <a:xfrm>
              <a:off x="0" y="305938"/>
              <a:ext cx="21921508" cy="12923808"/>
              <a:chOff x="0" y="-38100"/>
              <a:chExt cx="3741107" cy="2205567"/>
            </a:xfrm>
          </p:grpSpPr>
          <p:sp>
            <p:nvSpPr>
              <p:cNvPr id="1195" name="Google Shape;1195;p27"/>
              <p:cNvSpPr/>
              <p:nvPr/>
            </p:nvSpPr>
            <p:spPr>
              <a:xfrm>
                <a:off x="0" y="0"/>
                <a:ext cx="3741107" cy="2167467"/>
              </a:xfrm>
              <a:custGeom>
                <a:rect b="b" l="l" r="r" t="t"/>
                <a:pathLst>
                  <a:path extrusionOk="0" h="2167467" w="3741107">
                    <a:moveTo>
                      <a:pt x="0" y="0"/>
                    </a:moveTo>
                    <a:lnTo>
                      <a:pt x="3741107" y="0"/>
                    </a:lnTo>
                    <a:lnTo>
                      <a:pt x="3741107" y="2167467"/>
                    </a:lnTo>
                    <a:lnTo>
                      <a:pt x="0" y="2167467"/>
                    </a:lnTo>
                    <a:close/>
                  </a:path>
                </a:pathLst>
              </a:custGeom>
              <a:solidFill>
                <a:srgbClr val="FFFFFF"/>
              </a:solidFill>
              <a:ln cap="sq" cmpd="sng" w="104775">
                <a:solidFill>
                  <a:srgbClr val="000000"/>
                </a:solidFill>
                <a:prstDash val="solid"/>
                <a:miter lim="8000"/>
                <a:headEnd len="sm" w="sm" type="none"/>
                <a:tailEnd len="sm" w="sm" type="none"/>
              </a:ln>
            </p:spPr>
          </p:sp>
          <p:sp>
            <p:nvSpPr>
              <p:cNvPr id="1196" name="Google Shape;1196;p27"/>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sp>
        <p:nvSpPr>
          <p:cNvPr id="1197" name="Google Shape;1197;p27"/>
          <p:cNvSpPr txBox="1"/>
          <p:nvPr/>
        </p:nvSpPr>
        <p:spPr>
          <a:xfrm>
            <a:off x="630581" y="735722"/>
            <a:ext cx="2055600" cy="9597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2900" u="none" cap="none" strike="noStrike">
                <a:solidFill>
                  <a:srgbClr val="000000"/>
                </a:solidFill>
                <a:latin typeface="Luckiest Guy"/>
                <a:ea typeface="Luckiest Guy"/>
                <a:cs typeface="Luckiest Guy"/>
                <a:sym typeface="Luckiest Guy"/>
              </a:rPr>
              <a:t>Resource</a:t>
            </a:r>
            <a:endParaRPr sz="700"/>
          </a:p>
          <a:p>
            <a:pPr indent="0" lvl="0" marL="0" marR="0" rtl="0" algn="ctr">
              <a:lnSpc>
                <a:spcPct val="115000"/>
              </a:lnSpc>
              <a:spcBef>
                <a:spcPts val="0"/>
              </a:spcBef>
              <a:spcAft>
                <a:spcPts val="0"/>
              </a:spcAft>
              <a:buNone/>
            </a:pPr>
            <a:r>
              <a:rPr b="0" i="0" lang="en" sz="2900" u="none" cap="none" strike="noStrike">
                <a:solidFill>
                  <a:srgbClr val="000000"/>
                </a:solidFill>
                <a:latin typeface="Luckiest Guy"/>
                <a:ea typeface="Luckiest Guy"/>
                <a:cs typeface="Luckiest Guy"/>
                <a:sym typeface="Luckiest Guy"/>
              </a:rPr>
              <a:t>Page</a:t>
            </a:r>
            <a:endParaRPr sz="700"/>
          </a:p>
        </p:txBody>
      </p:sp>
      <p:sp>
        <p:nvSpPr>
          <p:cNvPr id="1198" name="Google Shape;1198;p27"/>
          <p:cNvSpPr txBox="1"/>
          <p:nvPr/>
        </p:nvSpPr>
        <p:spPr>
          <a:xfrm>
            <a:off x="763931" y="1773869"/>
            <a:ext cx="1788900" cy="297900"/>
          </a:xfrm>
          <a:prstGeom prst="rect">
            <a:avLst/>
          </a:prstGeom>
          <a:noFill/>
          <a:ln>
            <a:noFill/>
          </a:ln>
        </p:spPr>
        <p:txBody>
          <a:bodyPr anchorCtr="0" anchor="t" bIns="0" lIns="0" spcFirstLastPara="1" rIns="0" wrap="square" tIns="0">
            <a:spAutoFit/>
          </a:bodyPr>
          <a:lstStyle/>
          <a:p>
            <a:pPr indent="0" lvl="1" marL="0" marR="0" rtl="0" algn="ctr">
              <a:lnSpc>
                <a:spcPct val="115000"/>
              </a:lnSpc>
              <a:spcBef>
                <a:spcPts val="0"/>
              </a:spcBef>
              <a:spcAft>
                <a:spcPts val="0"/>
              </a:spcAft>
              <a:buNone/>
            </a:pPr>
            <a:r>
              <a:rPr b="0" i="0" lang="en" sz="900" u="none" cap="none" strike="noStrike">
                <a:solidFill>
                  <a:srgbClr val="000000"/>
                </a:solidFill>
                <a:latin typeface="Montserrat SemiBold"/>
                <a:ea typeface="Montserrat SemiBold"/>
                <a:cs typeface="Montserrat SemiBold"/>
                <a:sym typeface="Montserrat SemiBold"/>
              </a:rPr>
              <a:t>Use these design resources in your Canva Presentation.</a:t>
            </a:r>
            <a:endParaRPr sz="700"/>
          </a:p>
        </p:txBody>
      </p:sp>
      <p:sp>
        <p:nvSpPr>
          <p:cNvPr id="1199" name="Google Shape;1199;p27"/>
          <p:cNvSpPr txBox="1"/>
          <p:nvPr/>
        </p:nvSpPr>
        <p:spPr>
          <a:xfrm>
            <a:off x="763931" y="2365134"/>
            <a:ext cx="1788900" cy="297900"/>
          </a:xfrm>
          <a:prstGeom prst="rect">
            <a:avLst/>
          </a:prstGeom>
          <a:noFill/>
          <a:ln>
            <a:noFill/>
          </a:ln>
        </p:spPr>
        <p:txBody>
          <a:bodyPr anchorCtr="0" anchor="t" bIns="0" lIns="0" spcFirstLastPara="1" rIns="0" wrap="square" tIns="0">
            <a:spAutoFit/>
          </a:bodyPr>
          <a:lstStyle/>
          <a:p>
            <a:pPr indent="0" lvl="1" marL="0" marR="0" rtl="0" algn="ctr">
              <a:lnSpc>
                <a:spcPct val="115000"/>
              </a:lnSpc>
              <a:spcBef>
                <a:spcPts val="0"/>
              </a:spcBef>
              <a:spcAft>
                <a:spcPts val="0"/>
              </a:spcAft>
              <a:buNone/>
            </a:pPr>
            <a:r>
              <a:rPr b="0" i="0" lang="en" sz="900" u="none" cap="none" strike="noStrike">
                <a:solidFill>
                  <a:srgbClr val="000000"/>
                </a:solidFill>
                <a:latin typeface="Montserrat SemiBold"/>
                <a:ea typeface="Montserrat SemiBold"/>
                <a:cs typeface="Montserrat SemiBold"/>
                <a:sym typeface="Montserrat SemiBold"/>
              </a:rPr>
              <a:t>This presentation template uses the following free fonts:</a:t>
            </a:r>
            <a:endParaRPr sz="700"/>
          </a:p>
        </p:txBody>
      </p:sp>
      <p:sp>
        <p:nvSpPr>
          <p:cNvPr id="1200" name="Google Shape;1200;p27"/>
          <p:cNvSpPr txBox="1"/>
          <p:nvPr/>
        </p:nvSpPr>
        <p:spPr>
          <a:xfrm>
            <a:off x="630581" y="2956400"/>
            <a:ext cx="2055600" cy="457200"/>
          </a:xfrm>
          <a:prstGeom prst="rect">
            <a:avLst/>
          </a:prstGeom>
          <a:noFill/>
          <a:ln>
            <a:noFill/>
          </a:ln>
        </p:spPr>
        <p:txBody>
          <a:bodyPr anchorCtr="0" anchor="t" bIns="0" lIns="0" spcFirstLastPara="1" rIns="0" wrap="square" tIns="0">
            <a:spAutoFit/>
          </a:bodyPr>
          <a:lstStyle/>
          <a:p>
            <a:pPr indent="0" lvl="1" marL="0" marR="0" rtl="0" algn="ctr">
              <a:lnSpc>
                <a:spcPct val="115000"/>
              </a:lnSpc>
              <a:spcBef>
                <a:spcPts val="0"/>
              </a:spcBef>
              <a:spcAft>
                <a:spcPts val="0"/>
              </a:spcAft>
              <a:buNone/>
            </a:pPr>
            <a:r>
              <a:rPr b="0" i="0" lang="en" sz="900" u="none" cap="none" strike="noStrike">
                <a:solidFill>
                  <a:srgbClr val="000000"/>
                </a:solidFill>
                <a:latin typeface="Montserrat SemiBold"/>
                <a:ea typeface="Montserrat SemiBold"/>
                <a:cs typeface="Montserrat SemiBold"/>
                <a:sym typeface="Montserrat SemiBold"/>
              </a:rPr>
              <a:t>Titles: Luckiest Guy</a:t>
            </a:r>
            <a:endParaRPr sz="700"/>
          </a:p>
          <a:p>
            <a:pPr indent="0" lvl="1" marL="0" marR="0" rtl="0" algn="ctr">
              <a:lnSpc>
                <a:spcPct val="115000"/>
              </a:lnSpc>
              <a:spcBef>
                <a:spcPts val="0"/>
              </a:spcBef>
              <a:spcAft>
                <a:spcPts val="0"/>
              </a:spcAft>
              <a:buNone/>
            </a:pPr>
            <a:r>
              <a:rPr b="0" i="0" lang="en" sz="900" u="none" cap="none" strike="noStrike">
                <a:solidFill>
                  <a:srgbClr val="000000"/>
                </a:solidFill>
                <a:latin typeface="Montserrat SemiBold"/>
                <a:ea typeface="Montserrat SemiBold"/>
                <a:cs typeface="Montserrat SemiBold"/>
                <a:sym typeface="Montserrat SemiBold"/>
              </a:rPr>
              <a:t>Headers: Paytone One</a:t>
            </a:r>
            <a:endParaRPr sz="700"/>
          </a:p>
          <a:p>
            <a:pPr indent="0" lvl="1" marL="0" marR="0" rtl="0" algn="ctr">
              <a:lnSpc>
                <a:spcPct val="115000"/>
              </a:lnSpc>
              <a:spcBef>
                <a:spcPts val="0"/>
              </a:spcBef>
              <a:spcAft>
                <a:spcPts val="0"/>
              </a:spcAft>
              <a:buNone/>
            </a:pPr>
            <a:r>
              <a:rPr b="0" i="0" lang="en" sz="900" u="none" cap="none" strike="noStrike">
                <a:solidFill>
                  <a:srgbClr val="000000"/>
                </a:solidFill>
                <a:latin typeface="Montserrat SemiBold"/>
                <a:ea typeface="Montserrat SemiBold"/>
                <a:cs typeface="Montserrat SemiBold"/>
                <a:sym typeface="Montserrat SemiBold"/>
              </a:rPr>
              <a:t>Body Copy: Montserrat</a:t>
            </a:r>
            <a:endParaRPr sz="700"/>
          </a:p>
        </p:txBody>
      </p:sp>
      <p:sp>
        <p:nvSpPr>
          <p:cNvPr id="1201" name="Google Shape;1201;p27"/>
          <p:cNvSpPr txBox="1"/>
          <p:nvPr/>
        </p:nvSpPr>
        <p:spPr>
          <a:xfrm>
            <a:off x="834225" y="3714350"/>
            <a:ext cx="1718700" cy="297900"/>
          </a:xfrm>
          <a:prstGeom prst="rect">
            <a:avLst/>
          </a:prstGeom>
          <a:noFill/>
          <a:ln>
            <a:noFill/>
          </a:ln>
        </p:spPr>
        <p:txBody>
          <a:bodyPr anchorCtr="0" anchor="t" bIns="0" lIns="0" spcFirstLastPara="1" rIns="0" wrap="square" tIns="0">
            <a:spAutoFit/>
          </a:bodyPr>
          <a:lstStyle/>
          <a:p>
            <a:pPr indent="0" lvl="1" marL="0" marR="0" rtl="0" algn="ctr">
              <a:lnSpc>
                <a:spcPct val="115000"/>
              </a:lnSpc>
              <a:spcBef>
                <a:spcPts val="0"/>
              </a:spcBef>
              <a:spcAft>
                <a:spcPts val="0"/>
              </a:spcAft>
              <a:buNone/>
            </a:pPr>
            <a:r>
              <a:rPr b="0" i="0" lang="en" sz="900" u="none" cap="none" strike="noStrike">
                <a:solidFill>
                  <a:srgbClr val="000000"/>
                </a:solidFill>
                <a:latin typeface="Montserrat SemiBold"/>
                <a:ea typeface="Montserrat SemiBold"/>
                <a:cs typeface="Montserrat SemiBold"/>
                <a:sym typeface="Montserrat SemiBold"/>
              </a:rPr>
              <a:t>You can find these fonts online too. Happy designing! </a:t>
            </a:r>
            <a:endParaRPr sz="700"/>
          </a:p>
        </p:txBody>
      </p:sp>
      <p:sp>
        <p:nvSpPr>
          <p:cNvPr id="1202" name="Google Shape;1202;p27"/>
          <p:cNvSpPr txBox="1"/>
          <p:nvPr/>
        </p:nvSpPr>
        <p:spPr>
          <a:xfrm>
            <a:off x="662777" y="4305618"/>
            <a:ext cx="1991100" cy="297900"/>
          </a:xfrm>
          <a:prstGeom prst="rect">
            <a:avLst/>
          </a:prstGeom>
          <a:noFill/>
          <a:ln>
            <a:noFill/>
          </a:ln>
        </p:spPr>
        <p:txBody>
          <a:bodyPr anchorCtr="0" anchor="t" bIns="0" lIns="0" spcFirstLastPara="1" rIns="0" wrap="square" tIns="0">
            <a:spAutoFit/>
          </a:bodyPr>
          <a:lstStyle/>
          <a:p>
            <a:pPr indent="0" lvl="1" marL="0" marR="0" rtl="0" algn="ctr">
              <a:lnSpc>
                <a:spcPct val="115000"/>
              </a:lnSpc>
              <a:spcBef>
                <a:spcPts val="0"/>
              </a:spcBef>
              <a:spcAft>
                <a:spcPts val="0"/>
              </a:spcAft>
              <a:buNone/>
            </a:pPr>
            <a:r>
              <a:rPr b="0" i="0" lang="en" sz="900" u="none" cap="none" strike="noStrike">
                <a:solidFill>
                  <a:srgbClr val="000000"/>
                </a:solidFill>
                <a:latin typeface="Montserrat SemiBold"/>
                <a:ea typeface="Montserrat SemiBold"/>
                <a:cs typeface="Montserrat SemiBold"/>
                <a:sym typeface="Montserrat SemiBold"/>
              </a:rPr>
              <a:t>Don't forget to delete this page</a:t>
            </a:r>
            <a:endParaRPr sz="700"/>
          </a:p>
          <a:p>
            <a:pPr indent="0" lvl="1" marL="0" marR="0" rtl="0" algn="ctr">
              <a:lnSpc>
                <a:spcPct val="115000"/>
              </a:lnSpc>
              <a:spcBef>
                <a:spcPts val="0"/>
              </a:spcBef>
              <a:spcAft>
                <a:spcPts val="0"/>
              </a:spcAft>
              <a:buNone/>
            </a:pPr>
            <a:r>
              <a:rPr b="0" i="0" lang="en" sz="900" u="none" cap="none" strike="noStrike">
                <a:solidFill>
                  <a:srgbClr val="000000"/>
                </a:solidFill>
                <a:latin typeface="Montserrat SemiBold"/>
                <a:ea typeface="Montserrat SemiBold"/>
                <a:cs typeface="Montserrat SemiBold"/>
                <a:sym typeface="Montserrat SemiBold"/>
              </a:rPr>
              <a:t>before presenting. </a:t>
            </a:r>
            <a:endParaRPr sz="700"/>
          </a:p>
        </p:txBody>
      </p:sp>
      <p:sp>
        <p:nvSpPr>
          <p:cNvPr id="1203" name="Google Shape;1203;p27"/>
          <p:cNvSpPr/>
          <p:nvPr/>
        </p:nvSpPr>
        <p:spPr>
          <a:xfrm>
            <a:off x="3003464" y="513536"/>
            <a:ext cx="690652" cy="690652"/>
          </a:xfrm>
          <a:custGeom>
            <a:rect b="b" l="l" r="r" t="t"/>
            <a:pathLst>
              <a:path extrusionOk="0" h="1381304" w="1381304">
                <a:moveTo>
                  <a:pt x="0" y="0"/>
                </a:moveTo>
                <a:lnTo>
                  <a:pt x="1381304" y="0"/>
                </a:lnTo>
                <a:lnTo>
                  <a:pt x="1381304" y="1381303"/>
                </a:lnTo>
                <a:lnTo>
                  <a:pt x="0" y="1381303"/>
                </a:lnTo>
                <a:lnTo>
                  <a:pt x="0" y="0"/>
                </a:lnTo>
                <a:close/>
              </a:path>
            </a:pathLst>
          </a:custGeom>
          <a:blipFill rotWithShape="1">
            <a:blip r:embed="rId4">
              <a:alphaModFix/>
            </a:blip>
            <a:stretch>
              <a:fillRect b="0" l="0" r="0" t="0"/>
            </a:stretch>
          </a:blipFill>
          <a:ln>
            <a:noFill/>
          </a:ln>
        </p:spPr>
      </p:sp>
      <p:sp>
        <p:nvSpPr>
          <p:cNvPr id="1204" name="Google Shape;1204;p27"/>
          <p:cNvSpPr/>
          <p:nvPr/>
        </p:nvSpPr>
        <p:spPr>
          <a:xfrm>
            <a:off x="3003464" y="1489457"/>
            <a:ext cx="698683" cy="1256060"/>
          </a:xfrm>
          <a:custGeom>
            <a:rect b="b" l="l" r="r" t="t"/>
            <a:pathLst>
              <a:path extrusionOk="0" h="2512120" w="1397367">
                <a:moveTo>
                  <a:pt x="0" y="0"/>
                </a:moveTo>
                <a:lnTo>
                  <a:pt x="1397367" y="0"/>
                </a:lnTo>
                <a:lnTo>
                  <a:pt x="1397367" y="2512120"/>
                </a:lnTo>
                <a:lnTo>
                  <a:pt x="0" y="2512120"/>
                </a:lnTo>
                <a:lnTo>
                  <a:pt x="0" y="0"/>
                </a:lnTo>
                <a:close/>
              </a:path>
            </a:pathLst>
          </a:custGeom>
          <a:blipFill rotWithShape="1">
            <a:blip r:embed="rId5">
              <a:alphaModFix/>
            </a:blip>
            <a:stretch>
              <a:fillRect b="0" l="0" r="0" t="0"/>
            </a:stretch>
          </a:blipFill>
          <a:ln>
            <a:noFill/>
          </a:ln>
        </p:spPr>
      </p:sp>
      <p:sp>
        <p:nvSpPr>
          <p:cNvPr id="1205" name="Google Shape;1205;p27"/>
          <p:cNvSpPr/>
          <p:nvPr/>
        </p:nvSpPr>
        <p:spPr>
          <a:xfrm>
            <a:off x="3088984" y="3022439"/>
            <a:ext cx="860141" cy="674091"/>
          </a:xfrm>
          <a:custGeom>
            <a:rect b="b" l="l" r="r" t="t"/>
            <a:pathLst>
              <a:path extrusionOk="0" h="1348183" w="1720281">
                <a:moveTo>
                  <a:pt x="0" y="0"/>
                </a:moveTo>
                <a:lnTo>
                  <a:pt x="1720281" y="0"/>
                </a:lnTo>
                <a:lnTo>
                  <a:pt x="1720281" y="1348182"/>
                </a:lnTo>
                <a:lnTo>
                  <a:pt x="0" y="1348182"/>
                </a:lnTo>
                <a:lnTo>
                  <a:pt x="0" y="0"/>
                </a:lnTo>
                <a:close/>
              </a:path>
            </a:pathLst>
          </a:custGeom>
          <a:blipFill rotWithShape="1">
            <a:blip r:embed="rId6">
              <a:alphaModFix/>
            </a:blip>
            <a:stretch>
              <a:fillRect b="0" l="0" r="0" t="0"/>
            </a:stretch>
          </a:blipFill>
          <a:ln>
            <a:noFill/>
          </a:ln>
        </p:spPr>
      </p:sp>
      <p:sp>
        <p:nvSpPr>
          <p:cNvPr id="1206" name="Google Shape;1206;p27"/>
          <p:cNvSpPr/>
          <p:nvPr/>
        </p:nvSpPr>
        <p:spPr>
          <a:xfrm>
            <a:off x="3864380" y="513536"/>
            <a:ext cx="1285407" cy="790534"/>
          </a:xfrm>
          <a:custGeom>
            <a:rect b="b" l="l" r="r" t="t"/>
            <a:pathLst>
              <a:path extrusionOk="0" h="1581067" w="2570814">
                <a:moveTo>
                  <a:pt x="0" y="0"/>
                </a:moveTo>
                <a:lnTo>
                  <a:pt x="2570814" y="0"/>
                </a:lnTo>
                <a:lnTo>
                  <a:pt x="2570814" y="1581066"/>
                </a:lnTo>
                <a:lnTo>
                  <a:pt x="0" y="1581066"/>
                </a:lnTo>
                <a:lnTo>
                  <a:pt x="0" y="0"/>
                </a:lnTo>
                <a:close/>
              </a:path>
            </a:pathLst>
          </a:custGeom>
          <a:blipFill rotWithShape="1">
            <a:blip r:embed="rId7">
              <a:alphaModFix/>
            </a:blip>
            <a:stretch>
              <a:fillRect b="0" l="0" r="0" t="0"/>
            </a:stretch>
          </a:blipFill>
          <a:ln>
            <a:noFill/>
          </a:ln>
        </p:spPr>
      </p:sp>
      <p:sp>
        <p:nvSpPr>
          <p:cNvPr id="1207" name="Google Shape;1207;p27"/>
          <p:cNvSpPr/>
          <p:nvPr/>
        </p:nvSpPr>
        <p:spPr>
          <a:xfrm rot="10800000">
            <a:off x="3768436" y="1441960"/>
            <a:ext cx="1477295" cy="1351053"/>
          </a:xfrm>
          <a:custGeom>
            <a:rect b="b" l="l" r="r" t="t"/>
            <a:pathLst>
              <a:path extrusionOk="0" h="2702106" w="2954589">
                <a:moveTo>
                  <a:pt x="0" y="0"/>
                </a:moveTo>
                <a:lnTo>
                  <a:pt x="2954589" y="0"/>
                </a:lnTo>
                <a:lnTo>
                  <a:pt x="2954589" y="2702106"/>
                </a:lnTo>
                <a:lnTo>
                  <a:pt x="0" y="2702106"/>
                </a:lnTo>
                <a:lnTo>
                  <a:pt x="0" y="0"/>
                </a:lnTo>
                <a:close/>
              </a:path>
            </a:pathLst>
          </a:custGeom>
          <a:blipFill rotWithShape="1">
            <a:blip r:embed="rId8">
              <a:alphaModFix/>
            </a:blip>
            <a:stretch>
              <a:fillRect b="0" l="0" r="0" t="0"/>
            </a:stretch>
          </a:blipFill>
          <a:ln>
            <a:noFill/>
          </a:ln>
        </p:spPr>
      </p:sp>
      <p:sp>
        <p:nvSpPr>
          <p:cNvPr id="1208" name="Google Shape;1208;p27"/>
          <p:cNvSpPr/>
          <p:nvPr/>
        </p:nvSpPr>
        <p:spPr>
          <a:xfrm>
            <a:off x="4166475" y="2978579"/>
            <a:ext cx="765962" cy="886903"/>
          </a:xfrm>
          <a:custGeom>
            <a:rect b="b" l="l" r="r" t="t"/>
            <a:pathLst>
              <a:path extrusionOk="0" h="1773806" w="1531924">
                <a:moveTo>
                  <a:pt x="0" y="0"/>
                </a:moveTo>
                <a:lnTo>
                  <a:pt x="1531923" y="0"/>
                </a:lnTo>
                <a:lnTo>
                  <a:pt x="1531923" y="1773806"/>
                </a:lnTo>
                <a:lnTo>
                  <a:pt x="0" y="1773806"/>
                </a:lnTo>
                <a:lnTo>
                  <a:pt x="0" y="0"/>
                </a:lnTo>
                <a:close/>
              </a:path>
            </a:pathLst>
          </a:custGeom>
          <a:blipFill rotWithShape="1">
            <a:blip r:embed="rId9">
              <a:alphaModFix/>
            </a:blip>
            <a:stretch>
              <a:fillRect b="0" l="0" r="0" t="0"/>
            </a:stretch>
          </a:blipFill>
          <a:ln>
            <a:noFill/>
          </a:ln>
        </p:spPr>
      </p:sp>
      <p:sp>
        <p:nvSpPr>
          <p:cNvPr id="1209" name="Google Shape;1209;p27"/>
          <p:cNvSpPr/>
          <p:nvPr/>
        </p:nvSpPr>
        <p:spPr>
          <a:xfrm>
            <a:off x="5149787" y="2894631"/>
            <a:ext cx="1004595" cy="929707"/>
          </a:xfrm>
          <a:custGeom>
            <a:rect b="b" l="l" r="r" t="t"/>
            <a:pathLst>
              <a:path extrusionOk="0" h="1859413" w="2009189">
                <a:moveTo>
                  <a:pt x="0" y="0"/>
                </a:moveTo>
                <a:lnTo>
                  <a:pt x="2009189" y="0"/>
                </a:lnTo>
                <a:lnTo>
                  <a:pt x="2009189" y="1859413"/>
                </a:lnTo>
                <a:lnTo>
                  <a:pt x="0" y="1859413"/>
                </a:lnTo>
                <a:lnTo>
                  <a:pt x="0" y="0"/>
                </a:lnTo>
                <a:close/>
              </a:path>
            </a:pathLst>
          </a:custGeom>
          <a:blipFill rotWithShape="1">
            <a:blip r:embed="rId10">
              <a:alphaModFix/>
            </a:blip>
            <a:stretch>
              <a:fillRect b="0" l="0" r="0" t="0"/>
            </a:stretch>
          </a:blipFill>
          <a:ln>
            <a:noFill/>
          </a:ln>
        </p:spPr>
      </p:sp>
      <p:sp>
        <p:nvSpPr>
          <p:cNvPr id="1210" name="Google Shape;1210;p27"/>
          <p:cNvSpPr/>
          <p:nvPr/>
        </p:nvSpPr>
        <p:spPr>
          <a:xfrm>
            <a:off x="5283927" y="571605"/>
            <a:ext cx="894933" cy="834728"/>
          </a:xfrm>
          <a:custGeom>
            <a:rect b="b" l="l" r="r" t="t"/>
            <a:pathLst>
              <a:path extrusionOk="0" h="1669456" w="1789865">
                <a:moveTo>
                  <a:pt x="0" y="0"/>
                </a:moveTo>
                <a:lnTo>
                  <a:pt x="1789866" y="0"/>
                </a:lnTo>
                <a:lnTo>
                  <a:pt x="1789866" y="1669456"/>
                </a:lnTo>
                <a:lnTo>
                  <a:pt x="0" y="1669456"/>
                </a:lnTo>
                <a:lnTo>
                  <a:pt x="0" y="0"/>
                </a:lnTo>
                <a:close/>
              </a:path>
            </a:pathLst>
          </a:custGeom>
          <a:blipFill rotWithShape="1">
            <a:blip r:embed="rId11">
              <a:alphaModFix/>
            </a:blip>
            <a:stretch>
              <a:fillRect b="0" l="0" r="0" t="0"/>
            </a:stretch>
          </a:blipFill>
          <a:ln>
            <a:noFill/>
          </a:ln>
        </p:spPr>
      </p:sp>
      <p:sp>
        <p:nvSpPr>
          <p:cNvPr id="1211" name="Google Shape;1211;p27"/>
          <p:cNvSpPr/>
          <p:nvPr/>
        </p:nvSpPr>
        <p:spPr>
          <a:xfrm>
            <a:off x="5404169" y="1681637"/>
            <a:ext cx="871700" cy="871699"/>
          </a:xfrm>
          <a:custGeom>
            <a:rect b="b" l="l" r="r" t="t"/>
            <a:pathLst>
              <a:path extrusionOk="0" h="1743399" w="1743399">
                <a:moveTo>
                  <a:pt x="0" y="0"/>
                </a:moveTo>
                <a:lnTo>
                  <a:pt x="1743399" y="0"/>
                </a:lnTo>
                <a:lnTo>
                  <a:pt x="1743399" y="1743400"/>
                </a:lnTo>
                <a:lnTo>
                  <a:pt x="0" y="1743400"/>
                </a:lnTo>
                <a:lnTo>
                  <a:pt x="0" y="0"/>
                </a:lnTo>
                <a:close/>
              </a:path>
            </a:pathLst>
          </a:custGeom>
          <a:blipFill rotWithShape="1">
            <a:blip r:embed="rId12">
              <a:alphaModFix/>
            </a:blip>
            <a:stretch>
              <a:fillRect b="0" l="0" r="0" t="0"/>
            </a:stretch>
          </a:blipFill>
          <a:ln>
            <a:noFill/>
          </a:ln>
        </p:spPr>
      </p:sp>
      <p:sp>
        <p:nvSpPr>
          <p:cNvPr id="1212" name="Google Shape;1212;p27"/>
          <p:cNvSpPr/>
          <p:nvPr/>
        </p:nvSpPr>
        <p:spPr>
          <a:xfrm>
            <a:off x="6271076" y="592385"/>
            <a:ext cx="995973" cy="720675"/>
          </a:xfrm>
          <a:custGeom>
            <a:rect b="b" l="l" r="r" t="t"/>
            <a:pathLst>
              <a:path extrusionOk="0" h="1441350" w="1991946">
                <a:moveTo>
                  <a:pt x="0" y="0"/>
                </a:moveTo>
                <a:lnTo>
                  <a:pt x="1991946" y="0"/>
                </a:lnTo>
                <a:lnTo>
                  <a:pt x="1991946" y="1441350"/>
                </a:lnTo>
                <a:lnTo>
                  <a:pt x="0" y="1441350"/>
                </a:lnTo>
                <a:lnTo>
                  <a:pt x="0" y="0"/>
                </a:lnTo>
                <a:close/>
              </a:path>
            </a:pathLst>
          </a:custGeom>
          <a:blipFill rotWithShape="1">
            <a:blip r:embed="rId13">
              <a:alphaModFix/>
            </a:blip>
            <a:stretch>
              <a:fillRect b="0" l="0" r="0" t="0"/>
            </a:stretch>
          </a:blipFill>
          <a:ln>
            <a:noFill/>
          </a:ln>
        </p:spPr>
      </p:sp>
      <p:sp>
        <p:nvSpPr>
          <p:cNvPr id="1213" name="Google Shape;1213;p27"/>
          <p:cNvSpPr/>
          <p:nvPr/>
        </p:nvSpPr>
        <p:spPr>
          <a:xfrm>
            <a:off x="6433031" y="1681636"/>
            <a:ext cx="895787" cy="869727"/>
          </a:xfrm>
          <a:custGeom>
            <a:rect b="b" l="l" r="r" t="t"/>
            <a:pathLst>
              <a:path extrusionOk="0" h="1739454" w="1791573">
                <a:moveTo>
                  <a:pt x="0" y="0"/>
                </a:moveTo>
                <a:lnTo>
                  <a:pt x="1791573" y="0"/>
                </a:lnTo>
                <a:lnTo>
                  <a:pt x="1791573" y="1739455"/>
                </a:lnTo>
                <a:lnTo>
                  <a:pt x="0" y="1739455"/>
                </a:lnTo>
                <a:lnTo>
                  <a:pt x="0" y="0"/>
                </a:lnTo>
                <a:close/>
              </a:path>
            </a:pathLst>
          </a:custGeom>
          <a:blipFill rotWithShape="1">
            <a:blip r:embed="rId14">
              <a:alphaModFix/>
            </a:blip>
            <a:stretch>
              <a:fillRect b="0" l="0" r="0" t="0"/>
            </a:stretch>
          </a:blipFill>
          <a:ln>
            <a:noFill/>
          </a:ln>
        </p:spPr>
      </p:sp>
      <p:sp>
        <p:nvSpPr>
          <p:cNvPr id="1214" name="Google Shape;1214;p27"/>
          <p:cNvSpPr/>
          <p:nvPr/>
        </p:nvSpPr>
        <p:spPr>
          <a:xfrm flipH="1">
            <a:off x="3088984" y="3896381"/>
            <a:ext cx="1233265" cy="894967"/>
          </a:xfrm>
          <a:custGeom>
            <a:rect b="b" l="l" r="r" t="t"/>
            <a:pathLst>
              <a:path extrusionOk="0" h="1789934" w="2466529">
                <a:moveTo>
                  <a:pt x="2466529" y="0"/>
                </a:moveTo>
                <a:lnTo>
                  <a:pt x="0" y="0"/>
                </a:lnTo>
                <a:lnTo>
                  <a:pt x="0" y="1789934"/>
                </a:lnTo>
                <a:lnTo>
                  <a:pt x="2466529" y="1789934"/>
                </a:lnTo>
                <a:lnTo>
                  <a:pt x="2466529" y="0"/>
                </a:lnTo>
                <a:close/>
              </a:path>
            </a:pathLst>
          </a:custGeom>
          <a:blipFill rotWithShape="1">
            <a:blip r:embed="rId15">
              <a:alphaModFix/>
            </a:blip>
            <a:stretch>
              <a:fillRect b="0" l="0" r="0" t="0"/>
            </a:stretch>
          </a:blipFill>
          <a:ln>
            <a:noFill/>
          </a:ln>
        </p:spPr>
      </p:sp>
      <p:sp>
        <p:nvSpPr>
          <p:cNvPr id="1215" name="Google Shape;1215;p27"/>
          <p:cNvSpPr/>
          <p:nvPr/>
        </p:nvSpPr>
        <p:spPr>
          <a:xfrm>
            <a:off x="7438499" y="499135"/>
            <a:ext cx="897732" cy="979668"/>
          </a:xfrm>
          <a:custGeom>
            <a:rect b="b" l="l" r="r" t="t"/>
            <a:pathLst>
              <a:path extrusionOk="0" h="1959335" w="1795464">
                <a:moveTo>
                  <a:pt x="0" y="0"/>
                </a:moveTo>
                <a:lnTo>
                  <a:pt x="1795464" y="0"/>
                </a:lnTo>
                <a:lnTo>
                  <a:pt x="1795464" y="1959335"/>
                </a:lnTo>
                <a:lnTo>
                  <a:pt x="0" y="1959335"/>
                </a:lnTo>
                <a:lnTo>
                  <a:pt x="0" y="0"/>
                </a:lnTo>
                <a:close/>
              </a:path>
            </a:pathLst>
          </a:custGeom>
          <a:blipFill rotWithShape="1">
            <a:blip r:embed="rId16">
              <a:alphaModFix/>
            </a:blip>
            <a:stretch>
              <a:fillRect b="0" l="0" r="0" t="0"/>
            </a:stretch>
          </a:blipFill>
          <a:ln>
            <a:noFill/>
          </a:ln>
        </p:spPr>
      </p:sp>
      <p:sp>
        <p:nvSpPr>
          <p:cNvPr id="1216" name="Google Shape;1216;p27"/>
          <p:cNvSpPr/>
          <p:nvPr/>
        </p:nvSpPr>
        <p:spPr>
          <a:xfrm rot="-5400000">
            <a:off x="4835917" y="3731635"/>
            <a:ext cx="773689" cy="1346611"/>
          </a:xfrm>
          <a:custGeom>
            <a:rect b="b" l="l" r="r" t="t"/>
            <a:pathLst>
              <a:path extrusionOk="0" h="2693221" w="1547378">
                <a:moveTo>
                  <a:pt x="0" y="0"/>
                </a:moveTo>
                <a:lnTo>
                  <a:pt x="1547378" y="0"/>
                </a:lnTo>
                <a:lnTo>
                  <a:pt x="1547378" y="2693222"/>
                </a:lnTo>
                <a:lnTo>
                  <a:pt x="0" y="2693222"/>
                </a:lnTo>
                <a:lnTo>
                  <a:pt x="0" y="0"/>
                </a:lnTo>
                <a:close/>
              </a:path>
            </a:pathLst>
          </a:custGeom>
          <a:blipFill rotWithShape="1">
            <a:blip r:embed="rId17">
              <a:alphaModFix/>
            </a:blip>
            <a:stretch>
              <a:fillRect b="0" l="0" r="0" t="0"/>
            </a:stretch>
          </a:blipFill>
          <a:ln>
            <a:noFill/>
          </a:ln>
        </p:spPr>
      </p:sp>
      <p:sp>
        <p:nvSpPr>
          <p:cNvPr id="1217" name="Google Shape;1217;p27"/>
          <p:cNvSpPr/>
          <p:nvPr/>
        </p:nvSpPr>
        <p:spPr>
          <a:xfrm>
            <a:off x="7438499" y="1642044"/>
            <a:ext cx="909321" cy="909320"/>
          </a:xfrm>
          <a:custGeom>
            <a:rect b="b" l="l" r="r" t="t"/>
            <a:pathLst>
              <a:path extrusionOk="0" h="1818641" w="1818641">
                <a:moveTo>
                  <a:pt x="0" y="0"/>
                </a:moveTo>
                <a:lnTo>
                  <a:pt x="1818641" y="0"/>
                </a:lnTo>
                <a:lnTo>
                  <a:pt x="1818641" y="1818641"/>
                </a:lnTo>
                <a:lnTo>
                  <a:pt x="0" y="1818641"/>
                </a:lnTo>
                <a:lnTo>
                  <a:pt x="0" y="0"/>
                </a:lnTo>
                <a:close/>
              </a:path>
            </a:pathLst>
          </a:custGeom>
          <a:blipFill rotWithShape="1">
            <a:blip r:embed="rId18">
              <a:alphaModFix/>
            </a:blip>
            <a:stretch>
              <a:fillRect b="0" l="0" r="0" t="0"/>
            </a:stretch>
          </a:blipFill>
          <a:ln>
            <a:noFill/>
          </a:ln>
        </p:spPr>
      </p:sp>
      <p:sp>
        <p:nvSpPr>
          <p:cNvPr id="1218" name="Google Shape;1218;p27"/>
          <p:cNvSpPr/>
          <p:nvPr/>
        </p:nvSpPr>
        <p:spPr>
          <a:xfrm>
            <a:off x="6178930" y="2685217"/>
            <a:ext cx="1180265" cy="1180265"/>
          </a:xfrm>
          <a:custGeom>
            <a:rect b="b" l="l" r="r" t="t"/>
            <a:pathLst>
              <a:path extrusionOk="0" h="2360531" w="2360531">
                <a:moveTo>
                  <a:pt x="0" y="0"/>
                </a:moveTo>
                <a:lnTo>
                  <a:pt x="2360532" y="0"/>
                </a:lnTo>
                <a:lnTo>
                  <a:pt x="2360532" y="2360531"/>
                </a:lnTo>
                <a:lnTo>
                  <a:pt x="0" y="2360531"/>
                </a:lnTo>
                <a:lnTo>
                  <a:pt x="0" y="0"/>
                </a:lnTo>
                <a:close/>
              </a:path>
            </a:pathLst>
          </a:custGeom>
          <a:blipFill rotWithShape="1">
            <a:blip r:embed="rId19">
              <a:alphaModFix/>
            </a:blip>
            <a:stretch>
              <a:fillRect b="0" l="0" r="0" t="0"/>
            </a:stretch>
          </a:blipFill>
          <a:ln>
            <a:noFill/>
          </a:ln>
        </p:spPr>
      </p:sp>
      <p:sp>
        <p:nvSpPr>
          <p:cNvPr id="1219" name="Google Shape;1219;p27"/>
          <p:cNvSpPr/>
          <p:nvPr/>
        </p:nvSpPr>
        <p:spPr>
          <a:xfrm>
            <a:off x="6164561" y="3963120"/>
            <a:ext cx="1209003" cy="770065"/>
          </a:xfrm>
          <a:custGeom>
            <a:rect b="b" l="l" r="r" t="t"/>
            <a:pathLst>
              <a:path extrusionOk="0" h="1540131" w="2418006">
                <a:moveTo>
                  <a:pt x="0" y="0"/>
                </a:moveTo>
                <a:lnTo>
                  <a:pt x="2418006" y="0"/>
                </a:lnTo>
                <a:lnTo>
                  <a:pt x="2418006" y="1540132"/>
                </a:lnTo>
                <a:lnTo>
                  <a:pt x="0" y="1540132"/>
                </a:lnTo>
                <a:lnTo>
                  <a:pt x="0" y="0"/>
                </a:lnTo>
                <a:close/>
              </a:path>
            </a:pathLst>
          </a:custGeom>
          <a:blipFill rotWithShape="1">
            <a:blip r:embed="rId20">
              <a:alphaModFix/>
            </a:blip>
            <a:stretch>
              <a:fillRect b="0" l="0" r="0" t="0"/>
            </a:stretch>
          </a:blipFill>
          <a:ln>
            <a:noFill/>
          </a:ln>
        </p:spPr>
      </p:sp>
      <p:sp>
        <p:nvSpPr>
          <p:cNvPr id="1220" name="Google Shape;1220;p27"/>
          <p:cNvSpPr/>
          <p:nvPr/>
        </p:nvSpPr>
        <p:spPr>
          <a:xfrm rot="-5473045">
            <a:off x="7370231" y="2917999"/>
            <a:ext cx="1070726" cy="758304"/>
          </a:xfrm>
          <a:custGeom>
            <a:rect b="b" l="l" r="r" t="t"/>
            <a:pathLst>
              <a:path extrusionOk="0" h="1516609" w="2141452">
                <a:moveTo>
                  <a:pt x="0" y="0"/>
                </a:moveTo>
                <a:lnTo>
                  <a:pt x="2141452" y="0"/>
                </a:lnTo>
                <a:lnTo>
                  <a:pt x="2141452" y="1516609"/>
                </a:lnTo>
                <a:lnTo>
                  <a:pt x="0" y="1516609"/>
                </a:lnTo>
                <a:lnTo>
                  <a:pt x="0" y="0"/>
                </a:lnTo>
                <a:close/>
              </a:path>
            </a:pathLst>
          </a:custGeom>
          <a:blipFill rotWithShape="1">
            <a:blip r:embed="rId21">
              <a:alphaModFix/>
            </a:blip>
            <a:stretch>
              <a:fillRect b="0" l="0" r="0" t="0"/>
            </a:stretch>
          </a:blipFill>
          <a:ln>
            <a:noFill/>
          </a:ln>
        </p:spPr>
      </p:sp>
      <p:sp>
        <p:nvSpPr>
          <p:cNvPr id="1221" name="Google Shape;1221;p27"/>
          <p:cNvSpPr/>
          <p:nvPr/>
        </p:nvSpPr>
        <p:spPr>
          <a:xfrm>
            <a:off x="7600214" y="3963120"/>
            <a:ext cx="585891" cy="813739"/>
          </a:xfrm>
          <a:custGeom>
            <a:rect b="b" l="l" r="r" t="t"/>
            <a:pathLst>
              <a:path extrusionOk="0" h="1627477" w="1171783">
                <a:moveTo>
                  <a:pt x="0" y="0"/>
                </a:moveTo>
                <a:lnTo>
                  <a:pt x="1171783" y="0"/>
                </a:lnTo>
                <a:lnTo>
                  <a:pt x="1171783" y="1627477"/>
                </a:lnTo>
                <a:lnTo>
                  <a:pt x="0" y="1627477"/>
                </a:lnTo>
                <a:lnTo>
                  <a:pt x="0" y="0"/>
                </a:lnTo>
                <a:close/>
              </a:path>
            </a:pathLst>
          </a:custGeom>
          <a:blipFill rotWithShape="1">
            <a:blip r:embed="rId22">
              <a:alphaModFix/>
            </a:blip>
            <a:stretch>
              <a:fillRect b="0" l="0" r="0" t="0"/>
            </a:stretch>
          </a:blipFill>
          <a:ln>
            <a:noFill/>
          </a:ln>
        </p:spPr>
      </p:sp>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F3FFF"/>
        </a:solidFill>
      </p:bgPr>
    </p:bg>
    <p:spTree>
      <p:nvGrpSpPr>
        <p:cNvPr id="1225" name="Shape 1225"/>
        <p:cNvGrpSpPr/>
        <p:nvPr/>
      </p:nvGrpSpPr>
      <p:grpSpPr>
        <a:xfrm>
          <a:off x="0" y="0"/>
          <a:ext cx="0" cy="0"/>
          <a:chOff x="0" y="0"/>
          <a:chExt cx="0" cy="0"/>
        </a:xfrm>
      </p:grpSpPr>
      <p:grpSp>
        <p:nvGrpSpPr>
          <p:cNvPr id="1226" name="Google Shape;1226;p28"/>
          <p:cNvGrpSpPr/>
          <p:nvPr/>
        </p:nvGrpSpPr>
        <p:grpSpPr>
          <a:xfrm>
            <a:off x="-571500" y="0"/>
            <a:ext cx="10287000" cy="5143500"/>
            <a:chOff x="0" y="0"/>
            <a:chExt cx="27432000" cy="13716000"/>
          </a:xfrm>
        </p:grpSpPr>
        <p:sp>
          <p:nvSpPr>
            <p:cNvPr id="1227" name="Google Shape;1227;p28"/>
            <p:cNvSpPr/>
            <p:nvPr/>
          </p:nvSpPr>
          <p:spPr>
            <a:xfrm>
              <a:off x="0" y="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1228" name="Google Shape;1228;p28"/>
            <p:cNvSpPr/>
            <p:nvPr/>
          </p:nvSpPr>
          <p:spPr>
            <a:xfrm>
              <a:off x="4572000" y="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1229" name="Google Shape;1229;p28"/>
            <p:cNvSpPr/>
            <p:nvPr/>
          </p:nvSpPr>
          <p:spPr>
            <a:xfrm>
              <a:off x="9144000" y="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1230" name="Google Shape;1230;p28"/>
            <p:cNvSpPr/>
            <p:nvPr/>
          </p:nvSpPr>
          <p:spPr>
            <a:xfrm>
              <a:off x="13716000" y="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1231" name="Google Shape;1231;p28"/>
            <p:cNvSpPr/>
            <p:nvPr/>
          </p:nvSpPr>
          <p:spPr>
            <a:xfrm>
              <a:off x="18288000" y="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1232" name="Google Shape;1232;p28"/>
            <p:cNvSpPr/>
            <p:nvPr/>
          </p:nvSpPr>
          <p:spPr>
            <a:xfrm>
              <a:off x="22860000" y="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1233" name="Google Shape;1233;p28"/>
            <p:cNvSpPr/>
            <p:nvPr/>
          </p:nvSpPr>
          <p:spPr>
            <a:xfrm>
              <a:off x="0" y="4572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1234" name="Google Shape;1234;p28"/>
            <p:cNvSpPr/>
            <p:nvPr/>
          </p:nvSpPr>
          <p:spPr>
            <a:xfrm>
              <a:off x="4572000" y="4572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1235" name="Google Shape;1235;p28"/>
            <p:cNvSpPr/>
            <p:nvPr/>
          </p:nvSpPr>
          <p:spPr>
            <a:xfrm>
              <a:off x="9144000" y="4572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1236" name="Google Shape;1236;p28"/>
            <p:cNvSpPr/>
            <p:nvPr/>
          </p:nvSpPr>
          <p:spPr>
            <a:xfrm>
              <a:off x="13716000" y="4572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1237" name="Google Shape;1237;p28"/>
            <p:cNvSpPr/>
            <p:nvPr/>
          </p:nvSpPr>
          <p:spPr>
            <a:xfrm>
              <a:off x="18288000" y="4572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1238" name="Google Shape;1238;p28"/>
            <p:cNvSpPr/>
            <p:nvPr/>
          </p:nvSpPr>
          <p:spPr>
            <a:xfrm>
              <a:off x="22860000" y="4572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1239" name="Google Shape;1239;p28"/>
            <p:cNvSpPr/>
            <p:nvPr/>
          </p:nvSpPr>
          <p:spPr>
            <a:xfrm>
              <a:off x="0" y="9144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1240" name="Google Shape;1240;p28"/>
            <p:cNvSpPr/>
            <p:nvPr/>
          </p:nvSpPr>
          <p:spPr>
            <a:xfrm>
              <a:off x="4572000" y="9144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1241" name="Google Shape;1241;p28"/>
            <p:cNvSpPr/>
            <p:nvPr/>
          </p:nvSpPr>
          <p:spPr>
            <a:xfrm>
              <a:off x="9144000" y="9144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1242" name="Google Shape;1242;p28"/>
            <p:cNvSpPr/>
            <p:nvPr/>
          </p:nvSpPr>
          <p:spPr>
            <a:xfrm>
              <a:off x="13716000" y="9144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1243" name="Google Shape;1243;p28"/>
            <p:cNvSpPr/>
            <p:nvPr/>
          </p:nvSpPr>
          <p:spPr>
            <a:xfrm>
              <a:off x="18288000" y="9144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1244" name="Google Shape;1244;p28"/>
            <p:cNvSpPr/>
            <p:nvPr/>
          </p:nvSpPr>
          <p:spPr>
            <a:xfrm>
              <a:off x="22860000" y="9144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grpSp>
      <p:grpSp>
        <p:nvGrpSpPr>
          <p:cNvPr id="1245" name="Google Shape;1245;p28"/>
          <p:cNvGrpSpPr/>
          <p:nvPr/>
        </p:nvGrpSpPr>
        <p:grpSpPr>
          <a:xfrm>
            <a:off x="920858" y="356295"/>
            <a:ext cx="7302283" cy="4358580"/>
            <a:chOff x="0" y="-192881"/>
            <a:chExt cx="19472753" cy="11622881"/>
          </a:xfrm>
        </p:grpSpPr>
        <p:grpSp>
          <p:nvGrpSpPr>
            <p:cNvPr id="1246" name="Google Shape;1246;p28"/>
            <p:cNvGrpSpPr/>
            <p:nvPr/>
          </p:nvGrpSpPr>
          <p:grpSpPr>
            <a:xfrm>
              <a:off x="533400" y="-192881"/>
              <a:ext cx="18939353" cy="11165681"/>
              <a:chOff x="0" y="-38100"/>
              <a:chExt cx="3741107" cy="2205567"/>
            </a:xfrm>
          </p:grpSpPr>
          <p:sp>
            <p:nvSpPr>
              <p:cNvPr id="1247" name="Google Shape;1247;p28"/>
              <p:cNvSpPr/>
              <p:nvPr/>
            </p:nvSpPr>
            <p:spPr>
              <a:xfrm>
                <a:off x="0" y="0"/>
                <a:ext cx="3741107" cy="2167467"/>
              </a:xfrm>
              <a:custGeom>
                <a:rect b="b" l="l" r="r" t="t"/>
                <a:pathLst>
                  <a:path extrusionOk="0" h="2167467" w="3741107">
                    <a:moveTo>
                      <a:pt x="0" y="0"/>
                    </a:moveTo>
                    <a:lnTo>
                      <a:pt x="3741107" y="0"/>
                    </a:lnTo>
                    <a:lnTo>
                      <a:pt x="3741107" y="2167467"/>
                    </a:lnTo>
                    <a:lnTo>
                      <a:pt x="0" y="2167467"/>
                    </a:lnTo>
                    <a:close/>
                  </a:path>
                </a:pathLst>
              </a:custGeom>
              <a:solidFill>
                <a:srgbClr val="FFFFFF"/>
              </a:solidFill>
              <a:ln cap="sq" cmpd="sng" w="104775">
                <a:solidFill>
                  <a:srgbClr val="000000"/>
                </a:solidFill>
                <a:prstDash val="solid"/>
                <a:miter lim="8000"/>
                <a:headEnd len="sm" w="sm" type="none"/>
                <a:tailEnd len="sm" w="sm" type="none"/>
              </a:ln>
            </p:spPr>
          </p:sp>
          <p:sp>
            <p:nvSpPr>
              <p:cNvPr id="1248" name="Google Shape;1248;p28"/>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249" name="Google Shape;1249;p28"/>
            <p:cNvGrpSpPr/>
            <p:nvPr/>
          </p:nvGrpSpPr>
          <p:grpSpPr>
            <a:xfrm>
              <a:off x="0" y="264319"/>
              <a:ext cx="18939353" cy="11165681"/>
              <a:chOff x="0" y="-38100"/>
              <a:chExt cx="3741107" cy="2205567"/>
            </a:xfrm>
          </p:grpSpPr>
          <p:sp>
            <p:nvSpPr>
              <p:cNvPr id="1250" name="Google Shape;1250;p28"/>
              <p:cNvSpPr/>
              <p:nvPr/>
            </p:nvSpPr>
            <p:spPr>
              <a:xfrm>
                <a:off x="0" y="0"/>
                <a:ext cx="3741107" cy="2167467"/>
              </a:xfrm>
              <a:custGeom>
                <a:rect b="b" l="l" r="r" t="t"/>
                <a:pathLst>
                  <a:path extrusionOk="0" h="2167467" w="3741107">
                    <a:moveTo>
                      <a:pt x="0" y="0"/>
                    </a:moveTo>
                    <a:lnTo>
                      <a:pt x="3741107" y="0"/>
                    </a:lnTo>
                    <a:lnTo>
                      <a:pt x="3741107" y="2167467"/>
                    </a:lnTo>
                    <a:lnTo>
                      <a:pt x="0" y="2167467"/>
                    </a:lnTo>
                    <a:close/>
                  </a:path>
                </a:pathLst>
              </a:custGeom>
              <a:solidFill>
                <a:srgbClr val="FFFFFF"/>
              </a:solidFill>
              <a:ln cap="sq" cmpd="sng" w="104775">
                <a:solidFill>
                  <a:srgbClr val="000000"/>
                </a:solidFill>
                <a:prstDash val="solid"/>
                <a:miter lim="8000"/>
                <a:headEnd len="sm" w="sm" type="none"/>
                <a:tailEnd len="sm" w="sm" type="none"/>
              </a:ln>
            </p:spPr>
          </p:sp>
          <p:sp>
            <p:nvSpPr>
              <p:cNvPr id="1251" name="Google Shape;1251;p28"/>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sp>
        <p:nvSpPr>
          <p:cNvPr id="1252" name="Google Shape;1252;p28"/>
          <p:cNvSpPr/>
          <p:nvPr/>
        </p:nvSpPr>
        <p:spPr>
          <a:xfrm>
            <a:off x="3601550" y="855202"/>
            <a:ext cx="2048666" cy="512166"/>
          </a:xfrm>
          <a:custGeom>
            <a:rect b="b" l="l" r="r" t="t"/>
            <a:pathLst>
              <a:path extrusionOk="0" h="1506372" w="6025487">
                <a:moveTo>
                  <a:pt x="0" y="0"/>
                </a:moveTo>
                <a:lnTo>
                  <a:pt x="6025488" y="0"/>
                </a:lnTo>
                <a:lnTo>
                  <a:pt x="6025488" y="1506372"/>
                </a:lnTo>
                <a:lnTo>
                  <a:pt x="0" y="1506372"/>
                </a:lnTo>
                <a:lnTo>
                  <a:pt x="0" y="0"/>
                </a:lnTo>
                <a:close/>
              </a:path>
            </a:pathLst>
          </a:custGeom>
          <a:blipFill rotWithShape="1">
            <a:blip r:embed="rId4">
              <a:alphaModFix/>
            </a:blip>
            <a:stretch>
              <a:fillRect b="0" l="0" r="0" t="0"/>
            </a:stretch>
          </a:blipFill>
          <a:ln>
            <a:noFill/>
          </a:ln>
        </p:spPr>
      </p:sp>
      <p:sp>
        <p:nvSpPr>
          <p:cNvPr id="1253" name="Google Shape;1253;p28"/>
          <p:cNvSpPr txBox="1"/>
          <p:nvPr/>
        </p:nvSpPr>
        <p:spPr>
          <a:xfrm>
            <a:off x="1511750" y="1758822"/>
            <a:ext cx="6120450" cy="1473075"/>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2900" u="none" cap="none" strike="noStrike">
                <a:solidFill>
                  <a:srgbClr val="000000"/>
                </a:solidFill>
                <a:latin typeface="Luckiest Guy"/>
                <a:ea typeface="Luckiest Guy"/>
                <a:cs typeface="Luckiest Guy"/>
                <a:sym typeface="Luckiest Guy"/>
              </a:rPr>
              <a:t>This presentation template is free for everyone to use thanks to the following:</a:t>
            </a:r>
            <a:endParaRPr sz="700"/>
          </a:p>
        </p:txBody>
      </p:sp>
      <p:sp>
        <p:nvSpPr>
          <p:cNvPr id="1254" name="Google Shape;1254;p28"/>
          <p:cNvSpPr txBox="1"/>
          <p:nvPr/>
        </p:nvSpPr>
        <p:spPr>
          <a:xfrm>
            <a:off x="2819400" y="3407356"/>
            <a:ext cx="3505162" cy="297788"/>
          </a:xfrm>
          <a:prstGeom prst="rect">
            <a:avLst/>
          </a:prstGeom>
          <a:noFill/>
          <a:ln>
            <a:noFill/>
          </a:ln>
        </p:spPr>
        <p:txBody>
          <a:bodyPr anchorCtr="0" anchor="t" bIns="0" lIns="0" spcFirstLastPara="1" rIns="0" wrap="square" tIns="0">
            <a:spAutoFit/>
          </a:bodyPr>
          <a:lstStyle/>
          <a:p>
            <a:pPr indent="0" lvl="1" marL="0" marR="0" rtl="0" algn="ctr">
              <a:lnSpc>
                <a:spcPct val="115000"/>
              </a:lnSpc>
              <a:spcBef>
                <a:spcPts val="0"/>
              </a:spcBef>
              <a:spcAft>
                <a:spcPts val="0"/>
              </a:spcAft>
              <a:buNone/>
            </a:pPr>
            <a:r>
              <a:rPr b="0" i="0" lang="en" sz="900" u="none" cap="none" strike="noStrike">
                <a:solidFill>
                  <a:srgbClr val="000000"/>
                </a:solidFill>
                <a:latin typeface="Montserrat SemiBold"/>
                <a:ea typeface="Montserrat SemiBold"/>
                <a:cs typeface="Montserrat SemiBold"/>
                <a:sym typeface="Montserrat SemiBold"/>
              </a:rPr>
              <a:t>SlidesCarnival for the presentation template</a:t>
            </a:r>
            <a:endParaRPr sz="700"/>
          </a:p>
          <a:p>
            <a:pPr indent="0" lvl="1" marL="0" marR="0" rtl="0" algn="ctr">
              <a:lnSpc>
                <a:spcPct val="115000"/>
              </a:lnSpc>
              <a:spcBef>
                <a:spcPts val="0"/>
              </a:spcBef>
              <a:spcAft>
                <a:spcPts val="0"/>
              </a:spcAft>
              <a:buNone/>
            </a:pPr>
            <a:r>
              <a:rPr b="0" i="0" lang="en" sz="900" u="none" cap="none" strike="noStrike">
                <a:solidFill>
                  <a:srgbClr val="000000"/>
                </a:solidFill>
                <a:latin typeface="Montserrat SemiBold"/>
                <a:ea typeface="Montserrat SemiBold"/>
                <a:cs typeface="Montserrat SemiBold"/>
                <a:sym typeface="Montserrat SemiBold"/>
              </a:rPr>
              <a:t>Pexels for the photos</a:t>
            </a:r>
            <a:endParaRPr sz="700"/>
          </a:p>
        </p:txBody>
      </p:sp>
      <p:sp>
        <p:nvSpPr>
          <p:cNvPr id="1255" name="Google Shape;1255;p28"/>
          <p:cNvSpPr txBox="1"/>
          <p:nvPr/>
        </p:nvSpPr>
        <p:spPr>
          <a:xfrm>
            <a:off x="1511750" y="4106142"/>
            <a:ext cx="6120600" cy="446400"/>
          </a:xfrm>
          <a:prstGeom prst="rect">
            <a:avLst/>
          </a:prstGeom>
          <a:noFill/>
          <a:ln>
            <a:noFill/>
          </a:ln>
        </p:spPr>
        <p:txBody>
          <a:bodyPr anchorCtr="0" anchor="t" bIns="0" lIns="0" spcFirstLastPara="1" rIns="0" wrap="square" tIns="0">
            <a:spAutoFit/>
          </a:bodyPr>
          <a:lstStyle/>
          <a:p>
            <a:pPr indent="0" lvl="0" marL="0" marR="0" rtl="0" algn="ctr">
              <a:lnSpc>
                <a:spcPct val="111994"/>
              </a:lnSpc>
              <a:spcBef>
                <a:spcPts val="0"/>
              </a:spcBef>
              <a:spcAft>
                <a:spcPts val="0"/>
              </a:spcAft>
              <a:buNone/>
            </a:pPr>
            <a:r>
              <a:rPr b="0" i="0" lang="en" sz="2900" u="none" cap="none" strike="noStrike">
                <a:solidFill>
                  <a:srgbClr val="000000"/>
                </a:solidFill>
                <a:latin typeface="Luckiest Guy"/>
                <a:ea typeface="Luckiest Guy"/>
                <a:cs typeface="Luckiest Guy"/>
                <a:sym typeface="Luckiest Guy"/>
              </a:rPr>
              <a:t>Happy designing! </a:t>
            </a:r>
            <a:endParaRPr sz="700"/>
          </a:p>
        </p:txBody>
      </p:sp>
      <p:sp>
        <p:nvSpPr>
          <p:cNvPr id="1256" name="Google Shape;1256;p28"/>
          <p:cNvSpPr/>
          <p:nvPr/>
        </p:nvSpPr>
        <p:spPr>
          <a:xfrm rot="10800000">
            <a:off x="6866595" y="3188592"/>
            <a:ext cx="2048816" cy="1873735"/>
          </a:xfrm>
          <a:custGeom>
            <a:rect b="b" l="l" r="r" t="t"/>
            <a:pathLst>
              <a:path extrusionOk="0" h="3747470" w="4097631">
                <a:moveTo>
                  <a:pt x="0" y="0"/>
                </a:moveTo>
                <a:lnTo>
                  <a:pt x="4097631" y="0"/>
                </a:lnTo>
                <a:lnTo>
                  <a:pt x="4097631" y="3747470"/>
                </a:lnTo>
                <a:lnTo>
                  <a:pt x="0" y="3747470"/>
                </a:lnTo>
                <a:lnTo>
                  <a:pt x="0" y="0"/>
                </a:lnTo>
                <a:close/>
              </a:path>
            </a:pathLst>
          </a:custGeom>
          <a:blipFill rotWithShape="1">
            <a:blip r:embed="rId5">
              <a:alphaModFix/>
            </a:blip>
            <a:stretch>
              <a:fillRect b="0" l="0" r="0" t="0"/>
            </a:stretch>
          </a:blipFill>
          <a:ln>
            <a:noFill/>
          </a:ln>
        </p:spPr>
      </p:sp>
      <p:sp>
        <p:nvSpPr>
          <p:cNvPr id="1257" name="Google Shape;1257;p28"/>
          <p:cNvSpPr/>
          <p:nvPr/>
        </p:nvSpPr>
        <p:spPr>
          <a:xfrm>
            <a:off x="159762" y="2894536"/>
            <a:ext cx="1522194" cy="1408722"/>
          </a:xfrm>
          <a:custGeom>
            <a:rect b="b" l="l" r="r" t="t"/>
            <a:pathLst>
              <a:path extrusionOk="0" h="2817443" w="3044388">
                <a:moveTo>
                  <a:pt x="0" y="0"/>
                </a:moveTo>
                <a:lnTo>
                  <a:pt x="3044389" y="0"/>
                </a:lnTo>
                <a:lnTo>
                  <a:pt x="3044389" y="2817443"/>
                </a:lnTo>
                <a:lnTo>
                  <a:pt x="0" y="2817443"/>
                </a:lnTo>
                <a:lnTo>
                  <a:pt x="0" y="0"/>
                </a:lnTo>
                <a:close/>
              </a:path>
            </a:pathLst>
          </a:custGeom>
          <a:blipFill rotWithShape="1">
            <a:blip r:embed="rId6">
              <a:alphaModFix/>
            </a:blip>
            <a:stretch>
              <a:fillRect b="0" l="0" r="0" t="0"/>
            </a:stretch>
          </a:blipFill>
          <a:ln>
            <a:noFill/>
          </a:ln>
        </p:spPr>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grpSp>
        <p:nvGrpSpPr>
          <p:cNvPr id="251" name="Google Shape;251;p12"/>
          <p:cNvGrpSpPr/>
          <p:nvPr/>
        </p:nvGrpSpPr>
        <p:grpSpPr>
          <a:xfrm>
            <a:off x="-571500" y="0"/>
            <a:ext cx="10287000" cy="5143500"/>
            <a:chOff x="0" y="0"/>
            <a:chExt cx="27432000" cy="13716000"/>
          </a:xfrm>
        </p:grpSpPr>
        <p:sp>
          <p:nvSpPr>
            <p:cNvPr id="252" name="Google Shape;252;p12"/>
            <p:cNvSpPr/>
            <p:nvPr/>
          </p:nvSpPr>
          <p:spPr>
            <a:xfrm>
              <a:off x="0" y="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253" name="Google Shape;253;p12"/>
            <p:cNvSpPr/>
            <p:nvPr/>
          </p:nvSpPr>
          <p:spPr>
            <a:xfrm>
              <a:off x="4572000" y="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254" name="Google Shape;254;p12"/>
            <p:cNvSpPr/>
            <p:nvPr/>
          </p:nvSpPr>
          <p:spPr>
            <a:xfrm>
              <a:off x="9144000" y="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255" name="Google Shape;255;p12"/>
            <p:cNvSpPr/>
            <p:nvPr/>
          </p:nvSpPr>
          <p:spPr>
            <a:xfrm>
              <a:off x="13716000" y="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256" name="Google Shape;256;p12"/>
            <p:cNvSpPr/>
            <p:nvPr/>
          </p:nvSpPr>
          <p:spPr>
            <a:xfrm>
              <a:off x="18288000" y="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257" name="Google Shape;257;p12"/>
            <p:cNvSpPr/>
            <p:nvPr/>
          </p:nvSpPr>
          <p:spPr>
            <a:xfrm>
              <a:off x="22860000" y="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258" name="Google Shape;258;p12"/>
            <p:cNvSpPr/>
            <p:nvPr/>
          </p:nvSpPr>
          <p:spPr>
            <a:xfrm>
              <a:off x="0" y="4572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259" name="Google Shape;259;p12"/>
            <p:cNvSpPr/>
            <p:nvPr/>
          </p:nvSpPr>
          <p:spPr>
            <a:xfrm>
              <a:off x="4572000" y="4572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4">
                <a:alphaModFix/>
              </a:blip>
              <a:stretch>
                <a:fillRect b="0" l="0" r="0" t="0"/>
              </a:stretch>
            </a:blipFill>
            <a:ln>
              <a:noFill/>
            </a:ln>
          </p:spPr>
        </p:sp>
        <p:sp>
          <p:nvSpPr>
            <p:cNvPr id="260" name="Google Shape;260;p12"/>
            <p:cNvSpPr/>
            <p:nvPr/>
          </p:nvSpPr>
          <p:spPr>
            <a:xfrm>
              <a:off x="9144000" y="4572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4">
                <a:alphaModFix/>
              </a:blip>
              <a:stretch>
                <a:fillRect b="0" l="0" r="0" t="0"/>
              </a:stretch>
            </a:blipFill>
            <a:ln>
              <a:noFill/>
            </a:ln>
          </p:spPr>
        </p:sp>
        <p:sp>
          <p:nvSpPr>
            <p:cNvPr id="261" name="Google Shape;261;p12"/>
            <p:cNvSpPr/>
            <p:nvPr/>
          </p:nvSpPr>
          <p:spPr>
            <a:xfrm>
              <a:off x="13716000" y="4572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4">
                <a:alphaModFix/>
              </a:blip>
              <a:stretch>
                <a:fillRect b="0" l="0" r="0" t="0"/>
              </a:stretch>
            </a:blipFill>
            <a:ln>
              <a:noFill/>
            </a:ln>
          </p:spPr>
        </p:sp>
        <p:sp>
          <p:nvSpPr>
            <p:cNvPr id="262" name="Google Shape;262;p12"/>
            <p:cNvSpPr/>
            <p:nvPr/>
          </p:nvSpPr>
          <p:spPr>
            <a:xfrm>
              <a:off x="18288000" y="4572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4">
                <a:alphaModFix/>
              </a:blip>
              <a:stretch>
                <a:fillRect b="0" l="0" r="0" t="0"/>
              </a:stretch>
            </a:blipFill>
            <a:ln>
              <a:noFill/>
            </a:ln>
          </p:spPr>
        </p:sp>
        <p:sp>
          <p:nvSpPr>
            <p:cNvPr id="263" name="Google Shape;263;p12"/>
            <p:cNvSpPr/>
            <p:nvPr/>
          </p:nvSpPr>
          <p:spPr>
            <a:xfrm>
              <a:off x="22860000" y="4572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264" name="Google Shape;264;p12"/>
            <p:cNvSpPr/>
            <p:nvPr/>
          </p:nvSpPr>
          <p:spPr>
            <a:xfrm>
              <a:off x="0" y="9144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265" name="Google Shape;265;p12"/>
            <p:cNvSpPr/>
            <p:nvPr/>
          </p:nvSpPr>
          <p:spPr>
            <a:xfrm>
              <a:off x="4572000" y="9144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266" name="Google Shape;266;p12"/>
            <p:cNvSpPr/>
            <p:nvPr/>
          </p:nvSpPr>
          <p:spPr>
            <a:xfrm>
              <a:off x="9144000" y="9144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267" name="Google Shape;267;p12"/>
            <p:cNvSpPr/>
            <p:nvPr/>
          </p:nvSpPr>
          <p:spPr>
            <a:xfrm>
              <a:off x="13716000" y="9144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268" name="Google Shape;268;p12"/>
            <p:cNvSpPr/>
            <p:nvPr/>
          </p:nvSpPr>
          <p:spPr>
            <a:xfrm>
              <a:off x="18288000" y="9144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269" name="Google Shape;269;p12"/>
            <p:cNvSpPr/>
            <p:nvPr/>
          </p:nvSpPr>
          <p:spPr>
            <a:xfrm>
              <a:off x="22860000" y="9144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grpSp>
      <p:grpSp>
        <p:nvGrpSpPr>
          <p:cNvPr id="270" name="Google Shape;270;p12"/>
          <p:cNvGrpSpPr/>
          <p:nvPr/>
        </p:nvGrpSpPr>
        <p:grpSpPr>
          <a:xfrm>
            <a:off x="621628" y="174726"/>
            <a:ext cx="7900744" cy="4715790"/>
            <a:chOff x="0" y="-208689"/>
            <a:chExt cx="21068651" cy="12575439"/>
          </a:xfrm>
        </p:grpSpPr>
        <p:grpSp>
          <p:nvGrpSpPr>
            <p:cNvPr id="271" name="Google Shape;271;p12"/>
            <p:cNvGrpSpPr/>
            <p:nvPr/>
          </p:nvGrpSpPr>
          <p:grpSpPr>
            <a:xfrm>
              <a:off x="577115" y="-208689"/>
              <a:ext cx="20491536" cy="12080769"/>
              <a:chOff x="0" y="-38100"/>
              <a:chExt cx="3741107" cy="2205567"/>
            </a:xfrm>
          </p:grpSpPr>
          <p:sp>
            <p:nvSpPr>
              <p:cNvPr id="272" name="Google Shape;272;p12"/>
              <p:cNvSpPr/>
              <p:nvPr/>
            </p:nvSpPr>
            <p:spPr>
              <a:xfrm>
                <a:off x="0" y="0"/>
                <a:ext cx="3741107" cy="2167467"/>
              </a:xfrm>
              <a:custGeom>
                <a:rect b="b" l="l" r="r" t="t"/>
                <a:pathLst>
                  <a:path extrusionOk="0" h="2167467" w="3741107">
                    <a:moveTo>
                      <a:pt x="0" y="0"/>
                    </a:moveTo>
                    <a:lnTo>
                      <a:pt x="3741107" y="0"/>
                    </a:lnTo>
                    <a:lnTo>
                      <a:pt x="3741107" y="2167467"/>
                    </a:lnTo>
                    <a:lnTo>
                      <a:pt x="0" y="2167467"/>
                    </a:lnTo>
                    <a:close/>
                  </a:path>
                </a:pathLst>
              </a:custGeom>
              <a:solidFill>
                <a:srgbClr val="FCFCC3"/>
              </a:solidFill>
              <a:ln cap="sq" cmpd="sng" w="104775">
                <a:solidFill>
                  <a:srgbClr val="000000"/>
                </a:solidFill>
                <a:prstDash val="solid"/>
                <a:miter lim="8000"/>
                <a:headEnd len="sm" w="sm" type="none"/>
                <a:tailEnd len="sm" w="sm" type="none"/>
              </a:ln>
            </p:spPr>
          </p:sp>
          <p:sp>
            <p:nvSpPr>
              <p:cNvPr id="273" name="Google Shape;273;p12"/>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74" name="Google Shape;274;p12"/>
            <p:cNvGrpSpPr/>
            <p:nvPr/>
          </p:nvGrpSpPr>
          <p:grpSpPr>
            <a:xfrm>
              <a:off x="0" y="285981"/>
              <a:ext cx="20491536" cy="12080769"/>
              <a:chOff x="0" y="-38100"/>
              <a:chExt cx="3741107" cy="2205567"/>
            </a:xfrm>
          </p:grpSpPr>
          <p:sp>
            <p:nvSpPr>
              <p:cNvPr id="275" name="Google Shape;275;p12"/>
              <p:cNvSpPr/>
              <p:nvPr/>
            </p:nvSpPr>
            <p:spPr>
              <a:xfrm>
                <a:off x="0" y="0"/>
                <a:ext cx="3741107" cy="2167467"/>
              </a:xfrm>
              <a:custGeom>
                <a:rect b="b" l="l" r="r" t="t"/>
                <a:pathLst>
                  <a:path extrusionOk="0" h="2167467" w="3741107">
                    <a:moveTo>
                      <a:pt x="0" y="0"/>
                    </a:moveTo>
                    <a:lnTo>
                      <a:pt x="3741107" y="0"/>
                    </a:lnTo>
                    <a:lnTo>
                      <a:pt x="3741107" y="2167467"/>
                    </a:lnTo>
                    <a:lnTo>
                      <a:pt x="0" y="2167467"/>
                    </a:lnTo>
                    <a:close/>
                  </a:path>
                </a:pathLst>
              </a:custGeom>
              <a:solidFill>
                <a:srgbClr val="FFFFFF"/>
              </a:solidFill>
              <a:ln cap="sq" cmpd="sng" w="104775">
                <a:solidFill>
                  <a:srgbClr val="000000"/>
                </a:solidFill>
                <a:prstDash val="solid"/>
                <a:miter lim="8000"/>
                <a:headEnd len="sm" w="sm" type="none"/>
                <a:tailEnd len="sm" w="sm" type="none"/>
              </a:ln>
            </p:spPr>
          </p:sp>
          <p:sp>
            <p:nvSpPr>
              <p:cNvPr id="276" name="Google Shape;276;p12"/>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grpSp>
        <p:nvGrpSpPr>
          <p:cNvPr id="277" name="Google Shape;277;p12"/>
          <p:cNvGrpSpPr/>
          <p:nvPr/>
        </p:nvGrpSpPr>
        <p:grpSpPr>
          <a:xfrm>
            <a:off x="3105150" y="605221"/>
            <a:ext cx="6200775" cy="1615380"/>
            <a:chOff x="0" y="-38100"/>
            <a:chExt cx="3266252" cy="850900"/>
          </a:xfrm>
        </p:grpSpPr>
        <p:sp>
          <p:nvSpPr>
            <p:cNvPr id="278" name="Google Shape;278;p12"/>
            <p:cNvSpPr/>
            <p:nvPr/>
          </p:nvSpPr>
          <p:spPr>
            <a:xfrm>
              <a:off x="0" y="0"/>
              <a:ext cx="3266252" cy="812800"/>
            </a:xfrm>
            <a:custGeom>
              <a:rect b="b" l="l" r="r" t="t"/>
              <a:pathLst>
                <a:path extrusionOk="0" h="812800" w="3266252">
                  <a:moveTo>
                    <a:pt x="0" y="0"/>
                  </a:moveTo>
                  <a:lnTo>
                    <a:pt x="3266252" y="0"/>
                  </a:lnTo>
                  <a:lnTo>
                    <a:pt x="3266252" y="812800"/>
                  </a:lnTo>
                  <a:lnTo>
                    <a:pt x="0" y="812800"/>
                  </a:lnTo>
                  <a:close/>
                </a:path>
              </a:pathLst>
            </a:custGeom>
            <a:solidFill>
              <a:srgbClr val="C4FFC4"/>
            </a:solidFill>
            <a:ln cap="sq" cmpd="sng" w="152400">
              <a:solidFill>
                <a:srgbClr val="000000"/>
              </a:solidFill>
              <a:prstDash val="solid"/>
              <a:miter lim="8000"/>
              <a:headEnd len="sm" w="sm" type="none"/>
              <a:tailEnd len="sm" w="sm" type="none"/>
            </a:ln>
          </p:spPr>
        </p:sp>
        <p:sp>
          <p:nvSpPr>
            <p:cNvPr id="279" name="Google Shape;279;p12"/>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80" name="Google Shape;280;p12"/>
          <p:cNvSpPr/>
          <p:nvPr/>
        </p:nvSpPr>
        <p:spPr>
          <a:xfrm>
            <a:off x="170161" y="677551"/>
            <a:ext cx="2509000" cy="1543050"/>
          </a:xfrm>
          <a:custGeom>
            <a:rect b="b" l="l" r="r" t="t"/>
            <a:pathLst>
              <a:path extrusionOk="0" h="3086100" w="5017999">
                <a:moveTo>
                  <a:pt x="0" y="0"/>
                </a:moveTo>
                <a:lnTo>
                  <a:pt x="5017998" y="0"/>
                </a:lnTo>
                <a:lnTo>
                  <a:pt x="5017998" y="3086100"/>
                </a:lnTo>
                <a:lnTo>
                  <a:pt x="0" y="3086100"/>
                </a:lnTo>
                <a:lnTo>
                  <a:pt x="0" y="0"/>
                </a:lnTo>
                <a:close/>
              </a:path>
            </a:pathLst>
          </a:custGeom>
          <a:blipFill rotWithShape="1">
            <a:blip r:embed="rId5">
              <a:alphaModFix/>
            </a:blip>
            <a:stretch>
              <a:fillRect b="0" l="0" r="0" t="0"/>
            </a:stretch>
          </a:blipFill>
          <a:ln>
            <a:noFill/>
          </a:ln>
        </p:spPr>
      </p:sp>
      <p:sp>
        <p:nvSpPr>
          <p:cNvPr id="281" name="Google Shape;281;p12"/>
          <p:cNvSpPr txBox="1"/>
          <p:nvPr/>
        </p:nvSpPr>
        <p:spPr>
          <a:xfrm>
            <a:off x="3409925" y="811451"/>
            <a:ext cx="4268100" cy="1305300"/>
          </a:xfrm>
          <a:prstGeom prst="rect">
            <a:avLst/>
          </a:prstGeom>
          <a:noFill/>
          <a:ln>
            <a:noFill/>
          </a:ln>
        </p:spPr>
        <p:txBody>
          <a:bodyPr anchorCtr="0" anchor="t" bIns="0" lIns="0" spcFirstLastPara="1" rIns="0" wrap="square" tIns="0">
            <a:spAutoFit/>
          </a:bodyPr>
          <a:lstStyle/>
          <a:p>
            <a:pPr indent="0" lvl="0" marL="0" marR="0" rtl="0" algn="l">
              <a:lnSpc>
                <a:spcPct val="112000"/>
              </a:lnSpc>
              <a:spcBef>
                <a:spcPts val="0"/>
              </a:spcBef>
              <a:spcAft>
                <a:spcPts val="0"/>
              </a:spcAft>
              <a:buNone/>
            </a:pPr>
            <a:r>
              <a:rPr b="0" i="0" lang="en" sz="4000" u="none" cap="none" strike="noStrike">
                <a:solidFill>
                  <a:srgbClr val="000000"/>
                </a:solidFill>
                <a:latin typeface="Luckiest Guy"/>
                <a:ea typeface="Luckiest Guy"/>
                <a:cs typeface="Luckiest Guy"/>
                <a:sym typeface="Luckiest Guy"/>
              </a:rPr>
              <a:t>How to Use This Presentation</a:t>
            </a:r>
            <a:endParaRPr sz="700"/>
          </a:p>
        </p:txBody>
      </p:sp>
      <p:sp>
        <p:nvSpPr>
          <p:cNvPr id="282" name="Google Shape;282;p12"/>
          <p:cNvSpPr txBox="1"/>
          <p:nvPr/>
        </p:nvSpPr>
        <p:spPr>
          <a:xfrm>
            <a:off x="1089443" y="3160078"/>
            <a:ext cx="2496600" cy="1523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900" u="none" cap="none" strike="noStrike">
                <a:solidFill>
                  <a:srgbClr val="000000"/>
                </a:solidFill>
                <a:latin typeface="Montserrat SemiBold"/>
                <a:ea typeface="Montserrat SemiBold"/>
                <a:cs typeface="Montserrat SemiBold"/>
                <a:sym typeface="Montserrat SemiBold"/>
              </a:rPr>
              <a:t>Click on the "Google Slides" button below this presentation preview. Make sure to sign in to your Google account. Click on "Make a copy." Start editing your presentation.</a:t>
            </a:r>
            <a:endParaRPr sz="700"/>
          </a:p>
          <a:p>
            <a:pPr indent="0" lvl="0" marL="0" marR="0" rtl="0" algn="l">
              <a:lnSpc>
                <a:spcPct val="100000"/>
              </a:lnSpc>
              <a:spcBef>
                <a:spcPts val="0"/>
              </a:spcBef>
              <a:spcAft>
                <a:spcPts val="0"/>
              </a:spcAft>
              <a:buNone/>
            </a:pPr>
            <a:r>
              <a:rPr b="0" i="0" lang="en" sz="900" u="sng" cap="none" strike="noStrike">
                <a:solidFill>
                  <a:srgbClr val="000000"/>
                </a:solidFill>
                <a:latin typeface="Montserrat SemiBold"/>
                <a:ea typeface="Montserrat SemiBold"/>
                <a:cs typeface="Montserrat SemiBold"/>
                <a:sym typeface="Montserrat SemiBold"/>
              </a:rPr>
              <a:t>Alternative:</a:t>
            </a:r>
            <a:r>
              <a:rPr b="0" i="0" lang="en" sz="900" u="none" cap="none" strike="noStrike">
                <a:solidFill>
                  <a:srgbClr val="000000"/>
                </a:solidFill>
                <a:latin typeface="Montserrat SemiBold"/>
                <a:ea typeface="Montserrat SemiBold"/>
                <a:cs typeface="Montserrat SemiBold"/>
                <a:sym typeface="Montserrat SemiBold"/>
              </a:rPr>
              <a:t> Click on the "Share" button on the top right corner in Canva and click on "More" at the bottom of the menu. Enter "Google Drive" in the search bar and click on the GDrive icon to add this design as a Google slide in your GDrive.</a:t>
            </a:r>
            <a:endParaRPr sz="700"/>
          </a:p>
        </p:txBody>
      </p:sp>
      <p:sp>
        <p:nvSpPr>
          <p:cNvPr id="283" name="Google Shape;283;p12"/>
          <p:cNvSpPr txBox="1"/>
          <p:nvPr/>
        </p:nvSpPr>
        <p:spPr>
          <a:xfrm>
            <a:off x="1089443" y="2646637"/>
            <a:ext cx="2496498" cy="334963"/>
          </a:xfrm>
          <a:prstGeom prst="rect">
            <a:avLst/>
          </a:prstGeom>
          <a:noFill/>
          <a:ln>
            <a:noFill/>
          </a:ln>
        </p:spPr>
        <p:txBody>
          <a:bodyPr anchorCtr="0" anchor="t" bIns="0" lIns="0" spcFirstLastPara="1" rIns="0" wrap="square" tIns="0">
            <a:spAutoFit/>
          </a:bodyPr>
          <a:lstStyle/>
          <a:p>
            <a:pPr indent="0" lvl="0" marL="0" marR="0" rtl="0" algn="l">
              <a:lnSpc>
                <a:spcPct val="140010"/>
              </a:lnSpc>
              <a:spcBef>
                <a:spcPts val="0"/>
              </a:spcBef>
              <a:spcAft>
                <a:spcPts val="0"/>
              </a:spcAft>
              <a:buNone/>
            </a:pPr>
            <a:r>
              <a:rPr b="0" i="0" lang="en" sz="2000" u="none" cap="none" strike="noStrike">
                <a:solidFill>
                  <a:srgbClr val="000000"/>
                </a:solidFill>
                <a:latin typeface="Paytone One"/>
                <a:ea typeface="Paytone One"/>
                <a:cs typeface="Paytone One"/>
                <a:sym typeface="Paytone One"/>
              </a:rPr>
              <a:t>GOOGLE SLIDES</a:t>
            </a:r>
            <a:endParaRPr sz="700"/>
          </a:p>
        </p:txBody>
      </p:sp>
      <p:sp>
        <p:nvSpPr>
          <p:cNvPr id="284" name="Google Shape;284;p12"/>
          <p:cNvSpPr txBox="1"/>
          <p:nvPr/>
        </p:nvSpPr>
        <p:spPr>
          <a:xfrm>
            <a:off x="4094076" y="3160078"/>
            <a:ext cx="2024700" cy="1385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900" u="none" cap="none" strike="noStrike">
                <a:solidFill>
                  <a:srgbClr val="000000"/>
                </a:solidFill>
                <a:latin typeface="Montserrat SemiBold"/>
                <a:ea typeface="Montserrat SemiBold"/>
                <a:cs typeface="Montserrat SemiBold"/>
                <a:sym typeface="Montserrat SemiBold"/>
              </a:rPr>
              <a:t>Click on the "PowerPoint" button below this presentation preview. Start editing your presentation.</a:t>
            </a:r>
            <a:endParaRPr sz="700"/>
          </a:p>
          <a:p>
            <a:pPr indent="0" lvl="0" marL="0" marR="0" rtl="0" algn="l">
              <a:lnSpc>
                <a:spcPct val="100000"/>
              </a:lnSpc>
              <a:spcBef>
                <a:spcPts val="0"/>
              </a:spcBef>
              <a:spcAft>
                <a:spcPts val="0"/>
              </a:spcAft>
              <a:buNone/>
            </a:pPr>
            <a:r>
              <a:rPr b="0" i="0" lang="en" sz="900" u="sng" cap="none" strike="noStrike">
                <a:solidFill>
                  <a:srgbClr val="000000"/>
                </a:solidFill>
                <a:latin typeface="Montserrat SemiBold"/>
                <a:ea typeface="Montserrat SemiBold"/>
                <a:cs typeface="Montserrat SemiBold"/>
                <a:sym typeface="Montserrat SemiBold"/>
              </a:rPr>
              <a:t>Alternative:</a:t>
            </a:r>
            <a:r>
              <a:rPr b="0" i="0" lang="en" sz="900" u="none" cap="none" strike="noStrike">
                <a:solidFill>
                  <a:srgbClr val="000000"/>
                </a:solidFill>
                <a:latin typeface="Montserrat SemiBold"/>
                <a:ea typeface="Montserrat SemiBold"/>
                <a:cs typeface="Montserrat SemiBold"/>
                <a:sym typeface="Montserrat SemiBold"/>
              </a:rPr>
              <a:t> From Canva template file, Click on the "Share" button on the top right corner in Canva and click on "More" at the bottom of the menu. Enter "PowerPoint" in the search bar and click on the PowerPoint icon to download.</a:t>
            </a:r>
            <a:endParaRPr sz="700"/>
          </a:p>
        </p:txBody>
      </p:sp>
      <p:sp>
        <p:nvSpPr>
          <p:cNvPr id="285" name="Google Shape;285;p12"/>
          <p:cNvSpPr txBox="1"/>
          <p:nvPr/>
        </p:nvSpPr>
        <p:spPr>
          <a:xfrm>
            <a:off x="4094076" y="2646637"/>
            <a:ext cx="2024745" cy="334963"/>
          </a:xfrm>
          <a:prstGeom prst="rect">
            <a:avLst/>
          </a:prstGeom>
          <a:noFill/>
          <a:ln>
            <a:noFill/>
          </a:ln>
        </p:spPr>
        <p:txBody>
          <a:bodyPr anchorCtr="0" anchor="t" bIns="0" lIns="0" spcFirstLastPara="1" rIns="0" wrap="square" tIns="0">
            <a:spAutoFit/>
          </a:bodyPr>
          <a:lstStyle/>
          <a:p>
            <a:pPr indent="0" lvl="0" marL="0" marR="0" rtl="0" algn="l">
              <a:lnSpc>
                <a:spcPct val="140010"/>
              </a:lnSpc>
              <a:spcBef>
                <a:spcPts val="0"/>
              </a:spcBef>
              <a:spcAft>
                <a:spcPts val="0"/>
              </a:spcAft>
              <a:buNone/>
            </a:pPr>
            <a:r>
              <a:rPr b="0" i="0" lang="en" sz="2000" u="none" cap="none" strike="noStrike">
                <a:solidFill>
                  <a:srgbClr val="000000"/>
                </a:solidFill>
                <a:latin typeface="Paytone One"/>
                <a:ea typeface="Paytone One"/>
                <a:cs typeface="Paytone One"/>
                <a:sym typeface="Paytone One"/>
              </a:rPr>
              <a:t>POWERPOINT</a:t>
            </a:r>
            <a:endParaRPr sz="700"/>
          </a:p>
        </p:txBody>
      </p:sp>
      <p:sp>
        <p:nvSpPr>
          <p:cNvPr id="286" name="Google Shape;286;p12"/>
          <p:cNvSpPr txBox="1"/>
          <p:nvPr/>
        </p:nvSpPr>
        <p:spPr>
          <a:xfrm>
            <a:off x="6626956" y="3160078"/>
            <a:ext cx="1427700" cy="969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900" u="none" cap="none" strike="noStrike">
                <a:solidFill>
                  <a:srgbClr val="000000"/>
                </a:solidFill>
                <a:latin typeface="Montserrat SemiBold"/>
                <a:ea typeface="Montserrat SemiBold"/>
                <a:cs typeface="Montserrat SemiBold"/>
                <a:sym typeface="Montserrat SemiBold"/>
              </a:rPr>
              <a:t>Click on the "Canva" button under this presentation preview. Start editing your presentation. You need to sign in to your Canva account.</a:t>
            </a:r>
            <a:endParaRPr sz="700"/>
          </a:p>
        </p:txBody>
      </p:sp>
      <p:sp>
        <p:nvSpPr>
          <p:cNvPr id="287" name="Google Shape;287;p12"/>
          <p:cNvSpPr txBox="1"/>
          <p:nvPr/>
        </p:nvSpPr>
        <p:spPr>
          <a:xfrm>
            <a:off x="6626956" y="2646637"/>
            <a:ext cx="1427601" cy="334963"/>
          </a:xfrm>
          <a:prstGeom prst="rect">
            <a:avLst/>
          </a:prstGeom>
          <a:noFill/>
          <a:ln>
            <a:noFill/>
          </a:ln>
        </p:spPr>
        <p:txBody>
          <a:bodyPr anchorCtr="0" anchor="t" bIns="0" lIns="0" spcFirstLastPara="1" rIns="0" wrap="square" tIns="0">
            <a:spAutoFit/>
          </a:bodyPr>
          <a:lstStyle/>
          <a:p>
            <a:pPr indent="0" lvl="0" marL="0" marR="0" rtl="0" algn="l">
              <a:lnSpc>
                <a:spcPct val="140010"/>
              </a:lnSpc>
              <a:spcBef>
                <a:spcPts val="0"/>
              </a:spcBef>
              <a:spcAft>
                <a:spcPts val="0"/>
              </a:spcAft>
              <a:buNone/>
            </a:pPr>
            <a:r>
              <a:rPr b="0" i="0" lang="en" sz="2000" u="none" cap="none" strike="noStrike">
                <a:solidFill>
                  <a:srgbClr val="000000"/>
                </a:solidFill>
                <a:latin typeface="Paytone One"/>
                <a:ea typeface="Paytone One"/>
                <a:cs typeface="Paytone One"/>
                <a:sym typeface="Paytone One"/>
              </a:rPr>
              <a:t>CANVA</a:t>
            </a:r>
            <a:endParaRPr sz="700"/>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4FFC4"/>
        </a:solidFill>
      </p:bgPr>
    </p:bg>
    <p:spTree>
      <p:nvGrpSpPr>
        <p:cNvPr id="291" name="Shape 291"/>
        <p:cNvGrpSpPr/>
        <p:nvPr/>
      </p:nvGrpSpPr>
      <p:grpSpPr>
        <a:xfrm>
          <a:off x="0" y="0"/>
          <a:ext cx="0" cy="0"/>
          <a:chOff x="0" y="0"/>
          <a:chExt cx="0" cy="0"/>
        </a:xfrm>
      </p:grpSpPr>
      <p:grpSp>
        <p:nvGrpSpPr>
          <p:cNvPr id="292" name="Google Shape;292;p13"/>
          <p:cNvGrpSpPr/>
          <p:nvPr/>
        </p:nvGrpSpPr>
        <p:grpSpPr>
          <a:xfrm>
            <a:off x="-571500" y="0"/>
            <a:ext cx="10287000" cy="5143500"/>
            <a:chOff x="0" y="0"/>
            <a:chExt cx="27432000" cy="13716000"/>
          </a:xfrm>
        </p:grpSpPr>
        <p:sp>
          <p:nvSpPr>
            <p:cNvPr id="293" name="Google Shape;293;p13"/>
            <p:cNvSpPr/>
            <p:nvPr/>
          </p:nvSpPr>
          <p:spPr>
            <a:xfrm>
              <a:off x="0" y="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294" name="Google Shape;294;p13"/>
            <p:cNvSpPr/>
            <p:nvPr/>
          </p:nvSpPr>
          <p:spPr>
            <a:xfrm>
              <a:off x="4572000" y="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295" name="Google Shape;295;p13"/>
            <p:cNvSpPr/>
            <p:nvPr/>
          </p:nvSpPr>
          <p:spPr>
            <a:xfrm>
              <a:off x="9144000" y="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296" name="Google Shape;296;p13"/>
            <p:cNvSpPr/>
            <p:nvPr/>
          </p:nvSpPr>
          <p:spPr>
            <a:xfrm>
              <a:off x="13716000" y="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297" name="Google Shape;297;p13"/>
            <p:cNvSpPr/>
            <p:nvPr/>
          </p:nvSpPr>
          <p:spPr>
            <a:xfrm>
              <a:off x="18288000" y="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298" name="Google Shape;298;p13"/>
            <p:cNvSpPr/>
            <p:nvPr/>
          </p:nvSpPr>
          <p:spPr>
            <a:xfrm>
              <a:off x="22860000" y="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299" name="Google Shape;299;p13"/>
            <p:cNvSpPr/>
            <p:nvPr/>
          </p:nvSpPr>
          <p:spPr>
            <a:xfrm>
              <a:off x="0" y="4572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300" name="Google Shape;300;p13"/>
            <p:cNvSpPr/>
            <p:nvPr/>
          </p:nvSpPr>
          <p:spPr>
            <a:xfrm>
              <a:off x="4572000" y="4572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301" name="Google Shape;301;p13"/>
            <p:cNvSpPr/>
            <p:nvPr/>
          </p:nvSpPr>
          <p:spPr>
            <a:xfrm>
              <a:off x="9144000" y="4572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302" name="Google Shape;302;p13"/>
            <p:cNvSpPr/>
            <p:nvPr/>
          </p:nvSpPr>
          <p:spPr>
            <a:xfrm>
              <a:off x="13716000" y="4572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303" name="Google Shape;303;p13"/>
            <p:cNvSpPr/>
            <p:nvPr/>
          </p:nvSpPr>
          <p:spPr>
            <a:xfrm>
              <a:off x="18288000" y="4572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304" name="Google Shape;304;p13"/>
            <p:cNvSpPr/>
            <p:nvPr/>
          </p:nvSpPr>
          <p:spPr>
            <a:xfrm>
              <a:off x="22860000" y="4572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305" name="Google Shape;305;p13"/>
            <p:cNvSpPr/>
            <p:nvPr/>
          </p:nvSpPr>
          <p:spPr>
            <a:xfrm>
              <a:off x="0" y="9144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306" name="Google Shape;306;p13"/>
            <p:cNvSpPr/>
            <p:nvPr/>
          </p:nvSpPr>
          <p:spPr>
            <a:xfrm>
              <a:off x="4572000" y="9144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307" name="Google Shape;307;p13"/>
            <p:cNvSpPr/>
            <p:nvPr/>
          </p:nvSpPr>
          <p:spPr>
            <a:xfrm>
              <a:off x="9144000" y="9144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308" name="Google Shape;308;p13"/>
            <p:cNvSpPr/>
            <p:nvPr/>
          </p:nvSpPr>
          <p:spPr>
            <a:xfrm>
              <a:off x="13716000" y="9144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309" name="Google Shape;309;p13"/>
            <p:cNvSpPr/>
            <p:nvPr/>
          </p:nvSpPr>
          <p:spPr>
            <a:xfrm>
              <a:off x="18288000" y="9144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310" name="Google Shape;310;p13"/>
            <p:cNvSpPr/>
            <p:nvPr/>
          </p:nvSpPr>
          <p:spPr>
            <a:xfrm>
              <a:off x="22860000" y="9144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grpSp>
      <p:grpSp>
        <p:nvGrpSpPr>
          <p:cNvPr id="311" name="Google Shape;311;p13"/>
          <p:cNvGrpSpPr/>
          <p:nvPr/>
        </p:nvGrpSpPr>
        <p:grpSpPr>
          <a:xfrm rot="5400000">
            <a:off x="-376162" y="2801359"/>
            <a:ext cx="4287411" cy="2559066"/>
            <a:chOff x="0" y="-113247"/>
            <a:chExt cx="11433095" cy="6824176"/>
          </a:xfrm>
        </p:grpSpPr>
        <p:grpSp>
          <p:nvGrpSpPr>
            <p:cNvPr id="312" name="Google Shape;312;p13"/>
            <p:cNvGrpSpPr/>
            <p:nvPr/>
          </p:nvGrpSpPr>
          <p:grpSpPr>
            <a:xfrm>
              <a:off x="313177" y="-113247"/>
              <a:ext cx="11119918" cy="6555739"/>
              <a:chOff x="0" y="-38100"/>
              <a:chExt cx="3741107" cy="2205567"/>
            </a:xfrm>
          </p:grpSpPr>
          <p:sp>
            <p:nvSpPr>
              <p:cNvPr id="313" name="Google Shape;313;p13"/>
              <p:cNvSpPr/>
              <p:nvPr/>
            </p:nvSpPr>
            <p:spPr>
              <a:xfrm>
                <a:off x="0" y="0"/>
                <a:ext cx="3741107" cy="2167467"/>
              </a:xfrm>
              <a:custGeom>
                <a:rect b="b" l="l" r="r" t="t"/>
                <a:pathLst>
                  <a:path extrusionOk="0" h="2167467" w="3741107">
                    <a:moveTo>
                      <a:pt x="0" y="0"/>
                    </a:moveTo>
                    <a:lnTo>
                      <a:pt x="3741107" y="0"/>
                    </a:lnTo>
                    <a:lnTo>
                      <a:pt x="3741107" y="2167467"/>
                    </a:lnTo>
                    <a:lnTo>
                      <a:pt x="0" y="2167467"/>
                    </a:lnTo>
                    <a:close/>
                  </a:path>
                </a:pathLst>
              </a:custGeom>
              <a:solidFill>
                <a:srgbClr val="FCFCC3"/>
              </a:solidFill>
              <a:ln cap="sq" cmpd="sng" w="104775">
                <a:solidFill>
                  <a:srgbClr val="000000"/>
                </a:solidFill>
                <a:prstDash val="solid"/>
                <a:miter lim="8000"/>
                <a:headEnd len="sm" w="sm" type="none"/>
                <a:tailEnd len="sm" w="sm" type="none"/>
              </a:ln>
            </p:spPr>
          </p:sp>
          <p:sp>
            <p:nvSpPr>
              <p:cNvPr id="314" name="Google Shape;314;p13"/>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15" name="Google Shape;315;p13"/>
            <p:cNvGrpSpPr/>
            <p:nvPr/>
          </p:nvGrpSpPr>
          <p:grpSpPr>
            <a:xfrm>
              <a:off x="0" y="155190"/>
              <a:ext cx="11119918" cy="6555739"/>
              <a:chOff x="0" y="-38100"/>
              <a:chExt cx="3741107" cy="2205567"/>
            </a:xfrm>
          </p:grpSpPr>
          <p:sp>
            <p:nvSpPr>
              <p:cNvPr id="316" name="Google Shape;316;p13"/>
              <p:cNvSpPr/>
              <p:nvPr/>
            </p:nvSpPr>
            <p:spPr>
              <a:xfrm>
                <a:off x="0" y="0"/>
                <a:ext cx="3741107" cy="2167467"/>
              </a:xfrm>
              <a:custGeom>
                <a:rect b="b" l="l" r="r" t="t"/>
                <a:pathLst>
                  <a:path extrusionOk="0" h="2167467" w="3741107">
                    <a:moveTo>
                      <a:pt x="0" y="0"/>
                    </a:moveTo>
                    <a:lnTo>
                      <a:pt x="3741107" y="0"/>
                    </a:lnTo>
                    <a:lnTo>
                      <a:pt x="3741107" y="2167467"/>
                    </a:lnTo>
                    <a:lnTo>
                      <a:pt x="0" y="2167467"/>
                    </a:lnTo>
                    <a:close/>
                  </a:path>
                </a:pathLst>
              </a:custGeom>
              <a:solidFill>
                <a:srgbClr val="FFFFFF"/>
              </a:solidFill>
              <a:ln cap="sq" cmpd="sng" w="104775">
                <a:solidFill>
                  <a:srgbClr val="000000"/>
                </a:solidFill>
                <a:prstDash val="solid"/>
                <a:miter lim="8000"/>
                <a:headEnd len="sm" w="sm" type="none"/>
                <a:tailEnd len="sm" w="sm" type="none"/>
              </a:ln>
            </p:spPr>
          </p:sp>
          <p:sp>
            <p:nvSpPr>
              <p:cNvPr id="317" name="Google Shape;317;p13"/>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grpSp>
        <p:nvGrpSpPr>
          <p:cNvPr id="318" name="Google Shape;318;p13"/>
          <p:cNvGrpSpPr/>
          <p:nvPr/>
        </p:nvGrpSpPr>
        <p:grpSpPr>
          <a:xfrm rot="5400000">
            <a:off x="2436359" y="63548"/>
            <a:ext cx="4287411" cy="2559066"/>
            <a:chOff x="0" y="-113247"/>
            <a:chExt cx="11433095" cy="6824176"/>
          </a:xfrm>
        </p:grpSpPr>
        <p:grpSp>
          <p:nvGrpSpPr>
            <p:cNvPr id="319" name="Google Shape;319;p13"/>
            <p:cNvGrpSpPr/>
            <p:nvPr/>
          </p:nvGrpSpPr>
          <p:grpSpPr>
            <a:xfrm>
              <a:off x="313177" y="-113247"/>
              <a:ext cx="11119918" cy="6555739"/>
              <a:chOff x="0" y="-38100"/>
              <a:chExt cx="3741107" cy="2205567"/>
            </a:xfrm>
          </p:grpSpPr>
          <p:sp>
            <p:nvSpPr>
              <p:cNvPr id="320" name="Google Shape;320;p13"/>
              <p:cNvSpPr/>
              <p:nvPr/>
            </p:nvSpPr>
            <p:spPr>
              <a:xfrm>
                <a:off x="0" y="0"/>
                <a:ext cx="3741107" cy="2167467"/>
              </a:xfrm>
              <a:custGeom>
                <a:rect b="b" l="l" r="r" t="t"/>
                <a:pathLst>
                  <a:path extrusionOk="0" h="2167467" w="3741107">
                    <a:moveTo>
                      <a:pt x="0" y="0"/>
                    </a:moveTo>
                    <a:lnTo>
                      <a:pt x="3741107" y="0"/>
                    </a:lnTo>
                    <a:lnTo>
                      <a:pt x="3741107" y="2167467"/>
                    </a:lnTo>
                    <a:lnTo>
                      <a:pt x="0" y="2167467"/>
                    </a:lnTo>
                    <a:close/>
                  </a:path>
                </a:pathLst>
              </a:custGeom>
              <a:solidFill>
                <a:srgbClr val="FCFCC3"/>
              </a:solidFill>
              <a:ln cap="sq" cmpd="sng" w="104775">
                <a:solidFill>
                  <a:srgbClr val="000000"/>
                </a:solidFill>
                <a:prstDash val="solid"/>
                <a:miter lim="8000"/>
                <a:headEnd len="sm" w="sm" type="none"/>
                <a:tailEnd len="sm" w="sm" type="none"/>
              </a:ln>
            </p:spPr>
          </p:sp>
          <p:sp>
            <p:nvSpPr>
              <p:cNvPr id="321" name="Google Shape;321;p13"/>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22" name="Google Shape;322;p13"/>
            <p:cNvGrpSpPr/>
            <p:nvPr/>
          </p:nvGrpSpPr>
          <p:grpSpPr>
            <a:xfrm>
              <a:off x="0" y="155190"/>
              <a:ext cx="11119918" cy="6555739"/>
              <a:chOff x="0" y="-38100"/>
              <a:chExt cx="3741107" cy="2205567"/>
            </a:xfrm>
          </p:grpSpPr>
          <p:sp>
            <p:nvSpPr>
              <p:cNvPr id="323" name="Google Shape;323;p13"/>
              <p:cNvSpPr/>
              <p:nvPr/>
            </p:nvSpPr>
            <p:spPr>
              <a:xfrm>
                <a:off x="0" y="0"/>
                <a:ext cx="3741107" cy="2167467"/>
              </a:xfrm>
              <a:custGeom>
                <a:rect b="b" l="l" r="r" t="t"/>
                <a:pathLst>
                  <a:path extrusionOk="0" h="2167467" w="3741107">
                    <a:moveTo>
                      <a:pt x="0" y="0"/>
                    </a:moveTo>
                    <a:lnTo>
                      <a:pt x="3741107" y="0"/>
                    </a:lnTo>
                    <a:lnTo>
                      <a:pt x="3741107" y="2167467"/>
                    </a:lnTo>
                    <a:lnTo>
                      <a:pt x="0" y="2167467"/>
                    </a:lnTo>
                    <a:close/>
                  </a:path>
                </a:pathLst>
              </a:custGeom>
              <a:solidFill>
                <a:srgbClr val="FFFFFF"/>
              </a:solidFill>
              <a:ln cap="sq" cmpd="sng" w="104775">
                <a:solidFill>
                  <a:srgbClr val="000000"/>
                </a:solidFill>
                <a:prstDash val="solid"/>
                <a:miter lim="8000"/>
                <a:headEnd len="sm" w="sm" type="none"/>
                <a:tailEnd len="sm" w="sm" type="none"/>
              </a:ln>
            </p:spPr>
          </p:sp>
          <p:sp>
            <p:nvSpPr>
              <p:cNvPr id="324" name="Google Shape;324;p13"/>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grpSp>
        <p:nvGrpSpPr>
          <p:cNvPr id="325" name="Google Shape;325;p13"/>
          <p:cNvGrpSpPr/>
          <p:nvPr/>
        </p:nvGrpSpPr>
        <p:grpSpPr>
          <a:xfrm rot="5400000">
            <a:off x="5248879" y="2428042"/>
            <a:ext cx="4287411" cy="2559066"/>
            <a:chOff x="0" y="-113247"/>
            <a:chExt cx="11433095" cy="6824176"/>
          </a:xfrm>
        </p:grpSpPr>
        <p:grpSp>
          <p:nvGrpSpPr>
            <p:cNvPr id="326" name="Google Shape;326;p13"/>
            <p:cNvGrpSpPr/>
            <p:nvPr/>
          </p:nvGrpSpPr>
          <p:grpSpPr>
            <a:xfrm>
              <a:off x="313177" y="-113247"/>
              <a:ext cx="11119918" cy="6555739"/>
              <a:chOff x="0" y="-38100"/>
              <a:chExt cx="3741107" cy="2205567"/>
            </a:xfrm>
          </p:grpSpPr>
          <p:sp>
            <p:nvSpPr>
              <p:cNvPr id="327" name="Google Shape;327;p13"/>
              <p:cNvSpPr/>
              <p:nvPr/>
            </p:nvSpPr>
            <p:spPr>
              <a:xfrm>
                <a:off x="0" y="0"/>
                <a:ext cx="3741107" cy="2167467"/>
              </a:xfrm>
              <a:custGeom>
                <a:rect b="b" l="l" r="r" t="t"/>
                <a:pathLst>
                  <a:path extrusionOk="0" h="2167467" w="3741107">
                    <a:moveTo>
                      <a:pt x="0" y="0"/>
                    </a:moveTo>
                    <a:lnTo>
                      <a:pt x="3741107" y="0"/>
                    </a:lnTo>
                    <a:lnTo>
                      <a:pt x="3741107" y="2167467"/>
                    </a:lnTo>
                    <a:lnTo>
                      <a:pt x="0" y="2167467"/>
                    </a:lnTo>
                    <a:close/>
                  </a:path>
                </a:pathLst>
              </a:custGeom>
              <a:solidFill>
                <a:srgbClr val="FCFCC3"/>
              </a:solidFill>
              <a:ln cap="sq" cmpd="sng" w="104775">
                <a:solidFill>
                  <a:srgbClr val="000000"/>
                </a:solidFill>
                <a:prstDash val="solid"/>
                <a:miter lim="8000"/>
                <a:headEnd len="sm" w="sm" type="none"/>
                <a:tailEnd len="sm" w="sm" type="none"/>
              </a:ln>
            </p:spPr>
          </p:sp>
          <p:sp>
            <p:nvSpPr>
              <p:cNvPr id="328" name="Google Shape;328;p13"/>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29" name="Google Shape;329;p13"/>
            <p:cNvGrpSpPr/>
            <p:nvPr/>
          </p:nvGrpSpPr>
          <p:grpSpPr>
            <a:xfrm>
              <a:off x="0" y="155190"/>
              <a:ext cx="11119918" cy="6555739"/>
              <a:chOff x="0" y="-38100"/>
              <a:chExt cx="3741107" cy="2205567"/>
            </a:xfrm>
          </p:grpSpPr>
          <p:sp>
            <p:nvSpPr>
              <p:cNvPr id="330" name="Google Shape;330;p13"/>
              <p:cNvSpPr/>
              <p:nvPr/>
            </p:nvSpPr>
            <p:spPr>
              <a:xfrm>
                <a:off x="0" y="0"/>
                <a:ext cx="3741107" cy="2167467"/>
              </a:xfrm>
              <a:custGeom>
                <a:rect b="b" l="l" r="r" t="t"/>
                <a:pathLst>
                  <a:path extrusionOk="0" h="2167467" w="3741107">
                    <a:moveTo>
                      <a:pt x="0" y="0"/>
                    </a:moveTo>
                    <a:lnTo>
                      <a:pt x="3741107" y="0"/>
                    </a:lnTo>
                    <a:lnTo>
                      <a:pt x="3741107" y="2167467"/>
                    </a:lnTo>
                    <a:lnTo>
                      <a:pt x="0" y="2167467"/>
                    </a:lnTo>
                    <a:close/>
                  </a:path>
                </a:pathLst>
              </a:custGeom>
              <a:solidFill>
                <a:srgbClr val="FFFFFF"/>
              </a:solidFill>
              <a:ln cap="sq" cmpd="sng" w="104775">
                <a:solidFill>
                  <a:srgbClr val="000000"/>
                </a:solidFill>
                <a:prstDash val="solid"/>
                <a:miter lim="8000"/>
                <a:headEnd len="sm" w="sm" type="none"/>
                <a:tailEnd len="sm" w="sm" type="none"/>
              </a:ln>
            </p:spPr>
          </p:sp>
          <p:sp>
            <p:nvSpPr>
              <p:cNvPr id="331" name="Google Shape;331;p13"/>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sp>
        <p:nvSpPr>
          <p:cNvPr id="332" name="Google Shape;332;p13"/>
          <p:cNvSpPr txBox="1"/>
          <p:nvPr/>
        </p:nvSpPr>
        <p:spPr>
          <a:xfrm>
            <a:off x="3434391" y="1903850"/>
            <a:ext cx="2110237" cy="334963"/>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0" i="0" lang="en" sz="2000" u="none" cap="none" strike="noStrike">
                <a:solidFill>
                  <a:srgbClr val="000000"/>
                </a:solidFill>
                <a:latin typeface="Paytone One"/>
                <a:ea typeface="Paytone One"/>
                <a:cs typeface="Paytone One"/>
                <a:sym typeface="Paytone One"/>
              </a:rPr>
              <a:t>PLANNER</a:t>
            </a:r>
            <a:endParaRPr sz="700"/>
          </a:p>
        </p:txBody>
      </p:sp>
      <p:sp>
        <p:nvSpPr>
          <p:cNvPr id="333" name="Google Shape;333;p13"/>
          <p:cNvSpPr txBox="1"/>
          <p:nvPr/>
        </p:nvSpPr>
        <p:spPr>
          <a:xfrm>
            <a:off x="3434391" y="576263"/>
            <a:ext cx="2110237" cy="1243237"/>
          </a:xfrm>
          <a:prstGeom prst="rect">
            <a:avLst/>
          </a:prstGeom>
          <a:noFill/>
          <a:ln>
            <a:noFill/>
          </a:ln>
        </p:spPr>
        <p:txBody>
          <a:bodyPr anchorCtr="0" anchor="t" bIns="0" lIns="0" spcFirstLastPara="1" rIns="0" wrap="square" tIns="0">
            <a:spAutoFit/>
          </a:bodyPr>
          <a:lstStyle/>
          <a:p>
            <a:pPr indent="0" lvl="0" marL="0" marR="0" rtl="0" algn="ctr">
              <a:lnSpc>
                <a:spcPct val="112001"/>
              </a:lnSpc>
              <a:spcBef>
                <a:spcPts val="0"/>
              </a:spcBef>
              <a:spcAft>
                <a:spcPts val="0"/>
              </a:spcAft>
              <a:buNone/>
            </a:pPr>
            <a:r>
              <a:rPr b="0" i="0" lang="en" sz="8600" u="none" cap="none" strike="noStrike">
                <a:solidFill>
                  <a:srgbClr val="FF5A5A"/>
                </a:solidFill>
                <a:latin typeface="Luckiest Guy"/>
                <a:ea typeface="Luckiest Guy"/>
                <a:cs typeface="Luckiest Guy"/>
                <a:sym typeface="Luckiest Guy"/>
              </a:rPr>
              <a:t>02.</a:t>
            </a:r>
            <a:endParaRPr sz="700"/>
          </a:p>
        </p:txBody>
      </p:sp>
      <p:sp>
        <p:nvSpPr>
          <p:cNvPr id="334" name="Google Shape;334;p13"/>
          <p:cNvSpPr/>
          <p:nvPr/>
        </p:nvSpPr>
        <p:spPr>
          <a:xfrm rot="10800000">
            <a:off x="1693922" y="806904"/>
            <a:ext cx="1843833" cy="1686269"/>
          </a:xfrm>
          <a:custGeom>
            <a:rect b="b" l="l" r="r" t="t"/>
            <a:pathLst>
              <a:path extrusionOk="0" h="3372537" w="3687665">
                <a:moveTo>
                  <a:pt x="0" y="0"/>
                </a:moveTo>
                <a:lnTo>
                  <a:pt x="3687665" y="0"/>
                </a:lnTo>
                <a:lnTo>
                  <a:pt x="3687665" y="3372538"/>
                </a:lnTo>
                <a:lnTo>
                  <a:pt x="0" y="3372538"/>
                </a:lnTo>
                <a:lnTo>
                  <a:pt x="0" y="0"/>
                </a:lnTo>
                <a:close/>
              </a:path>
            </a:pathLst>
          </a:custGeom>
          <a:blipFill rotWithShape="1">
            <a:blip r:embed="rId4">
              <a:alphaModFix/>
            </a:blip>
            <a:stretch>
              <a:fillRect b="0" l="0" r="0" t="0"/>
            </a:stretch>
          </a:blipFill>
          <a:ln>
            <a:noFill/>
          </a:ln>
        </p:spPr>
      </p:sp>
      <p:sp>
        <p:nvSpPr>
          <p:cNvPr id="335" name="Google Shape;335;p13"/>
          <p:cNvSpPr/>
          <p:nvPr/>
        </p:nvSpPr>
        <p:spPr>
          <a:xfrm>
            <a:off x="7655503" y="138224"/>
            <a:ext cx="1776846" cy="2057400"/>
          </a:xfrm>
          <a:custGeom>
            <a:rect b="b" l="l" r="r" t="t"/>
            <a:pathLst>
              <a:path extrusionOk="0" h="4114800" w="3553691">
                <a:moveTo>
                  <a:pt x="0" y="0"/>
                </a:moveTo>
                <a:lnTo>
                  <a:pt x="3553690" y="0"/>
                </a:lnTo>
                <a:lnTo>
                  <a:pt x="3553690" y="4114800"/>
                </a:lnTo>
                <a:lnTo>
                  <a:pt x="0" y="4114800"/>
                </a:lnTo>
                <a:lnTo>
                  <a:pt x="0" y="0"/>
                </a:lnTo>
                <a:close/>
              </a:path>
            </a:pathLst>
          </a:custGeom>
          <a:blipFill rotWithShape="1">
            <a:blip r:embed="rId5">
              <a:alphaModFix/>
            </a:blip>
            <a:stretch>
              <a:fillRect b="0" l="0" r="0" t="0"/>
            </a:stretch>
          </a:blipFill>
          <a:ln>
            <a:noFill/>
          </a:ln>
        </p:spPr>
      </p:sp>
      <p:sp>
        <p:nvSpPr>
          <p:cNvPr id="336" name="Google Shape;336;p13"/>
          <p:cNvSpPr txBox="1"/>
          <p:nvPr/>
        </p:nvSpPr>
        <p:spPr>
          <a:xfrm>
            <a:off x="638804" y="3788116"/>
            <a:ext cx="2110237" cy="331788"/>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0" i="0" lang="en" sz="2000" u="none" cap="none" strike="noStrike">
                <a:solidFill>
                  <a:srgbClr val="000000"/>
                </a:solidFill>
                <a:latin typeface="Paytone One"/>
                <a:ea typeface="Paytone One"/>
                <a:cs typeface="Paytone One"/>
                <a:sym typeface="Paytone One"/>
              </a:rPr>
              <a:t>INTRODUCTION</a:t>
            </a:r>
            <a:endParaRPr sz="700"/>
          </a:p>
        </p:txBody>
      </p:sp>
      <p:sp>
        <p:nvSpPr>
          <p:cNvPr id="337" name="Google Shape;337;p13"/>
          <p:cNvSpPr txBox="1"/>
          <p:nvPr/>
        </p:nvSpPr>
        <p:spPr>
          <a:xfrm>
            <a:off x="6244266" y="3788116"/>
            <a:ext cx="2110237" cy="334963"/>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0" i="0" lang="en" sz="2000" u="none" cap="none" strike="noStrike">
                <a:solidFill>
                  <a:srgbClr val="000000"/>
                </a:solidFill>
                <a:latin typeface="Paytone One"/>
                <a:ea typeface="Paytone One"/>
                <a:cs typeface="Paytone One"/>
                <a:sym typeface="Paytone One"/>
              </a:rPr>
              <a:t>ABOUT US</a:t>
            </a:r>
            <a:endParaRPr sz="700"/>
          </a:p>
        </p:txBody>
      </p:sp>
      <p:sp>
        <p:nvSpPr>
          <p:cNvPr id="338" name="Google Shape;338;p13"/>
          <p:cNvSpPr txBox="1"/>
          <p:nvPr/>
        </p:nvSpPr>
        <p:spPr>
          <a:xfrm>
            <a:off x="867404" y="4226309"/>
            <a:ext cx="1653000" cy="2772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900" u="none" cap="none" strike="noStrike">
                <a:solidFill>
                  <a:srgbClr val="000000"/>
                </a:solidFill>
                <a:latin typeface="Montserrat SemiBold"/>
                <a:ea typeface="Montserrat SemiBold"/>
                <a:cs typeface="Montserrat SemiBold"/>
                <a:sym typeface="Montserrat SemiBold"/>
              </a:rPr>
              <a:t>Elaborate on what you want to discuss. </a:t>
            </a:r>
            <a:endParaRPr sz="700"/>
          </a:p>
        </p:txBody>
      </p:sp>
      <p:sp>
        <p:nvSpPr>
          <p:cNvPr id="339" name="Google Shape;339;p13"/>
          <p:cNvSpPr txBox="1"/>
          <p:nvPr/>
        </p:nvSpPr>
        <p:spPr>
          <a:xfrm>
            <a:off x="6472866" y="4226309"/>
            <a:ext cx="1653000" cy="2772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900" u="none" cap="none" strike="noStrike">
                <a:solidFill>
                  <a:srgbClr val="000000"/>
                </a:solidFill>
                <a:latin typeface="Montserrat SemiBold"/>
                <a:ea typeface="Montserrat SemiBold"/>
                <a:cs typeface="Montserrat SemiBold"/>
                <a:sym typeface="Montserrat SemiBold"/>
              </a:rPr>
              <a:t>Elaborate on what you want to discuss. </a:t>
            </a:r>
            <a:endParaRPr sz="700"/>
          </a:p>
        </p:txBody>
      </p:sp>
      <p:sp>
        <p:nvSpPr>
          <p:cNvPr id="340" name="Google Shape;340;p13"/>
          <p:cNvSpPr txBox="1"/>
          <p:nvPr/>
        </p:nvSpPr>
        <p:spPr>
          <a:xfrm>
            <a:off x="3662991" y="2342043"/>
            <a:ext cx="1653000" cy="2772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900" u="none" cap="none" strike="noStrike">
                <a:solidFill>
                  <a:srgbClr val="000000"/>
                </a:solidFill>
                <a:latin typeface="Montserrat SemiBold"/>
                <a:ea typeface="Montserrat SemiBold"/>
                <a:cs typeface="Montserrat SemiBold"/>
                <a:sym typeface="Montserrat SemiBold"/>
              </a:rPr>
              <a:t>Elaborate on what you want to discuss. </a:t>
            </a:r>
            <a:endParaRPr sz="700"/>
          </a:p>
        </p:txBody>
      </p:sp>
      <p:sp>
        <p:nvSpPr>
          <p:cNvPr id="341" name="Google Shape;341;p13"/>
          <p:cNvSpPr txBox="1"/>
          <p:nvPr/>
        </p:nvSpPr>
        <p:spPr>
          <a:xfrm>
            <a:off x="638804" y="2633663"/>
            <a:ext cx="2110237" cy="1243237"/>
          </a:xfrm>
          <a:prstGeom prst="rect">
            <a:avLst/>
          </a:prstGeom>
          <a:noFill/>
          <a:ln>
            <a:noFill/>
          </a:ln>
        </p:spPr>
        <p:txBody>
          <a:bodyPr anchorCtr="0" anchor="t" bIns="0" lIns="0" spcFirstLastPara="1" rIns="0" wrap="square" tIns="0">
            <a:spAutoFit/>
          </a:bodyPr>
          <a:lstStyle/>
          <a:p>
            <a:pPr indent="0" lvl="0" marL="0" marR="0" rtl="0" algn="ctr">
              <a:lnSpc>
                <a:spcPct val="112001"/>
              </a:lnSpc>
              <a:spcBef>
                <a:spcPts val="0"/>
              </a:spcBef>
              <a:spcAft>
                <a:spcPts val="0"/>
              </a:spcAft>
              <a:buNone/>
            </a:pPr>
            <a:r>
              <a:rPr b="0" i="0" lang="en" sz="8600" u="none" cap="none" strike="noStrike">
                <a:solidFill>
                  <a:srgbClr val="FF5A5A"/>
                </a:solidFill>
                <a:latin typeface="Luckiest Guy"/>
                <a:ea typeface="Luckiest Guy"/>
                <a:cs typeface="Luckiest Guy"/>
                <a:sym typeface="Luckiest Guy"/>
              </a:rPr>
              <a:t>01.</a:t>
            </a:r>
            <a:endParaRPr sz="700"/>
          </a:p>
        </p:txBody>
      </p:sp>
      <p:sp>
        <p:nvSpPr>
          <p:cNvPr id="342" name="Google Shape;342;p13"/>
          <p:cNvSpPr txBox="1"/>
          <p:nvPr/>
        </p:nvSpPr>
        <p:spPr>
          <a:xfrm>
            <a:off x="6316233" y="2633663"/>
            <a:ext cx="2110237" cy="1243237"/>
          </a:xfrm>
          <a:prstGeom prst="rect">
            <a:avLst/>
          </a:prstGeom>
          <a:noFill/>
          <a:ln>
            <a:noFill/>
          </a:ln>
        </p:spPr>
        <p:txBody>
          <a:bodyPr anchorCtr="0" anchor="t" bIns="0" lIns="0" spcFirstLastPara="1" rIns="0" wrap="square" tIns="0">
            <a:spAutoFit/>
          </a:bodyPr>
          <a:lstStyle/>
          <a:p>
            <a:pPr indent="0" lvl="0" marL="0" marR="0" rtl="0" algn="ctr">
              <a:lnSpc>
                <a:spcPct val="112001"/>
              </a:lnSpc>
              <a:spcBef>
                <a:spcPts val="0"/>
              </a:spcBef>
              <a:spcAft>
                <a:spcPts val="0"/>
              </a:spcAft>
              <a:buNone/>
            </a:pPr>
            <a:r>
              <a:rPr b="0" i="0" lang="en" sz="8600" u="none" cap="none" strike="noStrike">
                <a:solidFill>
                  <a:srgbClr val="FF5A5A"/>
                </a:solidFill>
                <a:latin typeface="Luckiest Guy"/>
                <a:ea typeface="Luckiest Guy"/>
                <a:cs typeface="Luckiest Guy"/>
                <a:sym typeface="Luckiest Guy"/>
              </a:rPr>
              <a:t>03.</a:t>
            </a:r>
            <a:endParaRPr sz="700"/>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4FFC4"/>
        </a:solidFill>
      </p:bgPr>
    </p:bg>
    <p:spTree>
      <p:nvGrpSpPr>
        <p:cNvPr id="346" name="Shape 346"/>
        <p:cNvGrpSpPr/>
        <p:nvPr/>
      </p:nvGrpSpPr>
      <p:grpSpPr>
        <a:xfrm>
          <a:off x="0" y="0"/>
          <a:ext cx="0" cy="0"/>
          <a:chOff x="0" y="0"/>
          <a:chExt cx="0" cy="0"/>
        </a:xfrm>
      </p:grpSpPr>
      <p:grpSp>
        <p:nvGrpSpPr>
          <p:cNvPr id="347" name="Google Shape;347;p14"/>
          <p:cNvGrpSpPr/>
          <p:nvPr/>
        </p:nvGrpSpPr>
        <p:grpSpPr>
          <a:xfrm rot="-5400000">
            <a:off x="3662938" y="-233555"/>
            <a:ext cx="1991474" cy="8208650"/>
            <a:chOff x="0" y="-38100"/>
            <a:chExt cx="812800" cy="3350277"/>
          </a:xfrm>
        </p:grpSpPr>
        <p:sp>
          <p:nvSpPr>
            <p:cNvPr id="348" name="Google Shape;348;p14"/>
            <p:cNvSpPr/>
            <p:nvPr/>
          </p:nvSpPr>
          <p:spPr>
            <a:xfrm>
              <a:off x="0" y="0"/>
              <a:ext cx="336270" cy="3312177"/>
            </a:xfrm>
            <a:custGeom>
              <a:rect b="b" l="l" r="r" t="t"/>
              <a:pathLst>
                <a:path extrusionOk="0" h="3312177" w="336270">
                  <a:moveTo>
                    <a:pt x="0" y="0"/>
                  </a:moveTo>
                  <a:lnTo>
                    <a:pt x="336270" y="0"/>
                  </a:lnTo>
                  <a:lnTo>
                    <a:pt x="336270" y="3312177"/>
                  </a:lnTo>
                  <a:lnTo>
                    <a:pt x="0" y="3312177"/>
                  </a:lnTo>
                  <a:close/>
                </a:path>
              </a:pathLst>
            </a:custGeom>
            <a:solidFill>
              <a:srgbClr val="2F3FFF"/>
            </a:solidFill>
            <a:ln cap="sq" cmpd="sng" w="104775">
              <a:solidFill>
                <a:srgbClr val="000000"/>
              </a:solidFill>
              <a:prstDash val="solid"/>
              <a:miter lim="8000"/>
              <a:headEnd len="sm" w="sm" type="none"/>
              <a:tailEnd len="sm" w="sm" type="none"/>
            </a:ln>
          </p:spPr>
        </p:sp>
        <p:sp>
          <p:nvSpPr>
            <p:cNvPr id="349" name="Google Shape;349;p14"/>
            <p:cNvSpPr txBox="1"/>
            <p:nvPr/>
          </p:nvSpPr>
          <p:spPr>
            <a:xfrm>
              <a:off x="0" y="-38100"/>
              <a:ext cx="812800" cy="850900"/>
            </a:xfrm>
            <a:prstGeom prst="rect">
              <a:avLst/>
            </a:prstGeom>
            <a:noFill/>
            <a:ln>
              <a:noFill/>
            </a:ln>
          </p:spPr>
          <p:txBody>
            <a:bodyPr anchorCtr="0" anchor="ctr" bIns="32775" lIns="32775" spcFirstLastPara="1" rIns="32775" wrap="square" tIns="32775">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50" name="Google Shape;350;p14"/>
          <p:cNvGrpSpPr/>
          <p:nvPr/>
        </p:nvGrpSpPr>
        <p:grpSpPr>
          <a:xfrm rot="-5400000">
            <a:off x="3529588" y="-352537"/>
            <a:ext cx="1991474" cy="8208650"/>
            <a:chOff x="0" y="-38100"/>
            <a:chExt cx="812800" cy="3350277"/>
          </a:xfrm>
        </p:grpSpPr>
        <p:sp>
          <p:nvSpPr>
            <p:cNvPr id="351" name="Google Shape;351;p14"/>
            <p:cNvSpPr/>
            <p:nvPr/>
          </p:nvSpPr>
          <p:spPr>
            <a:xfrm>
              <a:off x="0" y="0"/>
              <a:ext cx="336270" cy="3312177"/>
            </a:xfrm>
            <a:custGeom>
              <a:rect b="b" l="l" r="r" t="t"/>
              <a:pathLst>
                <a:path extrusionOk="0" h="3312177" w="336270">
                  <a:moveTo>
                    <a:pt x="0" y="0"/>
                  </a:moveTo>
                  <a:lnTo>
                    <a:pt x="336270" y="0"/>
                  </a:lnTo>
                  <a:lnTo>
                    <a:pt x="336270" y="3312177"/>
                  </a:lnTo>
                  <a:lnTo>
                    <a:pt x="0" y="3312177"/>
                  </a:lnTo>
                  <a:close/>
                </a:path>
              </a:pathLst>
            </a:custGeom>
            <a:solidFill>
              <a:srgbClr val="FFFFFF"/>
            </a:solidFill>
            <a:ln cap="sq" cmpd="sng" w="104775">
              <a:solidFill>
                <a:srgbClr val="000000"/>
              </a:solidFill>
              <a:prstDash val="solid"/>
              <a:miter lim="8000"/>
              <a:headEnd len="sm" w="sm" type="none"/>
              <a:tailEnd len="sm" w="sm" type="none"/>
            </a:ln>
          </p:spPr>
        </p:sp>
        <p:sp>
          <p:nvSpPr>
            <p:cNvPr id="352" name="Google Shape;352;p14"/>
            <p:cNvSpPr txBox="1"/>
            <p:nvPr/>
          </p:nvSpPr>
          <p:spPr>
            <a:xfrm>
              <a:off x="0" y="-38100"/>
              <a:ext cx="812800" cy="850900"/>
            </a:xfrm>
            <a:prstGeom prst="rect">
              <a:avLst/>
            </a:prstGeom>
            <a:noFill/>
            <a:ln>
              <a:noFill/>
            </a:ln>
          </p:spPr>
          <p:txBody>
            <a:bodyPr anchorCtr="0" anchor="ctr" bIns="32775" lIns="32775" spcFirstLastPara="1" rIns="32775" wrap="square" tIns="32775">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53" name="Google Shape;353;p14"/>
          <p:cNvGrpSpPr/>
          <p:nvPr/>
        </p:nvGrpSpPr>
        <p:grpSpPr>
          <a:xfrm>
            <a:off x="647700" y="2170719"/>
            <a:ext cx="3562353" cy="3729332"/>
            <a:chOff x="0" y="-38100"/>
            <a:chExt cx="812800" cy="850900"/>
          </a:xfrm>
        </p:grpSpPr>
        <p:sp>
          <p:nvSpPr>
            <p:cNvPr id="354" name="Google Shape;354;p14"/>
            <p:cNvSpPr/>
            <p:nvPr/>
          </p:nvSpPr>
          <p:spPr>
            <a:xfrm>
              <a:off x="0" y="0"/>
              <a:ext cx="534622" cy="345549"/>
            </a:xfrm>
            <a:custGeom>
              <a:rect b="b" l="l" r="r" t="t"/>
              <a:pathLst>
                <a:path extrusionOk="0" h="345549" w="534622">
                  <a:moveTo>
                    <a:pt x="0" y="0"/>
                  </a:moveTo>
                  <a:lnTo>
                    <a:pt x="534622" y="0"/>
                  </a:lnTo>
                  <a:lnTo>
                    <a:pt x="534622" y="345549"/>
                  </a:lnTo>
                  <a:lnTo>
                    <a:pt x="0" y="345549"/>
                  </a:lnTo>
                  <a:close/>
                </a:path>
              </a:pathLst>
            </a:custGeom>
            <a:solidFill>
              <a:srgbClr val="EF3F24"/>
            </a:solidFill>
            <a:ln cap="sq" cmpd="sng" w="104775">
              <a:solidFill>
                <a:srgbClr val="000000"/>
              </a:solidFill>
              <a:prstDash val="solid"/>
              <a:miter lim="8000"/>
              <a:headEnd len="sm" w="sm" type="none"/>
              <a:tailEnd len="sm" w="sm" type="none"/>
            </a:ln>
          </p:spPr>
        </p:sp>
        <p:sp>
          <p:nvSpPr>
            <p:cNvPr id="355" name="Google Shape;355;p14"/>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56" name="Google Shape;356;p14"/>
          <p:cNvGrpSpPr/>
          <p:nvPr/>
        </p:nvGrpSpPr>
        <p:grpSpPr>
          <a:xfrm>
            <a:off x="6420451" y="2170719"/>
            <a:ext cx="3562353" cy="3729332"/>
            <a:chOff x="0" y="-38100"/>
            <a:chExt cx="812800" cy="850900"/>
          </a:xfrm>
        </p:grpSpPr>
        <p:sp>
          <p:nvSpPr>
            <p:cNvPr id="357" name="Google Shape;357;p14"/>
            <p:cNvSpPr/>
            <p:nvPr/>
          </p:nvSpPr>
          <p:spPr>
            <a:xfrm>
              <a:off x="0" y="0"/>
              <a:ext cx="534622" cy="345549"/>
            </a:xfrm>
            <a:custGeom>
              <a:rect b="b" l="l" r="r" t="t"/>
              <a:pathLst>
                <a:path extrusionOk="0" h="345549" w="534622">
                  <a:moveTo>
                    <a:pt x="0" y="0"/>
                  </a:moveTo>
                  <a:lnTo>
                    <a:pt x="534622" y="0"/>
                  </a:lnTo>
                  <a:lnTo>
                    <a:pt x="534622" y="345549"/>
                  </a:lnTo>
                  <a:lnTo>
                    <a:pt x="0" y="345549"/>
                  </a:lnTo>
                  <a:close/>
                </a:path>
              </a:pathLst>
            </a:custGeom>
            <a:solidFill>
              <a:srgbClr val="EF3F24"/>
            </a:solidFill>
            <a:ln cap="sq" cmpd="sng" w="104775">
              <a:solidFill>
                <a:srgbClr val="000000"/>
              </a:solidFill>
              <a:prstDash val="solid"/>
              <a:miter lim="8000"/>
              <a:headEnd len="sm" w="sm" type="none"/>
              <a:tailEnd len="sm" w="sm" type="none"/>
            </a:ln>
          </p:spPr>
        </p:sp>
        <p:sp>
          <p:nvSpPr>
            <p:cNvPr id="358" name="Google Shape;358;p14"/>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59" name="Google Shape;359;p14"/>
          <p:cNvGrpSpPr/>
          <p:nvPr/>
        </p:nvGrpSpPr>
        <p:grpSpPr>
          <a:xfrm>
            <a:off x="3534376" y="2170719"/>
            <a:ext cx="3562353" cy="3729332"/>
            <a:chOff x="0" y="-38100"/>
            <a:chExt cx="812800" cy="850900"/>
          </a:xfrm>
        </p:grpSpPr>
        <p:sp>
          <p:nvSpPr>
            <p:cNvPr id="360" name="Google Shape;360;p14"/>
            <p:cNvSpPr/>
            <p:nvPr/>
          </p:nvSpPr>
          <p:spPr>
            <a:xfrm>
              <a:off x="0" y="0"/>
              <a:ext cx="534622" cy="345549"/>
            </a:xfrm>
            <a:custGeom>
              <a:rect b="b" l="l" r="r" t="t"/>
              <a:pathLst>
                <a:path extrusionOk="0" h="345549" w="534622">
                  <a:moveTo>
                    <a:pt x="0" y="0"/>
                  </a:moveTo>
                  <a:lnTo>
                    <a:pt x="534622" y="0"/>
                  </a:lnTo>
                  <a:lnTo>
                    <a:pt x="534622" y="345549"/>
                  </a:lnTo>
                  <a:lnTo>
                    <a:pt x="0" y="345549"/>
                  </a:lnTo>
                  <a:close/>
                </a:path>
              </a:pathLst>
            </a:custGeom>
            <a:solidFill>
              <a:srgbClr val="EF3F24"/>
            </a:solidFill>
            <a:ln cap="sq" cmpd="sng" w="104775">
              <a:solidFill>
                <a:srgbClr val="000000"/>
              </a:solidFill>
              <a:prstDash val="solid"/>
              <a:miter lim="8000"/>
              <a:headEnd len="sm" w="sm" type="none"/>
              <a:tailEnd len="sm" w="sm" type="none"/>
            </a:ln>
          </p:spPr>
        </p:sp>
        <p:sp>
          <p:nvSpPr>
            <p:cNvPr id="361" name="Google Shape;361;p14"/>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62" name="Google Shape;362;p14"/>
          <p:cNvGrpSpPr/>
          <p:nvPr/>
        </p:nvGrpSpPr>
        <p:grpSpPr>
          <a:xfrm>
            <a:off x="514350" y="2027844"/>
            <a:ext cx="3562353" cy="3729332"/>
            <a:chOff x="0" y="-38100"/>
            <a:chExt cx="812800" cy="850900"/>
          </a:xfrm>
        </p:grpSpPr>
        <p:sp>
          <p:nvSpPr>
            <p:cNvPr id="363" name="Google Shape;363;p14"/>
            <p:cNvSpPr/>
            <p:nvPr/>
          </p:nvSpPr>
          <p:spPr>
            <a:xfrm>
              <a:off x="0" y="0"/>
              <a:ext cx="534622" cy="345549"/>
            </a:xfrm>
            <a:custGeom>
              <a:rect b="b" l="l" r="r" t="t"/>
              <a:pathLst>
                <a:path extrusionOk="0" h="345549" w="534622">
                  <a:moveTo>
                    <a:pt x="0" y="0"/>
                  </a:moveTo>
                  <a:lnTo>
                    <a:pt x="534622" y="0"/>
                  </a:lnTo>
                  <a:lnTo>
                    <a:pt x="534622" y="345549"/>
                  </a:lnTo>
                  <a:lnTo>
                    <a:pt x="0" y="345549"/>
                  </a:lnTo>
                  <a:close/>
                </a:path>
              </a:pathLst>
            </a:custGeom>
            <a:solidFill>
              <a:srgbClr val="FFFFFF"/>
            </a:solidFill>
            <a:ln cap="sq" cmpd="sng" w="104775">
              <a:solidFill>
                <a:srgbClr val="000000"/>
              </a:solidFill>
              <a:prstDash val="solid"/>
              <a:miter lim="8000"/>
              <a:headEnd len="sm" w="sm" type="none"/>
              <a:tailEnd len="sm" w="sm" type="none"/>
            </a:ln>
          </p:spPr>
        </p:sp>
        <p:sp>
          <p:nvSpPr>
            <p:cNvPr id="364" name="Google Shape;364;p14"/>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65" name="Google Shape;365;p14"/>
          <p:cNvGrpSpPr/>
          <p:nvPr/>
        </p:nvGrpSpPr>
        <p:grpSpPr>
          <a:xfrm>
            <a:off x="3400425" y="2027844"/>
            <a:ext cx="3562353" cy="3729332"/>
            <a:chOff x="0" y="-38100"/>
            <a:chExt cx="812800" cy="850900"/>
          </a:xfrm>
        </p:grpSpPr>
        <p:sp>
          <p:nvSpPr>
            <p:cNvPr id="366" name="Google Shape;366;p14"/>
            <p:cNvSpPr/>
            <p:nvPr/>
          </p:nvSpPr>
          <p:spPr>
            <a:xfrm>
              <a:off x="0" y="0"/>
              <a:ext cx="534622" cy="345549"/>
            </a:xfrm>
            <a:custGeom>
              <a:rect b="b" l="l" r="r" t="t"/>
              <a:pathLst>
                <a:path extrusionOk="0" h="345549" w="534622">
                  <a:moveTo>
                    <a:pt x="0" y="0"/>
                  </a:moveTo>
                  <a:lnTo>
                    <a:pt x="534622" y="0"/>
                  </a:lnTo>
                  <a:lnTo>
                    <a:pt x="534622" y="345549"/>
                  </a:lnTo>
                  <a:lnTo>
                    <a:pt x="0" y="345549"/>
                  </a:lnTo>
                  <a:close/>
                </a:path>
              </a:pathLst>
            </a:custGeom>
            <a:solidFill>
              <a:srgbClr val="FFFFFF"/>
            </a:solidFill>
            <a:ln cap="sq" cmpd="sng" w="104775">
              <a:solidFill>
                <a:srgbClr val="000000"/>
              </a:solidFill>
              <a:prstDash val="solid"/>
              <a:miter lim="8000"/>
              <a:headEnd len="sm" w="sm" type="none"/>
              <a:tailEnd len="sm" w="sm" type="none"/>
            </a:ln>
          </p:spPr>
        </p:sp>
        <p:sp>
          <p:nvSpPr>
            <p:cNvPr id="367" name="Google Shape;367;p14"/>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68" name="Google Shape;368;p14"/>
          <p:cNvGrpSpPr/>
          <p:nvPr/>
        </p:nvGrpSpPr>
        <p:grpSpPr>
          <a:xfrm>
            <a:off x="6286500" y="2027844"/>
            <a:ext cx="3562353" cy="3729332"/>
            <a:chOff x="0" y="-38100"/>
            <a:chExt cx="812800" cy="850900"/>
          </a:xfrm>
        </p:grpSpPr>
        <p:sp>
          <p:nvSpPr>
            <p:cNvPr id="369" name="Google Shape;369;p14"/>
            <p:cNvSpPr/>
            <p:nvPr/>
          </p:nvSpPr>
          <p:spPr>
            <a:xfrm>
              <a:off x="0" y="0"/>
              <a:ext cx="534622" cy="345549"/>
            </a:xfrm>
            <a:custGeom>
              <a:rect b="b" l="l" r="r" t="t"/>
              <a:pathLst>
                <a:path extrusionOk="0" h="345549" w="534622">
                  <a:moveTo>
                    <a:pt x="0" y="0"/>
                  </a:moveTo>
                  <a:lnTo>
                    <a:pt x="534622" y="0"/>
                  </a:lnTo>
                  <a:lnTo>
                    <a:pt x="534622" y="345549"/>
                  </a:lnTo>
                  <a:lnTo>
                    <a:pt x="0" y="345549"/>
                  </a:lnTo>
                  <a:close/>
                </a:path>
              </a:pathLst>
            </a:custGeom>
            <a:solidFill>
              <a:srgbClr val="FFFFFF"/>
            </a:solidFill>
            <a:ln cap="sq" cmpd="sng" w="104775">
              <a:solidFill>
                <a:srgbClr val="000000"/>
              </a:solidFill>
              <a:prstDash val="solid"/>
              <a:miter lim="8000"/>
              <a:headEnd len="sm" w="sm" type="none"/>
              <a:tailEnd len="sm" w="sm" type="none"/>
            </a:ln>
          </p:spPr>
        </p:sp>
        <p:sp>
          <p:nvSpPr>
            <p:cNvPr id="370" name="Google Shape;370;p14"/>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71" name="Google Shape;371;p14"/>
          <p:cNvGrpSpPr/>
          <p:nvPr/>
        </p:nvGrpSpPr>
        <p:grpSpPr>
          <a:xfrm>
            <a:off x="862013" y="1380518"/>
            <a:ext cx="1647825" cy="1647825"/>
            <a:chOff x="0" y="0"/>
            <a:chExt cx="812800" cy="812800"/>
          </a:xfrm>
        </p:grpSpPr>
        <p:sp>
          <p:nvSpPr>
            <p:cNvPr id="372" name="Google Shape;372;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73" name="Google Shape;373;p14"/>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74" name="Google Shape;374;p14"/>
          <p:cNvGrpSpPr/>
          <p:nvPr/>
        </p:nvGrpSpPr>
        <p:grpSpPr>
          <a:xfrm>
            <a:off x="3748088" y="1380518"/>
            <a:ext cx="1647825" cy="1647825"/>
            <a:chOff x="0" y="0"/>
            <a:chExt cx="812800" cy="812800"/>
          </a:xfrm>
        </p:grpSpPr>
        <p:sp>
          <p:nvSpPr>
            <p:cNvPr id="375" name="Google Shape;375;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76" name="Google Shape;376;p14"/>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77" name="Google Shape;377;p14"/>
          <p:cNvGrpSpPr/>
          <p:nvPr/>
        </p:nvGrpSpPr>
        <p:grpSpPr>
          <a:xfrm>
            <a:off x="6634163" y="1380518"/>
            <a:ext cx="1647825" cy="1647825"/>
            <a:chOff x="0" y="0"/>
            <a:chExt cx="812800" cy="812800"/>
          </a:xfrm>
        </p:grpSpPr>
        <p:sp>
          <p:nvSpPr>
            <p:cNvPr id="378" name="Google Shape;378;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79" name="Google Shape;379;p14"/>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80" name="Google Shape;380;p14"/>
          <p:cNvGrpSpPr/>
          <p:nvPr/>
        </p:nvGrpSpPr>
        <p:grpSpPr>
          <a:xfrm>
            <a:off x="514350" y="244968"/>
            <a:ext cx="5229225" cy="1615381"/>
            <a:chOff x="0" y="-38100"/>
            <a:chExt cx="2754489" cy="850900"/>
          </a:xfrm>
        </p:grpSpPr>
        <p:sp>
          <p:nvSpPr>
            <p:cNvPr id="381" name="Google Shape;381;p14"/>
            <p:cNvSpPr/>
            <p:nvPr/>
          </p:nvSpPr>
          <p:spPr>
            <a:xfrm>
              <a:off x="0" y="0"/>
              <a:ext cx="2754489" cy="462212"/>
            </a:xfrm>
            <a:custGeom>
              <a:rect b="b" l="l" r="r" t="t"/>
              <a:pathLst>
                <a:path extrusionOk="0" h="462212" w="2754489">
                  <a:moveTo>
                    <a:pt x="0" y="0"/>
                  </a:moveTo>
                  <a:lnTo>
                    <a:pt x="2754489" y="0"/>
                  </a:lnTo>
                  <a:lnTo>
                    <a:pt x="2754489" y="462212"/>
                  </a:lnTo>
                  <a:lnTo>
                    <a:pt x="0" y="462212"/>
                  </a:lnTo>
                  <a:close/>
                </a:path>
              </a:pathLst>
            </a:custGeom>
            <a:solidFill>
              <a:srgbClr val="FFC810"/>
            </a:solidFill>
            <a:ln cap="sq" cmpd="sng" w="104775">
              <a:solidFill>
                <a:srgbClr val="000000"/>
              </a:solidFill>
              <a:prstDash val="solid"/>
              <a:miter lim="8000"/>
              <a:headEnd len="sm" w="sm" type="none"/>
              <a:tailEnd len="sm" w="sm" type="none"/>
            </a:ln>
          </p:spPr>
        </p:sp>
        <p:sp>
          <p:nvSpPr>
            <p:cNvPr id="382" name="Google Shape;382;p14"/>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83" name="Google Shape;383;p14"/>
          <p:cNvGrpSpPr/>
          <p:nvPr/>
        </p:nvGrpSpPr>
        <p:grpSpPr>
          <a:xfrm>
            <a:off x="1166700" y="1685204"/>
            <a:ext cx="1038451" cy="1038451"/>
            <a:chOff x="0" y="0"/>
            <a:chExt cx="812800" cy="812800"/>
          </a:xfrm>
        </p:grpSpPr>
        <p:sp>
          <p:nvSpPr>
            <p:cNvPr id="384" name="Google Shape;384;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85" name="Google Shape;385;p14"/>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86" name="Google Shape;386;p14"/>
          <p:cNvGrpSpPr/>
          <p:nvPr/>
        </p:nvGrpSpPr>
        <p:grpSpPr>
          <a:xfrm>
            <a:off x="4052774" y="1685204"/>
            <a:ext cx="1038451" cy="1038451"/>
            <a:chOff x="0" y="0"/>
            <a:chExt cx="812800" cy="812800"/>
          </a:xfrm>
        </p:grpSpPr>
        <p:sp>
          <p:nvSpPr>
            <p:cNvPr id="387" name="Google Shape;387;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88" name="Google Shape;388;p14"/>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89" name="Google Shape;389;p14"/>
          <p:cNvGrpSpPr/>
          <p:nvPr/>
        </p:nvGrpSpPr>
        <p:grpSpPr>
          <a:xfrm>
            <a:off x="6938849" y="1685204"/>
            <a:ext cx="1038451" cy="1038451"/>
            <a:chOff x="0" y="0"/>
            <a:chExt cx="812800" cy="812800"/>
          </a:xfrm>
        </p:grpSpPr>
        <p:sp>
          <p:nvSpPr>
            <p:cNvPr id="390" name="Google Shape;390;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91" name="Google Shape;391;p14"/>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92" name="Google Shape;392;p14"/>
          <p:cNvGrpSpPr/>
          <p:nvPr/>
        </p:nvGrpSpPr>
        <p:grpSpPr>
          <a:xfrm>
            <a:off x="868631" y="1420250"/>
            <a:ext cx="1634588" cy="1615517"/>
            <a:chOff x="-102576" y="-3328"/>
            <a:chExt cx="4358900" cy="4308044"/>
          </a:xfrm>
        </p:grpSpPr>
        <p:sp>
          <p:nvSpPr>
            <p:cNvPr id="393" name="Google Shape;393;p14"/>
            <p:cNvSpPr txBox="1"/>
            <p:nvPr/>
          </p:nvSpPr>
          <p:spPr>
            <a:xfrm>
              <a:off x="1306348" y="1660873"/>
              <a:ext cx="1296600" cy="697800"/>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b="0" i="0" lang="en" sz="1700" u="none" cap="none" strike="noStrike">
                  <a:solidFill>
                    <a:srgbClr val="000000"/>
                  </a:solidFill>
                  <a:latin typeface="Paytone One"/>
                  <a:ea typeface="Paytone One"/>
                  <a:cs typeface="Paytone One"/>
                  <a:sym typeface="Paytone One"/>
                </a:rPr>
                <a:t>71%</a:t>
              </a:r>
              <a:endParaRPr sz="700"/>
            </a:p>
          </p:txBody>
        </p:sp>
        <p:grpSp>
          <p:nvGrpSpPr>
            <p:cNvPr id="394" name="Google Shape;394;p14"/>
            <p:cNvGrpSpPr/>
            <p:nvPr/>
          </p:nvGrpSpPr>
          <p:grpSpPr>
            <a:xfrm>
              <a:off x="-102576" y="-3328"/>
              <a:ext cx="4358900" cy="4308044"/>
              <a:chOff x="-62725" y="-2035"/>
              <a:chExt cx="2665449" cy="2634351"/>
            </a:xfrm>
          </p:grpSpPr>
          <p:sp>
            <p:nvSpPr>
              <p:cNvPr id="395" name="Google Shape;395;p14"/>
              <p:cNvSpPr/>
              <p:nvPr/>
            </p:nvSpPr>
            <p:spPr>
              <a:xfrm>
                <a:off x="-62725" y="-2035"/>
                <a:ext cx="2665449" cy="2544070"/>
              </a:xfrm>
              <a:custGeom>
                <a:rect b="b" l="l" r="r" t="t"/>
                <a:pathLst>
                  <a:path extrusionOk="0" h="2544070" w="2665449">
                    <a:moveTo>
                      <a:pt x="1332725" y="2035"/>
                    </a:moveTo>
                    <a:cubicBezTo>
                      <a:pt x="1787805" y="0"/>
                      <a:pt x="2209190" y="241614"/>
                      <a:pt x="2437320" y="635390"/>
                    </a:cubicBezTo>
                    <a:cubicBezTo>
                      <a:pt x="2665450" y="1029165"/>
                      <a:pt x="2665450" y="1514905"/>
                      <a:pt x="2437320" y="1908680"/>
                    </a:cubicBezTo>
                    <a:cubicBezTo>
                      <a:pt x="2209190" y="2302456"/>
                      <a:pt x="1787805" y="2544070"/>
                      <a:pt x="1332725" y="2542035"/>
                    </a:cubicBezTo>
                    <a:cubicBezTo>
                      <a:pt x="877645" y="2544070"/>
                      <a:pt x="456260" y="2302456"/>
                      <a:pt x="228130" y="1908680"/>
                    </a:cubicBezTo>
                    <a:cubicBezTo>
                      <a:pt x="0" y="1514905"/>
                      <a:pt x="0" y="1029165"/>
                      <a:pt x="228130" y="635390"/>
                    </a:cubicBezTo>
                    <a:cubicBezTo>
                      <a:pt x="456260" y="241614"/>
                      <a:pt x="877645" y="0"/>
                      <a:pt x="1332725" y="2035"/>
                    </a:cubicBezTo>
                    <a:lnTo>
                      <a:pt x="1332725" y="332235"/>
                    </a:lnTo>
                    <a:cubicBezTo>
                      <a:pt x="995966" y="330729"/>
                      <a:pt x="684141" y="509524"/>
                      <a:pt x="515325" y="800918"/>
                    </a:cubicBezTo>
                    <a:cubicBezTo>
                      <a:pt x="346509" y="1092311"/>
                      <a:pt x="346509" y="1451759"/>
                      <a:pt x="515325" y="1743152"/>
                    </a:cubicBezTo>
                    <a:cubicBezTo>
                      <a:pt x="684141" y="2034546"/>
                      <a:pt x="995966" y="2213341"/>
                      <a:pt x="1332725" y="2211835"/>
                    </a:cubicBezTo>
                    <a:cubicBezTo>
                      <a:pt x="1669484" y="2213341"/>
                      <a:pt x="1981309" y="2034546"/>
                      <a:pt x="2150125" y="1743152"/>
                    </a:cubicBezTo>
                    <a:cubicBezTo>
                      <a:pt x="2318941" y="1451759"/>
                      <a:pt x="2318941" y="1092311"/>
                      <a:pt x="2150125" y="800918"/>
                    </a:cubicBezTo>
                    <a:cubicBezTo>
                      <a:pt x="1981309" y="509524"/>
                      <a:pt x="1669484" y="330729"/>
                      <a:pt x="1332725" y="332235"/>
                    </a:cubicBezTo>
                    <a:close/>
                  </a:path>
                </a:pathLst>
              </a:custGeom>
              <a:solidFill>
                <a:srgbClr val="0000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96" name="Google Shape;396;p14"/>
              <p:cNvSpPr/>
              <p:nvPr/>
            </p:nvSpPr>
            <p:spPr>
              <a:xfrm>
                <a:off x="39899" y="0"/>
                <a:ext cx="2550891" cy="2632316"/>
              </a:xfrm>
              <a:custGeom>
                <a:rect b="b" l="l" r="r" t="t"/>
                <a:pathLst>
                  <a:path extrusionOk="0" h="2632316" w="2550891">
                    <a:moveTo>
                      <a:pt x="1230101" y="0"/>
                    </a:moveTo>
                    <a:cubicBezTo>
                      <a:pt x="1890304" y="0"/>
                      <a:pt x="2440403" y="505842"/>
                      <a:pt x="2495647" y="1163729"/>
                    </a:cubicBezTo>
                    <a:cubicBezTo>
                      <a:pt x="2550891" y="1821617"/>
                      <a:pt x="2092855" y="2412114"/>
                      <a:pt x="1441897" y="2522215"/>
                    </a:cubicBezTo>
                    <a:cubicBezTo>
                      <a:pt x="790940" y="2632316"/>
                      <a:pt x="164186" y="2225298"/>
                      <a:pt x="0" y="1585836"/>
                    </a:cubicBezTo>
                    <a:lnTo>
                      <a:pt x="319827" y="1503719"/>
                    </a:lnTo>
                    <a:cubicBezTo>
                      <a:pt x="441324" y="1976920"/>
                      <a:pt x="905122" y="2278114"/>
                      <a:pt x="1386830" y="2196639"/>
                    </a:cubicBezTo>
                    <a:cubicBezTo>
                      <a:pt x="1868539" y="2115164"/>
                      <a:pt x="2207486" y="1678196"/>
                      <a:pt x="2166605" y="1191360"/>
                    </a:cubicBezTo>
                    <a:cubicBezTo>
                      <a:pt x="2125724" y="704523"/>
                      <a:pt x="1718651" y="330200"/>
                      <a:pt x="1230101" y="330200"/>
                    </a:cubicBezTo>
                    <a:close/>
                  </a:path>
                </a:pathLst>
              </a:custGeom>
              <a:solidFill>
                <a:srgbClr val="FFC81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grpSp>
      </p:grpSp>
      <p:grpSp>
        <p:nvGrpSpPr>
          <p:cNvPr id="397" name="Google Shape;397;p14"/>
          <p:cNvGrpSpPr/>
          <p:nvPr/>
        </p:nvGrpSpPr>
        <p:grpSpPr>
          <a:xfrm>
            <a:off x="3754706" y="1420250"/>
            <a:ext cx="1634588" cy="1560152"/>
            <a:chOff x="-102576" y="-3328"/>
            <a:chExt cx="4358900" cy="4160405"/>
          </a:xfrm>
        </p:grpSpPr>
        <p:sp>
          <p:nvSpPr>
            <p:cNvPr id="398" name="Google Shape;398;p14"/>
            <p:cNvSpPr txBox="1"/>
            <p:nvPr/>
          </p:nvSpPr>
          <p:spPr>
            <a:xfrm>
              <a:off x="1486404" y="1660892"/>
              <a:ext cx="1180942" cy="765290"/>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b="0" i="0" lang="en" sz="1700" u="none" cap="none" strike="noStrike">
                  <a:solidFill>
                    <a:srgbClr val="000000"/>
                  </a:solidFill>
                  <a:latin typeface="Paytone One"/>
                  <a:ea typeface="Paytone One"/>
                  <a:cs typeface="Paytone One"/>
                  <a:sym typeface="Paytone One"/>
                </a:rPr>
                <a:t>29%</a:t>
              </a:r>
              <a:endParaRPr sz="700"/>
            </a:p>
          </p:txBody>
        </p:sp>
        <p:grpSp>
          <p:nvGrpSpPr>
            <p:cNvPr id="399" name="Google Shape;399;p14"/>
            <p:cNvGrpSpPr/>
            <p:nvPr/>
          </p:nvGrpSpPr>
          <p:grpSpPr>
            <a:xfrm>
              <a:off x="-102576" y="-3328"/>
              <a:ext cx="4358900" cy="4160405"/>
              <a:chOff x="-62725" y="-2035"/>
              <a:chExt cx="2665449" cy="2544070"/>
            </a:xfrm>
          </p:grpSpPr>
          <p:sp>
            <p:nvSpPr>
              <p:cNvPr id="400" name="Google Shape;400;p14"/>
              <p:cNvSpPr/>
              <p:nvPr/>
            </p:nvSpPr>
            <p:spPr>
              <a:xfrm>
                <a:off x="-62725" y="-2035"/>
                <a:ext cx="2665449" cy="2544070"/>
              </a:xfrm>
              <a:custGeom>
                <a:rect b="b" l="l" r="r" t="t"/>
                <a:pathLst>
                  <a:path extrusionOk="0" h="2544070" w="2665449">
                    <a:moveTo>
                      <a:pt x="1332725" y="2035"/>
                    </a:moveTo>
                    <a:cubicBezTo>
                      <a:pt x="1787805" y="0"/>
                      <a:pt x="2209190" y="241614"/>
                      <a:pt x="2437320" y="635390"/>
                    </a:cubicBezTo>
                    <a:cubicBezTo>
                      <a:pt x="2665450" y="1029165"/>
                      <a:pt x="2665450" y="1514905"/>
                      <a:pt x="2437320" y="1908680"/>
                    </a:cubicBezTo>
                    <a:cubicBezTo>
                      <a:pt x="2209190" y="2302456"/>
                      <a:pt x="1787805" y="2544070"/>
                      <a:pt x="1332725" y="2542035"/>
                    </a:cubicBezTo>
                    <a:cubicBezTo>
                      <a:pt x="877645" y="2544070"/>
                      <a:pt x="456260" y="2302456"/>
                      <a:pt x="228130" y="1908680"/>
                    </a:cubicBezTo>
                    <a:cubicBezTo>
                      <a:pt x="0" y="1514905"/>
                      <a:pt x="0" y="1029165"/>
                      <a:pt x="228130" y="635390"/>
                    </a:cubicBezTo>
                    <a:cubicBezTo>
                      <a:pt x="456260" y="241614"/>
                      <a:pt x="877645" y="0"/>
                      <a:pt x="1332725" y="2035"/>
                    </a:cubicBezTo>
                    <a:lnTo>
                      <a:pt x="1332725" y="332235"/>
                    </a:lnTo>
                    <a:cubicBezTo>
                      <a:pt x="995966" y="330729"/>
                      <a:pt x="684141" y="509524"/>
                      <a:pt x="515325" y="800918"/>
                    </a:cubicBezTo>
                    <a:cubicBezTo>
                      <a:pt x="346509" y="1092311"/>
                      <a:pt x="346509" y="1451759"/>
                      <a:pt x="515325" y="1743152"/>
                    </a:cubicBezTo>
                    <a:cubicBezTo>
                      <a:pt x="684141" y="2034546"/>
                      <a:pt x="995966" y="2213341"/>
                      <a:pt x="1332725" y="2211835"/>
                    </a:cubicBezTo>
                    <a:cubicBezTo>
                      <a:pt x="1669484" y="2213341"/>
                      <a:pt x="1981309" y="2034546"/>
                      <a:pt x="2150125" y="1743152"/>
                    </a:cubicBezTo>
                    <a:cubicBezTo>
                      <a:pt x="2318941" y="1451759"/>
                      <a:pt x="2318941" y="1092311"/>
                      <a:pt x="2150125" y="800918"/>
                    </a:cubicBezTo>
                    <a:cubicBezTo>
                      <a:pt x="1981309" y="509524"/>
                      <a:pt x="1669484" y="330729"/>
                      <a:pt x="1332725" y="332235"/>
                    </a:cubicBezTo>
                    <a:close/>
                  </a:path>
                </a:pathLst>
              </a:custGeom>
              <a:solidFill>
                <a:srgbClr val="0000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01" name="Google Shape;401;p14"/>
              <p:cNvSpPr/>
              <p:nvPr/>
            </p:nvSpPr>
            <p:spPr>
              <a:xfrm>
                <a:off x="1270000" y="0"/>
                <a:ext cx="1327710" cy="1585836"/>
              </a:xfrm>
              <a:custGeom>
                <a:rect b="b" l="l" r="r" t="t"/>
                <a:pathLst>
                  <a:path extrusionOk="0" h="1585836" w="1327710">
                    <a:moveTo>
                      <a:pt x="0" y="0"/>
                    </a:moveTo>
                    <a:cubicBezTo>
                      <a:pt x="392494" y="0"/>
                      <a:pt x="762935" y="181477"/>
                      <a:pt x="1003497" y="491608"/>
                    </a:cubicBezTo>
                    <a:cubicBezTo>
                      <a:pt x="1244059" y="801739"/>
                      <a:pt x="1327710" y="1205674"/>
                      <a:pt x="1230101" y="1585836"/>
                    </a:cubicBezTo>
                    <a:lnTo>
                      <a:pt x="910274" y="1503719"/>
                    </a:lnTo>
                    <a:cubicBezTo>
                      <a:pt x="982505" y="1222398"/>
                      <a:pt x="920604" y="923487"/>
                      <a:pt x="742588" y="693990"/>
                    </a:cubicBezTo>
                    <a:cubicBezTo>
                      <a:pt x="564572" y="464493"/>
                      <a:pt x="290445" y="330200"/>
                      <a:pt x="0" y="330200"/>
                    </a:cubicBezTo>
                    <a:close/>
                  </a:path>
                </a:pathLst>
              </a:custGeom>
              <a:solidFill>
                <a:srgbClr val="FFC81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grpSp>
      </p:grpSp>
      <p:grpSp>
        <p:nvGrpSpPr>
          <p:cNvPr id="402" name="Google Shape;402;p14"/>
          <p:cNvGrpSpPr/>
          <p:nvPr/>
        </p:nvGrpSpPr>
        <p:grpSpPr>
          <a:xfrm>
            <a:off x="6589490" y="1420250"/>
            <a:ext cx="1690452" cy="1632020"/>
            <a:chOff x="-239352" y="-3328"/>
            <a:chExt cx="4507871" cy="4352053"/>
          </a:xfrm>
        </p:grpSpPr>
        <p:sp>
          <p:nvSpPr>
            <p:cNvPr id="403" name="Google Shape;403;p14"/>
            <p:cNvSpPr txBox="1"/>
            <p:nvPr/>
          </p:nvSpPr>
          <p:spPr>
            <a:xfrm>
              <a:off x="1486404" y="1660892"/>
              <a:ext cx="1180942" cy="765290"/>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b="0" i="0" lang="en" sz="1700" u="none" cap="none" strike="noStrike">
                  <a:solidFill>
                    <a:srgbClr val="000000"/>
                  </a:solidFill>
                  <a:latin typeface="Paytone One"/>
                  <a:ea typeface="Paytone One"/>
                  <a:cs typeface="Paytone One"/>
                  <a:sym typeface="Paytone One"/>
                </a:rPr>
                <a:t>92%</a:t>
              </a:r>
              <a:endParaRPr sz="700"/>
            </a:p>
          </p:txBody>
        </p:sp>
        <p:grpSp>
          <p:nvGrpSpPr>
            <p:cNvPr id="404" name="Google Shape;404;p14"/>
            <p:cNvGrpSpPr/>
            <p:nvPr/>
          </p:nvGrpSpPr>
          <p:grpSpPr>
            <a:xfrm>
              <a:off x="-239352" y="-3328"/>
              <a:ext cx="4507871" cy="4352053"/>
              <a:chOff x="-146363" y="-2035"/>
              <a:chExt cx="2756544" cy="2661262"/>
            </a:xfrm>
          </p:grpSpPr>
          <p:sp>
            <p:nvSpPr>
              <p:cNvPr id="405" name="Google Shape;405;p14"/>
              <p:cNvSpPr/>
              <p:nvPr/>
            </p:nvSpPr>
            <p:spPr>
              <a:xfrm>
                <a:off x="-62725" y="-2035"/>
                <a:ext cx="2665449" cy="2544070"/>
              </a:xfrm>
              <a:custGeom>
                <a:rect b="b" l="l" r="r" t="t"/>
                <a:pathLst>
                  <a:path extrusionOk="0" h="2544070" w="2665449">
                    <a:moveTo>
                      <a:pt x="1332725" y="2035"/>
                    </a:moveTo>
                    <a:cubicBezTo>
                      <a:pt x="1787805" y="0"/>
                      <a:pt x="2209190" y="241614"/>
                      <a:pt x="2437320" y="635390"/>
                    </a:cubicBezTo>
                    <a:cubicBezTo>
                      <a:pt x="2665450" y="1029165"/>
                      <a:pt x="2665450" y="1514905"/>
                      <a:pt x="2437320" y="1908680"/>
                    </a:cubicBezTo>
                    <a:cubicBezTo>
                      <a:pt x="2209190" y="2302456"/>
                      <a:pt x="1787805" y="2544070"/>
                      <a:pt x="1332725" y="2542035"/>
                    </a:cubicBezTo>
                    <a:cubicBezTo>
                      <a:pt x="877645" y="2544070"/>
                      <a:pt x="456260" y="2302456"/>
                      <a:pt x="228130" y="1908680"/>
                    </a:cubicBezTo>
                    <a:cubicBezTo>
                      <a:pt x="0" y="1514905"/>
                      <a:pt x="0" y="1029165"/>
                      <a:pt x="228130" y="635390"/>
                    </a:cubicBezTo>
                    <a:cubicBezTo>
                      <a:pt x="456260" y="241614"/>
                      <a:pt x="877645" y="0"/>
                      <a:pt x="1332725" y="2035"/>
                    </a:cubicBezTo>
                    <a:lnTo>
                      <a:pt x="1332725" y="332235"/>
                    </a:lnTo>
                    <a:cubicBezTo>
                      <a:pt x="995966" y="330729"/>
                      <a:pt x="684141" y="509524"/>
                      <a:pt x="515325" y="800918"/>
                    </a:cubicBezTo>
                    <a:cubicBezTo>
                      <a:pt x="346509" y="1092311"/>
                      <a:pt x="346509" y="1451759"/>
                      <a:pt x="515325" y="1743152"/>
                    </a:cubicBezTo>
                    <a:cubicBezTo>
                      <a:pt x="684141" y="2034546"/>
                      <a:pt x="995966" y="2213341"/>
                      <a:pt x="1332725" y="2211835"/>
                    </a:cubicBezTo>
                    <a:cubicBezTo>
                      <a:pt x="1669484" y="2213341"/>
                      <a:pt x="1981309" y="2034546"/>
                      <a:pt x="2150125" y="1743152"/>
                    </a:cubicBezTo>
                    <a:cubicBezTo>
                      <a:pt x="2318941" y="1451759"/>
                      <a:pt x="2318941" y="1092311"/>
                      <a:pt x="2150125" y="800918"/>
                    </a:cubicBezTo>
                    <a:cubicBezTo>
                      <a:pt x="1981309" y="509524"/>
                      <a:pt x="1669484" y="330729"/>
                      <a:pt x="1332725" y="332235"/>
                    </a:cubicBezTo>
                    <a:close/>
                  </a:path>
                </a:pathLst>
              </a:custGeom>
              <a:solidFill>
                <a:srgbClr val="0000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06" name="Google Shape;406;p14"/>
              <p:cNvSpPr/>
              <p:nvPr/>
            </p:nvSpPr>
            <p:spPr>
              <a:xfrm>
                <a:off x="-146363" y="0"/>
                <a:ext cx="2756544" cy="2659227"/>
              </a:xfrm>
              <a:custGeom>
                <a:rect b="b" l="l" r="r" t="t"/>
                <a:pathLst>
                  <a:path extrusionOk="0" h="2659227" w="2756544">
                    <a:moveTo>
                      <a:pt x="1416363" y="0"/>
                    </a:moveTo>
                    <a:cubicBezTo>
                      <a:pt x="2056220" y="0"/>
                      <a:pt x="2596153" y="476015"/>
                      <a:pt x="2676349" y="1110827"/>
                    </a:cubicBezTo>
                    <a:cubicBezTo>
                      <a:pt x="2756544" y="1745639"/>
                      <a:pt x="2351954" y="2340975"/>
                      <a:pt x="1732199" y="2500101"/>
                    </a:cubicBezTo>
                    <a:cubicBezTo>
                      <a:pt x="1112444" y="2659227"/>
                      <a:pt x="471094" y="2332443"/>
                      <a:pt x="235547" y="1737518"/>
                    </a:cubicBezTo>
                    <a:cubicBezTo>
                      <a:pt x="0" y="1142594"/>
                      <a:pt x="243825" y="465344"/>
                      <a:pt x="804536" y="157091"/>
                    </a:cubicBezTo>
                    <a:lnTo>
                      <a:pt x="963611" y="446447"/>
                    </a:lnTo>
                    <a:cubicBezTo>
                      <a:pt x="548685" y="674555"/>
                      <a:pt x="368254" y="1175719"/>
                      <a:pt x="542559" y="1615963"/>
                    </a:cubicBezTo>
                    <a:cubicBezTo>
                      <a:pt x="716864" y="2056207"/>
                      <a:pt x="1191463" y="2298028"/>
                      <a:pt x="1650082" y="2180274"/>
                    </a:cubicBezTo>
                    <a:cubicBezTo>
                      <a:pt x="2108700" y="2062521"/>
                      <a:pt x="2408097" y="1621973"/>
                      <a:pt x="2348752" y="1152212"/>
                    </a:cubicBezTo>
                    <a:cubicBezTo>
                      <a:pt x="2289408" y="682451"/>
                      <a:pt x="1889857" y="330200"/>
                      <a:pt x="1416363" y="330200"/>
                    </a:cubicBezTo>
                    <a:close/>
                  </a:path>
                </a:pathLst>
              </a:custGeom>
              <a:solidFill>
                <a:srgbClr val="FFC81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grpSp>
      </p:grpSp>
      <p:sp>
        <p:nvSpPr>
          <p:cNvPr id="407" name="Google Shape;407;p14"/>
          <p:cNvSpPr/>
          <p:nvPr/>
        </p:nvSpPr>
        <p:spPr>
          <a:xfrm>
            <a:off x="5924580" y="-748320"/>
            <a:ext cx="2905049" cy="2057400"/>
          </a:xfrm>
          <a:custGeom>
            <a:rect b="b" l="l" r="r" t="t"/>
            <a:pathLst>
              <a:path extrusionOk="0" h="4114800" w="5810098">
                <a:moveTo>
                  <a:pt x="0" y="0"/>
                </a:moveTo>
                <a:lnTo>
                  <a:pt x="5810098" y="0"/>
                </a:lnTo>
                <a:lnTo>
                  <a:pt x="5810098" y="4114800"/>
                </a:lnTo>
                <a:lnTo>
                  <a:pt x="0" y="4114800"/>
                </a:lnTo>
                <a:lnTo>
                  <a:pt x="0" y="0"/>
                </a:lnTo>
                <a:close/>
              </a:path>
            </a:pathLst>
          </a:custGeom>
          <a:blipFill rotWithShape="1">
            <a:blip r:embed="rId3">
              <a:alphaModFix/>
            </a:blip>
            <a:stretch>
              <a:fillRect b="0" l="0" r="0" t="0"/>
            </a:stretch>
          </a:blipFill>
          <a:ln>
            <a:noFill/>
          </a:ln>
        </p:spPr>
      </p:sp>
      <p:sp>
        <p:nvSpPr>
          <p:cNvPr id="408" name="Google Shape;408;p14"/>
          <p:cNvSpPr/>
          <p:nvPr/>
        </p:nvSpPr>
        <p:spPr>
          <a:xfrm>
            <a:off x="8131269" y="3930230"/>
            <a:ext cx="1012732" cy="983270"/>
          </a:xfrm>
          <a:custGeom>
            <a:rect b="b" l="l" r="r" t="t"/>
            <a:pathLst>
              <a:path extrusionOk="0" h="1966540" w="2025463">
                <a:moveTo>
                  <a:pt x="0" y="0"/>
                </a:moveTo>
                <a:lnTo>
                  <a:pt x="2025463" y="0"/>
                </a:lnTo>
                <a:lnTo>
                  <a:pt x="2025463" y="1966540"/>
                </a:lnTo>
                <a:lnTo>
                  <a:pt x="0" y="1966540"/>
                </a:lnTo>
                <a:lnTo>
                  <a:pt x="0" y="0"/>
                </a:lnTo>
                <a:close/>
              </a:path>
            </a:pathLst>
          </a:custGeom>
          <a:blipFill rotWithShape="1">
            <a:blip r:embed="rId4">
              <a:alphaModFix/>
            </a:blip>
            <a:stretch>
              <a:fillRect b="0" l="0" r="0" t="0"/>
            </a:stretch>
          </a:blipFill>
          <a:ln>
            <a:noFill/>
          </a:ln>
        </p:spPr>
      </p:sp>
      <p:sp>
        <p:nvSpPr>
          <p:cNvPr id="409" name="Google Shape;409;p14"/>
          <p:cNvSpPr txBox="1"/>
          <p:nvPr/>
        </p:nvSpPr>
        <p:spPr>
          <a:xfrm>
            <a:off x="862013" y="487390"/>
            <a:ext cx="4488900" cy="615600"/>
          </a:xfrm>
          <a:prstGeom prst="rect">
            <a:avLst/>
          </a:prstGeom>
          <a:noFill/>
          <a:ln>
            <a:noFill/>
          </a:ln>
        </p:spPr>
        <p:txBody>
          <a:bodyPr anchorCtr="0" anchor="t" bIns="0" lIns="0" spcFirstLastPara="1" rIns="0" wrap="square" tIns="0">
            <a:spAutoFit/>
          </a:bodyPr>
          <a:lstStyle/>
          <a:p>
            <a:pPr indent="0" lvl="0" marL="0" marR="0" rtl="0" algn="l">
              <a:lnSpc>
                <a:spcPct val="112000"/>
              </a:lnSpc>
              <a:spcBef>
                <a:spcPts val="0"/>
              </a:spcBef>
              <a:spcAft>
                <a:spcPts val="0"/>
              </a:spcAft>
              <a:buNone/>
            </a:pPr>
            <a:r>
              <a:rPr b="0" i="0" lang="en" sz="4000" u="none" cap="none" strike="noStrike">
                <a:solidFill>
                  <a:srgbClr val="000000"/>
                </a:solidFill>
                <a:latin typeface="Luckiest Guy"/>
                <a:ea typeface="Luckiest Guy"/>
                <a:cs typeface="Luckiest Guy"/>
                <a:sym typeface="Luckiest Guy"/>
              </a:rPr>
              <a:t>Overview</a:t>
            </a:r>
            <a:endParaRPr sz="700"/>
          </a:p>
        </p:txBody>
      </p:sp>
      <p:sp>
        <p:nvSpPr>
          <p:cNvPr id="410" name="Google Shape;410;p14"/>
          <p:cNvSpPr txBox="1"/>
          <p:nvPr/>
        </p:nvSpPr>
        <p:spPr>
          <a:xfrm>
            <a:off x="680596" y="4131023"/>
            <a:ext cx="2990841" cy="140335"/>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b="1" i="0" lang="en" sz="900" u="none" cap="none" strike="noStrike">
                <a:solidFill>
                  <a:srgbClr val="000000"/>
                </a:solidFill>
                <a:latin typeface="Montserrat Black"/>
                <a:ea typeface="Montserrat Black"/>
                <a:cs typeface="Montserrat Black"/>
                <a:sym typeface="Montserrat Black"/>
              </a:rPr>
              <a:t>Notes:</a:t>
            </a:r>
            <a:endParaRPr sz="700"/>
          </a:p>
        </p:txBody>
      </p:sp>
      <p:sp>
        <p:nvSpPr>
          <p:cNvPr id="411" name="Google Shape;411;p14"/>
          <p:cNvSpPr txBox="1"/>
          <p:nvPr/>
        </p:nvSpPr>
        <p:spPr>
          <a:xfrm>
            <a:off x="680597" y="4368987"/>
            <a:ext cx="3455944" cy="140335"/>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b="0" i="0" lang="en" sz="900" u="none" cap="none" strike="noStrike">
                <a:solidFill>
                  <a:srgbClr val="000000"/>
                </a:solidFill>
                <a:latin typeface="Montserrat SemiBold"/>
                <a:ea typeface="Montserrat SemiBold"/>
                <a:cs typeface="Montserrat SemiBold"/>
                <a:sym typeface="Montserrat SemiBold"/>
              </a:rPr>
              <a:t>Write here</a:t>
            </a:r>
            <a:endParaRPr sz="700"/>
          </a:p>
        </p:txBody>
      </p:sp>
      <p:sp>
        <p:nvSpPr>
          <p:cNvPr id="412" name="Google Shape;412;p14"/>
          <p:cNvSpPr txBox="1"/>
          <p:nvPr/>
        </p:nvSpPr>
        <p:spPr>
          <a:xfrm>
            <a:off x="942983" y="3192649"/>
            <a:ext cx="1485900" cy="330900"/>
          </a:xfrm>
          <a:prstGeom prst="rect">
            <a:avLst/>
          </a:prstGeom>
          <a:noFill/>
          <a:ln>
            <a:noFill/>
          </a:ln>
        </p:spPr>
        <p:txBody>
          <a:bodyPr anchorCtr="0" anchor="t" bIns="0" lIns="0" spcFirstLastPara="1" rIns="0" wrap="square" tIns="0">
            <a:spAutoFit/>
          </a:bodyPr>
          <a:lstStyle/>
          <a:p>
            <a:pPr indent="0" lvl="1" marL="0" marR="0" rtl="0" algn="ctr">
              <a:lnSpc>
                <a:spcPct val="115000"/>
              </a:lnSpc>
              <a:spcBef>
                <a:spcPts val="0"/>
              </a:spcBef>
              <a:spcAft>
                <a:spcPts val="0"/>
              </a:spcAft>
              <a:buNone/>
            </a:pPr>
            <a:r>
              <a:rPr b="1" i="0" lang="en" sz="1000" u="none" cap="none" strike="noStrike">
                <a:solidFill>
                  <a:srgbClr val="2D304E"/>
                </a:solidFill>
                <a:latin typeface="DM Sans"/>
                <a:ea typeface="DM Sans"/>
                <a:cs typeface="DM Sans"/>
                <a:sym typeface="DM Sans"/>
              </a:rPr>
              <a:t>Elaborate on what you want to discuss. </a:t>
            </a:r>
            <a:endParaRPr sz="700"/>
          </a:p>
        </p:txBody>
      </p:sp>
      <p:sp>
        <p:nvSpPr>
          <p:cNvPr id="413" name="Google Shape;413;p14"/>
          <p:cNvSpPr txBox="1"/>
          <p:nvPr/>
        </p:nvSpPr>
        <p:spPr>
          <a:xfrm>
            <a:off x="3829058" y="3192649"/>
            <a:ext cx="1485900" cy="330900"/>
          </a:xfrm>
          <a:prstGeom prst="rect">
            <a:avLst/>
          </a:prstGeom>
          <a:noFill/>
          <a:ln>
            <a:noFill/>
          </a:ln>
        </p:spPr>
        <p:txBody>
          <a:bodyPr anchorCtr="0" anchor="t" bIns="0" lIns="0" spcFirstLastPara="1" rIns="0" wrap="square" tIns="0">
            <a:spAutoFit/>
          </a:bodyPr>
          <a:lstStyle/>
          <a:p>
            <a:pPr indent="0" lvl="1" marL="0" marR="0" rtl="0" algn="ctr">
              <a:lnSpc>
                <a:spcPct val="115000"/>
              </a:lnSpc>
              <a:spcBef>
                <a:spcPts val="0"/>
              </a:spcBef>
              <a:spcAft>
                <a:spcPts val="0"/>
              </a:spcAft>
              <a:buNone/>
            </a:pPr>
            <a:r>
              <a:rPr b="1" i="0" lang="en" sz="1000" u="none" cap="none" strike="noStrike">
                <a:solidFill>
                  <a:srgbClr val="2D304E"/>
                </a:solidFill>
                <a:latin typeface="DM Sans"/>
                <a:ea typeface="DM Sans"/>
                <a:cs typeface="DM Sans"/>
                <a:sym typeface="DM Sans"/>
              </a:rPr>
              <a:t>Elaborate on what you want to discuss. </a:t>
            </a:r>
            <a:endParaRPr sz="700"/>
          </a:p>
        </p:txBody>
      </p:sp>
      <p:sp>
        <p:nvSpPr>
          <p:cNvPr id="414" name="Google Shape;414;p14"/>
          <p:cNvSpPr txBox="1"/>
          <p:nvPr/>
        </p:nvSpPr>
        <p:spPr>
          <a:xfrm>
            <a:off x="6751019" y="3192649"/>
            <a:ext cx="1485900" cy="330900"/>
          </a:xfrm>
          <a:prstGeom prst="rect">
            <a:avLst/>
          </a:prstGeom>
          <a:noFill/>
          <a:ln>
            <a:noFill/>
          </a:ln>
        </p:spPr>
        <p:txBody>
          <a:bodyPr anchorCtr="0" anchor="t" bIns="0" lIns="0" spcFirstLastPara="1" rIns="0" wrap="square" tIns="0">
            <a:spAutoFit/>
          </a:bodyPr>
          <a:lstStyle/>
          <a:p>
            <a:pPr indent="0" lvl="1" marL="0" marR="0" rtl="0" algn="ctr">
              <a:lnSpc>
                <a:spcPct val="115000"/>
              </a:lnSpc>
              <a:spcBef>
                <a:spcPts val="0"/>
              </a:spcBef>
              <a:spcAft>
                <a:spcPts val="0"/>
              </a:spcAft>
              <a:buNone/>
            </a:pPr>
            <a:r>
              <a:rPr b="1" i="0" lang="en" sz="1000" u="none" cap="none" strike="noStrike">
                <a:solidFill>
                  <a:srgbClr val="2D304E"/>
                </a:solidFill>
                <a:latin typeface="DM Sans"/>
                <a:ea typeface="DM Sans"/>
                <a:cs typeface="DM Sans"/>
                <a:sym typeface="DM Sans"/>
              </a:rPr>
              <a:t>Elaborate on what you want to discuss. </a:t>
            </a:r>
            <a:endParaRPr sz="700"/>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4FFC4"/>
        </a:solidFill>
      </p:bgPr>
    </p:bg>
    <p:spTree>
      <p:nvGrpSpPr>
        <p:cNvPr id="418" name="Shape 418"/>
        <p:cNvGrpSpPr/>
        <p:nvPr/>
      </p:nvGrpSpPr>
      <p:grpSpPr>
        <a:xfrm>
          <a:off x="0" y="0"/>
          <a:ext cx="0" cy="0"/>
          <a:chOff x="0" y="0"/>
          <a:chExt cx="0" cy="0"/>
        </a:xfrm>
      </p:grpSpPr>
      <p:grpSp>
        <p:nvGrpSpPr>
          <p:cNvPr id="419" name="Google Shape;419;p15"/>
          <p:cNvGrpSpPr/>
          <p:nvPr/>
        </p:nvGrpSpPr>
        <p:grpSpPr>
          <a:xfrm>
            <a:off x="-571500" y="0"/>
            <a:ext cx="10287000" cy="5143500"/>
            <a:chOff x="0" y="0"/>
            <a:chExt cx="27432000" cy="13716000"/>
          </a:xfrm>
        </p:grpSpPr>
        <p:sp>
          <p:nvSpPr>
            <p:cNvPr id="420" name="Google Shape;420;p15"/>
            <p:cNvSpPr/>
            <p:nvPr/>
          </p:nvSpPr>
          <p:spPr>
            <a:xfrm>
              <a:off x="0" y="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421" name="Google Shape;421;p15"/>
            <p:cNvSpPr/>
            <p:nvPr/>
          </p:nvSpPr>
          <p:spPr>
            <a:xfrm>
              <a:off x="4572000" y="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422" name="Google Shape;422;p15"/>
            <p:cNvSpPr/>
            <p:nvPr/>
          </p:nvSpPr>
          <p:spPr>
            <a:xfrm>
              <a:off x="9144000" y="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423" name="Google Shape;423;p15"/>
            <p:cNvSpPr/>
            <p:nvPr/>
          </p:nvSpPr>
          <p:spPr>
            <a:xfrm>
              <a:off x="13716000" y="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424" name="Google Shape;424;p15"/>
            <p:cNvSpPr/>
            <p:nvPr/>
          </p:nvSpPr>
          <p:spPr>
            <a:xfrm>
              <a:off x="18288000" y="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425" name="Google Shape;425;p15"/>
            <p:cNvSpPr/>
            <p:nvPr/>
          </p:nvSpPr>
          <p:spPr>
            <a:xfrm>
              <a:off x="22860000" y="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426" name="Google Shape;426;p15"/>
            <p:cNvSpPr/>
            <p:nvPr/>
          </p:nvSpPr>
          <p:spPr>
            <a:xfrm>
              <a:off x="0" y="4572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427" name="Google Shape;427;p15"/>
            <p:cNvSpPr/>
            <p:nvPr/>
          </p:nvSpPr>
          <p:spPr>
            <a:xfrm>
              <a:off x="4572000" y="4572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4">
                <a:alphaModFix/>
              </a:blip>
              <a:stretch>
                <a:fillRect b="0" l="0" r="0" t="0"/>
              </a:stretch>
            </a:blipFill>
            <a:ln>
              <a:noFill/>
            </a:ln>
          </p:spPr>
        </p:sp>
        <p:sp>
          <p:nvSpPr>
            <p:cNvPr id="428" name="Google Shape;428;p15"/>
            <p:cNvSpPr/>
            <p:nvPr/>
          </p:nvSpPr>
          <p:spPr>
            <a:xfrm>
              <a:off x="9144000" y="4572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4">
                <a:alphaModFix/>
              </a:blip>
              <a:stretch>
                <a:fillRect b="0" l="0" r="0" t="0"/>
              </a:stretch>
            </a:blipFill>
            <a:ln>
              <a:noFill/>
            </a:ln>
          </p:spPr>
        </p:sp>
        <p:sp>
          <p:nvSpPr>
            <p:cNvPr id="429" name="Google Shape;429;p15"/>
            <p:cNvSpPr/>
            <p:nvPr/>
          </p:nvSpPr>
          <p:spPr>
            <a:xfrm>
              <a:off x="13716000" y="4572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4">
                <a:alphaModFix/>
              </a:blip>
              <a:stretch>
                <a:fillRect b="0" l="0" r="0" t="0"/>
              </a:stretch>
            </a:blipFill>
            <a:ln>
              <a:noFill/>
            </a:ln>
          </p:spPr>
        </p:sp>
        <p:sp>
          <p:nvSpPr>
            <p:cNvPr id="430" name="Google Shape;430;p15"/>
            <p:cNvSpPr/>
            <p:nvPr/>
          </p:nvSpPr>
          <p:spPr>
            <a:xfrm>
              <a:off x="18288000" y="4572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4">
                <a:alphaModFix/>
              </a:blip>
              <a:stretch>
                <a:fillRect b="0" l="0" r="0" t="0"/>
              </a:stretch>
            </a:blipFill>
            <a:ln>
              <a:noFill/>
            </a:ln>
          </p:spPr>
        </p:sp>
        <p:sp>
          <p:nvSpPr>
            <p:cNvPr id="431" name="Google Shape;431;p15"/>
            <p:cNvSpPr/>
            <p:nvPr/>
          </p:nvSpPr>
          <p:spPr>
            <a:xfrm>
              <a:off x="22860000" y="4572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432" name="Google Shape;432;p15"/>
            <p:cNvSpPr/>
            <p:nvPr/>
          </p:nvSpPr>
          <p:spPr>
            <a:xfrm>
              <a:off x="0" y="9144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433" name="Google Shape;433;p15"/>
            <p:cNvSpPr/>
            <p:nvPr/>
          </p:nvSpPr>
          <p:spPr>
            <a:xfrm>
              <a:off x="4572000" y="9144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434" name="Google Shape;434;p15"/>
            <p:cNvSpPr/>
            <p:nvPr/>
          </p:nvSpPr>
          <p:spPr>
            <a:xfrm>
              <a:off x="9144000" y="9144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435" name="Google Shape;435;p15"/>
            <p:cNvSpPr/>
            <p:nvPr/>
          </p:nvSpPr>
          <p:spPr>
            <a:xfrm>
              <a:off x="13716000" y="9144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436" name="Google Shape;436;p15"/>
            <p:cNvSpPr/>
            <p:nvPr/>
          </p:nvSpPr>
          <p:spPr>
            <a:xfrm>
              <a:off x="18288000" y="9144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437" name="Google Shape;437;p15"/>
            <p:cNvSpPr/>
            <p:nvPr/>
          </p:nvSpPr>
          <p:spPr>
            <a:xfrm>
              <a:off x="22860000" y="9144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grpSp>
      <p:sp>
        <p:nvSpPr>
          <p:cNvPr id="438" name="Google Shape;438;p15"/>
          <p:cNvSpPr/>
          <p:nvPr/>
        </p:nvSpPr>
        <p:spPr>
          <a:xfrm>
            <a:off x="416052" y="804863"/>
            <a:ext cx="8311896" cy="4114800"/>
          </a:xfrm>
          <a:custGeom>
            <a:rect b="b" l="l" r="r" t="t"/>
            <a:pathLst>
              <a:path extrusionOk="0" h="8229600" w="16623792">
                <a:moveTo>
                  <a:pt x="0" y="0"/>
                </a:moveTo>
                <a:lnTo>
                  <a:pt x="16623792" y="0"/>
                </a:lnTo>
                <a:lnTo>
                  <a:pt x="16623792" y="8229600"/>
                </a:lnTo>
                <a:lnTo>
                  <a:pt x="0" y="8229600"/>
                </a:lnTo>
                <a:lnTo>
                  <a:pt x="0" y="0"/>
                </a:lnTo>
                <a:close/>
              </a:path>
            </a:pathLst>
          </a:custGeom>
          <a:blipFill rotWithShape="1">
            <a:blip r:embed="rId5">
              <a:alphaModFix/>
            </a:blip>
            <a:stretch>
              <a:fillRect b="0" l="0" r="0" t="0"/>
            </a:stretch>
          </a:blipFill>
          <a:ln>
            <a:noFill/>
          </a:ln>
        </p:spPr>
      </p:sp>
      <p:sp>
        <p:nvSpPr>
          <p:cNvPr id="439" name="Google Shape;439;p15"/>
          <p:cNvSpPr/>
          <p:nvPr/>
        </p:nvSpPr>
        <p:spPr>
          <a:xfrm>
            <a:off x="2807437" y="223838"/>
            <a:ext cx="2843327" cy="2057400"/>
          </a:xfrm>
          <a:custGeom>
            <a:rect b="b" l="l" r="r" t="t"/>
            <a:pathLst>
              <a:path extrusionOk="0" h="4114800" w="5686654">
                <a:moveTo>
                  <a:pt x="0" y="0"/>
                </a:moveTo>
                <a:lnTo>
                  <a:pt x="5686654" y="0"/>
                </a:lnTo>
                <a:lnTo>
                  <a:pt x="5686654" y="4114800"/>
                </a:lnTo>
                <a:lnTo>
                  <a:pt x="0" y="4114800"/>
                </a:lnTo>
                <a:lnTo>
                  <a:pt x="0" y="0"/>
                </a:lnTo>
                <a:close/>
              </a:path>
            </a:pathLst>
          </a:custGeom>
          <a:blipFill rotWithShape="1">
            <a:blip r:embed="rId6">
              <a:alphaModFix/>
            </a:blip>
            <a:stretch>
              <a:fillRect b="0" l="0" r="0" t="0"/>
            </a:stretch>
          </a:blipFill>
          <a:ln>
            <a:noFill/>
          </a:ln>
        </p:spPr>
      </p:sp>
      <p:sp>
        <p:nvSpPr>
          <p:cNvPr id="440" name="Google Shape;440;p15"/>
          <p:cNvSpPr/>
          <p:nvPr/>
        </p:nvSpPr>
        <p:spPr>
          <a:xfrm>
            <a:off x="6644651" y="471488"/>
            <a:ext cx="2223124" cy="2057400"/>
          </a:xfrm>
          <a:custGeom>
            <a:rect b="b" l="l" r="r" t="t"/>
            <a:pathLst>
              <a:path extrusionOk="0" h="4114800" w="4446248">
                <a:moveTo>
                  <a:pt x="0" y="0"/>
                </a:moveTo>
                <a:lnTo>
                  <a:pt x="4446248" y="0"/>
                </a:lnTo>
                <a:lnTo>
                  <a:pt x="4446248" y="4114800"/>
                </a:lnTo>
                <a:lnTo>
                  <a:pt x="0" y="4114800"/>
                </a:lnTo>
                <a:lnTo>
                  <a:pt x="0" y="0"/>
                </a:lnTo>
                <a:close/>
              </a:path>
            </a:pathLst>
          </a:custGeom>
          <a:blipFill rotWithShape="1">
            <a:blip r:embed="rId7">
              <a:alphaModFix/>
            </a:blip>
            <a:stretch>
              <a:fillRect b="0" l="0" r="0" t="0"/>
            </a:stretch>
          </a:blipFill>
          <a:ln>
            <a:noFill/>
          </a:ln>
        </p:spPr>
      </p:sp>
      <p:sp>
        <p:nvSpPr>
          <p:cNvPr id="441" name="Google Shape;441;p15"/>
          <p:cNvSpPr/>
          <p:nvPr/>
        </p:nvSpPr>
        <p:spPr>
          <a:xfrm>
            <a:off x="599748" y="471488"/>
            <a:ext cx="1212326" cy="1130770"/>
          </a:xfrm>
          <a:custGeom>
            <a:rect b="b" l="l" r="r" t="t"/>
            <a:pathLst>
              <a:path extrusionOk="0" h="2261540" w="2424653">
                <a:moveTo>
                  <a:pt x="0" y="0"/>
                </a:moveTo>
                <a:lnTo>
                  <a:pt x="2424653" y="0"/>
                </a:lnTo>
                <a:lnTo>
                  <a:pt x="2424653" y="2261540"/>
                </a:lnTo>
                <a:lnTo>
                  <a:pt x="0" y="2261540"/>
                </a:lnTo>
                <a:lnTo>
                  <a:pt x="0" y="0"/>
                </a:lnTo>
                <a:close/>
              </a:path>
            </a:pathLst>
          </a:custGeom>
          <a:blipFill rotWithShape="1">
            <a:blip r:embed="rId8">
              <a:alphaModFix/>
            </a:blip>
            <a:stretch>
              <a:fillRect b="0" l="0" r="0" t="0"/>
            </a:stretch>
          </a:blipFill>
          <a:ln>
            <a:noFill/>
          </a:ln>
        </p:spPr>
      </p:sp>
      <p:sp>
        <p:nvSpPr>
          <p:cNvPr id="442" name="Google Shape;442;p15"/>
          <p:cNvSpPr txBox="1"/>
          <p:nvPr/>
        </p:nvSpPr>
        <p:spPr>
          <a:xfrm>
            <a:off x="-171450" y="2352181"/>
            <a:ext cx="8801100" cy="1046700"/>
          </a:xfrm>
          <a:prstGeom prst="rect">
            <a:avLst/>
          </a:prstGeom>
          <a:noFill/>
          <a:ln>
            <a:noFill/>
          </a:ln>
        </p:spPr>
        <p:txBody>
          <a:bodyPr anchorCtr="0" anchor="t" bIns="0" lIns="0" spcFirstLastPara="1" rIns="0" wrap="square" tIns="0">
            <a:spAutoFit/>
          </a:bodyPr>
          <a:lstStyle/>
          <a:p>
            <a:pPr indent="0" lvl="0" marL="0" marR="0" rtl="0" algn="ctr">
              <a:lnSpc>
                <a:spcPct val="112000"/>
              </a:lnSpc>
              <a:spcBef>
                <a:spcPts val="0"/>
              </a:spcBef>
              <a:spcAft>
                <a:spcPts val="0"/>
              </a:spcAft>
              <a:buNone/>
            </a:pPr>
            <a:r>
              <a:rPr b="0" i="0" lang="en" sz="6800" u="none" cap="none" strike="noStrike">
                <a:solidFill>
                  <a:srgbClr val="000000"/>
                </a:solidFill>
                <a:latin typeface="Luckiest Guy"/>
                <a:ea typeface="Luckiest Guy"/>
                <a:cs typeface="Luckiest Guy"/>
                <a:sym typeface="Luckiest Guy"/>
              </a:rPr>
              <a:t>IntROduction</a:t>
            </a:r>
            <a:endParaRPr sz="700"/>
          </a:p>
        </p:txBody>
      </p:sp>
      <p:sp>
        <p:nvSpPr>
          <p:cNvPr id="443" name="Google Shape;443;p15"/>
          <p:cNvSpPr txBox="1"/>
          <p:nvPr/>
        </p:nvSpPr>
        <p:spPr>
          <a:xfrm>
            <a:off x="2126232" y="3466295"/>
            <a:ext cx="4205737" cy="140335"/>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0" i="0" lang="en" sz="900" u="none" cap="none" strike="noStrike">
                <a:solidFill>
                  <a:srgbClr val="000000"/>
                </a:solidFill>
                <a:latin typeface="Montserrat SemiBold"/>
                <a:ea typeface="Montserrat SemiBold"/>
                <a:cs typeface="Montserrat SemiBold"/>
                <a:sym typeface="Montserrat SemiBold"/>
              </a:rPr>
              <a:t>Elaborate on what you want to discuss. </a:t>
            </a:r>
            <a:endParaRPr sz="700"/>
          </a:p>
        </p:txBody>
      </p:sp>
      <p:sp>
        <p:nvSpPr>
          <p:cNvPr id="444" name="Google Shape;444;p15"/>
          <p:cNvSpPr txBox="1"/>
          <p:nvPr/>
        </p:nvSpPr>
        <p:spPr>
          <a:xfrm>
            <a:off x="3105775" y="388228"/>
            <a:ext cx="2110200" cy="1323600"/>
          </a:xfrm>
          <a:prstGeom prst="rect">
            <a:avLst/>
          </a:prstGeom>
          <a:noFill/>
          <a:ln>
            <a:noFill/>
          </a:ln>
        </p:spPr>
        <p:txBody>
          <a:bodyPr anchorCtr="0" anchor="t" bIns="0" lIns="0" spcFirstLastPara="1" rIns="0" wrap="square" tIns="0">
            <a:spAutoFit/>
          </a:bodyPr>
          <a:lstStyle/>
          <a:p>
            <a:pPr indent="0" lvl="0" marL="0" marR="0" rtl="0" algn="ctr">
              <a:lnSpc>
                <a:spcPct val="112001"/>
              </a:lnSpc>
              <a:spcBef>
                <a:spcPts val="0"/>
              </a:spcBef>
              <a:spcAft>
                <a:spcPts val="0"/>
              </a:spcAft>
              <a:buNone/>
            </a:pPr>
            <a:r>
              <a:rPr b="0" i="0" lang="en" sz="8600" u="none" cap="none" strike="noStrike">
                <a:solidFill>
                  <a:srgbClr val="000000"/>
                </a:solidFill>
                <a:latin typeface="Luckiest Guy"/>
                <a:ea typeface="Luckiest Guy"/>
                <a:cs typeface="Luckiest Guy"/>
                <a:sym typeface="Luckiest Guy"/>
              </a:rPr>
              <a:t>01.</a:t>
            </a:r>
            <a:endParaRPr sz="700"/>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F3FFF"/>
        </a:solidFill>
      </p:bgPr>
    </p:bg>
    <p:spTree>
      <p:nvGrpSpPr>
        <p:cNvPr id="448" name="Shape 448"/>
        <p:cNvGrpSpPr/>
        <p:nvPr/>
      </p:nvGrpSpPr>
      <p:grpSpPr>
        <a:xfrm>
          <a:off x="0" y="0"/>
          <a:ext cx="0" cy="0"/>
          <a:chOff x="0" y="0"/>
          <a:chExt cx="0" cy="0"/>
        </a:xfrm>
      </p:grpSpPr>
      <p:sp>
        <p:nvSpPr>
          <p:cNvPr id="449" name="Google Shape;449;p16"/>
          <p:cNvSpPr/>
          <p:nvPr/>
        </p:nvSpPr>
        <p:spPr>
          <a:xfrm>
            <a:off x="3600450" y="3149205"/>
            <a:ext cx="2057400" cy="20574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blip>
            <a:stretch>
              <a:fillRect b="0" l="0" r="0" t="0"/>
            </a:stretch>
          </a:blipFill>
          <a:ln>
            <a:noFill/>
          </a:ln>
        </p:spPr>
      </p:sp>
      <p:sp>
        <p:nvSpPr>
          <p:cNvPr id="450" name="Google Shape;450;p16"/>
          <p:cNvSpPr/>
          <p:nvPr/>
        </p:nvSpPr>
        <p:spPr>
          <a:xfrm>
            <a:off x="-514350" y="3086100"/>
            <a:ext cx="2057400" cy="20574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4">
              <a:alphaModFix/>
            </a:blip>
            <a:stretch>
              <a:fillRect b="0" l="0" r="0" t="0"/>
            </a:stretch>
          </a:blipFill>
          <a:ln>
            <a:noFill/>
          </a:ln>
        </p:spPr>
      </p:sp>
      <p:sp>
        <p:nvSpPr>
          <p:cNvPr id="451" name="Google Shape;451;p16"/>
          <p:cNvSpPr/>
          <p:nvPr/>
        </p:nvSpPr>
        <p:spPr>
          <a:xfrm>
            <a:off x="1543050" y="3086100"/>
            <a:ext cx="2057400" cy="20574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4">
              <a:alphaModFix/>
            </a:blip>
            <a:stretch>
              <a:fillRect b="0" l="0" r="0" t="0"/>
            </a:stretch>
          </a:blipFill>
          <a:ln>
            <a:noFill/>
          </a:ln>
        </p:spPr>
      </p:sp>
      <p:pic>
        <p:nvPicPr>
          <p:cNvPr id="452" name="Google Shape;452;p16"/>
          <p:cNvPicPr preferRelativeResize="0"/>
          <p:nvPr/>
        </p:nvPicPr>
        <p:blipFill>
          <a:blip r:embed="rId5">
            <a:alphaModFix/>
          </a:blip>
          <a:stretch>
            <a:fillRect/>
          </a:stretch>
        </p:blipFill>
        <p:spPr>
          <a:xfrm>
            <a:off x="287837" y="-23175"/>
            <a:ext cx="3455175" cy="5143499"/>
          </a:xfrm>
          <a:prstGeom prst="rect">
            <a:avLst/>
          </a:prstGeom>
          <a:noFill/>
          <a:ln>
            <a:noFill/>
          </a:ln>
        </p:spPr>
      </p:pic>
      <p:sp>
        <p:nvSpPr>
          <p:cNvPr id="453" name="Google Shape;453;p16"/>
          <p:cNvSpPr/>
          <p:nvPr/>
        </p:nvSpPr>
        <p:spPr>
          <a:xfrm>
            <a:off x="5653088" y="3149205"/>
            <a:ext cx="2057400" cy="20574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6">
              <a:alphaModFix/>
            </a:blip>
            <a:stretch>
              <a:fillRect b="0" l="0" r="0" t="0"/>
            </a:stretch>
          </a:blipFill>
          <a:ln>
            <a:noFill/>
          </a:ln>
        </p:spPr>
      </p:sp>
      <p:sp>
        <p:nvSpPr>
          <p:cNvPr id="454" name="Google Shape;454;p16"/>
          <p:cNvSpPr/>
          <p:nvPr/>
        </p:nvSpPr>
        <p:spPr>
          <a:xfrm>
            <a:off x="7710488" y="3149205"/>
            <a:ext cx="2057400" cy="20574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blip>
            <a:stretch>
              <a:fillRect b="0" l="0" r="0" t="0"/>
            </a:stretch>
          </a:blipFill>
          <a:ln>
            <a:noFill/>
          </a:ln>
        </p:spPr>
      </p:sp>
      <p:grpSp>
        <p:nvGrpSpPr>
          <p:cNvPr id="455" name="Google Shape;455;p16"/>
          <p:cNvGrpSpPr/>
          <p:nvPr/>
        </p:nvGrpSpPr>
        <p:grpSpPr>
          <a:xfrm>
            <a:off x="3659377" y="4885932"/>
            <a:ext cx="287833" cy="1164828"/>
            <a:chOff x="0" y="-35979"/>
            <a:chExt cx="767557" cy="3106206"/>
          </a:xfrm>
        </p:grpSpPr>
        <p:grpSp>
          <p:nvGrpSpPr>
            <p:cNvPr id="456" name="Google Shape;456;p16"/>
            <p:cNvGrpSpPr/>
            <p:nvPr/>
          </p:nvGrpSpPr>
          <p:grpSpPr>
            <a:xfrm>
              <a:off x="0" y="-35979"/>
              <a:ext cx="767557" cy="803536"/>
              <a:chOff x="0" y="-38100"/>
              <a:chExt cx="812800" cy="850900"/>
            </a:xfrm>
          </p:grpSpPr>
          <p:sp>
            <p:nvSpPr>
              <p:cNvPr id="457" name="Google Shape;457;p16"/>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CFCC3"/>
              </a:solidFill>
              <a:ln>
                <a:noFill/>
              </a:ln>
            </p:spPr>
          </p:sp>
          <p:sp>
            <p:nvSpPr>
              <p:cNvPr id="458" name="Google Shape;458;p16"/>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59" name="Google Shape;459;p16"/>
            <p:cNvGrpSpPr/>
            <p:nvPr/>
          </p:nvGrpSpPr>
          <p:grpSpPr>
            <a:xfrm>
              <a:off x="0" y="1499134"/>
              <a:ext cx="767557" cy="803536"/>
              <a:chOff x="0" y="-38100"/>
              <a:chExt cx="812800" cy="850900"/>
            </a:xfrm>
          </p:grpSpPr>
          <p:sp>
            <p:nvSpPr>
              <p:cNvPr id="460" name="Google Shape;460;p16"/>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CFCC3"/>
              </a:solidFill>
              <a:ln>
                <a:noFill/>
              </a:ln>
            </p:spPr>
          </p:sp>
          <p:sp>
            <p:nvSpPr>
              <p:cNvPr id="461" name="Google Shape;461;p16"/>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62" name="Google Shape;462;p16"/>
            <p:cNvGrpSpPr/>
            <p:nvPr/>
          </p:nvGrpSpPr>
          <p:grpSpPr>
            <a:xfrm>
              <a:off x="0" y="731578"/>
              <a:ext cx="767557" cy="803536"/>
              <a:chOff x="0" y="-38100"/>
              <a:chExt cx="812800" cy="850900"/>
            </a:xfrm>
          </p:grpSpPr>
          <p:sp>
            <p:nvSpPr>
              <p:cNvPr id="463" name="Google Shape;463;p16"/>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2F3FFF"/>
              </a:solidFill>
              <a:ln>
                <a:noFill/>
              </a:ln>
            </p:spPr>
          </p:sp>
          <p:sp>
            <p:nvSpPr>
              <p:cNvPr id="464" name="Google Shape;464;p16"/>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65" name="Google Shape;465;p16"/>
            <p:cNvGrpSpPr/>
            <p:nvPr/>
          </p:nvGrpSpPr>
          <p:grpSpPr>
            <a:xfrm>
              <a:off x="0" y="2266691"/>
              <a:ext cx="767557" cy="803536"/>
              <a:chOff x="0" y="-38100"/>
              <a:chExt cx="812800" cy="850900"/>
            </a:xfrm>
          </p:grpSpPr>
          <p:sp>
            <p:nvSpPr>
              <p:cNvPr id="466" name="Google Shape;466;p16"/>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2F3FFF"/>
              </a:solidFill>
              <a:ln>
                <a:noFill/>
              </a:ln>
            </p:spPr>
          </p:sp>
          <p:sp>
            <p:nvSpPr>
              <p:cNvPr id="467" name="Google Shape;467;p16"/>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grpSp>
        <p:nvGrpSpPr>
          <p:cNvPr id="468" name="Google Shape;468;p16"/>
          <p:cNvGrpSpPr/>
          <p:nvPr/>
        </p:nvGrpSpPr>
        <p:grpSpPr>
          <a:xfrm>
            <a:off x="0" y="3729835"/>
            <a:ext cx="287834" cy="1164828"/>
            <a:chOff x="0" y="-35979"/>
            <a:chExt cx="767557" cy="3106206"/>
          </a:xfrm>
        </p:grpSpPr>
        <p:grpSp>
          <p:nvGrpSpPr>
            <p:cNvPr id="469" name="Google Shape;469;p16"/>
            <p:cNvGrpSpPr/>
            <p:nvPr/>
          </p:nvGrpSpPr>
          <p:grpSpPr>
            <a:xfrm>
              <a:off x="0" y="-35979"/>
              <a:ext cx="767557" cy="803536"/>
              <a:chOff x="0" y="-38100"/>
              <a:chExt cx="812800" cy="850900"/>
            </a:xfrm>
          </p:grpSpPr>
          <p:sp>
            <p:nvSpPr>
              <p:cNvPr id="470" name="Google Shape;470;p16"/>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CFCC3"/>
              </a:solidFill>
              <a:ln>
                <a:noFill/>
              </a:ln>
            </p:spPr>
          </p:sp>
          <p:sp>
            <p:nvSpPr>
              <p:cNvPr id="471" name="Google Shape;471;p16"/>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72" name="Google Shape;472;p16"/>
            <p:cNvGrpSpPr/>
            <p:nvPr/>
          </p:nvGrpSpPr>
          <p:grpSpPr>
            <a:xfrm>
              <a:off x="0" y="1499134"/>
              <a:ext cx="767557" cy="803536"/>
              <a:chOff x="0" y="-38100"/>
              <a:chExt cx="812800" cy="850900"/>
            </a:xfrm>
          </p:grpSpPr>
          <p:sp>
            <p:nvSpPr>
              <p:cNvPr id="473" name="Google Shape;473;p16"/>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CFCC3"/>
              </a:solidFill>
              <a:ln>
                <a:noFill/>
              </a:ln>
            </p:spPr>
          </p:sp>
          <p:sp>
            <p:nvSpPr>
              <p:cNvPr id="474" name="Google Shape;474;p16"/>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75" name="Google Shape;475;p16"/>
            <p:cNvGrpSpPr/>
            <p:nvPr/>
          </p:nvGrpSpPr>
          <p:grpSpPr>
            <a:xfrm>
              <a:off x="0" y="731578"/>
              <a:ext cx="767557" cy="803536"/>
              <a:chOff x="0" y="-38100"/>
              <a:chExt cx="812800" cy="850900"/>
            </a:xfrm>
          </p:grpSpPr>
          <p:sp>
            <p:nvSpPr>
              <p:cNvPr id="476" name="Google Shape;476;p16"/>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2F3FFF"/>
              </a:solidFill>
              <a:ln>
                <a:noFill/>
              </a:ln>
            </p:spPr>
          </p:sp>
          <p:sp>
            <p:nvSpPr>
              <p:cNvPr id="477" name="Google Shape;477;p16"/>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78" name="Google Shape;478;p16"/>
            <p:cNvGrpSpPr/>
            <p:nvPr/>
          </p:nvGrpSpPr>
          <p:grpSpPr>
            <a:xfrm>
              <a:off x="0" y="2266691"/>
              <a:ext cx="767557" cy="803536"/>
              <a:chOff x="0" y="-38100"/>
              <a:chExt cx="812800" cy="850900"/>
            </a:xfrm>
          </p:grpSpPr>
          <p:sp>
            <p:nvSpPr>
              <p:cNvPr id="479" name="Google Shape;479;p16"/>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2F3FFF"/>
              </a:solidFill>
              <a:ln>
                <a:noFill/>
              </a:ln>
            </p:spPr>
          </p:sp>
          <p:sp>
            <p:nvSpPr>
              <p:cNvPr id="480" name="Google Shape;480;p16"/>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grpSp>
        <p:nvGrpSpPr>
          <p:cNvPr id="481" name="Google Shape;481;p16"/>
          <p:cNvGrpSpPr/>
          <p:nvPr/>
        </p:nvGrpSpPr>
        <p:grpSpPr>
          <a:xfrm>
            <a:off x="3659377" y="3729835"/>
            <a:ext cx="287833" cy="1164828"/>
            <a:chOff x="0" y="-35979"/>
            <a:chExt cx="767557" cy="3106206"/>
          </a:xfrm>
        </p:grpSpPr>
        <p:grpSp>
          <p:nvGrpSpPr>
            <p:cNvPr id="482" name="Google Shape;482;p16"/>
            <p:cNvGrpSpPr/>
            <p:nvPr/>
          </p:nvGrpSpPr>
          <p:grpSpPr>
            <a:xfrm>
              <a:off x="0" y="-35979"/>
              <a:ext cx="767557" cy="803536"/>
              <a:chOff x="0" y="-38100"/>
              <a:chExt cx="812800" cy="850900"/>
            </a:xfrm>
          </p:grpSpPr>
          <p:sp>
            <p:nvSpPr>
              <p:cNvPr id="483" name="Google Shape;483;p16"/>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CFCC3"/>
              </a:solidFill>
              <a:ln>
                <a:noFill/>
              </a:ln>
            </p:spPr>
          </p:sp>
          <p:sp>
            <p:nvSpPr>
              <p:cNvPr id="484" name="Google Shape;484;p16"/>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85" name="Google Shape;485;p16"/>
            <p:cNvGrpSpPr/>
            <p:nvPr/>
          </p:nvGrpSpPr>
          <p:grpSpPr>
            <a:xfrm>
              <a:off x="0" y="1499134"/>
              <a:ext cx="767557" cy="803536"/>
              <a:chOff x="0" y="-38100"/>
              <a:chExt cx="812800" cy="850900"/>
            </a:xfrm>
          </p:grpSpPr>
          <p:sp>
            <p:nvSpPr>
              <p:cNvPr id="486" name="Google Shape;486;p16"/>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CFCC3"/>
              </a:solidFill>
              <a:ln>
                <a:noFill/>
              </a:ln>
            </p:spPr>
          </p:sp>
          <p:sp>
            <p:nvSpPr>
              <p:cNvPr id="487" name="Google Shape;487;p16"/>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88" name="Google Shape;488;p16"/>
            <p:cNvGrpSpPr/>
            <p:nvPr/>
          </p:nvGrpSpPr>
          <p:grpSpPr>
            <a:xfrm>
              <a:off x="0" y="731578"/>
              <a:ext cx="767557" cy="803536"/>
              <a:chOff x="0" y="-38100"/>
              <a:chExt cx="812800" cy="850900"/>
            </a:xfrm>
          </p:grpSpPr>
          <p:sp>
            <p:nvSpPr>
              <p:cNvPr id="489" name="Google Shape;489;p16"/>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2F3FFF"/>
              </a:solidFill>
              <a:ln>
                <a:noFill/>
              </a:ln>
            </p:spPr>
          </p:sp>
          <p:sp>
            <p:nvSpPr>
              <p:cNvPr id="490" name="Google Shape;490;p16"/>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91" name="Google Shape;491;p16"/>
            <p:cNvGrpSpPr/>
            <p:nvPr/>
          </p:nvGrpSpPr>
          <p:grpSpPr>
            <a:xfrm>
              <a:off x="0" y="2266691"/>
              <a:ext cx="767557" cy="803536"/>
              <a:chOff x="0" y="-38100"/>
              <a:chExt cx="812800" cy="850900"/>
            </a:xfrm>
          </p:grpSpPr>
          <p:sp>
            <p:nvSpPr>
              <p:cNvPr id="492" name="Google Shape;492;p16"/>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2F3FFF"/>
              </a:solidFill>
              <a:ln>
                <a:noFill/>
              </a:ln>
            </p:spPr>
          </p:sp>
          <p:sp>
            <p:nvSpPr>
              <p:cNvPr id="493" name="Google Shape;493;p16"/>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grpSp>
        <p:nvGrpSpPr>
          <p:cNvPr id="494" name="Google Shape;494;p16"/>
          <p:cNvGrpSpPr/>
          <p:nvPr/>
        </p:nvGrpSpPr>
        <p:grpSpPr>
          <a:xfrm>
            <a:off x="0" y="4885932"/>
            <a:ext cx="287834" cy="1164828"/>
            <a:chOff x="0" y="-35979"/>
            <a:chExt cx="767557" cy="3106206"/>
          </a:xfrm>
        </p:grpSpPr>
        <p:grpSp>
          <p:nvGrpSpPr>
            <p:cNvPr id="495" name="Google Shape;495;p16"/>
            <p:cNvGrpSpPr/>
            <p:nvPr/>
          </p:nvGrpSpPr>
          <p:grpSpPr>
            <a:xfrm>
              <a:off x="0" y="-35979"/>
              <a:ext cx="767557" cy="803536"/>
              <a:chOff x="0" y="-38100"/>
              <a:chExt cx="812800" cy="850900"/>
            </a:xfrm>
          </p:grpSpPr>
          <p:sp>
            <p:nvSpPr>
              <p:cNvPr id="496" name="Google Shape;496;p16"/>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CFCC3"/>
              </a:solidFill>
              <a:ln>
                <a:noFill/>
              </a:ln>
            </p:spPr>
          </p:sp>
          <p:sp>
            <p:nvSpPr>
              <p:cNvPr id="497" name="Google Shape;497;p16"/>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98" name="Google Shape;498;p16"/>
            <p:cNvGrpSpPr/>
            <p:nvPr/>
          </p:nvGrpSpPr>
          <p:grpSpPr>
            <a:xfrm>
              <a:off x="0" y="1499134"/>
              <a:ext cx="767557" cy="803536"/>
              <a:chOff x="0" y="-38100"/>
              <a:chExt cx="812800" cy="850900"/>
            </a:xfrm>
          </p:grpSpPr>
          <p:sp>
            <p:nvSpPr>
              <p:cNvPr id="499" name="Google Shape;499;p16"/>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CFCC3"/>
              </a:solidFill>
              <a:ln>
                <a:noFill/>
              </a:ln>
            </p:spPr>
          </p:sp>
          <p:sp>
            <p:nvSpPr>
              <p:cNvPr id="500" name="Google Shape;500;p16"/>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01" name="Google Shape;501;p16"/>
            <p:cNvGrpSpPr/>
            <p:nvPr/>
          </p:nvGrpSpPr>
          <p:grpSpPr>
            <a:xfrm>
              <a:off x="0" y="731578"/>
              <a:ext cx="767557" cy="803536"/>
              <a:chOff x="0" y="-38100"/>
              <a:chExt cx="812800" cy="850900"/>
            </a:xfrm>
          </p:grpSpPr>
          <p:sp>
            <p:nvSpPr>
              <p:cNvPr id="502" name="Google Shape;502;p16"/>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2F3FFF"/>
              </a:solidFill>
              <a:ln>
                <a:noFill/>
              </a:ln>
            </p:spPr>
          </p:sp>
          <p:sp>
            <p:nvSpPr>
              <p:cNvPr id="503" name="Google Shape;503;p16"/>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04" name="Google Shape;504;p16"/>
            <p:cNvGrpSpPr/>
            <p:nvPr/>
          </p:nvGrpSpPr>
          <p:grpSpPr>
            <a:xfrm>
              <a:off x="0" y="2266691"/>
              <a:ext cx="767557" cy="803536"/>
              <a:chOff x="0" y="-38100"/>
              <a:chExt cx="812800" cy="850900"/>
            </a:xfrm>
          </p:grpSpPr>
          <p:sp>
            <p:nvSpPr>
              <p:cNvPr id="505" name="Google Shape;505;p16"/>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2F3FFF"/>
              </a:solidFill>
              <a:ln>
                <a:noFill/>
              </a:ln>
            </p:spPr>
          </p:sp>
          <p:sp>
            <p:nvSpPr>
              <p:cNvPr id="506" name="Google Shape;506;p16"/>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grpSp>
        <p:nvGrpSpPr>
          <p:cNvPr id="507" name="Google Shape;507;p16"/>
          <p:cNvGrpSpPr/>
          <p:nvPr/>
        </p:nvGrpSpPr>
        <p:grpSpPr>
          <a:xfrm>
            <a:off x="0" y="2578500"/>
            <a:ext cx="287834" cy="1164828"/>
            <a:chOff x="0" y="-35979"/>
            <a:chExt cx="767557" cy="3106206"/>
          </a:xfrm>
        </p:grpSpPr>
        <p:grpSp>
          <p:nvGrpSpPr>
            <p:cNvPr id="508" name="Google Shape;508;p16"/>
            <p:cNvGrpSpPr/>
            <p:nvPr/>
          </p:nvGrpSpPr>
          <p:grpSpPr>
            <a:xfrm>
              <a:off x="0" y="-35979"/>
              <a:ext cx="767557" cy="803536"/>
              <a:chOff x="0" y="-38100"/>
              <a:chExt cx="812800" cy="850900"/>
            </a:xfrm>
          </p:grpSpPr>
          <p:sp>
            <p:nvSpPr>
              <p:cNvPr id="509" name="Google Shape;509;p16"/>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CFCC3"/>
              </a:solidFill>
              <a:ln>
                <a:noFill/>
              </a:ln>
            </p:spPr>
          </p:sp>
          <p:sp>
            <p:nvSpPr>
              <p:cNvPr id="510" name="Google Shape;510;p16"/>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11" name="Google Shape;511;p16"/>
            <p:cNvGrpSpPr/>
            <p:nvPr/>
          </p:nvGrpSpPr>
          <p:grpSpPr>
            <a:xfrm>
              <a:off x="0" y="1499134"/>
              <a:ext cx="767557" cy="803536"/>
              <a:chOff x="0" y="-38100"/>
              <a:chExt cx="812800" cy="850900"/>
            </a:xfrm>
          </p:grpSpPr>
          <p:sp>
            <p:nvSpPr>
              <p:cNvPr id="512" name="Google Shape;512;p16"/>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CFCC3"/>
              </a:solidFill>
              <a:ln>
                <a:noFill/>
              </a:ln>
            </p:spPr>
          </p:sp>
          <p:sp>
            <p:nvSpPr>
              <p:cNvPr id="513" name="Google Shape;513;p16"/>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14" name="Google Shape;514;p16"/>
            <p:cNvGrpSpPr/>
            <p:nvPr/>
          </p:nvGrpSpPr>
          <p:grpSpPr>
            <a:xfrm>
              <a:off x="0" y="731578"/>
              <a:ext cx="767557" cy="803536"/>
              <a:chOff x="0" y="-38100"/>
              <a:chExt cx="812800" cy="850900"/>
            </a:xfrm>
          </p:grpSpPr>
          <p:sp>
            <p:nvSpPr>
              <p:cNvPr id="515" name="Google Shape;515;p16"/>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2F3FFF"/>
              </a:solidFill>
              <a:ln>
                <a:noFill/>
              </a:ln>
            </p:spPr>
          </p:sp>
          <p:sp>
            <p:nvSpPr>
              <p:cNvPr id="516" name="Google Shape;516;p16"/>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17" name="Google Shape;517;p16"/>
            <p:cNvGrpSpPr/>
            <p:nvPr/>
          </p:nvGrpSpPr>
          <p:grpSpPr>
            <a:xfrm>
              <a:off x="0" y="2266691"/>
              <a:ext cx="767557" cy="803536"/>
              <a:chOff x="0" y="-38100"/>
              <a:chExt cx="812800" cy="850900"/>
            </a:xfrm>
          </p:grpSpPr>
          <p:sp>
            <p:nvSpPr>
              <p:cNvPr id="518" name="Google Shape;518;p16"/>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2F3FFF"/>
              </a:solidFill>
              <a:ln>
                <a:noFill/>
              </a:ln>
            </p:spPr>
          </p:sp>
          <p:sp>
            <p:nvSpPr>
              <p:cNvPr id="519" name="Google Shape;519;p16"/>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grpSp>
        <p:nvGrpSpPr>
          <p:cNvPr id="520" name="Google Shape;520;p16"/>
          <p:cNvGrpSpPr/>
          <p:nvPr/>
        </p:nvGrpSpPr>
        <p:grpSpPr>
          <a:xfrm>
            <a:off x="3659377" y="2578500"/>
            <a:ext cx="287833" cy="1164828"/>
            <a:chOff x="0" y="-35979"/>
            <a:chExt cx="767557" cy="3106206"/>
          </a:xfrm>
        </p:grpSpPr>
        <p:grpSp>
          <p:nvGrpSpPr>
            <p:cNvPr id="521" name="Google Shape;521;p16"/>
            <p:cNvGrpSpPr/>
            <p:nvPr/>
          </p:nvGrpSpPr>
          <p:grpSpPr>
            <a:xfrm>
              <a:off x="0" y="-35979"/>
              <a:ext cx="767557" cy="803536"/>
              <a:chOff x="0" y="-38100"/>
              <a:chExt cx="812800" cy="850900"/>
            </a:xfrm>
          </p:grpSpPr>
          <p:sp>
            <p:nvSpPr>
              <p:cNvPr id="522" name="Google Shape;522;p16"/>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CFCC3"/>
              </a:solidFill>
              <a:ln>
                <a:noFill/>
              </a:ln>
            </p:spPr>
          </p:sp>
          <p:sp>
            <p:nvSpPr>
              <p:cNvPr id="523" name="Google Shape;523;p16"/>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24" name="Google Shape;524;p16"/>
            <p:cNvGrpSpPr/>
            <p:nvPr/>
          </p:nvGrpSpPr>
          <p:grpSpPr>
            <a:xfrm>
              <a:off x="0" y="1499134"/>
              <a:ext cx="767557" cy="803536"/>
              <a:chOff x="0" y="-38100"/>
              <a:chExt cx="812800" cy="850900"/>
            </a:xfrm>
          </p:grpSpPr>
          <p:sp>
            <p:nvSpPr>
              <p:cNvPr id="525" name="Google Shape;525;p16"/>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CFCC3"/>
              </a:solidFill>
              <a:ln>
                <a:noFill/>
              </a:ln>
            </p:spPr>
          </p:sp>
          <p:sp>
            <p:nvSpPr>
              <p:cNvPr id="526" name="Google Shape;526;p16"/>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27" name="Google Shape;527;p16"/>
            <p:cNvGrpSpPr/>
            <p:nvPr/>
          </p:nvGrpSpPr>
          <p:grpSpPr>
            <a:xfrm>
              <a:off x="0" y="731578"/>
              <a:ext cx="767557" cy="803536"/>
              <a:chOff x="0" y="-38100"/>
              <a:chExt cx="812800" cy="850900"/>
            </a:xfrm>
          </p:grpSpPr>
          <p:sp>
            <p:nvSpPr>
              <p:cNvPr id="528" name="Google Shape;528;p16"/>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2F3FFF"/>
              </a:solidFill>
              <a:ln>
                <a:noFill/>
              </a:ln>
            </p:spPr>
          </p:sp>
          <p:sp>
            <p:nvSpPr>
              <p:cNvPr id="529" name="Google Shape;529;p16"/>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30" name="Google Shape;530;p16"/>
            <p:cNvGrpSpPr/>
            <p:nvPr/>
          </p:nvGrpSpPr>
          <p:grpSpPr>
            <a:xfrm>
              <a:off x="0" y="2266691"/>
              <a:ext cx="767557" cy="803536"/>
              <a:chOff x="0" y="-38100"/>
              <a:chExt cx="812800" cy="850900"/>
            </a:xfrm>
          </p:grpSpPr>
          <p:sp>
            <p:nvSpPr>
              <p:cNvPr id="531" name="Google Shape;531;p16"/>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2F3FFF"/>
              </a:solidFill>
              <a:ln>
                <a:noFill/>
              </a:ln>
            </p:spPr>
          </p:sp>
          <p:sp>
            <p:nvSpPr>
              <p:cNvPr id="532" name="Google Shape;532;p16"/>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grpSp>
        <p:nvGrpSpPr>
          <p:cNvPr id="533" name="Google Shape;533;p16"/>
          <p:cNvGrpSpPr/>
          <p:nvPr/>
        </p:nvGrpSpPr>
        <p:grpSpPr>
          <a:xfrm>
            <a:off x="0" y="1427165"/>
            <a:ext cx="287834" cy="1164828"/>
            <a:chOff x="0" y="-35979"/>
            <a:chExt cx="767557" cy="3106206"/>
          </a:xfrm>
        </p:grpSpPr>
        <p:grpSp>
          <p:nvGrpSpPr>
            <p:cNvPr id="534" name="Google Shape;534;p16"/>
            <p:cNvGrpSpPr/>
            <p:nvPr/>
          </p:nvGrpSpPr>
          <p:grpSpPr>
            <a:xfrm>
              <a:off x="0" y="-35979"/>
              <a:ext cx="767557" cy="803536"/>
              <a:chOff x="0" y="-38100"/>
              <a:chExt cx="812800" cy="850900"/>
            </a:xfrm>
          </p:grpSpPr>
          <p:sp>
            <p:nvSpPr>
              <p:cNvPr id="535" name="Google Shape;535;p16"/>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CFCC3"/>
              </a:solidFill>
              <a:ln>
                <a:noFill/>
              </a:ln>
            </p:spPr>
          </p:sp>
          <p:sp>
            <p:nvSpPr>
              <p:cNvPr id="536" name="Google Shape;536;p16"/>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37" name="Google Shape;537;p16"/>
            <p:cNvGrpSpPr/>
            <p:nvPr/>
          </p:nvGrpSpPr>
          <p:grpSpPr>
            <a:xfrm>
              <a:off x="0" y="1499134"/>
              <a:ext cx="767557" cy="803536"/>
              <a:chOff x="0" y="-38100"/>
              <a:chExt cx="812800" cy="850900"/>
            </a:xfrm>
          </p:grpSpPr>
          <p:sp>
            <p:nvSpPr>
              <p:cNvPr id="538" name="Google Shape;538;p16"/>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CFCC3"/>
              </a:solidFill>
              <a:ln>
                <a:noFill/>
              </a:ln>
            </p:spPr>
          </p:sp>
          <p:sp>
            <p:nvSpPr>
              <p:cNvPr id="539" name="Google Shape;539;p16"/>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40" name="Google Shape;540;p16"/>
            <p:cNvGrpSpPr/>
            <p:nvPr/>
          </p:nvGrpSpPr>
          <p:grpSpPr>
            <a:xfrm>
              <a:off x="0" y="731578"/>
              <a:ext cx="767557" cy="803536"/>
              <a:chOff x="0" y="-38100"/>
              <a:chExt cx="812800" cy="850900"/>
            </a:xfrm>
          </p:grpSpPr>
          <p:sp>
            <p:nvSpPr>
              <p:cNvPr id="541" name="Google Shape;541;p16"/>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2F3FFF"/>
              </a:solidFill>
              <a:ln>
                <a:noFill/>
              </a:ln>
            </p:spPr>
          </p:sp>
          <p:sp>
            <p:nvSpPr>
              <p:cNvPr id="542" name="Google Shape;542;p16"/>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43" name="Google Shape;543;p16"/>
            <p:cNvGrpSpPr/>
            <p:nvPr/>
          </p:nvGrpSpPr>
          <p:grpSpPr>
            <a:xfrm>
              <a:off x="0" y="2266691"/>
              <a:ext cx="767557" cy="803536"/>
              <a:chOff x="0" y="-38100"/>
              <a:chExt cx="812800" cy="850900"/>
            </a:xfrm>
          </p:grpSpPr>
          <p:sp>
            <p:nvSpPr>
              <p:cNvPr id="544" name="Google Shape;544;p16"/>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2F3FFF"/>
              </a:solidFill>
              <a:ln>
                <a:noFill/>
              </a:ln>
            </p:spPr>
          </p:sp>
          <p:sp>
            <p:nvSpPr>
              <p:cNvPr id="545" name="Google Shape;545;p16"/>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grpSp>
        <p:nvGrpSpPr>
          <p:cNvPr id="546" name="Google Shape;546;p16"/>
          <p:cNvGrpSpPr/>
          <p:nvPr/>
        </p:nvGrpSpPr>
        <p:grpSpPr>
          <a:xfrm>
            <a:off x="3659377" y="1427165"/>
            <a:ext cx="287833" cy="1164828"/>
            <a:chOff x="0" y="-35979"/>
            <a:chExt cx="767557" cy="3106206"/>
          </a:xfrm>
        </p:grpSpPr>
        <p:grpSp>
          <p:nvGrpSpPr>
            <p:cNvPr id="547" name="Google Shape;547;p16"/>
            <p:cNvGrpSpPr/>
            <p:nvPr/>
          </p:nvGrpSpPr>
          <p:grpSpPr>
            <a:xfrm>
              <a:off x="0" y="-35979"/>
              <a:ext cx="767557" cy="803536"/>
              <a:chOff x="0" y="-38100"/>
              <a:chExt cx="812800" cy="850900"/>
            </a:xfrm>
          </p:grpSpPr>
          <p:sp>
            <p:nvSpPr>
              <p:cNvPr id="548" name="Google Shape;548;p16"/>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CFCC3"/>
              </a:solidFill>
              <a:ln>
                <a:noFill/>
              </a:ln>
            </p:spPr>
          </p:sp>
          <p:sp>
            <p:nvSpPr>
              <p:cNvPr id="549" name="Google Shape;549;p16"/>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50" name="Google Shape;550;p16"/>
            <p:cNvGrpSpPr/>
            <p:nvPr/>
          </p:nvGrpSpPr>
          <p:grpSpPr>
            <a:xfrm>
              <a:off x="0" y="1499134"/>
              <a:ext cx="767557" cy="803536"/>
              <a:chOff x="0" y="-38100"/>
              <a:chExt cx="812800" cy="850900"/>
            </a:xfrm>
          </p:grpSpPr>
          <p:sp>
            <p:nvSpPr>
              <p:cNvPr id="551" name="Google Shape;551;p16"/>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CFCC3"/>
              </a:solidFill>
              <a:ln>
                <a:noFill/>
              </a:ln>
            </p:spPr>
          </p:sp>
          <p:sp>
            <p:nvSpPr>
              <p:cNvPr id="552" name="Google Shape;552;p16"/>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53" name="Google Shape;553;p16"/>
            <p:cNvGrpSpPr/>
            <p:nvPr/>
          </p:nvGrpSpPr>
          <p:grpSpPr>
            <a:xfrm>
              <a:off x="0" y="731578"/>
              <a:ext cx="767557" cy="803536"/>
              <a:chOff x="0" y="-38100"/>
              <a:chExt cx="812800" cy="850900"/>
            </a:xfrm>
          </p:grpSpPr>
          <p:sp>
            <p:nvSpPr>
              <p:cNvPr id="554" name="Google Shape;554;p16"/>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2F3FFF"/>
              </a:solidFill>
              <a:ln>
                <a:noFill/>
              </a:ln>
            </p:spPr>
          </p:sp>
          <p:sp>
            <p:nvSpPr>
              <p:cNvPr id="555" name="Google Shape;555;p16"/>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56" name="Google Shape;556;p16"/>
            <p:cNvGrpSpPr/>
            <p:nvPr/>
          </p:nvGrpSpPr>
          <p:grpSpPr>
            <a:xfrm>
              <a:off x="0" y="2266691"/>
              <a:ext cx="767557" cy="803536"/>
              <a:chOff x="0" y="-38100"/>
              <a:chExt cx="812800" cy="850900"/>
            </a:xfrm>
          </p:grpSpPr>
          <p:sp>
            <p:nvSpPr>
              <p:cNvPr id="557" name="Google Shape;557;p16"/>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2F3FFF"/>
              </a:solidFill>
              <a:ln>
                <a:noFill/>
              </a:ln>
            </p:spPr>
          </p:sp>
          <p:sp>
            <p:nvSpPr>
              <p:cNvPr id="558" name="Google Shape;558;p16"/>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grpSp>
        <p:nvGrpSpPr>
          <p:cNvPr id="559" name="Google Shape;559;p16"/>
          <p:cNvGrpSpPr/>
          <p:nvPr/>
        </p:nvGrpSpPr>
        <p:grpSpPr>
          <a:xfrm>
            <a:off x="0" y="275830"/>
            <a:ext cx="287834" cy="1164828"/>
            <a:chOff x="0" y="-35979"/>
            <a:chExt cx="767557" cy="3106206"/>
          </a:xfrm>
        </p:grpSpPr>
        <p:grpSp>
          <p:nvGrpSpPr>
            <p:cNvPr id="560" name="Google Shape;560;p16"/>
            <p:cNvGrpSpPr/>
            <p:nvPr/>
          </p:nvGrpSpPr>
          <p:grpSpPr>
            <a:xfrm>
              <a:off x="0" y="-35979"/>
              <a:ext cx="767557" cy="803536"/>
              <a:chOff x="0" y="-38100"/>
              <a:chExt cx="812800" cy="850900"/>
            </a:xfrm>
          </p:grpSpPr>
          <p:sp>
            <p:nvSpPr>
              <p:cNvPr id="561" name="Google Shape;561;p16"/>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CFCC3"/>
              </a:solidFill>
              <a:ln>
                <a:noFill/>
              </a:ln>
            </p:spPr>
          </p:sp>
          <p:sp>
            <p:nvSpPr>
              <p:cNvPr id="562" name="Google Shape;562;p16"/>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63" name="Google Shape;563;p16"/>
            <p:cNvGrpSpPr/>
            <p:nvPr/>
          </p:nvGrpSpPr>
          <p:grpSpPr>
            <a:xfrm>
              <a:off x="0" y="1499134"/>
              <a:ext cx="767557" cy="803536"/>
              <a:chOff x="0" y="-38100"/>
              <a:chExt cx="812800" cy="850900"/>
            </a:xfrm>
          </p:grpSpPr>
          <p:sp>
            <p:nvSpPr>
              <p:cNvPr id="564" name="Google Shape;564;p16"/>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CFCC3"/>
              </a:solidFill>
              <a:ln>
                <a:noFill/>
              </a:ln>
            </p:spPr>
          </p:sp>
          <p:sp>
            <p:nvSpPr>
              <p:cNvPr id="565" name="Google Shape;565;p16"/>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66" name="Google Shape;566;p16"/>
            <p:cNvGrpSpPr/>
            <p:nvPr/>
          </p:nvGrpSpPr>
          <p:grpSpPr>
            <a:xfrm>
              <a:off x="0" y="731578"/>
              <a:ext cx="767557" cy="803536"/>
              <a:chOff x="0" y="-38100"/>
              <a:chExt cx="812800" cy="850900"/>
            </a:xfrm>
          </p:grpSpPr>
          <p:sp>
            <p:nvSpPr>
              <p:cNvPr id="567" name="Google Shape;567;p16"/>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2F3FFF"/>
              </a:solidFill>
              <a:ln>
                <a:noFill/>
              </a:ln>
            </p:spPr>
          </p:sp>
          <p:sp>
            <p:nvSpPr>
              <p:cNvPr id="568" name="Google Shape;568;p16"/>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69" name="Google Shape;569;p16"/>
            <p:cNvGrpSpPr/>
            <p:nvPr/>
          </p:nvGrpSpPr>
          <p:grpSpPr>
            <a:xfrm>
              <a:off x="0" y="2266691"/>
              <a:ext cx="767557" cy="803536"/>
              <a:chOff x="0" y="-38100"/>
              <a:chExt cx="812800" cy="850900"/>
            </a:xfrm>
          </p:grpSpPr>
          <p:sp>
            <p:nvSpPr>
              <p:cNvPr id="570" name="Google Shape;570;p16"/>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2F3FFF"/>
              </a:solidFill>
              <a:ln>
                <a:noFill/>
              </a:ln>
            </p:spPr>
          </p:sp>
          <p:sp>
            <p:nvSpPr>
              <p:cNvPr id="571" name="Google Shape;571;p16"/>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grpSp>
        <p:nvGrpSpPr>
          <p:cNvPr id="572" name="Google Shape;572;p16"/>
          <p:cNvGrpSpPr/>
          <p:nvPr/>
        </p:nvGrpSpPr>
        <p:grpSpPr>
          <a:xfrm>
            <a:off x="3659377" y="275830"/>
            <a:ext cx="287833" cy="1164828"/>
            <a:chOff x="0" y="-35979"/>
            <a:chExt cx="767557" cy="3106206"/>
          </a:xfrm>
        </p:grpSpPr>
        <p:grpSp>
          <p:nvGrpSpPr>
            <p:cNvPr id="573" name="Google Shape;573;p16"/>
            <p:cNvGrpSpPr/>
            <p:nvPr/>
          </p:nvGrpSpPr>
          <p:grpSpPr>
            <a:xfrm>
              <a:off x="0" y="-35979"/>
              <a:ext cx="767557" cy="803536"/>
              <a:chOff x="0" y="-38100"/>
              <a:chExt cx="812800" cy="850900"/>
            </a:xfrm>
          </p:grpSpPr>
          <p:sp>
            <p:nvSpPr>
              <p:cNvPr id="574" name="Google Shape;574;p16"/>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CFCC3"/>
              </a:solidFill>
              <a:ln>
                <a:noFill/>
              </a:ln>
            </p:spPr>
          </p:sp>
          <p:sp>
            <p:nvSpPr>
              <p:cNvPr id="575" name="Google Shape;575;p16"/>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76" name="Google Shape;576;p16"/>
            <p:cNvGrpSpPr/>
            <p:nvPr/>
          </p:nvGrpSpPr>
          <p:grpSpPr>
            <a:xfrm>
              <a:off x="0" y="1499134"/>
              <a:ext cx="767557" cy="803536"/>
              <a:chOff x="0" y="-38100"/>
              <a:chExt cx="812800" cy="850900"/>
            </a:xfrm>
          </p:grpSpPr>
          <p:sp>
            <p:nvSpPr>
              <p:cNvPr id="577" name="Google Shape;577;p16"/>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CFCC3"/>
              </a:solidFill>
              <a:ln>
                <a:noFill/>
              </a:ln>
            </p:spPr>
          </p:sp>
          <p:sp>
            <p:nvSpPr>
              <p:cNvPr id="578" name="Google Shape;578;p16"/>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79" name="Google Shape;579;p16"/>
            <p:cNvGrpSpPr/>
            <p:nvPr/>
          </p:nvGrpSpPr>
          <p:grpSpPr>
            <a:xfrm>
              <a:off x="0" y="731578"/>
              <a:ext cx="767557" cy="803536"/>
              <a:chOff x="0" y="-38100"/>
              <a:chExt cx="812800" cy="850900"/>
            </a:xfrm>
          </p:grpSpPr>
          <p:sp>
            <p:nvSpPr>
              <p:cNvPr id="580" name="Google Shape;580;p16"/>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2F3FFF"/>
              </a:solidFill>
              <a:ln>
                <a:noFill/>
              </a:ln>
            </p:spPr>
          </p:sp>
          <p:sp>
            <p:nvSpPr>
              <p:cNvPr id="581" name="Google Shape;581;p16"/>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82" name="Google Shape;582;p16"/>
            <p:cNvGrpSpPr/>
            <p:nvPr/>
          </p:nvGrpSpPr>
          <p:grpSpPr>
            <a:xfrm>
              <a:off x="0" y="2266691"/>
              <a:ext cx="767557" cy="803536"/>
              <a:chOff x="0" y="-38100"/>
              <a:chExt cx="812800" cy="850900"/>
            </a:xfrm>
          </p:grpSpPr>
          <p:sp>
            <p:nvSpPr>
              <p:cNvPr id="583" name="Google Shape;583;p16"/>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2F3FFF"/>
              </a:solidFill>
              <a:ln>
                <a:noFill/>
              </a:ln>
            </p:spPr>
          </p:sp>
          <p:sp>
            <p:nvSpPr>
              <p:cNvPr id="584" name="Google Shape;584;p16"/>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grpSp>
        <p:nvGrpSpPr>
          <p:cNvPr id="585" name="Google Shape;585;p16"/>
          <p:cNvGrpSpPr/>
          <p:nvPr/>
        </p:nvGrpSpPr>
        <p:grpSpPr>
          <a:xfrm>
            <a:off x="0" y="-875505"/>
            <a:ext cx="287834" cy="1164828"/>
            <a:chOff x="0" y="-35979"/>
            <a:chExt cx="767557" cy="3106206"/>
          </a:xfrm>
        </p:grpSpPr>
        <p:grpSp>
          <p:nvGrpSpPr>
            <p:cNvPr id="586" name="Google Shape;586;p16"/>
            <p:cNvGrpSpPr/>
            <p:nvPr/>
          </p:nvGrpSpPr>
          <p:grpSpPr>
            <a:xfrm>
              <a:off x="0" y="-35979"/>
              <a:ext cx="767557" cy="803536"/>
              <a:chOff x="0" y="-38100"/>
              <a:chExt cx="812800" cy="850900"/>
            </a:xfrm>
          </p:grpSpPr>
          <p:sp>
            <p:nvSpPr>
              <p:cNvPr id="587" name="Google Shape;587;p16"/>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CFCC3"/>
              </a:solidFill>
              <a:ln>
                <a:noFill/>
              </a:ln>
            </p:spPr>
          </p:sp>
          <p:sp>
            <p:nvSpPr>
              <p:cNvPr id="588" name="Google Shape;588;p16"/>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89" name="Google Shape;589;p16"/>
            <p:cNvGrpSpPr/>
            <p:nvPr/>
          </p:nvGrpSpPr>
          <p:grpSpPr>
            <a:xfrm>
              <a:off x="0" y="1499134"/>
              <a:ext cx="767557" cy="803536"/>
              <a:chOff x="0" y="-38100"/>
              <a:chExt cx="812800" cy="850900"/>
            </a:xfrm>
          </p:grpSpPr>
          <p:sp>
            <p:nvSpPr>
              <p:cNvPr id="590" name="Google Shape;590;p16"/>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CFCC3"/>
              </a:solidFill>
              <a:ln>
                <a:noFill/>
              </a:ln>
            </p:spPr>
          </p:sp>
          <p:sp>
            <p:nvSpPr>
              <p:cNvPr id="591" name="Google Shape;591;p16"/>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92" name="Google Shape;592;p16"/>
            <p:cNvGrpSpPr/>
            <p:nvPr/>
          </p:nvGrpSpPr>
          <p:grpSpPr>
            <a:xfrm>
              <a:off x="0" y="731578"/>
              <a:ext cx="767557" cy="803536"/>
              <a:chOff x="0" y="-38100"/>
              <a:chExt cx="812800" cy="850900"/>
            </a:xfrm>
          </p:grpSpPr>
          <p:sp>
            <p:nvSpPr>
              <p:cNvPr id="593" name="Google Shape;593;p16"/>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2F3FFF"/>
              </a:solidFill>
              <a:ln>
                <a:noFill/>
              </a:ln>
            </p:spPr>
          </p:sp>
          <p:sp>
            <p:nvSpPr>
              <p:cNvPr id="594" name="Google Shape;594;p16"/>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95" name="Google Shape;595;p16"/>
            <p:cNvGrpSpPr/>
            <p:nvPr/>
          </p:nvGrpSpPr>
          <p:grpSpPr>
            <a:xfrm>
              <a:off x="0" y="2266691"/>
              <a:ext cx="767557" cy="803536"/>
              <a:chOff x="0" y="-38100"/>
              <a:chExt cx="812800" cy="850900"/>
            </a:xfrm>
          </p:grpSpPr>
          <p:sp>
            <p:nvSpPr>
              <p:cNvPr id="596" name="Google Shape;596;p16"/>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2F3FFF"/>
              </a:solidFill>
              <a:ln>
                <a:noFill/>
              </a:ln>
            </p:spPr>
          </p:sp>
          <p:sp>
            <p:nvSpPr>
              <p:cNvPr id="597" name="Google Shape;597;p16"/>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grpSp>
        <p:nvGrpSpPr>
          <p:cNvPr id="598" name="Google Shape;598;p16"/>
          <p:cNvGrpSpPr/>
          <p:nvPr/>
        </p:nvGrpSpPr>
        <p:grpSpPr>
          <a:xfrm>
            <a:off x="3659377" y="-875505"/>
            <a:ext cx="287833" cy="1164828"/>
            <a:chOff x="0" y="-35979"/>
            <a:chExt cx="767557" cy="3106206"/>
          </a:xfrm>
        </p:grpSpPr>
        <p:grpSp>
          <p:nvGrpSpPr>
            <p:cNvPr id="599" name="Google Shape;599;p16"/>
            <p:cNvGrpSpPr/>
            <p:nvPr/>
          </p:nvGrpSpPr>
          <p:grpSpPr>
            <a:xfrm>
              <a:off x="0" y="-35979"/>
              <a:ext cx="767557" cy="803536"/>
              <a:chOff x="0" y="-38100"/>
              <a:chExt cx="812800" cy="850900"/>
            </a:xfrm>
          </p:grpSpPr>
          <p:sp>
            <p:nvSpPr>
              <p:cNvPr id="600" name="Google Shape;600;p16"/>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CFCC3"/>
              </a:solidFill>
              <a:ln>
                <a:noFill/>
              </a:ln>
            </p:spPr>
          </p:sp>
          <p:sp>
            <p:nvSpPr>
              <p:cNvPr id="601" name="Google Shape;601;p16"/>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02" name="Google Shape;602;p16"/>
            <p:cNvGrpSpPr/>
            <p:nvPr/>
          </p:nvGrpSpPr>
          <p:grpSpPr>
            <a:xfrm>
              <a:off x="0" y="1499134"/>
              <a:ext cx="767557" cy="803536"/>
              <a:chOff x="0" y="-38100"/>
              <a:chExt cx="812800" cy="850900"/>
            </a:xfrm>
          </p:grpSpPr>
          <p:sp>
            <p:nvSpPr>
              <p:cNvPr id="603" name="Google Shape;603;p16"/>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CFCC3"/>
              </a:solidFill>
              <a:ln>
                <a:noFill/>
              </a:ln>
            </p:spPr>
          </p:sp>
          <p:sp>
            <p:nvSpPr>
              <p:cNvPr id="604" name="Google Shape;604;p16"/>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05" name="Google Shape;605;p16"/>
            <p:cNvGrpSpPr/>
            <p:nvPr/>
          </p:nvGrpSpPr>
          <p:grpSpPr>
            <a:xfrm>
              <a:off x="0" y="731578"/>
              <a:ext cx="767557" cy="803536"/>
              <a:chOff x="0" y="-38100"/>
              <a:chExt cx="812800" cy="850900"/>
            </a:xfrm>
          </p:grpSpPr>
          <p:sp>
            <p:nvSpPr>
              <p:cNvPr id="606" name="Google Shape;606;p16"/>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2F3FFF"/>
              </a:solidFill>
              <a:ln>
                <a:noFill/>
              </a:ln>
            </p:spPr>
          </p:sp>
          <p:sp>
            <p:nvSpPr>
              <p:cNvPr id="607" name="Google Shape;607;p16"/>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08" name="Google Shape;608;p16"/>
            <p:cNvGrpSpPr/>
            <p:nvPr/>
          </p:nvGrpSpPr>
          <p:grpSpPr>
            <a:xfrm>
              <a:off x="0" y="2266691"/>
              <a:ext cx="767557" cy="803536"/>
              <a:chOff x="0" y="-38100"/>
              <a:chExt cx="812800" cy="850900"/>
            </a:xfrm>
          </p:grpSpPr>
          <p:sp>
            <p:nvSpPr>
              <p:cNvPr id="609" name="Google Shape;609;p16"/>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2F3FFF"/>
              </a:solidFill>
              <a:ln>
                <a:noFill/>
              </a:ln>
            </p:spPr>
          </p:sp>
          <p:sp>
            <p:nvSpPr>
              <p:cNvPr id="610" name="Google Shape;610;p16"/>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grpSp>
        <p:nvGrpSpPr>
          <p:cNvPr id="611" name="Google Shape;611;p16"/>
          <p:cNvGrpSpPr/>
          <p:nvPr/>
        </p:nvGrpSpPr>
        <p:grpSpPr>
          <a:xfrm>
            <a:off x="4333875" y="328403"/>
            <a:ext cx="6200775" cy="1615380"/>
            <a:chOff x="0" y="-38100"/>
            <a:chExt cx="3266252" cy="850900"/>
          </a:xfrm>
        </p:grpSpPr>
        <p:sp>
          <p:nvSpPr>
            <p:cNvPr id="612" name="Google Shape;612;p16"/>
            <p:cNvSpPr/>
            <p:nvPr/>
          </p:nvSpPr>
          <p:spPr>
            <a:xfrm>
              <a:off x="0" y="0"/>
              <a:ext cx="3266252" cy="812800"/>
            </a:xfrm>
            <a:custGeom>
              <a:rect b="b" l="l" r="r" t="t"/>
              <a:pathLst>
                <a:path extrusionOk="0" h="812800" w="3266252">
                  <a:moveTo>
                    <a:pt x="0" y="0"/>
                  </a:moveTo>
                  <a:lnTo>
                    <a:pt x="3266252" y="0"/>
                  </a:lnTo>
                  <a:lnTo>
                    <a:pt x="3266252" y="812800"/>
                  </a:lnTo>
                  <a:lnTo>
                    <a:pt x="0" y="812800"/>
                  </a:lnTo>
                  <a:close/>
                </a:path>
              </a:pathLst>
            </a:custGeom>
            <a:solidFill>
              <a:srgbClr val="FFFFFF"/>
            </a:solidFill>
            <a:ln cap="sq" cmpd="sng" w="152400">
              <a:solidFill>
                <a:srgbClr val="000000"/>
              </a:solidFill>
              <a:prstDash val="solid"/>
              <a:miter lim="8000"/>
              <a:headEnd len="sm" w="sm" type="none"/>
              <a:tailEnd len="sm" w="sm" type="none"/>
            </a:ln>
          </p:spPr>
        </p:sp>
        <p:sp>
          <p:nvSpPr>
            <p:cNvPr id="613" name="Google Shape;613;p16"/>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614" name="Google Shape;614;p16"/>
          <p:cNvSpPr txBox="1"/>
          <p:nvPr/>
        </p:nvSpPr>
        <p:spPr>
          <a:xfrm>
            <a:off x="4633425" y="566426"/>
            <a:ext cx="4268100" cy="1305300"/>
          </a:xfrm>
          <a:prstGeom prst="rect">
            <a:avLst/>
          </a:prstGeom>
          <a:noFill/>
          <a:ln>
            <a:noFill/>
          </a:ln>
        </p:spPr>
        <p:txBody>
          <a:bodyPr anchorCtr="0" anchor="t" bIns="0" lIns="0" spcFirstLastPara="1" rIns="0" wrap="square" tIns="0">
            <a:spAutoFit/>
          </a:bodyPr>
          <a:lstStyle/>
          <a:p>
            <a:pPr indent="0" lvl="0" marL="0" marR="0" rtl="0" algn="l">
              <a:lnSpc>
                <a:spcPct val="112000"/>
              </a:lnSpc>
              <a:spcBef>
                <a:spcPts val="0"/>
              </a:spcBef>
              <a:spcAft>
                <a:spcPts val="0"/>
              </a:spcAft>
              <a:buNone/>
            </a:pPr>
            <a:r>
              <a:rPr b="0" i="0" lang="en" sz="4000" u="none" cap="none" strike="noStrike">
                <a:solidFill>
                  <a:srgbClr val="000000"/>
                </a:solidFill>
                <a:latin typeface="Luckiest Guy"/>
                <a:ea typeface="Luckiest Guy"/>
                <a:cs typeface="Luckiest Guy"/>
                <a:sym typeface="Luckiest Guy"/>
              </a:rPr>
              <a:t>Welcome To Presentation</a:t>
            </a:r>
            <a:endParaRPr sz="700"/>
          </a:p>
        </p:txBody>
      </p:sp>
      <p:sp>
        <p:nvSpPr>
          <p:cNvPr id="615" name="Google Shape;615;p16"/>
          <p:cNvSpPr txBox="1"/>
          <p:nvPr/>
        </p:nvSpPr>
        <p:spPr>
          <a:xfrm>
            <a:off x="4629150" y="2861152"/>
            <a:ext cx="3977400" cy="415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900" u="none" cap="none" strike="noStrike">
                <a:solidFill>
                  <a:srgbClr val="FFFFFF"/>
                </a:solidFill>
                <a:latin typeface="Montserrat SemiBold"/>
                <a:ea typeface="Montserrat SemiBold"/>
                <a:cs typeface="Montserrat SemiBold"/>
                <a:sym typeface="Montserrat SemiBold"/>
              </a:rPr>
              <a:t>Presentations are communication tools that can be used as demonstrations, lectures, speeches, reports, and more. It is mostly presented before an audience. </a:t>
            </a:r>
            <a:endParaRPr sz="700"/>
          </a:p>
        </p:txBody>
      </p:sp>
      <p:sp>
        <p:nvSpPr>
          <p:cNvPr id="616" name="Google Shape;616;p16"/>
          <p:cNvSpPr txBox="1"/>
          <p:nvPr/>
        </p:nvSpPr>
        <p:spPr>
          <a:xfrm>
            <a:off x="4629150" y="2337357"/>
            <a:ext cx="3977400" cy="277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900" u="none" cap="none" strike="noStrike">
                <a:solidFill>
                  <a:srgbClr val="FFFFFF"/>
                </a:solidFill>
                <a:latin typeface="Montserrat SemiBold"/>
                <a:ea typeface="Montserrat SemiBold"/>
                <a:cs typeface="Montserrat SemiBold"/>
                <a:sym typeface="Montserrat SemiBold"/>
              </a:rPr>
              <a:t>I'm Rain, and I'll be sharing with you my beautiful ideas. Follow me at @reallygreatsite to learn more. </a:t>
            </a:r>
            <a:endParaRPr sz="700"/>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3F24"/>
        </a:solidFill>
      </p:bgPr>
    </p:bg>
    <p:spTree>
      <p:nvGrpSpPr>
        <p:cNvPr id="620" name="Shape 620"/>
        <p:cNvGrpSpPr/>
        <p:nvPr/>
      </p:nvGrpSpPr>
      <p:grpSpPr>
        <a:xfrm>
          <a:off x="0" y="0"/>
          <a:ext cx="0" cy="0"/>
          <a:chOff x="0" y="0"/>
          <a:chExt cx="0" cy="0"/>
        </a:xfrm>
      </p:grpSpPr>
      <p:grpSp>
        <p:nvGrpSpPr>
          <p:cNvPr id="621" name="Google Shape;621;p17"/>
          <p:cNvGrpSpPr/>
          <p:nvPr/>
        </p:nvGrpSpPr>
        <p:grpSpPr>
          <a:xfrm>
            <a:off x="920858" y="356295"/>
            <a:ext cx="7302283" cy="4358580"/>
            <a:chOff x="0" y="-192881"/>
            <a:chExt cx="19472753" cy="11622881"/>
          </a:xfrm>
        </p:grpSpPr>
        <p:grpSp>
          <p:nvGrpSpPr>
            <p:cNvPr id="622" name="Google Shape;622;p17"/>
            <p:cNvGrpSpPr/>
            <p:nvPr/>
          </p:nvGrpSpPr>
          <p:grpSpPr>
            <a:xfrm>
              <a:off x="533400" y="-192881"/>
              <a:ext cx="18939353" cy="11165681"/>
              <a:chOff x="0" y="-38100"/>
              <a:chExt cx="3741107" cy="2205567"/>
            </a:xfrm>
          </p:grpSpPr>
          <p:sp>
            <p:nvSpPr>
              <p:cNvPr id="623" name="Google Shape;623;p17"/>
              <p:cNvSpPr/>
              <p:nvPr/>
            </p:nvSpPr>
            <p:spPr>
              <a:xfrm>
                <a:off x="0" y="0"/>
                <a:ext cx="3741107" cy="2167467"/>
              </a:xfrm>
              <a:custGeom>
                <a:rect b="b" l="l" r="r" t="t"/>
                <a:pathLst>
                  <a:path extrusionOk="0" h="2167467" w="3741107">
                    <a:moveTo>
                      <a:pt x="0" y="0"/>
                    </a:moveTo>
                    <a:lnTo>
                      <a:pt x="3741107" y="0"/>
                    </a:lnTo>
                    <a:lnTo>
                      <a:pt x="3741107" y="2167467"/>
                    </a:lnTo>
                    <a:lnTo>
                      <a:pt x="0" y="2167467"/>
                    </a:lnTo>
                    <a:close/>
                  </a:path>
                </a:pathLst>
              </a:custGeom>
              <a:solidFill>
                <a:srgbClr val="FFFFFF"/>
              </a:solidFill>
              <a:ln cap="sq" cmpd="sng" w="104775">
                <a:solidFill>
                  <a:srgbClr val="000000"/>
                </a:solidFill>
                <a:prstDash val="solid"/>
                <a:miter lim="8000"/>
                <a:headEnd len="sm" w="sm" type="none"/>
                <a:tailEnd len="sm" w="sm" type="none"/>
              </a:ln>
            </p:spPr>
          </p:sp>
          <p:sp>
            <p:nvSpPr>
              <p:cNvPr id="624" name="Google Shape;624;p17"/>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25" name="Google Shape;625;p17"/>
            <p:cNvGrpSpPr/>
            <p:nvPr/>
          </p:nvGrpSpPr>
          <p:grpSpPr>
            <a:xfrm>
              <a:off x="0" y="264319"/>
              <a:ext cx="18939353" cy="11165681"/>
              <a:chOff x="0" y="-38100"/>
              <a:chExt cx="3741107" cy="2205567"/>
            </a:xfrm>
          </p:grpSpPr>
          <p:sp>
            <p:nvSpPr>
              <p:cNvPr id="626" name="Google Shape;626;p17"/>
              <p:cNvSpPr/>
              <p:nvPr/>
            </p:nvSpPr>
            <p:spPr>
              <a:xfrm>
                <a:off x="0" y="0"/>
                <a:ext cx="3741107" cy="2167467"/>
              </a:xfrm>
              <a:custGeom>
                <a:rect b="b" l="l" r="r" t="t"/>
                <a:pathLst>
                  <a:path extrusionOk="0" h="2167467" w="3741107">
                    <a:moveTo>
                      <a:pt x="0" y="0"/>
                    </a:moveTo>
                    <a:lnTo>
                      <a:pt x="3741107" y="0"/>
                    </a:lnTo>
                    <a:lnTo>
                      <a:pt x="3741107" y="2167467"/>
                    </a:lnTo>
                    <a:lnTo>
                      <a:pt x="0" y="2167467"/>
                    </a:lnTo>
                    <a:close/>
                  </a:path>
                </a:pathLst>
              </a:custGeom>
              <a:solidFill>
                <a:srgbClr val="FFFFFF"/>
              </a:solidFill>
              <a:ln cap="sq" cmpd="sng" w="104775">
                <a:solidFill>
                  <a:srgbClr val="000000"/>
                </a:solidFill>
                <a:prstDash val="solid"/>
                <a:miter lim="8000"/>
                <a:headEnd len="sm" w="sm" type="none"/>
                <a:tailEnd len="sm" w="sm" type="none"/>
              </a:ln>
            </p:spPr>
          </p:sp>
          <p:sp>
            <p:nvSpPr>
              <p:cNvPr id="627" name="Google Shape;627;p17"/>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grpSp>
        <p:nvGrpSpPr>
          <p:cNvPr id="628" name="Google Shape;628;p17"/>
          <p:cNvGrpSpPr/>
          <p:nvPr/>
        </p:nvGrpSpPr>
        <p:grpSpPr>
          <a:xfrm>
            <a:off x="514350" y="244968"/>
            <a:ext cx="5579428" cy="1615381"/>
            <a:chOff x="0" y="-38100"/>
            <a:chExt cx="2938958" cy="850900"/>
          </a:xfrm>
        </p:grpSpPr>
        <p:sp>
          <p:nvSpPr>
            <p:cNvPr id="629" name="Google Shape;629;p17"/>
            <p:cNvSpPr/>
            <p:nvPr/>
          </p:nvSpPr>
          <p:spPr>
            <a:xfrm>
              <a:off x="0" y="0"/>
              <a:ext cx="2938958" cy="462212"/>
            </a:xfrm>
            <a:custGeom>
              <a:rect b="b" l="l" r="r" t="t"/>
              <a:pathLst>
                <a:path extrusionOk="0" h="462212" w="2938958">
                  <a:moveTo>
                    <a:pt x="0" y="0"/>
                  </a:moveTo>
                  <a:lnTo>
                    <a:pt x="2938958" y="0"/>
                  </a:lnTo>
                  <a:lnTo>
                    <a:pt x="2938958" y="462212"/>
                  </a:lnTo>
                  <a:lnTo>
                    <a:pt x="0" y="462212"/>
                  </a:lnTo>
                  <a:close/>
                </a:path>
              </a:pathLst>
            </a:custGeom>
            <a:solidFill>
              <a:srgbClr val="FFC810"/>
            </a:solidFill>
            <a:ln cap="sq" cmpd="sng" w="104775">
              <a:solidFill>
                <a:srgbClr val="000000"/>
              </a:solidFill>
              <a:prstDash val="solid"/>
              <a:miter lim="8000"/>
              <a:headEnd len="sm" w="sm" type="none"/>
              <a:tailEnd len="sm" w="sm" type="none"/>
            </a:ln>
          </p:spPr>
        </p:sp>
        <p:sp>
          <p:nvSpPr>
            <p:cNvPr id="630" name="Google Shape;630;p17"/>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cxnSp>
        <p:nvCxnSpPr>
          <p:cNvPr id="631" name="Google Shape;631;p17"/>
          <p:cNvCxnSpPr/>
          <p:nvPr/>
        </p:nvCxnSpPr>
        <p:spPr>
          <a:xfrm>
            <a:off x="948690" y="3083221"/>
            <a:ext cx="7030648" cy="0"/>
          </a:xfrm>
          <a:prstGeom prst="straightConnector1">
            <a:avLst/>
          </a:prstGeom>
          <a:noFill/>
          <a:ln cap="flat" cmpd="sng" w="104775">
            <a:solidFill>
              <a:srgbClr val="000000"/>
            </a:solidFill>
            <a:prstDash val="solid"/>
            <a:round/>
            <a:headEnd len="sm" w="sm" type="none"/>
            <a:tailEnd len="sm" w="sm" type="none"/>
          </a:ln>
        </p:spPr>
      </p:cxnSp>
      <p:sp>
        <p:nvSpPr>
          <p:cNvPr id="632" name="Google Shape;632;p17"/>
          <p:cNvSpPr/>
          <p:nvPr/>
        </p:nvSpPr>
        <p:spPr>
          <a:xfrm>
            <a:off x="1251143" y="2712958"/>
            <a:ext cx="737770" cy="688138"/>
          </a:xfrm>
          <a:custGeom>
            <a:rect b="b" l="l" r="r" t="t"/>
            <a:pathLst>
              <a:path extrusionOk="0" h="1376276" w="1475540">
                <a:moveTo>
                  <a:pt x="0" y="0"/>
                </a:moveTo>
                <a:lnTo>
                  <a:pt x="1475539" y="0"/>
                </a:lnTo>
                <a:lnTo>
                  <a:pt x="1475539" y="1376276"/>
                </a:lnTo>
                <a:lnTo>
                  <a:pt x="0" y="1376276"/>
                </a:lnTo>
                <a:lnTo>
                  <a:pt x="0" y="0"/>
                </a:lnTo>
                <a:close/>
              </a:path>
            </a:pathLst>
          </a:custGeom>
          <a:blipFill rotWithShape="1">
            <a:blip r:embed="rId3">
              <a:alphaModFix/>
            </a:blip>
            <a:stretch>
              <a:fillRect b="0" l="0" r="0" t="0"/>
            </a:stretch>
          </a:blipFill>
          <a:ln>
            <a:noFill/>
          </a:ln>
        </p:spPr>
      </p:sp>
      <p:sp>
        <p:nvSpPr>
          <p:cNvPr id="633" name="Google Shape;633;p17"/>
          <p:cNvSpPr/>
          <p:nvPr/>
        </p:nvSpPr>
        <p:spPr>
          <a:xfrm>
            <a:off x="2777970" y="2712958"/>
            <a:ext cx="737770" cy="688138"/>
          </a:xfrm>
          <a:custGeom>
            <a:rect b="b" l="l" r="r" t="t"/>
            <a:pathLst>
              <a:path extrusionOk="0" h="1376276" w="1475540">
                <a:moveTo>
                  <a:pt x="0" y="0"/>
                </a:moveTo>
                <a:lnTo>
                  <a:pt x="1475540" y="0"/>
                </a:lnTo>
                <a:lnTo>
                  <a:pt x="1475540" y="1376276"/>
                </a:lnTo>
                <a:lnTo>
                  <a:pt x="0" y="1376276"/>
                </a:lnTo>
                <a:lnTo>
                  <a:pt x="0" y="0"/>
                </a:lnTo>
                <a:close/>
              </a:path>
            </a:pathLst>
          </a:custGeom>
          <a:blipFill rotWithShape="1">
            <a:blip r:embed="rId3">
              <a:alphaModFix/>
            </a:blip>
            <a:stretch>
              <a:fillRect b="0" l="0" r="0" t="0"/>
            </a:stretch>
          </a:blipFill>
          <a:ln>
            <a:noFill/>
          </a:ln>
        </p:spPr>
      </p:sp>
      <p:sp>
        <p:nvSpPr>
          <p:cNvPr id="634" name="Google Shape;634;p17"/>
          <p:cNvSpPr/>
          <p:nvPr/>
        </p:nvSpPr>
        <p:spPr>
          <a:xfrm>
            <a:off x="4304798" y="2712958"/>
            <a:ext cx="737770" cy="688138"/>
          </a:xfrm>
          <a:custGeom>
            <a:rect b="b" l="l" r="r" t="t"/>
            <a:pathLst>
              <a:path extrusionOk="0" h="1376276" w="1475540">
                <a:moveTo>
                  <a:pt x="0" y="0"/>
                </a:moveTo>
                <a:lnTo>
                  <a:pt x="1475540" y="0"/>
                </a:lnTo>
                <a:lnTo>
                  <a:pt x="1475540" y="1376276"/>
                </a:lnTo>
                <a:lnTo>
                  <a:pt x="0" y="1376276"/>
                </a:lnTo>
                <a:lnTo>
                  <a:pt x="0" y="0"/>
                </a:lnTo>
                <a:close/>
              </a:path>
            </a:pathLst>
          </a:custGeom>
          <a:blipFill rotWithShape="1">
            <a:blip r:embed="rId3">
              <a:alphaModFix/>
            </a:blip>
            <a:stretch>
              <a:fillRect b="0" l="0" r="0" t="0"/>
            </a:stretch>
          </a:blipFill>
          <a:ln>
            <a:noFill/>
          </a:ln>
        </p:spPr>
      </p:sp>
      <p:sp>
        <p:nvSpPr>
          <p:cNvPr id="635" name="Google Shape;635;p17"/>
          <p:cNvSpPr/>
          <p:nvPr/>
        </p:nvSpPr>
        <p:spPr>
          <a:xfrm>
            <a:off x="5831626" y="2712958"/>
            <a:ext cx="737770" cy="688138"/>
          </a:xfrm>
          <a:custGeom>
            <a:rect b="b" l="l" r="r" t="t"/>
            <a:pathLst>
              <a:path extrusionOk="0" h="1376276" w="1475540">
                <a:moveTo>
                  <a:pt x="0" y="0"/>
                </a:moveTo>
                <a:lnTo>
                  <a:pt x="1475540" y="0"/>
                </a:lnTo>
                <a:lnTo>
                  <a:pt x="1475540" y="1376276"/>
                </a:lnTo>
                <a:lnTo>
                  <a:pt x="0" y="1376276"/>
                </a:lnTo>
                <a:lnTo>
                  <a:pt x="0" y="0"/>
                </a:lnTo>
                <a:close/>
              </a:path>
            </a:pathLst>
          </a:custGeom>
          <a:blipFill rotWithShape="1">
            <a:blip r:embed="rId3">
              <a:alphaModFix/>
            </a:blip>
            <a:stretch>
              <a:fillRect b="0" l="0" r="0" t="0"/>
            </a:stretch>
          </a:blipFill>
          <a:ln>
            <a:noFill/>
          </a:ln>
        </p:spPr>
      </p:sp>
      <p:sp>
        <p:nvSpPr>
          <p:cNvPr id="636" name="Google Shape;636;p17"/>
          <p:cNvSpPr/>
          <p:nvPr/>
        </p:nvSpPr>
        <p:spPr>
          <a:xfrm>
            <a:off x="6770617" y="205105"/>
            <a:ext cx="2905049" cy="2057400"/>
          </a:xfrm>
          <a:custGeom>
            <a:rect b="b" l="l" r="r" t="t"/>
            <a:pathLst>
              <a:path extrusionOk="0" h="4114800" w="5810098">
                <a:moveTo>
                  <a:pt x="0" y="0"/>
                </a:moveTo>
                <a:lnTo>
                  <a:pt x="5810097" y="0"/>
                </a:lnTo>
                <a:lnTo>
                  <a:pt x="5810097" y="4114800"/>
                </a:lnTo>
                <a:lnTo>
                  <a:pt x="0" y="4114800"/>
                </a:lnTo>
                <a:lnTo>
                  <a:pt x="0" y="0"/>
                </a:lnTo>
                <a:close/>
              </a:path>
            </a:pathLst>
          </a:custGeom>
          <a:blipFill rotWithShape="1">
            <a:blip r:embed="rId4">
              <a:alphaModFix/>
            </a:blip>
            <a:stretch>
              <a:fillRect b="0" l="0" r="0" t="0"/>
            </a:stretch>
          </a:blipFill>
          <a:ln>
            <a:noFill/>
          </a:ln>
        </p:spPr>
      </p:sp>
      <p:sp>
        <p:nvSpPr>
          <p:cNvPr id="637" name="Google Shape;637;p17"/>
          <p:cNvSpPr/>
          <p:nvPr/>
        </p:nvSpPr>
        <p:spPr>
          <a:xfrm>
            <a:off x="-590512" y="3806328"/>
            <a:ext cx="2905049" cy="2057400"/>
          </a:xfrm>
          <a:custGeom>
            <a:rect b="b" l="l" r="r" t="t"/>
            <a:pathLst>
              <a:path extrusionOk="0" h="4114800" w="5810098">
                <a:moveTo>
                  <a:pt x="0" y="0"/>
                </a:moveTo>
                <a:lnTo>
                  <a:pt x="5810098" y="0"/>
                </a:lnTo>
                <a:lnTo>
                  <a:pt x="5810098" y="4114800"/>
                </a:lnTo>
                <a:lnTo>
                  <a:pt x="0" y="4114800"/>
                </a:lnTo>
                <a:lnTo>
                  <a:pt x="0" y="0"/>
                </a:lnTo>
                <a:close/>
              </a:path>
            </a:pathLst>
          </a:custGeom>
          <a:blipFill rotWithShape="1">
            <a:blip r:embed="rId5">
              <a:alphaModFix/>
            </a:blip>
            <a:stretch>
              <a:fillRect b="0" l="0" r="0" t="0"/>
            </a:stretch>
          </a:blipFill>
          <a:ln>
            <a:noFill/>
          </a:ln>
        </p:spPr>
      </p:sp>
      <p:sp>
        <p:nvSpPr>
          <p:cNvPr id="638" name="Google Shape;638;p17"/>
          <p:cNvSpPr txBox="1"/>
          <p:nvPr/>
        </p:nvSpPr>
        <p:spPr>
          <a:xfrm>
            <a:off x="709625" y="432502"/>
            <a:ext cx="5231700" cy="615600"/>
          </a:xfrm>
          <a:prstGeom prst="rect">
            <a:avLst/>
          </a:prstGeom>
          <a:noFill/>
          <a:ln>
            <a:noFill/>
          </a:ln>
        </p:spPr>
        <p:txBody>
          <a:bodyPr anchorCtr="0" anchor="t" bIns="0" lIns="0" spcFirstLastPara="1" rIns="0" wrap="square" tIns="0">
            <a:spAutoFit/>
          </a:bodyPr>
          <a:lstStyle/>
          <a:p>
            <a:pPr indent="0" lvl="0" marL="0" marR="0" rtl="0" algn="l">
              <a:lnSpc>
                <a:spcPct val="112000"/>
              </a:lnSpc>
              <a:spcBef>
                <a:spcPts val="0"/>
              </a:spcBef>
              <a:spcAft>
                <a:spcPts val="0"/>
              </a:spcAft>
              <a:buNone/>
            </a:pPr>
            <a:r>
              <a:rPr b="0" i="0" lang="en" sz="4000" u="none" cap="none" strike="noStrike">
                <a:solidFill>
                  <a:srgbClr val="000000"/>
                </a:solidFill>
                <a:latin typeface="Luckiest Guy"/>
                <a:ea typeface="Luckiest Guy"/>
                <a:cs typeface="Luckiest Guy"/>
                <a:sym typeface="Luckiest Guy"/>
              </a:rPr>
              <a:t>Add a Timeline Page</a:t>
            </a:r>
            <a:endParaRPr sz="700"/>
          </a:p>
        </p:txBody>
      </p:sp>
      <p:sp>
        <p:nvSpPr>
          <p:cNvPr id="639" name="Google Shape;639;p17"/>
          <p:cNvSpPr txBox="1"/>
          <p:nvPr/>
        </p:nvSpPr>
        <p:spPr>
          <a:xfrm>
            <a:off x="1620027" y="1753940"/>
            <a:ext cx="1649790" cy="334963"/>
          </a:xfrm>
          <a:prstGeom prst="rect">
            <a:avLst/>
          </a:prstGeom>
          <a:noFill/>
          <a:ln>
            <a:noFill/>
          </a:ln>
        </p:spPr>
        <p:txBody>
          <a:bodyPr anchorCtr="0" anchor="t" bIns="0" lIns="0" spcFirstLastPara="1" rIns="0" wrap="square" tIns="0">
            <a:spAutoFit/>
          </a:bodyPr>
          <a:lstStyle/>
          <a:p>
            <a:pPr indent="0" lvl="0" marL="0" marR="0" rtl="0" algn="l">
              <a:lnSpc>
                <a:spcPct val="140010"/>
              </a:lnSpc>
              <a:spcBef>
                <a:spcPts val="0"/>
              </a:spcBef>
              <a:spcAft>
                <a:spcPts val="0"/>
              </a:spcAft>
              <a:buNone/>
            </a:pPr>
            <a:r>
              <a:rPr b="0" i="0" lang="en" sz="2000" u="none" cap="none" strike="noStrike">
                <a:solidFill>
                  <a:srgbClr val="000000"/>
                </a:solidFill>
                <a:latin typeface="Paytone One"/>
                <a:ea typeface="Paytone One"/>
                <a:cs typeface="Paytone One"/>
                <a:sym typeface="Paytone One"/>
              </a:rPr>
              <a:t>MAIN POINT</a:t>
            </a:r>
            <a:endParaRPr sz="700"/>
          </a:p>
        </p:txBody>
      </p:sp>
      <p:sp>
        <p:nvSpPr>
          <p:cNvPr id="640" name="Google Shape;640;p17"/>
          <p:cNvSpPr txBox="1"/>
          <p:nvPr/>
        </p:nvSpPr>
        <p:spPr>
          <a:xfrm>
            <a:off x="4673683" y="1753940"/>
            <a:ext cx="1649790" cy="334963"/>
          </a:xfrm>
          <a:prstGeom prst="rect">
            <a:avLst/>
          </a:prstGeom>
          <a:noFill/>
          <a:ln>
            <a:noFill/>
          </a:ln>
        </p:spPr>
        <p:txBody>
          <a:bodyPr anchorCtr="0" anchor="t" bIns="0" lIns="0" spcFirstLastPara="1" rIns="0" wrap="square" tIns="0">
            <a:spAutoFit/>
          </a:bodyPr>
          <a:lstStyle/>
          <a:p>
            <a:pPr indent="0" lvl="0" marL="0" marR="0" rtl="0" algn="l">
              <a:lnSpc>
                <a:spcPct val="140010"/>
              </a:lnSpc>
              <a:spcBef>
                <a:spcPts val="0"/>
              </a:spcBef>
              <a:spcAft>
                <a:spcPts val="0"/>
              </a:spcAft>
              <a:buNone/>
            </a:pPr>
            <a:r>
              <a:rPr b="0" i="0" lang="en" sz="2000" u="none" cap="none" strike="noStrike">
                <a:solidFill>
                  <a:srgbClr val="000000"/>
                </a:solidFill>
                <a:latin typeface="Paytone One"/>
                <a:ea typeface="Paytone One"/>
                <a:cs typeface="Paytone One"/>
                <a:sym typeface="Paytone One"/>
              </a:rPr>
              <a:t>MAIN POINT</a:t>
            </a:r>
            <a:endParaRPr sz="700"/>
          </a:p>
        </p:txBody>
      </p:sp>
      <p:sp>
        <p:nvSpPr>
          <p:cNvPr id="641" name="Google Shape;641;p17"/>
          <p:cNvSpPr txBox="1"/>
          <p:nvPr/>
        </p:nvSpPr>
        <p:spPr>
          <a:xfrm>
            <a:off x="3146855" y="3471364"/>
            <a:ext cx="1649790" cy="334963"/>
          </a:xfrm>
          <a:prstGeom prst="rect">
            <a:avLst/>
          </a:prstGeom>
          <a:noFill/>
          <a:ln>
            <a:noFill/>
          </a:ln>
        </p:spPr>
        <p:txBody>
          <a:bodyPr anchorCtr="0" anchor="t" bIns="0" lIns="0" spcFirstLastPara="1" rIns="0" wrap="square" tIns="0">
            <a:spAutoFit/>
          </a:bodyPr>
          <a:lstStyle/>
          <a:p>
            <a:pPr indent="0" lvl="0" marL="0" marR="0" rtl="0" algn="l">
              <a:lnSpc>
                <a:spcPct val="140010"/>
              </a:lnSpc>
              <a:spcBef>
                <a:spcPts val="0"/>
              </a:spcBef>
              <a:spcAft>
                <a:spcPts val="0"/>
              </a:spcAft>
              <a:buNone/>
            </a:pPr>
            <a:r>
              <a:rPr b="0" i="0" lang="en" sz="2000" u="none" cap="none" strike="noStrike">
                <a:solidFill>
                  <a:srgbClr val="000000"/>
                </a:solidFill>
                <a:latin typeface="Paytone One"/>
                <a:ea typeface="Paytone One"/>
                <a:cs typeface="Paytone One"/>
                <a:sym typeface="Paytone One"/>
              </a:rPr>
              <a:t>MAIN POINT</a:t>
            </a:r>
            <a:endParaRPr sz="700"/>
          </a:p>
        </p:txBody>
      </p:sp>
      <p:sp>
        <p:nvSpPr>
          <p:cNvPr id="642" name="Google Shape;642;p17"/>
          <p:cNvSpPr txBox="1"/>
          <p:nvPr/>
        </p:nvSpPr>
        <p:spPr>
          <a:xfrm>
            <a:off x="6192776" y="3471364"/>
            <a:ext cx="1649789" cy="334963"/>
          </a:xfrm>
          <a:prstGeom prst="rect">
            <a:avLst/>
          </a:prstGeom>
          <a:noFill/>
          <a:ln>
            <a:noFill/>
          </a:ln>
        </p:spPr>
        <p:txBody>
          <a:bodyPr anchorCtr="0" anchor="t" bIns="0" lIns="0" spcFirstLastPara="1" rIns="0" wrap="square" tIns="0">
            <a:spAutoFit/>
          </a:bodyPr>
          <a:lstStyle/>
          <a:p>
            <a:pPr indent="0" lvl="0" marL="0" marR="0" rtl="0" algn="l">
              <a:lnSpc>
                <a:spcPct val="140010"/>
              </a:lnSpc>
              <a:spcBef>
                <a:spcPts val="0"/>
              </a:spcBef>
              <a:spcAft>
                <a:spcPts val="0"/>
              </a:spcAft>
              <a:buNone/>
            </a:pPr>
            <a:r>
              <a:rPr b="0" i="0" lang="en" sz="2000" u="none" cap="none" strike="noStrike">
                <a:solidFill>
                  <a:srgbClr val="000000"/>
                </a:solidFill>
                <a:latin typeface="Paytone One"/>
                <a:ea typeface="Paytone One"/>
                <a:cs typeface="Paytone One"/>
                <a:sym typeface="Paytone One"/>
              </a:rPr>
              <a:t>MAIN POINT</a:t>
            </a:r>
            <a:endParaRPr sz="700"/>
          </a:p>
        </p:txBody>
      </p:sp>
      <p:sp>
        <p:nvSpPr>
          <p:cNvPr id="643" name="Google Shape;643;p17"/>
          <p:cNvSpPr txBox="1"/>
          <p:nvPr/>
        </p:nvSpPr>
        <p:spPr>
          <a:xfrm>
            <a:off x="1620025" y="2243450"/>
            <a:ext cx="1287000" cy="330900"/>
          </a:xfrm>
          <a:prstGeom prst="rect">
            <a:avLst/>
          </a:prstGeom>
          <a:noFill/>
          <a:ln>
            <a:noFill/>
          </a:ln>
        </p:spPr>
        <p:txBody>
          <a:bodyPr anchorCtr="0" anchor="t" bIns="0" lIns="0" spcFirstLastPara="1" rIns="0" wrap="square" tIns="0">
            <a:spAutoFit/>
          </a:bodyPr>
          <a:lstStyle/>
          <a:p>
            <a:pPr indent="0" lvl="1" marL="0" marR="0" rtl="0" algn="l">
              <a:lnSpc>
                <a:spcPct val="115000"/>
              </a:lnSpc>
              <a:spcBef>
                <a:spcPts val="0"/>
              </a:spcBef>
              <a:spcAft>
                <a:spcPts val="0"/>
              </a:spcAft>
              <a:buNone/>
            </a:pPr>
            <a:r>
              <a:rPr b="1" i="0" lang="en" sz="1000" u="none" cap="none" strike="noStrike">
                <a:solidFill>
                  <a:srgbClr val="2D304E"/>
                </a:solidFill>
                <a:latin typeface="DM Sans"/>
                <a:ea typeface="DM Sans"/>
                <a:cs typeface="DM Sans"/>
                <a:sym typeface="DM Sans"/>
              </a:rPr>
              <a:t>Elaborate on what you want to discuss. </a:t>
            </a:r>
            <a:endParaRPr sz="700"/>
          </a:p>
        </p:txBody>
      </p:sp>
      <p:sp>
        <p:nvSpPr>
          <p:cNvPr id="644" name="Google Shape;644;p17"/>
          <p:cNvSpPr txBox="1"/>
          <p:nvPr/>
        </p:nvSpPr>
        <p:spPr>
          <a:xfrm>
            <a:off x="4673674" y="2243450"/>
            <a:ext cx="1287000" cy="330900"/>
          </a:xfrm>
          <a:prstGeom prst="rect">
            <a:avLst/>
          </a:prstGeom>
          <a:noFill/>
          <a:ln>
            <a:noFill/>
          </a:ln>
        </p:spPr>
        <p:txBody>
          <a:bodyPr anchorCtr="0" anchor="t" bIns="0" lIns="0" spcFirstLastPara="1" rIns="0" wrap="square" tIns="0">
            <a:spAutoFit/>
          </a:bodyPr>
          <a:lstStyle/>
          <a:p>
            <a:pPr indent="0" lvl="1" marL="0" marR="0" rtl="0" algn="l">
              <a:lnSpc>
                <a:spcPct val="115000"/>
              </a:lnSpc>
              <a:spcBef>
                <a:spcPts val="0"/>
              </a:spcBef>
              <a:spcAft>
                <a:spcPts val="0"/>
              </a:spcAft>
              <a:buNone/>
            </a:pPr>
            <a:r>
              <a:rPr b="1" i="0" lang="en" sz="1000" u="none" cap="none" strike="noStrike">
                <a:solidFill>
                  <a:srgbClr val="2D304E"/>
                </a:solidFill>
                <a:latin typeface="DM Sans"/>
                <a:ea typeface="DM Sans"/>
                <a:cs typeface="DM Sans"/>
                <a:sym typeface="DM Sans"/>
              </a:rPr>
              <a:t>Elaborate on what you want to discuss. </a:t>
            </a:r>
            <a:endParaRPr sz="700"/>
          </a:p>
        </p:txBody>
      </p:sp>
      <p:sp>
        <p:nvSpPr>
          <p:cNvPr id="645" name="Google Shape;645;p17"/>
          <p:cNvSpPr txBox="1"/>
          <p:nvPr/>
        </p:nvSpPr>
        <p:spPr>
          <a:xfrm>
            <a:off x="3146849" y="3960875"/>
            <a:ext cx="1374900" cy="330900"/>
          </a:xfrm>
          <a:prstGeom prst="rect">
            <a:avLst/>
          </a:prstGeom>
          <a:noFill/>
          <a:ln>
            <a:noFill/>
          </a:ln>
        </p:spPr>
        <p:txBody>
          <a:bodyPr anchorCtr="0" anchor="t" bIns="0" lIns="0" spcFirstLastPara="1" rIns="0" wrap="square" tIns="0">
            <a:spAutoFit/>
          </a:bodyPr>
          <a:lstStyle/>
          <a:p>
            <a:pPr indent="0" lvl="1" marL="0" marR="0" rtl="0" algn="l">
              <a:lnSpc>
                <a:spcPct val="115000"/>
              </a:lnSpc>
              <a:spcBef>
                <a:spcPts val="0"/>
              </a:spcBef>
              <a:spcAft>
                <a:spcPts val="0"/>
              </a:spcAft>
              <a:buNone/>
            </a:pPr>
            <a:r>
              <a:rPr b="1" i="0" lang="en" sz="1000" u="none" cap="none" strike="noStrike">
                <a:solidFill>
                  <a:srgbClr val="2D304E"/>
                </a:solidFill>
                <a:latin typeface="DM Sans"/>
                <a:ea typeface="DM Sans"/>
                <a:cs typeface="DM Sans"/>
                <a:sym typeface="DM Sans"/>
              </a:rPr>
              <a:t>Elaborate on what you want to discuss. </a:t>
            </a:r>
            <a:endParaRPr sz="700"/>
          </a:p>
        </p:txBody>
      </p:sp>
      <p:sp>
        <p:nvSpPr>
          <p:cNvPr id="646" name="Google Shape;646;p17"/>
          <p:cNvSpPr txBox="1"/>
          <p:nvPr/>
        </p:nvSpPr>
        <p:spPr>
          <a:xfrm>
            <a:off x="6192775" y="3960875"/>
            <a:ext cx="1374900" cy="330900"/>
          </a:xfrm>
          <a:prstGeom prst="rect">
            <a:avLst/>
          </a:prstGeom>
          <a:noFill/>
          <a:ln>
            <a:noFill/>
          </a:ln>
        </p:spPr>
        <p:txBody>
          <a:bodyPr anchorCtr="0" anchor="t" bIns="0" lIns="0" spcFirstLastPara="1" rIns="0" wrap="square" tIns="0">
            <a:spAutoFit/>
          </a:bodyPr>
          <a:lstStyle/>
          <a:p>
            <a:pPr indent="0" lvl="1" marL="0" marR="0" rtl="0" algn="l">
              <a:lnSpc>
                <a:spcPct val="115000"/>
              </a:lnSpc>
              <a:spcBef>
                <a:spcPts val="0"/>
              </a:spcBef>
              <a:spcAft>
                <a:spcPts val="0"/>
              </a:spcAft>
              <a:buNone/>
            </a:pPr>
            <a:r>
              <a:rPr b="1" i="0" lang="en" sz="1000" u="none" cap="none" strike="noStrike">
                <a:solidFill>
                  <a:srgbClr val="2D304E"/>
                </a:solidFill>
                <a:latin typeface="DM Sans"/>
                <a:ea typeface="DM Sans"/>
                <a:cs typeface="DM Sans"/>
                <a:sym typeface="DM Sans"/>
              </a:rPr>
              <a:t>Elaborate on what you want to discuss. </a:t>
            </a:r>
            <a:endParaRPr sz="700"/>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4FFC4"/>
        </a:solidFill>
      </p:bgPr>
    </p:bg>
    <p:spTree>
      <p:nvGrpSpPr>
        <p:cNvPr id="650" name="Shape 650"/>
        <p:cNvGrpSpPr/>
        <p:nvPr/>
      </p:nvGrpSpPr>
      <p:grpSpPr>
        <a:xfrm>
          <a:off x="0" y="0"/>
          <a:ext cx="0" cy="0"/>
          <a:chOff x="0" y="0"/>
          <a:chExt cx="0" cy="0"/>
        </a:xfrm>
      </p:grpSpPr>
      <p:grpSp>
        <p:nvGrpSpPr>
          <p:cNvPr id="651" name="Google Shape;651;p18"/>
          <p:cNvGrpSpPr/>
          <p:nvPr/>
        </p:nvGrpSpPr>
        <p:grpSpPr>
          <a:xfrm>
            <a:off x="-571500" y="0"/>
            <a:ext cx="10287000" cy="5143500"/>
            <a:chOff x="0" y="0"/>
            <a:chExt cx="27432000" cy="13716000"/>
          </a:xfrm>
        </p:grpSpPr>
        <p:sp>
          <p:nvSpPr>
            <p:cNvPr id="652" name="Google Shape;652;p18"/>
            <p:cNvSpPr/>
            <p:nvPr/>
          </p:nvSpPr>
          <p:spPr>
            <a:xfrm>
              <a:off x="0" y="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653" name="Google Shape;653;p18"/>
            <p:cNvSpPr/>
            <p:nvPr/>
          </p:nvSpPr>
          <p:spPr>
            <a:xfrm>
              <a:off x="4572000" y="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654" name="Google Shape;654;p18"/>
            <p:cNvSpPr/>
            <p:nvPr/>
          </p:nvSpPr>
          <p:spPr>
            <a:xfrm>
              <a:off x="9144000" y="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655" name="Google Shape;655;p18"/>
            <p:cNvSpPr/>
            <p:nvPr/>
          </p:nvSpPr>
          <p:spPr>
            <a:xfrm>
              <a:off x="13716000" y="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656" name="Google Shape;656;p18"/>
            <p:cNvSpPr/>
            <p:nvPr/>
          </p:nvSpPr>
          <p:spPr>
            <a:xfrm>
              <a:off x="18288000" y="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657" name="Google Shape;657;p18"/>
            <p:cNvSpPr/>
            <p:nvPr/>
          </p:nvSpPr>
          <p:spPr>
            <a:xfrm>
              <a:off x="22860000" y="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658" name="Google Shape;658;p18"/>
            <p:cNvSpPr/>
            <p:nvPr/>
          </p:nvSpPr>
          <p:spPr>
            <a:xfrm>
              <a:off x="0" y="4572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659" name="Google Shape;659;p18"/>
            <p:cNvSpPr/>
            <p:nvPr/>
          </p:nvSpPr>
          <p:spPr>
            <a:xfrm>
              <a:off x="4572000" y="4572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660" name="Google Shape;660;p18"/>
            <p:cNvSpPr/>
            <p:nvPr/>
          </p:nvSpPr>
          <p:spPr>
            <a:xfrm>
              <a:off x="9144000" y="4572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661" name="Google Shape;661;p18"/>
            <p:cNvSpPr/>
            <p:nvPr/>
          </p:nvSpPr>
          <p:spPr>
            <a:xfrm>
              <a:off x="13716000" y="4572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662" name="Google Shape;662;p18"/>
            <p:cNvSpPr/>
            <p:nvPr/>
          </p:nvSpPr>
          <p:spPr>
            <a:xfrm>
              <a:off x="18288000" y="4572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663" name="Google Shape;663;p18"/>
            <p:cNvSpPr/>
            <p:nvPr/>
          </p:nvSpPr>
          <p:spPr>
            <a:xfrm>
              <a:off x="22860000" y="4572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664" name="Google Shape;664;p18"/>
            <p:cNvSpPr/>
            <p:nvPr/>
          </p:nvSpPr>
          <p:spPr>
            <a:xfrm>
              <a:off x="0" y="9144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665" name="Google Shape;665;p18"/>
            <p:cNvSpPr/>
            <p:nvPr/>
          </p:nvSpPr>
          <p:spPr>
            <a:xfrm>
              <a:off x="4572000" y="9144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666" name="Google Shape;666;p18"/>
            <p:cNvSpPr/>
            <p:nvPr/>
          </p:nvSpPr>
          <p:spPr>
            <a:xfrm>
              <a:off x="9144000" y="9144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667" name="Google Shape;667;p18"/>
            <p:cNvSpPr/>
            <p:nvPr/>
          </p:nvSpPr>
          <p:spPr>
            <a:xfrm>
              <a:off x="13716000" y="9144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668" name="Google Shape;668;p18"/>
            <p:cNvSpPr/>
            <p:nvPr/>
          </p:nvSpPr>
          <p:spPr>
            <a:xfrm>
              <a:off x="18288000" y="9144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sp>
          <p:nvSpPr>
            <p:cNvPr id="669" name="Google Shape;669;p18"/>
            <p:cNvSpPr/>
            <p:nvPr/>
          </p:nvSpPr>
          <p:spPr>
            <a:xfrm>
              <a:off x="22860000" y="9144000"/>
              <a:ext cx="4572000" cy="4572000"/>
            </a:xfrm>
            <a:custGeom>
              <a:rect b="b" l="l" r="r" t="t"/>
              <a:pathLst>
                <a:path extrusionOk="0" h="4572000" w="4572000">
                  <a:moveTo>
                    <a:pt x="0" y="0"/>
                  </a:moveTo>
                  <a:lnTo>
                    <a:pt x="4572000" y="0"/>
                  </a:lnTo>
                  <a:lnTo>
                    <a:pt x="4572000" y="4572000"/>
                  </a:lnTo>
                  <a:lnTo>
                    <a:pt x="0" y="4572000"/>
                  </a:lnTo>
                  <a:lnTo>
                    <a:pt x="0" y="0"/>
                  </a:lnTo>
                  <a:close/>
                </a:path>
              </a:pathLst>
            </a:custGeom>
            <a:blipFill rotWithShape="1">
              <a:blip r:embed="rId3">
                <a:alphaModFix/>
              </a:blip>
              <a:stretch>
                <a:fillRect b="0" l="0" r="0" t="0"/>
              </a:stretch>
            </a:blipFill>
            <a:ln>
              <a:noFill/>
            </a:ln>
          </p:spPr>
        </p:sp>
      </p:grpSp>
      <p:sp>
        <p:nvSpPr>
          <p:cNvPr id="670" name="Google Shape;670;p18"/>
          <p:cNvSpPr/>
          <p:nvPr/>
        </p:nvSpPr>
        <p:spPr>
          <a:xfrm>
            <a:off x="416052" y="804863"/>
            <a:ext cx="8311896" cy="4114800"/>
          </a:xfrm>
          <a:custGeom>
            <a:rect b="b" l="l" r="r" t="t"/>
            <a:pathLst>
              <a:path extrusionOk="0" h="8229600" w="16623792">
                <a:moveTo>
                  <a:pt x="0" y="0"/>
                </a:moveTo>
                <a:lnTo>
                  <a:pt x="16623792" y="0"/>
                </a:lnTo>
                <a:lnTo>
                  <a:pt x="16623792" y="8229600"/>
                </a:lnTo>
                <a:lnTo>
                  <a:pt x="0" y="8229600"/>
                </a:lnTo>
                <a:lnTo>
                  <a:pt x="0" y="0"/>
                </a:lnTo>
                <a:close/>
              </a:path>
            </a:pathLst>
          </a:custGeom>
          <a:blipFill rotWithShape="1">
            <a:blip r:embed="rId4">
              <a:alphaModFix/>
            </a:blip>
            <a:stretch>
              <a:fillRect b="0" l="0" r="0" t="0"/>
            </a:stretch>
          </a:blipFill>
          <a:ln>
            <a:noFill/>
          </a:ln>
        </p:spPr>
      </p:sp>
      <p:sp>
        <p:nvSpPr>
          <p:cNvPr id="671" name="Google Shape;671;p18"/>
          <p:cNvSpPr/>
          <p:nvPr/>
        </p:nvSpPr>
        <p:spPr>
          <a:xfrm>
            <a:off x="2807437" y="223838"/>
            <a:ext cx="2843327" cy="2057400"/>
          </a:xfrm>
          <a:custGeom>
            <a:rect b="b" l="l" r="r" t="t"/>
            <a:pathLst>
              <a:path extrusionOk="0" h="4114800" w="5686654">
                <a:moveTo>
                  <a:pt x="0" y="0"/>
                </a:moveTo>
                <a:lnTo>
                  <a:pt x="5686654" y="0"/>
                </a:lnTo>
                <a:lnTo>
                  <a:pt x="5686654" y="4114800"/>
                </a:lnTo>
                <a:lnTo>
                  <a:pt x="0" y="4114800"/>
                </a:lnTo>
                <a:lnTo>
                  <a:pt x="0" y="0"/>
                </a:lnTo>
                <a:close/>
              </a:path>
            </a:pathLst>
          </a:custGeom>
          <a:blipFill rotWithShape="1">
            <a:blip r:embed="rId5">
              <a:alphaModFix/>
            </a:blip>
            <a:stretch>
              <a:fillRect b="0" l="0" r="0" t="0"/>
            </a:stretch>
          </a:blipFill>
          <a:ln>
            <a:noFill/>
          </a:ln>
        </p:spPr>
      </p:sp>
      <p:sp>
        <p:nvSpPr>
          <p:cNvPr id="672" name="Google Shape;672;p18"/>
          <p:cNvSpPr/>
          <p:nvPr/>
        </p:nvSpPr>
        <p:spPr>
          <a:xfrm>
            <a:off x="6757133" y="1486231"/>
            <a:ext cx="2373434" cy="2304388"/>
          </a:xfrm>
          <a:custGeom>
            <a:rect b="b" l="l" r="r" t="t"/>
            <a:pathLst>
              <a:path extrusionOk="0" h="4608776" w="4746867">
                <a:moveTo>
                  <a:pt x="0" y="0"/>
                </a:moveTo>
                <a:lnTo>
                  <a:pt x="4746868" y="0"/>
                </a:lnTo>
                <a:lnTo>
                  <a:pt x="4746868" y="4608776"/>
                </a:lnTo>
                <a:lnTo>
                  <a:pt x="0" y="4608776"/>
                </a:lnTo>
                <a:lnTo>
                  <a:pt x="0" y="0"/>
                </a:lnTo>
                <a:close/>
              </a:path>
            </a:pathLst>
          </a:custGeom>
          <a:blipFill rotWithShape="1">
            <a:blip r:embed="rId6">
              <a:alphaModFix/>
            </a:blip>
            <a:stretch>
              <a:fillRect b="0" l="0" r="0" t="0"/>
            </a:stretch>
          </a:blipFill>
          <a:ln>
            <a:noFill/>
          </a:ln>
        </p:spPr>
      </p:sp>
      <p:sp>
        <p:nvSpPr>
          <p:cNvPr id="673" name="Google Shape;673;p18"/>
          <p:cNvSpPr/>
          <p:nvPr/>
        </p:nvSpPr>
        <p:spPr>
          <a:xfrm>
            <a:off x="-1134884" y="599963"/>
            <a:ext cx="2835097" cy="2057400"/>
          </a:xfrm>
          <a:custGeom>
            <a:rect b="b" l="l" r="r" t="t"/>
            <a:pathLst>
              <a:path extrusionOk="0" h="4114800" w="5670194">
                <a:moveTo>
                  <a:pt x="0" y="0"/>
                </a:moveTo>
                <a:lnTo>
                  <a:pt x="5670194" y="0"/>
                </a:lnTo>
                <a:lnTo>
                  <a:pt x="5670194" y="4114800"/>
                </a:lnTo>
                <a:lnTo>
                  <a:pt x="0" y="4114800"/>
                </a:lnTo>
                <a:lnTo>
                  <a:pt x="0" y="0"/>
                </a:lnTo>
                <a:close/>
              </a:path>
            </a:pathLst>
          </a:custGeom>
          <a:blipFill rotWithShape="1">
            <a:blip r:embed="rId7">
              <a:alphaModFix/>
            </a:blip>
            <a:stretch>
              <a:fillRect b="0" l="0" r="0" t="0"/>
            </a:stretch>
          </a:blipFill>
          <a:ln>
            <a:noFill/>
          </a:ln>
        </p:spPr>
      </p:sp>
      <p:sp>
        <p:nvSpPr>
          <p:cNvPr id="674" name="Google Shape;674;p18"/>
          <p:cNvSpPr/>
          <p:nvPr/>
        </p:nvSpPr>
        <p:spPr>
          <a:xfrm>
            <a:off x="495924" y="2968099"/>
            <a:ext cx="1885327" cy="2057400"/>
          </a:xfrm>
          <a:custGeom>
            <a:rect b="b" l="l" r="r" t="t"/>
            <a:pathLst>
              <a:path extrusionOk="0" h="4114800" w="3770653">
                <a:moveTo>
                  <a:pt x="0" y="0"/>
                </a:moveTo>
                <a:lnTo>
                  <a:pt x="3770653" y="0"/>
                </a:lnTo>
                <a:lnTo>
                  <a:pt x="3770653" y="4114800"/>
                </a:lnTo>
                <a:lnTo>
                  <a:pt x="0" y="4114800"/>
                </a:lnTo>
                <a:lnTo>
                  <a:pt x="0" y="0"/>
                </a:lnTo>
                <a:close/>
              </a:path>
            </a:pathLst>
          </a:custGeom>
          <a:blipFill rotWithShape="1">
            <a:blip r:embed="rId8">
              <a:alphaModFix/>
            </a:blip>
            <a:stretch>
              <a:fillRect b="0" l="0" r="0" t="0"/>
            </a:stretch>
          </a:blipFill>
          <a:ln>
            <a:noFill/>
          </a:ln>
        </p:spPr>
      </p:sp>
      <p:sp>
        <p:nvSpPr>
          <p:cNvPr id="675" name="Google Shape;675;p18"/>
          <p:cNvSpPr txBox="1"/>
          <p:nvPr/>
        </p:nvSpPr>
        <p:spPr>
          <a:xfrm>
            <a:off x="2381250" y="2350842"/>
            <a:ext cx="3695700" cy="1046700"/>
          </a:xfrm>
          <a:prstGeom prst="rect">
            <a:avLst/>
          </a:prstGeom>
          <a:noFill/>
          <a:ln>
            <a:noFill/>
          </a:ln>
        </p:spPr>
        <p:txBody>
          <a:bodyPr anchorCtr="0" anchor="t" bIns="0" lIns="0" spcFirstLastPara="1" rIns="0" wrap="square" tIns="0">
            <a:spAutoFit/>
          </a:bodyPr>
          <a:lstStyle/>
          <a:p>
            <a:pPr indent="0" lvl="0" marL="0" marR="0" rtl="0" algn="ctr">
              <a:lnSpc>
                <a:spcPct val="112000"/>
              </a:lnSpc>
              <a:spcBef>
                <a:spcPts val="0"/>
              </a:spcBef>
              <a:spcAft>
                <a:spcPts val="0"/>
              </a:spcAft>
              <a:buNone/>
            </a:pPr>
            <a:r>
              <a:rPr b="0" i="0" lang="en" sz="6800" u="none" cap="none" strike="noStrike">
                <a:solidFill>
                  <a:srgbClr val="000000"/>
                </a:solidFill>
                <a:latin typeface="Luckiest Guy"/>
                <a:ea typeface="Luckiest Guy"/>
                <a:cs typeface="Luckiest Guy"/>
                <a:sym typeface="Luckiest Guy"/>
              </a:rPr>
              <a:t>Planner</a:t>
            </a:r>
            <a:endParaRPr sz="700"/>
          </a:p>
        </p:txBody>
      </p:sp>
      <p:sp>
        <p:nvSpPr>
          <p:cNvPr id="676" name="Google Shape;676;p18"/>
          <p:cNvSpPr txBox="1"/>
          <p:nvPr/>
        </p:nvSpPr>
        <p:spPr>
          <a:xfrm>
            <a:off x="2126232" y="3466295"/>
            <a:ext cx="4205737" cy="140335"/>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0" i="0" lang="en" sz="900" u="none" cap="none" strike="noStrike">
                <a:solidFill>
                  <a:srgbClr val="000000"/>
                </a:solidFill>
                <a:latin typeface="Montserrat SemiBold"/>
                <a:ea typeface="Montserrat SemiBold"/>
                <a:cs typeface="Montserrat SemiBold"/>
                <a:sym typeface="Montserrat SemiBold"/>
              </a:rPr>
              <a:t>Elaborate on what you want to discuss. </a:t>
            </a:r>
            <a:endParaRPr sz="700"/>
          </a:p>
        </p:txBody>
      </p:sp>
      <p:sp>
        <p:nvSpPr>
          <p:cNvPr id="677" name="Google Shape;677;p18"/>
          <p:cNvSpPr txBox="1"/>
          <p:nvPr/>
        </p:nvSpPr>
        <p:spPr>
          <a:xfrm>
            <a:off x="3105775" y="377100"/>
            <a:ext cx="2110200" cy="1323600"/>
          </a:xfrm>
          <a:prstGeom prst="rect">
            <a:avLst/>
          </a:prstGeom>
          <a:noFill/>
          <a:ln>
            <a:noFill/>
          </a:ln>
        </p:spPr>
        <p:txBody>
          <a:bodyPr anchorCtr="0" anchor="t" bIns="0" lIns="0" spcFirstLastPara="1" rIns="0" wrap="square" tIns="0">
            <a:spAutoFit/>
          </a:bodyPr>
          <a:lstStyle/>
          <a:p>
            <a:pPr indent="0" lvl="0" marL="0" marR="0" rtl="0" algn="ctr">
              <a:lnSpc>
                <a:spcPct val="112001"/>
              </a:lnSpc>
              <a:spcBef>
                <a:spcPts val="0"/>
              </a:spcBef>
              <a:spcAft>
                <a:spcPts val="0"/>
              </a:spcAft>
              <a:buNone/>
            </a:pPr>
            <a:r>
              <a:rPr b="0" i="0" lang="en" sz="8600" u="none" cap="none" strike="noStrike">
                <a:solidFill>
                  <a:srgbClr val="000000"/>
                </a:solidFill>
                <a:latin typeface="Luckiest Guy"/>
                <a:ea typeface="Luckiest Guy"/>
                <a:cs typeface="Luckiest Guy"/>
                <a:sym typeface="Luckiest Guy"/>
              </a:rPr>
              <a:t>02.</a:t>
            </a:r>
            <a:endParaRPr sz="700"/>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F3FFF"/>
        </a:solidFill>
      </p:bgPr>
    </p:bg>
    <p:spTree>
      <p:nvGrpSpPr>
        <p:cNvPr id="681" name="Shape 681"/>
        <p:cNvGrpSpPr/>
        <p:nvPr/>
      </p:nvGrpSpPr>
      <p:grpSpPr>
        <a:xfrm>
          <a:off x="0" y="0"/>
          <a:ext cx="0" cy="0"/>
          <a:chOff x="0" y="0"/>
          <a:chExt cx="0" cy="0"/>
        </a:xfrm>
      </p:grpSpPr>
      <p:grpSp>
        <p:nvGrpSpPr>
          <p:cNvPr id="682" name="Google Shape;682;p19"/>
          <p:cNvGrpSpPr/>
          <p:nvPr/>
        </p:nvGrpSpPr>
        <p:grpSpPr>
          <a:xfrm>
            <a:off x="1120883" y="487105"/>
            <a:ext cx="7102258" cy="4015680"/>
            <a:chOff x="0" y="-38100"/>
            <a:chExt cx="3741107" cy="2115256"/>
          </a:xfrm>
        </p:grpSpPr>
        <p:sp>
          <p:nvSpPr>
            <p:cNvPr id="683" name="Google Shape;683;p19"/>
            <p:cNvSpPr/>
            <p:nvPr/>
          </p:nvSpPr>
          <p:spPr>
            <a:xfrm>
              <a:off x="0" y="0"/>
              <a:ext cx="3741107" cy="2077156"/>
            </a:xfrm>
            <a:custGeom>
              <a:rect b="b" l="l" r="r" t="t"/>
              <a:pathLst>
                <a:path extrusionOk="0" h="2077156" w="3741107">
                  <a:moveTo>
                    <a:pt x="0" y="0"/>
                  </a:moveTo>
                  <a:lnTo>
                    <a:pt x="3741107" y="0"/>
                  </a:lnTo>
                  <a:lnTo>
                    <a:pt x="3741107" y="2077156"/>
                  </a:lnTo>
                  <a:lnTo>
                    <a:pt x="0" y="2077156"/>
                  </a:lnTo>
                  <a:close/>
                </a:path>
              </a:pathLst>
            </a:custGeom>
            <a:solidFill>
              <a:srgbClr val="FFFFFF"/>
            </a:solidFill>
            <a:ln cap="sq" cmpd="sng" w="104775">
              <a:solidFill>
                <a:srgbClr val="000000"/>
              </a:solidFill>
              <a:prstDash val="solid"/>
              <a:miter lim="8000"/>
              <a:headEnd len="sm" w="sm" type="none"/>
              <a:tailEnd len="sm" w="sm" type="none"/>
            </a:ln>
          </p:spPr>
        </p:sp>
        <p:sp>
          <p:nvSpPr>
            <p:cNvPr id="684" name="Google Shape;684;p19"/>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85" name="Google Shape;685;p19"/>
          <p:cNvGrpSpPr/>
          <p:nvPr/>
        </p:nvGrpSpPr>
        <p:grpSpPr>
          <a:xfrm>
            <a:off x="920858" y="487105"/>
            <a:ext cx="7102258" cy="4187130"/>
            <a:chOff x="0" y="-38100"/>
            <a:chExt cx="3741107" cy="2205567"/>
          </a:xfrm>
        </p:grpSpPr>
        <p:sp>
          <p:nvSpPr>
            <p:cNvPr id="686" name="Google Shape;686;p19"/>
            <p:cNvSpPr/>
            <p:nvPr/>
          </p:nvSpPr>
          <p:spPr>
            <a:xfrm>
              <a:off x="0" y="0"/>
              <a:ext cx="3741107" cy="2167467"/>
            </a:xfrm>
            <a:custGeom>
              <a:rect b="b" l="l" r="r" t="t"/>
              <a:pathLst>
                <a:path extrusionOk="0" h="2167467" w="3741107">
                  <a:moveTo>
                    <a:pt x="0" y="0"/>
                  </a:moveTo>
                  <a:lnTo>
                    <a:pt x="3741107" y="0"/>
                  </a:lnTo>
                  <a:lnTo>
                    <a:pt x="3741107" y="2167467"/>
                  </a:lnTo>
                  <a:lnTo>
                    <a:pt x="0" y="2167467"/>
                  </a:lnTo>
                  <a:close/>
                </a:path>
              </a:pathLst>
            </a:custGeom>
            <a:solidFill>
              <a:srgbClr val="FFFFFF"/>
            </a:solidFill>
            <a:ln cap="sq" cmpd="sng" w="104775">
              <a:solidFill>
                <a:srgbClr val="000000"/>
              </a:solidFill>
              <a:prstDash val="solid"/>
              <a:miter lim="8000"/>
              <a:headEnd len="sm" w="sm" type="none"/>
              <a:tailEnd len="sm" w="sm" type="none"/>
            </a:ln>
          </p:spPr>
        </p:sp>
        <p:sp>
          <p:nvSpPr>
            <p:cNvPr id="687" name="Google Shape;687;p19"/>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88" name="Google Shape;688;p19"/>
          <p:cNvGrpSpPr/>
          <p:nvPr/>
        </p:nvGrpSpPr>
        <p:grpSpPr>
          <a:xfrm>
            <a:off x="2571750" y="374014"/>
            <a:ext cx="6200775" cy="1615380"/>
            <a:chOff x="0" y="-38100"/>
            <a:chExt cx="3266252" cy="850900"/>
          </a:xfrm>
        </p:grpSpPr>
        <p:sp>
          <p:nvSpPr>
            <p:cNvPr id="689" name="Google Shape;689;p19"/>
            <p:cNvSpPr/>
            <p:nvPr/>
          </p:nvSpPr>
          <p:spPr>
            <a:xfrm>
              <a:off x="0" y="0"/>
              <a:ext cx="3266252" cy="491694"/>
            </a:xfrm>
            <a:custGeom>
              <a:rect b="b" l="l" r="r" t="t"/>
              <a:pathLst>
                <a:path extrusionOk="0" h="491694" w="3266252">
                  <a:moveTo>
                    <a:pt x="0" y="0"/>
                  </a:moveTo>
                  <a:lnTo>
                    <a:pt x="3266252" y="0"/>
                  </a:lnTo>
                  <a:lnTo>
                    <a:pt x="3266252" y="491694"/>
                  </a:lnTo>
                  <a:lnTo>
                    <a:pt x="0" y="491694"/>
                  </a:lnTo>
                  <a:close/>
                </a:path>
              </a:pathLst>
            </a:custGeom>
            <a:solidFill>
              <a:srgbClr val="C4FFC4"/>
            </a:solidFill>
            <a:ln cap="sq" cmpd="sng" w="152400">
              <a:solidFill>
                <a:srgbClr val="000000"/>
              </a:solidFill>
              <a:prstDash val="solid"/>
              <a:miter lim="8000"/>
              <a:headEnd len="sm" w="sm" type="none"/>
              <a:tailEnd len="sm" w="sm" type="none"/>
            </a:ln>
          </p:spPr>
        </p:sp>
        <p:sp>
          <p:nvSpPr>
            <p:cNvPr id="690" name="Google Shape;690;p19"/>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691" name="Google Shape;691;p19"/>
          <p:cNvSpPr/>
          <p:nvPr/>
        </p:nvSpPr>
        <p:spPr>
          <a:xfrm>
            <a:off x="244802" y="-298926"/>
            <a:ext cx="2843327" cy="2057400"/>
          </a:xfrm>
          <a:custGeom>
            <a:rect b="b" l="l" r="r" t="t"/>
            <a:pathLst>
              <a:path extrusionOk="0" h="4114800" w="5686654">
                <a:moveTo>
                  <a:pt x="0" y="0"/>
                </a:moveTo>
                <a:lnTo>
                  <a:pt x="5686654" y="0"/>
                </a:lnTo>
                <a:lnTo>
                  <a:pt x="5686654" y="4114800"/>
                </a:lnTo>
                <a:lnTo>
                  <a:pt x="0" y="4114800"/>
                </a:lnTo>
                <a:lnTo>
                  <a:pt x="0" y="0"/>
                </a:lnTo>
                <a:close/>
              </a:path>
            </a:pathLst>
          </a:custGeom>
          <a:blipFill rotWithShape="1">
            <a:blip r:embed="rId3">
              <a:alphaModFix/>
            </a:blip>
            <a:stretch>
              <a:fillRect b="0" l="0" r="0" t="0"/>
            </a:stretch>
          </a:blipFill>
          <a:ln>
            <a:noFill/>
          </a:ln>
        </p:spPr>
      </p:sp>
      <p:sp>
        <p:nvSpPr>
          <p:cNvPr id="692" name="Google Shape;692;p19"/>
          <p:cNvSpPr txBox="1"/>
          <p:nvPr/>
        </p:nvSpPr>
        <p:spPr>
          <a:xfrm>
            <a:off x="1401335" y="1784058"/>
            <a:ext cx="3170665" cy="334963"/>
          </a:xfrm>
          <a:prstGeom prst="rect">
            <a:avLst/>
          </a:prstGeom>
          <a:noFill/>
          <a:ln>
            <a:noFill/>
          </a:ln>
        </p:spPr>
        <p:txBody>
          <a:bodyPr anchorCtr="0" anchor="t" bIns="0" lIns="0" spcFirstLastPara="1" rIns="0" wrap="square" tIns="0">
            <a:spAutoFit/>
          </a:bodyPr>
          <a:lstStyle/>
          <a:p>
            <a:pPr indent="0" lvl="0" marL="0" marR="0" rtl="0" algn="l">
              <a:lnSpc>
                <a:spcPct val="140010"/>
              </a:lnSpc>
              <a:spcBef>
                <a:spcPts val="0"/>
              </a:spcBef>
              <a:spcAft>
                <a:spcPts val="0"/>
              </a:spcAft>
              <a:buNone/>
            </a:pPr>
            <a:r>
              <a:rPr b="0" i="0" lang="en" sz="2000" u="none" cap="none" strike="noStrike">
                <a:solidFill>
                  <a:srgbClr val="000000"/>
                </a:solidFill>
                <a:latin typeface="Paytone One"/>
                <a:ea typeface="Paytone One"/>
                <a:cs typeface="Paytone One"/>
                <a:sym typeface="Paytone One"/>
              </a:rPr>
              <a:t>DAILY AM SCHEDULE:</a:t>
            </a:r>
            <a:endParaRPr sz="700"/>
          </a:p>
        </p:txBody>
      </p:sp>
      <p:sp>
        <p:nvSpPr>
          <p:cNvPr id="693" name="Google Shape;693;p19"/>
          <p:cNvSpPr txBox="1"/>
          <p:nvPr/>
        </p:nvSpPr>
        <p:spPr>
          <a:xfrm>
            <a:off x="1196841" y="2537571"/>
            <a:ext cx="553936" cy="140335"/>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b="1" i="0" lang="en" sz="900" u="none" cap="none" strike="noStrike">
                <a:solidFill>
                  <a:srgbClr val="000000"/>
                </a:solidFill>
                <a:latin typeface="Montserrat Black"/>
                <a:ea typeface="Montserrat Black"/>
                <a:cs typeface="Montserrat Black"/>
                <a:sym typeface="Montserrat Black"/>
              </a:rPr>
              <a:t>7.00</a:t>
            </a:r>
            <a:endParaRPr sz="700"/>
          </a:p>
        </p:txBody>
      </p:sp>
      <p:sp>
        <p:nvSpPr>
          <p:cNvPr id="694" name="Google Shape;694;p19"/>
          <p:cNvSpPr txBox="1"/>
          <p:nvPr/>
        </p:nvSpPr>
        <p:spPr>
          <a:xfrm>
            <a:off x="4672013" y="2537571"/>
            <a:ext cx="553936" cy="140335"/>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b="1" i="0" lang="en" sz="900" u="none" cap="none" strike="noStrike">
                <a:solidFill>
                  <a:srgbClr val="000000"/>
                </a:solidFill>
                <a:latin typeface="Montserrat Black"/>
                <a:ea typeface="Montserrat Black"/>
                <a:cs typeface="Montserrat Black"/>
                <a:sym typeface="Montserrat Black"/>
              </a:rPr>
              <a:t>7.00</a:t>
            </a:r>
            <a:endParaRPr sz="700"/>
          </a:p>
        </p:txBody>
      </p:sp>
      <p:sp>
        <p:nvSpPr>
          <p:cNvPr id="695" name="Google Shape;695;p19"/>
          <p:cNvSpPr txBox="1"/>
          <p:nvPr/>
        </p:nvSpPr>
        <p:spPr>
          <a:xfrm>
            <a:off x="1196841" y="2989918"/>
            <a:ext cx="553936" cy="140335"/>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b="1" i="0" lang="en" sz="900" u="none" cap="none" strike="noStrike">
                <a:solidFill>
                  <a:srgbClr val="000000"/>
                </a:solidFill>
                <a:latin typeface="Montserrat Black"/>
                <a:ea typeface="Montserrat Black"/>
                <a:cs typeface="Montserrat Black"/>
                <a:sym typeface="Montserrat Black"/>
              </a:rPr>
              <a:t>8.00</a:t>
            </a:r>
            <a:endParaRPr sz="700"/>
          </a:p>
        </p:txBody>
      </p:sp>
      <p:sp>
        <p:nvSpPr>
          <p:cNvPr id="696" name="Google Shape;696;p19"/>
          <p:cNvSpPr txBox="1"/>
          <p:nvPr/>
        </p:nvSpPr>
        <p:spPr>
          <a:xfrm>
            <a:off x="4672013" y="2989918"/>
            <a:ext cx="553936" cy="140335"/>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b="1" i="0" lang="en" sz="900" u="none" cap="none" strike="noStrike">
                <a:solidFill>
                  <a:srgbClr val="000000"/>
                </a:solidFill>
                <a:latin typeface="Montserrat Black"/>
                <a:ea typeface="Montserrat Black"/>
                <a:cs typeface="Montserrat Black"/>
                <a:sym typeface="Montserrat Black"/>
              </a:rPr>
              <a:t>8.00</a:t>
            </a:r>
            <a:endParaRPr sz="700"/>
          </a:p>
        </p:txBody>
      </p:sp>
      <p:sp>
        <p:nvSpPr>
          <p:cNvPr id="697" name="Google Shape;697;p19"/>
          <p:cNvSpPr txBox="1"/>
          <p:nvPr/>
        </p:nvSpPr>
        <p:spPr>
          <a:xfrm>
            <a:off x="1196841" y="3442264"/>
            <a:ext cx="553936" cy="140335"/>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b="1" i="0" lang="en" sz="900" u="none" cap="none" strike="noStrike">
                <a:solidFill>
                  <a:srgbClr val="000000"/>
                </a:solidFill>
                <a:latin typeface="Montserrat Black"/>
                <a:ea typeface="Montserrat Black"/>
                <a:cs typeface="Montserrat Black"/>
                <a:sym typeface="Montserrat Black"/>
              </a:rPr>
              <a:t>9.00</a:t>
            </a:r>
            <a:endParaRPr sz="700"/>
          </a:p>
        </p:txBody>
      </p:sp>
      <p:sp>
        <p:nvSpPr>
          <p:cNvPr id="698" name="Google Shape;698;p19"/>
          <p:cNvSpPr txBox="1"/>
          <p:nvPr/>
        </p:nvSpPr>
        <p:spPr>
          <a:xfrm>
            <a:off x="4672013" y="3442264"/>
            <a:ext cx="553936" cy="140335"/>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b="1" i="0" lang="en" sz="900" u="none" cap="none" strike="noStrike">
                <a:solidFill>
                  <a:srgbClr val="000000"/>
                </a:solidFill>
                <a:latin typeface="Montserrat Black"/>
                <a:ea typeface="Montserrat Black"/>
                <a:cs typeface="Montserrat Black"/>
                <a:sym typeface="Montserrat Black"/>
              </a:rPr>
              <a:t>9.00</a:t>
            </a:r>
            <a:endParaRPr sz="700"/>
          </a:p>
        </p:txBody>
      </p:sp>
      <p:sp>
        <p:nvSpPr>
          <p:cNvPr id="699" name="Google Shape;699;p19"/>
          <p:cNvSpPr txBox="1"/>
          <p:nvPr/>
        </p:nvSpPr>
        <p:spPr>
          <a:xfrm>
            <a:off x="1196841" y="3894611"/>
            <a:ext cx="553936" cy="140335"/>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b="1" i="0" lang="en" sz="900" u="none" cap="none" strike="noStrike">
                <a:solidFill>
                  <a:srgbClr val="000000"/>
                </a:solidFill>
                <a:latin typeface="Montserrat Black"/>
                <a:ea typeface="Montserrat Black"/>
                <a:cs typeface="Montserrat Black"/>
                <a:sym typeface="Montserrat Black"/>
              </a:rPr>
              <a:t>10.00</a:t>
            </a:r>
            <a:endParaRPr sz="700"/>
          </a:p>
        </p:txBody>
      </p:sp>
      <p:sp>
        <p:nvSpPr>
          <p:cNvPr id="700" name="Google Shape;700;p19"/>
          <p:cNvSpPr txBox="1"/>
          <p:nvPr/>
        </p:nvSpPr>
        <p:spPr>
          <a:xfrm>
            <a:off x="4672013" y="3894611"/>
            <a:ext cx="553936" cy="140335"/>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b="1" i="0" lang="en" sz="900" u="none" cap="none" strike="noStrike">
                <a:solidFill>
                  <a:srgbClr val="000000"/>
                </a:solidFill>
                <a:latin typeface="Montserrat Black"/>
                <a:ea typeface="Montserrat Black"/>
                <a:cs typeface="Montserrat Black"/>
                <a:sym typeface="Montserrat Black"/>
              </a:rPr>
              <a:t>10.00</a:t>
            </a:r>
            <a:endParaRPr sz="700"/>
          </a:p>
        </p:txBody>
      </p:sp>
      <p:sp>
        <p:nvSpPr>
          <p:cNvPr id="701" name="Google Shape;701;p19"/>
          <p:cNvSpPr txBox="1"/>
          <p:nvPr/>
        </p:nvSpPr>
        <p:spPr>
          <a:xfrm>
            <a:off x="1196841" y="4346957"/>
            <a:ext cx="553936" cy="140335"/>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b="1" i="0" lang="en" sz="900" u="none" cap="none" strike="noStrike">
                <a:solidFill>
                  <a:srgbClr val="000000"/>
                </a:solidFill>
                <a:latin typeface="Montserrat Black"/>
                <a:ea typeface="Montserrat Black"/>
                <a:cs typeface="Montserrat Black"/>
                <a:sym typeface="Montserrat Black"/>
              </a:rPr>
              <a:t>11.00</a:t>
            </a:r>
            <a:endParaRPr sz="700"/>
          </a:p>
        </p:txBody>
      </p:sp>
      <p:sp>
        <p:nvSpPr>
          <p:cNvPr id="702" name="Google Shape;702;p19"/>
          <p:cNvSpPr txBox="1"/>
          <p:nvPr/>
        </p:nvSpPr>
        <p:spPr>
          <a:xfrm>
            <a:off x="4672013" y="4346957"/>
            <a:ext cx="553936" cy="140335"/>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b="1" i="0" lang="en" sz="900" u="none" cap="none" strike="noStrike">
                <a:solidFill>
                  <a:srgbClr val="000000"/>
                </a:solidFill>
                <a:latin typeface="Montserrat Black"/>
                <a:ea typeface="Montserrat Black"/>
                <a:cs typeface="Montserrat Black"/>
                <a:sym typeface="Montserrat Black"/>
              </a:rPr>
              <a:t>11.00</a:t>
            </a:r>
            <a:endParaRPr sz="700"/>
          </a:p>
        </p:txBody>
      </p:sp>
      <p:cxnSp>
        <p:nvCxnSpPr>
          <p:cNvPr id="703" name="Google Shape;703;p19"/>
          <p:cNvCxnSpPr/>
          <p:nvPr/>
        </p:nvCxnSpPr>
        <p:spPr>
          <a:xfrm>
            <a:off x="948690" y="2378371"/>
            <a:ext cx="7030648" cy="0"/>
          </a:xfrm>
          <a:prstGeom prst="straightConnector1">
            <a:avLst/>
          </a:prstGeom>
          <a:noFill/>
          <a:ln cap="flat" cmpd="sng" w="38100">
            <a:solidFill>
              <a:srgbClr val="000000"/>
            </a:solidFill>
            <a:prstDash val="solid"/>
            <a:round/>
            <a:headEnd len="sm" w="sm" type="none"/>
            <a:tailEnd len="sm" w="sm" type="none"/>
          </a:ln>
        </p:spPr>
      </p:cxnSp>
      <p:cxnSp>
        <p:nvCxnSpPr>
          <p:cNvPr id="704" name="Google Shape;704;p19"/>
          <p:cNvCxnSpPr/>
          <p:nvPr/>
        </p:nvCxnSpPr>
        <p:spPr>
          <a:xfrm>
            <a:off x="4471988" y="1349190"/>
            <a:ext cx="0" cy="3325045"/>
          </a:xfrm>
          <a:prstGeom prst="straightConnector1">
            <a:avLst/>
          </a:prstGeom>
          <a:noFill/>
          <a:ln cap="flat" cmpd="sng" w="104775">
            <a:solidFill>
              <a:srgbClr val="000000"/>
            </a:solidFill>
            <a:prstDash val="solid"/>
            <a:round/>
            <a:headEnd len="sm" w="sm" type="none"/>
            <a:tailEnd len="sm" w="sm" type="none"/>
          </a:ln>
        </p:spPr>
      </p:cxnSp>
      <p:cxnSp>
        <p:nvCxnSpPr>
          <p:cNvPr id="705" name="Google Shape;705;p19"/>
          <p:cNvCxnSpPr/>
          <p:nvPr/>
        </p:nvCxnSpPr>
        <p:spPr>
          <a:xfrm>
            <a:off x="1760302" y="2387896"/>
            <a:ext cx="0" cy="2258264"/>
          </a:xfrm>
          <a:prstGeom prst="straightConnector1">
            <a:avLst/>
          </a:prstGeom>
          <a:noFill/>
          <a:ln cap="flat" cmpd="sng" w="104775">
            <a:solidFill>
              <a:srgbClr val="000000"/>
            </a:solidFill>
            <a:prstDash val="solid"/>
            <a:round/>
            <a:headEnd len="sm" w="sm" type="none"/>
            <a:tailEnd len="sm" w="sm" type="none"/>
          </a:ln>
        </p:spPr>
      </p:cxnSp>
      <p:cxnSp>
        <p:nvCxnSpPr>
          <p:cNvPr id="706" name="Google Shape;706;p19"/>
          <p:cNvCxnSpPr/>
          <p:nvPr/>
        </p:nvCxnSpPr>
        <p:spPr>
          <a:xfrm>
            <a:off x="5235474" y="2387896"/>
            <a:ext cx="0" cy="2258264"/>
          </a:xfrm>
          <a:prstGeom prst="straightConnector1">
            <a:avLst/>
          </a:prstGeom>
          <a:noFill/>
          <a:ln cap="flat" cmpd="sng" w="104775">
            <a:solidFill>
              <a:srgbClr val="000000"/>
            </a:solidFill>
            <a:prstDash val="solid"/>
            <a:round/>
            <a:headEnd len="sm" w="sm" type="none"/>
            <a:tailEnd len="sm" w="sm" type="none"/>
          </a:ln>
        </p:spPr>
      </p:cxnSp>
      <p:cxnSp>
        <p:nvCxnSpPr>
          <p:cNvPr id="707" name="Google Shape;707;p19"/>
          <p:cNvCxnSpPr/>
          <p:nvPr/>
        </p:nvCxnSpPr>
        <p:spPr>
          <a:xfrm>
            <a:off x="948690" y="2844324"/>
            <a:ext cx="7030648" cy="0"/>
          </a:xfrm>
          <a:prstGeom prst="straightConnector1">
            <a:avLst/>
          </a:prstGeom>
          <a:noFill/>
          <a:ln cap="flat" cmpd="sng" w="38100">
            <a:solidFill>
              <a:srgbClr val="000000"/>
            </a:solidFill>
            <a:prstDash val="solid"/>
            <a:round/>
            <a:headEnd len="sm" w="sm" type="none"/>
            <a:tailEnd len="sm" w="sm" type="none"/>
          </a:ln>
        </p:spPr>
      </p:cxnSp>
      <p:cxnSp>
        <p:nvCxnSpPr>
          <p:cNvPr id="708" name="Google Shape;708;p19"/>
          <p:cNvCxnSpPr/>
          <p:nvPr/>
        </p:nvCxnSpPr>
        <p:spPr>
          <a:xfrm>
            <a:off x="948690" y="3310277"/>
            <a:ext cx="7030648" cy="0"/>
          </a:xfrm>
          <a:prstGeom prst="straightConnector1">
            <a:avLst/>
          </a:prstGeom>
          <a:noFill/>
          <a:ln cap="flat" cmpd="sng" w="38100">
            <a:solidFill>
              <a:srgbClr val="000000"/>
            </a:solidFill>
            <a:prstDash val="solid"/>
            <a:round/>
            <a:headEnd len="sm" w="sm" type="none"/>
            <a:tailEnd len="sm" w="sm" type="none"/>
          </a:ln>
        </p:spPr>
      </p:cxnSp>
      <p:cxnSp>
        <p:nvCxnSpPr>
          <p:cNvPr id="709" name="Google Shape;709;p19"/>
          <p:cNvCxnSpPr/>
          <p:nvPr/>
        </p:nvCxnSpPr>
        <p:spPr>
          <a:xfrm>
            <a:off x="948690" y="3776229"/>
            <a:ext cx="7030648" cy="0"/>
          </a:xfrm>
          <a:prstGeom prst="straightConnector1">
            <a:avLst/>
          </a:prstGeom>
          <a:noFill/>
          <a:ln cap="flat" cmpd="sng" w="38100">
            <a:solidFill>
              <a:srgbClr val="000000"/>
            </a:solidFill>
            <a:prstDash val="solid"/>
            <a:round/>
            <a:headEnd len="sm" w="sm" type="none"/>
            <a:tailEnd len="sm" w="sm" type="none"/>
          </a:ln>
        </p:spPr>
      </p:cxnSp>
      <p:cxnSp>
        <p:nvCxnSpPr>
          <p:cNvPr id="710" name="Google Shape;710;p19"/>
          <p:cNvCxnSpPr/>
          <p:nvPr/>
        </p:nvCxnSpPr>
        <p:spPr>
          <a:xfrm>
            <a:off x="948690" y="4242182"/>
            <a:ext cx="7030648" cy="0"/>
          </a:xfrm>
          <a:prstGeom prst="straightConnector1">
            <a:avLst/>
          </a:prstGeom>
          <a:noFill/>
          <a:ln cap="flat" cmpd="sng" w="38100">
            <a:solidFill>
              <a:srgbClr val="000000"/>
            </a:solidFill>
            <a:prstDash val="solid"/>
            <a:round/>
            <a:headEnd len="sm" w="sm" type="none"/>
            <a:tailEnd len="sm" w="sm" type="none"/>
          </a:ln>
        </p:spPr>
      </p:cxnSp>
      <p:sp>
        <p:nvSpPr>
          <p:cNvPr id="711" name="Google Shape;711;p19"/>
          <p:cNvSpPr/>
          <p:nvPr/>
        </p:nvSpPr>
        <p:spPr>
          <a:xfrm>
            <a:off x="-437423" y="1914522"/>
            <a:ext cx="1182070" cy="2057400"/>
          </a:xfrm>
          <a:custGeom>
            <a:rect b="b" l="l" r="r" t="t"/>
            <a:pathLst>
              <a:path extrusionOk="0" h="4114800" w="2364140">
                <a:moveTo>
                  <a:pt x="0" y="0"/>
                </a:moveTo>
                <a:lnTo>
                  <a:pt x="2364139" y="0"/>
                </a:lnTo>
                <a:lnTo>
                  <a:pt x="2364139" y="4114800"/>
                </a:lnTo>
                <a:lnTo>
                  <a:pt x="0" y="4114800"/>
                </a:lnTo>
                <a:lnTo>
                  <a:pt x="0" y="0"/>
                </a:lnTo>
                <a:close/>
              </a:path>
            </a:pathLst>
          </a:custGeom>
          <a:blipFill rotWithShape="1">
            <a:blip r:embed="rId4">
              <a:alphaModFix/>
            </a:blip>
            <a:stretch>
              <a:fillRect b="0" l="0" r="0" t="0"/>
            </a:stretch>
          </a:blipFill>
          <a:ln>
            <a:noFill/>
          </a:ln>
        </p:spPr>
      </p:sp>
      <p:sp>
        <p:nvSpPr>
          <p:cNvPr id="712" name="Google Shape;712;p19"/>
          <p:cNvSpPr/>
          <p:nvPr/>
        </p:nvSpPr>
        <p:spPr>
          <a:xfrm>
            <a:off x="7194441" y="3154382"/>
            <a:ext cx="2057400" cy="20574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5">
              <a:alphaModFix/>
            </a:blip>
            <a:stretch>
              <a:fillRect b="0" l="0" r="0" t="0"/>
            </a:stretch>
          </a:blipFill>
          <a:ln>
            <a:noFill/>
          </a:ln>
        </p:spPr>
      </p:sp>
      <p:sp>
        <p:nvSpPr>
          <p:cNvPr id="713" name="Google Shape;713;p19"/>
          <p:cNvSpPr txBox="1"/>
          <p:nvPr/>
        </p:nvSpPr>
        <p:spPr>
          <a:xfrm>
            <a:off x="112202" y="126985"/>
            <a:ext cx="2723100" cy="615600"/>
          </a:xfrm>
          <a:prstGeom prst="rect">
            <a:avLst/>
          </a:prstGeom>
          <a:noFill/>
          <a:ln>
            <a:noFill/>
          </a:ln>
        </p:spPr>
        <p:txBody>
          <a:bodyPr anchorCtr="0" anchor="t" bIns="0" lIns="0" spcFirstLastPara="1" rIns="0" wrap="square" tIns="0">
            <a:spAutoFit/>
          </a:bodyPr>
          <a:lstStyle/>
          <a:p>
            <a:pPr indent="0" lvl="0" marL="0" marR="0" rtl="0" algn="ctr">
              <a:lnSpc>
                <a:spcPct val="112000"/>
              </a:lnSpc>
              <a:spcBef>
                <a:spcPts val="0"/>
              </a:spcBef>
              <a:spcAft>
                <a:spcPts val="0"/>
              </a:spcAft>
              <a:buNone/>
            </a:pPr>
            <a:r>
              <a:rPr b="0" i="0" lang="en" sz="4000" u="none" cap="none" strike="noStrike">
                <a:solidFill>
                  <a:srgbClr val="000000"/>
                </a:solidFill>
                <a:latin typeface="Luckiest Guy"/>
                <a:ea typeface="Luckiest Guy"/>
                <a:cs typeface="Luckiest Guy"/>
                <a:sym typeface="Luckiest Guy"/>
              </a:rPr>
              <a:t>1.9.2023</a:t>
            </a:r>
            <a:endParaRPr sz="700"/>
          </a:p>
        </p:txBody>
      </p:sp>
      <p:sp>
        <p:nvSpPr>
          <p:cNvPr id="714" name="Google Shape;714;p19"/>
          <p:cNvSpPr txBox="1"/>
          <p:nvPr/>
        </p:nvSpPr>
        <p:spPr>
          <a:xfrm>
            <a:off x="3361125" y="610975"/>
            <a:ext cx="5055900" cy="615600"/>
          </a:xfrm>
          <a:prstGeom prst="rect">
            <a:avLst/>
          </a:prstGeom>
          <a:noFill/>
          <a:ln>
            <a:noFill/>
          </a:ln>
        </p:spPr>
        <p:txBody>
          <a:bodyPr anchorCtr="0" anchor="t" bIns="0" lIns="0" spcFirstLastPara="1" rIns="0" wrap="square" tIns="0">
            <a:spAutoFit/>
          </a:bodyPr>
          <a:lstStyle/>
          <a:p>
            <a:pPr indent="0" lvl="0" marL="0" marR="0" rtl="0" algn="ctr">
              <a:lnSpc>
                <a:spcPct val="112000"/>
              </a:lnSpc>
              <a:spcBef>
                <a:spcPts val="0"/>
              </a:spcBef>
              <a:spcAft>
                <a:spcPts val="0"/>
              </a:spcAft>
              <a:buNone/>
            </a:pPr>
            <a:r>
              <a:rPr b="0" i="0" lang="en" sz="4000" u="none" cap="none" strike="noStrike">
                <a:solidFill>
                  <a:srgbClr val="000000"/>
                </a:solidFill>
                <a:latin typeface="Luckiest Guy"/>
                <a:ea typeface="Luckiest Guy"/>
                <a:cs typeface="Luckiest Guy"/>
                <a:sym typeface="Luckiest Guy"/>
              </a:rPr>
              <a:t>Todays Schedule</a:t>
            </a:r>
            <a:endParaRPr sz="700"/>
          </a:p>
        </p:txBody>
      </p:sp>
      <p:sp>
        <p:nvSpPr>
          <p:cNvPr id="715" name="Google Shape;715;p19"/>
          <p:cNvSpPr txBox="1"/>
          <p:nvPr/>
        </p:nvSpPr>
        <p:spPr>
          <a:xfrm>
            <a:off x="4821625" y="1779296"/>
            <a:ext cx="3068757" cy="334963"/>
          </a:xfrm>
          <a:prstGeom prst="rect">
            <a:avLst/>
          </a:prstGeom>
          <a:noFill/>
          <a:ln>
            <a:noFill/>
          </a:ln>
        </p:spPr>
        <p:txBody>
          <a:bodyPr anchorCtr="0" anchor="t" bIns="0" lIns="0" spcFirstLastPara="1" rIns="0" wrap="square" tIns="0">
            <a:spAutoFit/>
          </a:bodyPr>
          <a:lstStyle/>
          <a:p>
            <a:pPr indent="0" lvl="0" marL="0" marR="0" rtl="0" algn="l">
              <a:lnSpc>
                <a:spcPct val="140010"/>
              </a:lnSpc>
              <a:spcBef>
                <a:spcPts val="0"/>
              </a:spcBef>
              <a:spcAft>
                <a:spcPts val="0"/>
              </a:spcAft>
              <a:buNone/>
            </a:pPr>
            <a:r>
              <a:rPr b="0" i="0" lang="en" sz="2000" u="none" cap="none" strike="noStrike">
                <a:solidFill>
                  <a:srgbClr val="000000"/>
                </a:solidFill>
                <a:latin typeface="Paytone One"/>
                <a:ea typeface="Paytone One"/>
                <a:cs typeface="Paytone One"/>
                <a:sym typeface="Paytone One"/>
              </a:rPr>
              <a:t>DAILY PM SCHEDULE:</a:t>
            </a:r>
            <a:endParaRPr sz="700"/>
          </a:p>
        </p:txBody>
      </p:sp>
      <p:sp>
        <p:nvSpPr>
          <p:cNvPr id="716" name="Google Shape;716;p19"/>
          <p:cNvSpPr txBox="1"/>
          <p:nvPr/>
        </p:nvSpPr>
        <p:spPr>
          <a:xfrm>
            <a:off x="1997778" y="2561701"/>
            <a:ext cx="2001213" cy="140335"/>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b="0" i="0" lang="en" sz="900" u="none" cap="none" strike="noStrike">
                <a:solidFill>
                  <a:srgbClr val="000000"/>
                </a:solidFill>
                <a:latin typeface="Montserrat SemiBold"/>
                <a:ea typeface="Montserrat SemiBold"/>
                <a:cs typeface="Montserrat SemiBold"/>
                <a:sym typeface="Montserrat SemiBold"/>
              </a:rPr>
              <a:t>Write down tasks</a:t>
            </a:r>
            <a:endParaRPr sz="700"/>
          </a:p>
        </p:txBody>
      </p:sp>
      <p:sp>
        <p:nvSpPr>
          <p:cNvPr id="717" name="Google Shape;717;p19"/>
          <p:cNvSpPr txBox="1"/>
          <p:nvPr/>
        </p:nvSpPr>
        <p:spPr>
          <a:xfrm>
            <a:off x="5472949" y="2561701"/>
            <a:ext cx="2001212" cy="140335"/>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b="0" i="0" lang="en" sz="900" u="none" cap="none" strike="noStrike">
                <a:solidFill>
                  <a:srgbClr val="000000"/>
                </a:solidFill>
                <a:latin typeface="Montserrat SemiBold"/>
                <a:ea typeface="Montserrat SemiBold"/>
                <a:cs typeface="Montserrat SemiBold"/>
                <a:sym typeface="Montserrat SemiBold"/>
              </a:rPr>
              <a:t>Write down tasks</a:t>
            </a:r>
            <a:endParaRPr sz="700"/>
          </a:p>
        </p:txBody>
      </p:sp>
      <p:sp>
        <p:nvSpPr>
          <p:cNvPr id="718" name="Google Shape;718;p19"/>
          <p:cNvSpPr txBox="1"/>
          <p:nvPr/>
        </p:nvSpPr>
        <p:spPr>
          <a:xfrm>
            <a:off x="1997778" y="3014048"/>
            <a:ext cx="2001213" cy="140335"/>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b="0" i="0" lang="en" sz="900" u="none" cap="none" strike="noStrike">
                <a:solidFill>
                  <a:srgbClr val="000000"/>
                </a:solidFill>
                <a:latin typeface="Montserrat SemiBold"/>
                <a:ea typeface="Montserrat SemiBold"/>
                <a:cs typeface="Montserrat SemiBold"/>
                <a:sym typeface="Montserrat SemiBold"/>
              </a:rPr>
              <a:t>Write down tasks</a:t>
            </a:r>
            <a:endParaRPr sz="700"/>
          </a:p>
        </p:txBody>
      </p:sp>
      <p:sp>
        <p:nvSpPr>
          <p:cNvPr id="719" name="Google Shape;719;p19"/>
          <p:cNvSpPr txBox="1"/>
          <p:nvPr/>
        </p:nvSpPr>
        <p:spPr>
          <a:xfrm>
            <a:off x="5472949" y="3014048"/>
            <a:ext cx="2001212" cy="140335"/>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b="0" i="0" lang="en" sz="900" u="none" cap="none" strike="noStrike">
                <a:solidFill>
                  <a:srgbClr val="000000"/>
                </a:solidFill>
                <a:latin typeface="Montserrat SemiBold"/>
                <a:ea typeface="Montserrat SemiBold"/>
                <a:cs typeface="Montserrat SemiBold"/>
                <a:sym typeface="Montserrat SemiBold"/>
              </a:rPr>
              <a:t>Write down tasks</a:t>
            </a:r>
            <a:endParaRPr sz="700"/>
          </a:p>
        </p:txBody>
      </p:sp>
      <p:sp>
        <p:nvSpPr>
          <p:cNvPr id="720" name="Google Shape;720;p19"/>
          <p:cNvSpPr txBox="1"/>
          <p:nvPr/>
        </p:nvSpPr>
        <p:spPr>
          <a:xfrm>
            <a:off x="1997778" y="3466394"/>
            <a:ext cx="2001213" cy="140335"/>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b="0" i="0" lang="en" sz="900" u="none" cap="none" strike="noStrike">
                <a:solidFill>
                  <a:srgbClr val="000000"/>
                </a:solidFill>
                <a:latin typeface="Montserrat SemiBold"/>
                <a:ea typeface="Montserrat SemiBold"/>
                <a:cs typeface="Montserrat SemiBold"/>
                <a:sym typeface="Montserrat SemiBold"/>
              </a:rPr>
              <a:t>Write down tasks</a:t>
            </a:r>
            <a:endParaRPr sz="700"/>
          </a:p>
        </p:txBody>
      </p:sp>
      <p:sp>
        <p:nvSpPr>
          <p:cNvPr id="721" name="Google Shape;721;p19"/>
          <p:cNvSpPr txBox="1"/>
          <p:nvPr/>
        </p:nvSpPr>
        <p:spPr>
          <a:xfrm>
            <a:off x="5472949" y="3466394"/>
            <a:ext cx="2001212" cy="140335"/>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b="0" i="0" lang="en" sz="900" u="none" cap="none" strike="noStrike">
                <a:solidFill>
                  <a:srgbClr val="000000"/>
                </a:solidFill>
                <a:latin typeface="Montserrat SemiBold"/>
                <a:ea typeface="Montserrat SemiBold"/>
                <a:cs typeface="Montserrat SemiBold"/>
                <a:sym typeface="Montserrat SemiBold"/>
              </a:rPr>
              <a:t>Write down tasks</a:t>
            </a:r>
            <a:endParaRPr sz="700"/>
          </a:p>
        </p:txBody>
      </p:sp>
      <p:sp>
        <p:nvSpPr>
          <p:cNvPr id="722" name="Google Shape;722;p19"/>
          <p:cNvSpPr txBox="1"/>
          <p:nvPr/>
        </p:nvSpPr>
        <p:spPr>
          <a:xfrm>
            <a:off x="1997778" y="3918741"/>
            <a:ext cx="2226560" cy="140335"/>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b="0" i="0" lang="en" sz="900" u="none" cap="none" strike="noStrike">
                <a:solidFill>
                  <a:srgbClr val="000000"/>
                </a:solidFill>
                <a:latin typeface="Montserrat SemiBold"/>
                <a:ea typeface="Montserrat SemiBold"/>
                <a:cs typeface="Montserrat SemiBold"/>
                <a:sym typeface="Montserrat SemiBold"/>
              </a:rPr>
              <a:t>Write down tasks</a:t>
            </a:r>
            <a:endParaRPr sz="700"/>
          </a:p>
        </p:txBody>
      </p:sp>
      <p:sp>
        <p:nvSpPr>
          <p:cNvPr id="723" name="Google Shape;723;p19"/>
          <p:cNvSpPr txBox="1"/>
          <p:nvPr/>
        </p:nvSpPr>
        <p:spPr>
          <a:xfrm>
            <a:off x="5472949" y="3918741"/>
            <a:ext cx="2226560" cy="140335"/>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b="0" i="0" lang="en" sz="900" u="none" cap="none" strike="noStrike">
                <a:solidFill>
                  <a:srgbClr val="000000"/>
                </a:solidFill>
                <a:latin typeface="Montserrat SemiBold"/>
                <a:ea typeface="Montserrat SemiBold"/>
                <a:cs typeface="Montserrat SemiBold"/>
                <a:sym typeface="Montserrat SemiBold"/>
              </a:rPr>
              <a:t>Write down tasks</a:t>
            </a:r>
            <a:endParaRPr sz="700"/>
          </a:p>
        </p:txBody>
      </p:sp>
      <p:sp>
        <p:nvSpPr>
          <p:cNvPr id="724" name="Google Shape;724;p19"/>
          <p:cNvSpPr txBox="1"/>
          <p:nvPr/>
        </p:nvSpPr>
        <p:spPr>
          <a:xfrm>
            <a:off x="1997778" y="4371087"/>
            <a:ext cx="2001213" cy="140335"/>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b="0" i="0" lang="en" sz="900" u="none" cap="none" strike="noStrike">
                <a:solidFill>
                  <a:srgbClr val="000000"/>
                </a:solidFill>
                <a:latin typeface="Montserrat SemiBold"/>
                <a:ea typeface="Montserrat SemiBold"/>
                <a:cs typeface="Montserrat SemiBold"/>
                <a:sym typeface="Montserrat SemiBold"/>
              </a:rPr>
              <a:t>Write down tasks</a:t>
            </a:r>
            <a:endParaRPr sz="700"/>
          </a:p>
        </p:txBody>
      </p:sp>
      <p:sp>
        <p:nvSpPr>
          <p:cNvPr id="725" name="Google Shape;725;p19"/>
          <p:cNvSpPr txBox="1"/>
          <p:nvPr/>
        </p:nvSpPr>
        <p:spPr>
          <a:xfrm>
            <a:off x="5472949" y="4371087"/>
            <a:ext cx="2001212" cy="140335"/>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b="0" i="0" lang="en" sz="900" u="none" cap="none" strike="noStrike">
                <a:solidFill>
                  <a:srgbClr val="000000"/>
                </a:solidFill>
                <a:latin typeface="Montserrat SemiBold"/>
                <a:ea typeface="Montserrat SemiBold"/>
                <a:cs typeface="Montserrat SemiBold"/>
                <a:sym typeface="Montserrat SemiBold"/>
              </a:rPr>
              <a:t>Write down tasks</a:t>
            </a:r>
            <a:endParaRPr sz="700"/>
          </a:p>
        </p:txBody>
      </p:sp>
    </p:spTree>
  </p:cSld>
  <p:clrMapOvr>
    <a:masterClrMapping/>
  </p:clrMapOvr>
  <p:transition>
    <p:fade thruBlk="1"/>
  </p:transition>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000000"/>
      </a:dk2>
      <a:lt2>
        <a:srgbClr val="C4FFC4"/>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