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Luckiest Guy"/>
      <p:regular r:id="rId24"/>
    </p:embeddedFont>
    <p:embeddedFont>
      <p:font typeface="Caveat Brush"/>
      <p:regular r:id="rId25"/>
    </p:embeddedFont>
    <p:embeddedFont>
      <p:font typeface="Archivo Black"/>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uckiestGuy-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chivoBlack-regular.fntdata"/><Relationship Id="rId25" Type="http://schemas.openxmlformats.org/officeDocument/2006/relationships/font" Target="fonts/CaveatBrush-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8ff4a8bc97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8ff4a8bc97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8ff4a8bc97_1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8ff4a8bc97_1_2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8ff4a8bc97_1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8ff4a8bc97_1_2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8ff4a8bc97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28ff4a8bc97_1_2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8ff4a8bc97_1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8ff4a8bc97_1_2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8ff4a8bc97_1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8ff4a8bc97_1_2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8ff4a8bc97_1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28ff4a8bc97_1_3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8ff4a8bc97_1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8ff4a8bc97_1_3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8ff4a8bc97_1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8ff4a8bc97_1_3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8ff4a8bc97_1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8ff4a8bc97_1_3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8ff4a8bc97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28ff4a8bc97_1_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8ff4a8bc97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28ff4a8bc97_1_1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8ff4a8bc97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8ff4a8bc97_1_1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8ff4a8bc97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8ff4a8bc97_1_1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8ff4a8bc97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8ff4a8bc97_1_1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8ff4a8bc97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8ff4a8bc97_1_1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8ff4a8bc97_1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8ff4a8bc97_1_1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8ff4a8bc97_1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8ff4a8bc97_1_2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7.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3.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5.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3"/>
          <p:cNvSpPr/>
          <p:nvPr/>
        </p:nvSpPr>
        <p:spPr>
          <a:xfrm>
            <a:off x="7118327" y="2057700"/>
            <a:ext cx="2255322" cy="2684907"/>
          </a:xfrm>
          <a:custGeom>
            <a:rect b="b" l="l" r="r" t="t"/>
            <a:pathLst>
              <a:path extrusionOk="0" h="4114800" w="3456432">
                <a:moveTo>
                  <a:pt x="0" y="0"/>
                </a:moveTo>
                <a:lnTo>
                  <a:pt x="3456432" y="0"/>
                </a:lnTo>
                <a:lnTo>
                  <a:pt x="3456432" y="4114800"/>
                </a:lnTo>
                <a:lnTo>
                  <a:pt x="0" y="4114800"/>
                </a:lnTo>
                <a:lnTo>
                  <a:pt x="0" y="0"/>
                </a:lnTo>
                <a:close/>
              </a:path>
            </a:pathLst>
          </a:custGeom>
          <a:blipFill rotWithShape="1">
            <a:blip r:embed="rId2">
              <a:alphaModFix/>
            </a:blip>
            <a:stretch>
              <a:fillRect b="0" l="0" r="0" t="0"/>
            </a:stretch>
          </a:blipFill>
          <a:ln>
            <a:noFill/>
          </a:ln>
        </p:spPr>
      </p:sp>
      <p:sp>
        <p:nvSpPr>
          <p:cNvPr id="17" name="Google Shape;17;p3"/>
          <p:cNvSpPr/>
          <p:nvPr/>
        </p:nvSpPr>
        <p:spPr>
          <a:xfrm rot="-1065173">
            <a:off x="-152636" y="-421297"/>
            <a:ext cx="1363993" cy="1945087"/>
          </a:xfrm>
          <a:custGeom>
            <a:rect b="b" l="l" r="r" t="t"/>
            <a:pathLst>
              <a:path extrusionOk="0" h="2928795" w="2053818">
                <a:moveTo>
                  <a:pt x="0" y="0"/>
                </a:moveTo>
                <a:lnTo>
                  <a:pt x="2053818" y="0"/>
                </a:lnTo>
                <a:lnTo>
                  <a:pt x="2053818" y="2928795"/>
                </a:lnTo>
                <a:lnTo>
                  <a:pt x="0" y="2928795"/>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a:off x="-81838" y="3410457"/>
            <a:ext cx="9307676" cy="6654988"/>
          </a:xfrm>
          <a:custGeom>
            <a:rect b="b" l="l" r="r" t="t"/>
            <a:pathLst>
              <a:path extrusionOk="0" h="13309976" w="18615352">
                <a:moveTo>
                  <a:pt x="18615352" y="0"/>
                </a:moveTo>
                <a:lnTo>
                  <a:pt x="0" y="0"/>
                </a:lnTo>
                <a:lnTo>
                  <a:pt x="0" y="13309977"/>
                </a:lnTo>
                <a:lnTo>
                  <a:pt x="18615352" y="13309977"/>
                </a:lnTo>
                <a:lnTo>
                  <a:pt x="18615352" y="0"/>
                </a:lnTo>
                <a:close/>
              </a:path>
            </a:pathLst>
          </a:custGeom>
          <a:blipFill rotWithShape="1">
            <a:blip r:embed="rId2">
              <a:alphaModFix/>
            </a:blip>
            <a:stretch>
              <a:fillRect b="0" l="0" r="0" t="0"/>
            </a:stretch>
          </a:blipFill>
          <a:ln>
            <a:noFill/>
          </a:ln>
        </p:spPr>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p:nvPr/>
        </p:nvSpPr>
        <p:spPr>
          <a:xfrm rot="613330">
            <a:off x="6284513" y="799100"/>
            <a:ext cx="2496908" cy="1988163"/>
          </a:xfrm>
          <a:custGeom>
            <a:rect b="b" l="l" r="r" t="t"/>
            <a:pathLst>
              <a:path extrusionOk="0" h="2138366" w="2685546">
                <a:moveTo>
                  <a:pt x="0" y="0"/>
                </a:moveTo>
                <a:lnTo>
                  <a:pt x="2685545" y="0"/>
                </a:lnTo>
                <a:lnTo>
                  <a:pt x="2685545" y="2138366"/>
                </a:lnTo>
                <a:lnTo>
                  <a:pt x="0" y="2138366"/>
                </a:lnTo>
                <a:lnTo>
                  <a:pt x="0" y="0"/>
                </a:lnTo>
                <a:close/>
              </a:path>
            </a:pathLst>
          </a:custGeom>
          <a:blipFill rotWithShape="1">
            <a:blip r:embed="rId3">
              <a:alphaModFix/>
            </a:blip>
            <a:stretch>
              <a:fillRect b="0" l="0" r="0" t="0"/>
            </a:stretch>
          </a:blipFill>
          <a:ln>
            <a:noFill/>
          </a:ln>
        </p:spPr>
      </p:sp>
      <p:sp>
        <p:nvSpPr>
          <p:cNvPr id="24" name="Google Shape;24;p4"/>
          <p:cNvSpPr/>
          <p:nvPr/>
        </p:nvSpPr>
        <p:spPr>
          <a:xfrm>
            <a:off x="4504135" y="3516825"/>
            <a:ext cx="2093884" cy="1146402"/>
          </a:xfrm>
          <a:custGeom>
            <a:rect b="b" l="l" r="r" t="t"/>
            <a:pathLst>
              <a:path extrusionOk="0" h="2292803" w="4187768">
                <a:moveTo>
                  <a:pt x="0" y="0"/>
                </a:moveTo>
                <a:lnTo>
                  <a:pt x="4187767" y="0"/>
                </a:lnTo>
                <a:lnTo>
                  <a:pt x="4187767" y="2292803"/>
                </a:lnTo>
                <a:lnTo>
                  <a:pt x="0" y="2292803"/>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p:nvPr/>
        </p:nvSpPr>
        <p:spPr>
          <a:xfrm flipH="1">
            <a:off x="-81838" y="1394332"/>
            <a:ext cx="9307676" cy="6654988"/>
          </a:xfrm>
          <a:custGeom>
            <a:rect b="b" l="l" r="r" t="t"/>
            <a:pathLst>
              <a:path extrusionOk="0" h="13309976" w="18615352">
                <a:moveTo>
                  <a:pt x="18615352" y="0"/>
                </a:moveTo>
                <a:lnTo>
                  <a:pt x="0" y="0"/>
                </a:lnTo>
                <a:lnTo>
                  <a:pt x="0" y="13309977"/>
                </a:lnTo>
                <a:lnTo>
                  <a:pt x="18615352" y="13309977"/>
                </a:lnTo>
                <a:lnTo>
                  <a:pt x="18615352" y="0"/>
                </a:lnTo>
                <a:close/>
              </a:path>
            </a:pathLst>
          </a:custGeom>
          <a:blipFill rotWithShape="1">
            <a:blip r:embed="rId2">
              <a:alphaModFix/>
            </a:blip>
            <a:stretch>
              <a:fillRect b="0" l="0" r="0" t="0"/>
            </a:stretch>
          </a:blipFill>
          <a:ln>
            <a:noFill/>
          </a:ln>
        </p:spPr>
      </p:sp>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5"/>
          <p:cNvSpPr/>
          <p:nvPr/>
        </p:nvSpPr>
        <p:spPr>
          <a:xfrm>
            <a:off x="-361272" y="3313573"/>
            <a:ext cx="1923135" cy="1254846"/>
          </a:xfrm>
          <a:custGeom>
            <a:rect b="b" l="l" r="r" t="t"/>
            <a:pathLst>
              <a:path extrusionOk="0" h="1831892" w="2807497">
                <a:moveTo>
                  <a:pt x="0" y="0"/>
                </a:moveTo>
                <a:lnTo>
                  <a:pt x="2807498" y="0"/>
                </a:lnTo>
                <a:lnTo>
                  <a:pt x="2807498" y="1831892"/>
                </a:lnTo>
                <a:lnTo>
                  <a:pt x="0" y="1831892"/>
                </a:lnTo>
                <a:lnTo>
                  <a:pt x="0" y="0"/>
                </a:lnTo>
                <a:close/>
              </a:path>
            </a:pathLst>
          </a:custGeom>
          <a:blipFill rotWithShape="1">
            <a:blip r:embed="rId3">
              <a:alphaModFix/>
            </a:blip>
            <a:stretch>
              <a:fillRect b="0" l="0" r="0" t="0"/>
            </a:stretch>
          </a:blipFill>
          <a:ln>
            <a:noFill/>
          </a:ln>
        </p:spPr>
      </p:sp>
      <p:sp>
        <p:nvSpPr>
          <p:cNvPr id="32" name="Google Shape;32;p5"/>
          <p:cNvSpPr/>
          <p:nvPr/>
        </p:nvSpPr>
        <p:spPr>
          <a:xfrm>
            <a:off x="7667005" y="259454"/>
            <a:ext cx="1354145" cy="1543185"/>
          </a:xfrm>
          <a:custGeom>
            <a:rect b="b" l="l" r="r" t="t"/>
            <a:pathLst>
              <a:path extrusionOk="0" h="3086370" w="2708290">
                <a:moveTo>
                  <a:pt x="0" y="0"/>
                </a:moveTo>
                <a:lnTo>
                  <a:pt x="2708289" y="0"/>
                </a:lnTo>
                <a:lnTo>
                  <a:pt x="2708289" y="3086370"/>
                </a:lnTo>
                <a:lnTo>
                  <a:pt x="0" y="3086370"/>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p:nvPr/>
        </p:nvSpPr>
        <p:spPr>
          <a:xfrm flipH="1">
            <a:off x="-81838" y="1394332"/>
            <a:ext cx="9307676" cy="6654988"/>
          </a:xfrm>
          <a:custGeom>
            <a:rect b="b" l="l" r="r" t="t"/>
            <a:pathLst>
              <a:path extrusionOk="0" h="13309976" w="18615352">
                <a:moveTo>
                  <a:pt x="18615352" y="0"/>
                </a:moveTo>
                <a:lnTo>
                  <a:pt x="0" y="0"/>
                </a:lnTo>
                <a:lnTo>
                  <a:pt x="0" y="13309977"/>
                </a:lnTo>
                <a:lnTo>
                  <a:pt x="18615352" y="13309977"/>
                </a:lnTo>
                <a:lnTo>
                  <a:pt x="18615352" y="0"/>
                </a:lnTo>
                <a:close/>
              </a:path>
            </a:pathLst>
          </a:custGeom>
          <a:blipFill rotWithShape="1">
            <a:blip r:embed="rId2">
              <a:alphaModFix/>
            </a:blip>
            <a:stretch>
              <a:fillRect b="0" l="0" r="0" t="0"/>
            </a:stretch>
          </a:blipFill>
          <a:ln>
            <a:noFill/>
          </a:ln>
        </p:spPr>
      </p:sp>
      <p:sp>
        <p:nvSpPr>
          <p:cNvPr id="35" name="Google Shape;35;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6"/>
          <p:cNvSpPr/>
          <p:nvPr/>
        </p:nvSpPr>
        <p:spPr>
          <a:xfrm rot="-1124679">
            <a:off x="6852286" y="2933967"/>
            <a:ext cx="2557274" cy="1847631"/>
          </a:xfrm>
          <a:custGeom>
            <a:rect b="b" l="l" r="r" t="t"/>
            <a:pathLst>
              <a:path extrusionOk="0" h="2526545" w="3496948">
                <a:moveTo>
                  <a:pt x="0" y="0"/>
                </a:moveTo>
                <a:lnTo>
                  <a:pt x="3496949" y="0"/>
                </a:lnTo>
                <a:lnTo>
                  <a:pt x="3496949" y="2526545"/>
                </a:lnTo>
                <a:lnTo>
                  <a:pt x="0" y="2526545"/>
                </a:lnTo>
                <a:lnTo>
                  <a:pt x="0" y="0"/>
                </a:lnTo>
                <a:close/>
              </a:path>
            </a:pathLst>
          </a:custGeom>
          <a:blipFill rotWithShape="1">
            <a:blip r:embed="rId3">
              <a:alphaModFix/>
            </a:blip>
            <a:stretch>
              <a:fillRect b="0" l="0" r="0" t="0"/>
            </a:stretch>
          </a:blipFill>
          <a:ln>
            <a:noFill/>
          </a:ln>
        </p:spPr>
      </p:sp>
      <p:sp>
        <p:nvSpPr>
          <p:cNvPr id="38" name="Google Shape;38;p6"/>
          <p:cNvSpPr/>
          <p:nvPr/>
        </p:nvSpPr>
        <p:spPr>
          <a:xfrm rot="955909">
            <a:off x="-281475" y="3107123"/>
            <a:ext cx="2180210" cy="2746722"/>
          </a:xfrm>
          <a:custGeom>
            <a:rect b="b" l="l" r="r" t="t"/>
            <a:pathLst>
              <a:path extrusionOk="0" h="1896745" w="1505541">
                <a:moveTo>
                  <a:pt x="0" y="0"/>
                </a:moveTo>
                <a:lnTo>
                  <a:pt x="1505541" y="0"/>
                </a:lnTo>
                <a:lnTo>
                  <a:pt x="1505541" y="1896745"/>
                </a:lnTo>
                <a:lnTo>
                  <a:pt x="0" y="1896745"/>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7"/>
          <p:cNvSpPr/>
          <p:nvPr/>
        </p:nvSpPr>
        <p:spPr>
          <a:xfrm flipH="1">
            <a:off x="-81838" y="314832"/>
            <a:ext cx="9307676" cy="6654988"/>
          </a:xfrm>
          <a:custGeom>
            <a:rect b="b" l="l" r="r" t="t"/>
            <a:pathLst>
              <a:path extrusionOk="0" h="13309976" w="18615352">
                <a:moveTo>
                  <a:pt x="18615352" y="0"/>
                </a:moveTo>
                <a:lnTo>
                  <a:pt x="0" y="0"/>
                </a:lnTo>
                <a:lnTo>
                  <a:pt x="0" y="13309977"/>
                </a:lnTo>
                <a:lnTo>
                  <a:pt x="18615352" y="13309977"/>
                </a:lnTo>
                <a:lnTo>
                  <a:pt x="18615352" y="0"/>
                </a:lnTo>
                <a:close/>
              </a:path>
            </a:pathLst>
          </a:custGeom>
          <a:blipFill rotWithShape="1">
            <a:blip r:embed="rId2">
              <a:alphaModFix/>
            </a:blip>
            <a:stretch>
              <a:fillRect b="0" l="0" r="0" t="0"/>
            </a:stretch>
          </a:blipFill>
          <a:ln>
            <a:noFill/>
          </a:ln>
        </p:spPr>
      </p:sp>
      <p:sp>
        <p:nvSpPr>
          <p:cNvPr id="41" name="Google Shape;41;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2" name="Google Shape;4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7"/>
          <p:cNvSpPr/>
          <p:nvPr/>
        </p:nvSpPr>
        <p:spPr>
          <a:xfrm rot="-639477">
            <a:off x="6518701" y="2392504"/>
            <a:ext cx="2435720" cy="2277398"/>
          </a:xfrm>
          <a:custGeom>
            <a:rect b="b" l="l" r="r" t="t"/>
            <a:pathLst>
              <a:path extrusionOk="0" h="3303484" w="3533138">
                <a:moveTo>
                  <a:pt x="0" y="0"/>
                </a:moveTo>
                <a:lnTo>
                  <a:pt x="3533138" y="0"/>
                </a:lnTo>
                <a:lnTo>
                  <a:pt x="3533138" y="3303484"/>
                </a:lnTo>
                <a:lnTo>
                  <a:pt x="0" y="3303484"/>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7" name="Google Shape;47;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9" name="Google Shape;4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8"/>
          <p:cNvSpPr/>
          <p:nvPr/>
        </p:nvSpPr>
        <p:spPr>
          <a:xfrm>
            <a:off x="8084441" y="-270007"/>
            <a:ext cx="1059561" cy="2057400"/>
          </a:xfrm>
          <a:custGeom>
            <a:rect b="b" l="l" r="r" t="t"/>
            <a:pathLst>
              <a:path extrusionOk="0" h="4114800" w="2119122">
                <a:moveTo>
                  <a:pt x="0" y="0"/>
                </a:moveTo>
                <a:lnTo>
                  <a:pt x="2119122" y="0"/>
                </a:lnTo>
                <a:lnTo>
                  <a:pt x="2119122" y="4114800"/>
                </a:lnTo>
                <a:lnTo>
                  <a:pt x="0" y="4114800"/>
                </a:lnTo>
                <a:lnTo>
                  <a:pt x="0" y="0"/>
                </a:lnTo>
                <a:close/>
              </a:path>
            </a:pathLst>
          </a:custGeom>
          <a:blipFill rotWithShape="1">
            <a:blip r:embed="rId2">
              <a:alphaModFix/>
            </a:blip>
            <a:stretch>
              <a:fillRect b="0" l="0" r="0" t="0"/>
            </a:stretch>
          </a:blipFill>
          <a:ln>
            <a:noFill/>
          </a:ln>
        </p:spPr>
      </p:sp>
      <p:sp>
        <p:nvSpPr>
          <p:cNvPr id="51" name="Google Shape;51;p8"/>
          <p:cNvSpPr/>
          <p:nvPr/>
        </p:nvSpPr>
        <p:spPr>
          <a:xfrm rot="-1451156">
            <a:off x="3497720" y="3925531"/>
            <a:ext cx="1630816" cy="1590046"/>
          </a:xfrm>
          <a:custGeom>
            <a:rect b="b" l="l" r="r" t="t"/>
            <a:pathLst>
              <a:path extrusionOk="0" h="2035751" w="2087950">
                <a:moveTo>
                  <a:pt x="0" y="0"/>
                </a:moveTo>
                <a:lnTo>
                  <a:pt x="2087950" y="0"/>
                </a:lnTo>
                <a:lnTo>
                  <a:pt x="2087950" y="2035752"/>
                </a:lnTo>
                <a:lnTo>
                  <a:pt x="0" y="2035752"/>
                </a:lnTo>
                <a:lnTo>
                  <a:pt x="0" y="0"/>
                </a:lnTo>
                <a:close/>
              </a:path>
            </a:pathLst>
          </a:custGeom>
          <a:blipFill rotWithShape="1">
            <a:blip r:embed="rId3">
              <a:alphaModFix/>
            </a:blip>
            <a:stretch>
              <a:fillRect b="0" l="0" r="0" t="0"/>
            </a:stretch>
          </a:blipFill>
          <a:ln>
            <a:noFill/>
          </a:ln>
        </p:spPr>
      </p:sp>
      <p:sp>
        <p:nvSpPr>
          <p:cNvPr id="52" name="Google Shape;52;p8"/>
          <p:cNvSpPr/>
          <p:nvPr/>
        </p:nvSpPr>
        <p:spPr>
          <a:xfrm rot="2126268">
            <a:off x="300972" y="4031004"/>
            <a:ext cx="834572" cy="959278"/>
          </a:xfrm>
          <a:custGeom>
            <a:rect b="b" l="l" r="r" t="t"/>
            <a:pathLst>
              <a:path extrusionOk="0" h="1917957" w="1668623">
                <a:moveTo>
                  <a:pt x="0" y="0"/>
                </a:moveTo>
                <a:lnTo>
                  <a:pt x="1668623" y="0"/>
                </a:lnTo>
                <a:lnTo>
                  <a:pt x="1668623" y="1917958"/>
                </a:lnTo>
                <a:lnTo>
                  <a:pt x="0" y="1917958"/>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9"/>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2">
              <a:alphaModFix/>
            </a:blip>
            <a:stretch>
              <a:fillRect b="0" l="-6249" r="-6249" t="0"/>
            </a:stretch>
          </a:blipFill>
          <a:ln>
            <a:noFill/>
          </a:ln>
        </p:spPr>
      </p:sp>
      <p:sp>
        <p:nvSpPr>
          <p:cNvPr id="55" name="Google Shape;55;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6" name="Google Shape;56;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uckiest Guy"/>
              <a:buNone/>
              <a:defRPr sz="28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uckiest Guy"/>
              <a:buChar char="●"/>
              <a:defRPr sz="1800">
                <a:solidFill>
                  <a:schemeClr val="dk2"/>
                </a:solidFill>
                <a:latin typeface="Luckiest Guy"/>
                <a:ea typeface="Luckiest Guy"/>
                <a:cs typeface="Luckiest Guy"/>
                <a:sym typeface="Luckiest Guy"/>
              </a:defRPr>
            </a:lvl1pPr>
            <a:lvl2pPr indent="-317500" lvl="1" marL="9144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2pPr>
            <a:lvl3pPr indent="-317500" lvl="2" marL="13716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3pPr>
            <a:lvl4pPr indent="-317500" lvl="3" marL="18288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4pPr>
            <a:lvl5pPr indent="-317500" lvl="4" marL="22860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5pPr>
            <a:lvl6pPr indent="-317500" lvl="5" marL="27432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6pPr>
            <a:lvl7pPr indent="-317500" lvl="6" marL="32004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7pPr>
            <a:lvl8pPr indent="-317500" lvl="7" marL="36576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8pPr>
            <a:lvl9pPr indent="-317500" lvl="8" marL="41148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77.png"/><Relationship Id="rId4" Type="http://schemas.openxmlformats.org/officeDocument/2006/relationships/image" Target="../media/image12.jpg"/><Relationship Id="rId5" Type="http://schemas.openxmlformats.org/officeDocument/2006/relationships/image" Target="../media/image11.png"/><Relationship Id="rId6" Type="http://schemas.openxmlformats.org/officeDocument/2006/relationships/image" Target="../media/image4.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80.png"/><Relationship Id="rId4" Type="http://schemas.openxmlformats.org/officeDocument/2006/relationships/image" Target="../media/image36.png"/><Relationship Id="rId5" Type="http://schemas.openxmlformats.org/officeDocument/2006/relationships/image" Target="../media/image45.jpg"/><Relationship Id="rId6"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80.png"/><Relationship Id="rId4" Type="http://schemas.openxmlformats.org/officeDocument/2006/relationships/image" Target="../media/image8.png"/><Relationship Id="rId10" Type="http://schemas.openxmlformats.org/officeDocument/2006/relationships/image" Target="../media/image47.png"/><Relationship Id="rId9" Type="http://schemas.openxmlformats.org/officeDocument/2006/relationships/image" Target="../media/image59.png"/><Relationship Id="rId5" Type="http://schemas.openxmlformats.org/officeDocument/2006/relationships/image" Target="../media/image54.jpg"/><Relationship Id="rId6" Type="http://schemas.openxmlformats.org/officeDocument/2006/relationships/image" Target="../media/image44.jpg"/><Relationship Id="rId7" Type="http://schemas.openxmlformats.org/officeDocument/2006/relationships/image" Target="../media/image56.jpg"/><Relationship Id="rId8" Type="http://schemas.openxmlformats.org/officeDocument/2006/relationships/image" Target="../media/image5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80.png"/><Relationship Id="rId4" Type="http://schemas.openxmlformats.org/officeDocument/2006/relationships/image" Target="../media/image8.png"/><Relationship Id="rId5" Type="http://schemas.openxmlformats.org/officeDocument/2006/relationships/image" Target="../media/image30.png"/><Relationship Id="rId6"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80.png"/><Relationship Id="rId4" Type="http://schemas.openxmlformats.org/officeDocument/2006/relationships/image" Target="../media/image36.png"/><Relationship Id="rId5" Type="http://schemas.openxmlformats.org/officeDocument/2006/relationships/image" Target="../media/image70.pn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80.png"/><Relationship Id="rId4" Type="http://schemas.openxmlformats.org/officeDocument/2006/relationships/image" Target="../media/image8.png"/><Relationship Id="rId9" Type="http://schemas.openxmlformats.org/officeDocument/2006/relationships/image" Target="../media/image69.png"/><Relationship Id="rId5" Type="http://schemas.openxmlformats.org/officeDocument/2006/relationships/image" Target="../media/image66.png"/><Relationship Id="rId6" Type="http://schemas.openxmlformats.org/officeDocument/2006/relationships/image" Target="../media/image65.png"/><Relationship Id="rId7" Type="http://schemas.openxmlformats.org/officeDocument/2006/relationships/image" Target="../media/image68.png"/><Relationship Id="rId8" Type="http://schemas.openxmlformats.org/officeDocument/2006/relationships/image" Target="../media/image6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80.png"/><Relationship Id="rId4" Type="http://schemas.openxmlformats.org/officeDocument/2006/relationships/image" Target="../media/image8.png"/><Relationship Id="rId5" Type="http://schemas.openxmlformats.org/officeDocument/2006/relationships/image" Target="../media/image72.png"/><Relationship Id="rId6" Type="http://schemas.openxmlformats.org/officeDocument/2006/relationships/image" Target="../media/image7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80.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5.png"/></Relationships>
</file>

<file path=ppt/slides/_rels/slide17.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59.png"/><Relationship Id="rId13" Type="http://schemas.openxmlformats.org/officeDocument/2006/relationships/image" Target="../media/image2.png"/><Relationship Id="rId12" Type="http://schemas.openxmlformats.org/officeDocument/2006/relationships/image" Target="../media/image13.png"/><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80.png"/><Relationship Id="rId4" Type="http://schemas.openxmlformats.org/officeDocument/2006/relationships/image" Target="../media/image8.png"/><Relationship Id="rId9" Type="http://schemas.openxmlformats.org/officeDocument/2006/relationships/image" Target="../media/image1.png"/><Relationship Id="rId15" Type="http://schemas.openxmlformats.org/officeDocument/2006/relationships/image" Target="../media/image69.png"/><Relationship Id="rId14" Type="http://schemas.openxmlformats.org/officeDocument/2006/relationships/image" Target="../media/image14.png"/><Relationship Id="rId17" Type="http://schemas.openxmlformats.org/officeDocument/2006/relationships/image" Target="../media/image6.png"/><Relationship Id="rId16" Type="http://schemas.openxmlformats.org/officeDocument/2006/relationships/image" Target="../media/image23.png"/><Relationship Id="rId5" Type="http://schemas.openxmlformats.org/officeDocument/2006/relationships/image" Target="../media/image7.png"/><Relationship Id="rId19" Type="http://schemas.openxmlformats.org/officeDocument/2006/relationships/image" Target="../media/image10.png"/><Relationship Id="rId6" Type="http://schemas.openxmlformats.org/officeDocument/2006/relationships/image" Target="../media/image17.png"/><Relationship Id="rId18" Type="http://schemas.openxmlformats.org/officeDocument/2006/relationships/image" Target="../media/image15.png"/><Relationship Id="rId7" Type="http://schemas.openxmlformats.org/officeDocument/2006/relationships/image" Target="../media/image67.png"/><Relationship Id="rId8"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80.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4.png"/><Relationship Id="rId7"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80.png"/><Relationship Id="rId4" Type="http://schemas.openxmlformats.org/officeDocument/2006/relationships/image" Target="../media/image8.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80.pn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80.png"/><Relationship Id="rId4" Type="http://schemas.openxmlformats.org/officeDocument/2006/relationships/image" Target="../media/image36.png"/><Relationship Id="rId5" Type="http://schemas.openxmlformats.org/officeDocument/2006/relationships/image" Target="../media/image30.pn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80.png"/><Relationship Id="rId4" Type="http://schemas.openxmlformats.org/officeDocument/2006/relationships/image" Target="../media/image36.png"/><Relationship Id="rId5" Type="http://schemas.openxmlformats.org/officeDocument/2006/relationships/image" Target="../media/image46.png"/><Relationship Id="rId6" Type="http://schemas.openxmlformats.org/officeDocument/2006/relationships/image" Target="../media/image28.png"/><Relationship Id="rId7"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80.png"/><Relationship Id="rId4" Type="http://schemas.openxmlformats.org/officeDocument/2006/relationships/image" Target="../media/image8.png"/><Relationship Id="rId5" Type="http://schemas.openxmlformats.org/officeDocument/2006/relationships/image" Target="../media/image26.jpg"/><Relationship Id="rId6" Type="http://schemas.openxmlformats.org/officeDocument/2006/relationships/image" Target="../media/image4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80.png"/><Relationship Id="rId4" Type="http://schemas.openxmlformats.org/officeDocument/2006/relationships/image" Target="../media/image8.png"/><Relationship Id="rId11" Type="http://schemas.openxmlformats.org/officeDocument/2006/relationships/image" Target="../media/image13.png"/><Relationship Id="rId10" Type="http://schemas.openxmlformats.org/officeDocument/2006/relationships/image" Target="../media/image39.png"/><Relationship Id="rId12" Type="http://schemas.openxmlformats.org/officeDocument/2006/relationships/image" Target="../media/image15.png"/><Relationship Id="rId9" Type="http://schemas.openxmlformats.org/officeDocument/2006/relationships/image" Target="../media/image7.png"/><Relationship Id="rId5" Type="http://schemas.openxmlformats.org/officeDocument/2006/relationships/image" Target="../media/image31.png"/><Relationship Id="rId6" Type="http://schemas.openxmlformats.org/officeDocument/2006/relationships/image" Target="../media/image29.png"/><Relationship Id="rId7" Type="http://schemas.openxmlformats.org/officeDocument/2006/relationships/image" Target="../media/image33.png"/><Relationship Id="rId8"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80.png"/><Relationship Id="rId4" Type="http://schemas.openxmlformats.org/officeDocument/2006/relationships/image" Target="../media/image36.png"/><Relationship Id="rId5" Type="http://schemas.openxmlformats.org/officeDocument/2006/relationships/image" Target="../media/image30.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80.png"/><Relationship Id="rId4" Type="http://schemas.openxmlformats.org/officeDocument/2006/relationships/image" Target="../media/image8.png"/><Relationship Id="rId5" Type="http://schemas.openxmlformats.org/officeDocument/2006/relationships/image" Target="../media/image38.jpg"/><Relationship Id="rId6" Type="http://schemas.openxmlformats.org/officeDocument/2006/relationships/image" Target="../media/image50.jpg"/><Relationship Id="rId7" Type="http://schemas.openxmlformats.org/officeDocument/2006/relationships/image" Target="../media/image64.jpg"/><Relationship Id="rId8"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AFF"/>
        </a:solidFill>
      </p:bgPr>
    </p:bg>
    <p:spTree>
      <p:nvGrpSpPr>
        <p:cNvPr id="62" name="Shape 62"/>
        <p:cNvGrpSpPr/>
        <p:nvPr/>
      </p:nvGrpSpPr>
      <p:grpSpPr>
        <a:xfrm>
          <a:off x="0" y="0"/>
          <a:ext cx="0" cy="0"/>
          <a:chOff x="0" y="0"/>
          <a:chExt cx="0" cy="0"/>
        </a:xfrm>
      </p:grpSpPr>
      <p:sp>
        <p:nvSpPr>
          <p:cNvPr id="63" name="Google Shape;63;p11"/>
          <p:cNvSpPr/>
          <p:nvPr/>
        </p:nvSpPr>
        <p:spPr>
          <a:xfrm>
            <a:off x="0" y="0"/>
            <a:ext cx="946404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8" r="-6249" t="0"/>
            </a:stretch>
          </a:blipFill>
          <a:ln>
            <a:noFill/>
          </a:ln>
        </p:spPr>
      </p:sp>
      <p:grpSp>
        <p:nvGrpSpPr>
          <p:cNvPr id="64" name="Google Shape;64;p11"/>
          <p:cNvGrpSpPr/>
          <p:nvPr/>
        </p:nvGrpSpPr>
        <p:grpSpPr>
          <a:xfrm>
            <a:off x="3759737" y="198746"/>
            <a:ext cx="4415996" cy="4550110"/>
            <a:chOff x="0" y="-38100"/>
            <a:chExt cx="2326121" cy="2396766"/>
          </a:xfrm>
        </p:grpSpPr>
        <p:sp>
          <p:nvSpPr>
            <p:cNvPr id="65" name="Google Shape;65;p11"/>
            <p:cNvSpPr/>
            <p:nvPr/>
          </p:nvSpPr>
          <p:spPr>
            <a:xfrm>
              <a:off x="0" y="0"/>
              <a:ext cx="2326121" cy="2358666"/>
            </a:xfrm>
            <a:custGeom>
              <a:rect b="b" l="l" r="r" t="t"/>
              <a:pathLst>
                <a:path extrusionOk="0" h="2358666" w="2326121">
                  <a:moveTo>
                    <a:pt x="0" y="0"/>
                  </a:moveTo>
                  <a:lnTo>
                    <a:pt x="2326121" y="0"/>
                  </a:lnTo>
                  <a:lnTo>
                    <a:pt x="2326121" y="2358666"/>
                  </a:lnTo>
                  <a:lnTo>
                    <a:pt x="0" y="2358666"/>
                  </a:lnTo>
                  <a:close/>
                </a:path>
              </a:pathLst>
            </a:custGeom>
            <a:solidFill>
              <a:srgbClr val="000000"/>
            </a:solidFill>
            <a:ln>
              <a:noFill/>
            </a:ln>
          </p:spPr>
        </p:sp>
        <p:sp>
          <p:nvSpPr>
            <p:cNvPr id="66" name="Google Shape;66;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67" name="Google Shape;67;p11"/>
          <p:cNvPicPr preferRelativeResize="0"/>
          <p:nvPr/>
        </p:nvPicPr>
        <p:blipFill rotWithShape="1">
          <a:blip r:embed="rId4">
            <a:alphaModFix/>
          </a:blip>
          <a:srcRect b="20844" l="0" r="0" t="10715"/>
          <a:stretch/>
        </p:blipFill>
        <p:spPr>
          <a:xfrm rot="259727">
            <a:off x="3918636" y="295613"/>
            <a:ext cx="4255358" cy="4371203"/>
          </a:xfrm>
          <a:prstGeom prst="rect">
            <a:avLst/>
          </a:prstGeom>
          <a:noFill/>
          <a:ln>
            <a:noFill/>
          </a:ln>
        </p:spPr>
      </p:pic>
      <p:grpSp>
        <p:nvGrpSpPr>
          <p:cNvPr id="68" name="Google Shape;68;p11"/>
          <p:cNvGrpSpPr/>
          <p:nvPr/>
        </p:nvGrpSpPr>
        <p:grpSpPr>
          <a:xfrm>
            <a:off x="1104385" y="2557068"/>
            <a:ext cx="2261287" cy="1615380"/>
            <a:chOff x="0" y="-38100"/>
            <a:chExt cx="1191130" cy="850900"/>
          </a:xfrm>
        </p:grpSpPr>
        <p:sp>
          <p:nvSpPr>
            <p:cNvPr id="69" name="Google Shape;69;p11"/>
            <p:cNvSpPr/>
            <p:nvPr/>
          </p:nvSpPr>
          <p:spPr>
            <a:xfrm>
              <a:off x="0" y="0"/>
              <a:ext cx="1191130" cy="560580"/>
            </a:xfrm>
            <a:custGeom>
              <a:rect b="b" l="l" r="r" t="t"/>
              <a:pathLst>
                <a:path extrusionOk="0" h="560580" w="1191130">
                  <a:moveTo>
                    <a:pt x="0" y="0"/>
                  </a:moveTo>
                  <a:lnTo>
                    <a:pt x="1191130" y="0"/>
                  </a:lnTo>
                  <a:lnTo>
                    <a:pt x="1191130" y="560580"/>
                  </a:lnTo>
                  <a:lnTo>
                    <a:pt x="0" y="560580"/>
                  </a:lnTo>
                  <a:close/>
                </a:path>
              </a:pathLst>
            </a:custGeom>
            <a:solidFill>
              <a:srgbClr val="9F84FB"/>
            </a:solidFill>
            <a:ln>
              <a:noFill/>
            </a:ln>
          </p:spPr>
        </p:sp>
        <p:sp>
          <p:nvSpPr>
            <p:cNvPr id="70" name="Google Shape;70;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1" name="Google Shape;71;p11"/>
          <p:cNvGrpSpPr/>
          <p:nvPr/>
        </p:nvGrpSpPr>
        <p:grpSpPr>
          <a:xfrm>
            <a:off x="1104385" y="3621294"/>
            <a:ext cx="5860192" cy="1615380"/>
            <a:chOff x="0" y="-38100"/>
            <a:chExt cx="3086850" cy="850900"/>
          </a:xfrm>
        </p:grpSpPr>
        <p:sp>
          <p:nvSpPr>
            <p:cNvPr id="72" name="Google Shape;72;p11"/>
            <p:cNvSpPr/>
            <p:nvPr/>
          </p:nvSpPr>
          <p:spPr>
            <a:xfrm>
              <a:off x="0" y="0"/>
              <a:ext cx="3086850" cy="593938"/>
            </a:xfrm>
            <a:custGeom>
              <a:rect b="b" l="l" r="r" t="t"/>
              <a:pathLst>
                <a:path extrusionOk="0" h="593938" w="3086850">
                  <a:moveTo>
                    <a:pt x="0" y="0"/>
                  </a:moveTo>
                  <a:lnTo>
                    <a:pt x="3086850" y="0"/>
                  </a:lnTo>
                  <a:lnTo>
                    <a:pt x="3086850" y="593938"/>
                  </a:lnTo>
                  <a:lnTo>
                    <a:pt x="0" y="593938"/>
                  </a:lnTo>
                  <a:close/>
                </a:path>
              </a:pathLst>
            </a:custGeom>
            <a:solidFill>
              <a:srgbClr val="9F84FB"/>
            </a:solidFill>
            <a:ln>
              <a:noFill/>
            </a:ln>
          </p:spPr>
        </p:sp>
        <p:sp>
          <p:nvSpPr>
            <p:cNvPr id="73" name="Google Shape;73;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4" name="Google Shape;74;p11"/>
          <p:cNvSpPr/>
          <p:nvPr/>
        </p:nvSpPr>
        <p:spPr>
          <a:xfrm rot="-494437">
            <a:off x="349797" y="433162"/>
            <a:ext cx="2328595" cy="928527"/>
          </a:xfrm>
          <a:custGeom>
            <a:rect b="b" l="l" r="r" t="t"/>
            <a:pathLst>
              <a:path extrusionOk="0" h="1857054" w="4657189">
                <a:moveTo>
                  <a:pt x="0" y="0"/>
                </a:moveTo>
                <a:lnTo>
                  <a:pt x="4657189" y="0"/>
                </a:lnTo>
                <a:lnTo>
                  <a:pt x="4657189" y="1857054"/>
                </a:lnTo>
                <a:lnTo>
                  <a:pt x="0" y="1857054"/>
                </a:lnTo>
                <a:lnTo>
                  <a:pt x="0" y="0"/>
                </a:lnTo>
                <a:close/>
              </a:path>
            </a:pathLst>
          </a:custGeom>
          <a:blipFill rotWithShape="1">
            <a:blip r:embed="rId5">
              <a:alphaModFix/>
            </a:blip>
            <a:stretch>
              <a:fillRect b="0" l="0" r="0" t="0"/>
            </a:stretch>
          </a:blipFill>
          <a:ln>
            <a:noFill/>
          </a:ln>
        </p:spPr>
      </p:sp>
      <p:sp>
        <p:nvSpPr>
          <p:cNvPr id="75" name="Google Shape;75;p11"/>
          <p:cNvSpPr/>
          <p:nvPr/>
        </p:nvSpPr>
        <p:spPr>
          <a:xfrm>
            <a:off x="2934267" y="365250"/>
            <a:ext cx="2200428" cy="2057400"/>
          </a:xfrm>
          <a:custGeom>
            <a:rect b="b" l="l" r="r" t="t"/>
            <a:pathLst>
              <a:path extrusionOk="0" h="4114800" w="4400856">
                <a:moveTo>
                  <a:pt x="0" y="0"/>
                </a:moveTo>
                <a:lnTo>
                  <a:pt x="4400856" y="0"/>
                </a:lnTo>
                <a:lnTo>
                  <a:pt x="4400856" y="4114800"/>
                </a:lnTo>
                <a:lnTo>
                  <a:pt x="0" y="4114800"/>
                </a:lnTo>
                <a:lnTo>
                  <a:pt x="0" y="0"/>
                </a:lnTo>
                <a:close/>
              </a:path>
            </a:pathLst>
          </a:custGeom>
          <a:blipFill rotWithShape="1">
            <a:blip r:embed="rId6">
              <a:alphaModFix/>
            </a:blip>
            <a:stretch>
              <a:fillRect b="0" l="0" r="0" t="0"/>
            </a:stretch>
          </a:blipFill>
          <a:ln>
            <a:noFill/>
          </a:ln>
        </p:spPr>
      </p:sp>
      <p:sp>
        <p:nvSpPr>
          <p:cNvPr id="76" name="Google Shape;76;p11"/>
          <p:cNvSpPr/>
          <p:nvPr/>
        </p:nvSpPr>
        <p:spPr>
          <a:xfrm>
            <a:off x="7119037" y="365250"/>
            <a:ext cx="2607276" cy="1427484"/>
          </a:xfrm>
          <a:custGeom>
            <a:rect b="b" l="l" r="r" t="t"/>
            <a:pathLst>
              <a:path extrusionOk="0" h="2854967" w="5214551">
                <a:moveTo>
                  <a:pt x="0" y="0"/>
                </a:moveTo>
                <a:lnTo>
                  <a:pt x="5214551" y="0"/>
                </a:lnTo>
                <a:lnTo>
                  <a:pt x="5214551" y="2854967"/>
                </a:lnTo>
                <a:lnTo>
                  <a:pt x="0" y="2854967"/>
                </a:lnTo>
                <a:lnTo>
                  <a:pt x="0" y="0"/>
                </a:lnTo>
                <a:close/>
              </a:path>
            </a:pathLst>
          </a:custGeom>
          <a:blipFill rotWithShape="1">
            <a:blip r:embed="rId7">
              <a:alphaModFix/>
            </a:blip>
            <a:stretch>
              <a:fillRect b="0" l="0" r="0" t="0"/>
            </a:stretch>
          </a:blipFill>
          <a:ln>
            <a:noFill/>
          </a:ln>
        </p:spPr>
      </p:sp>
      <p:sp>
        <p:nvSpPr>
          <p:cNvPr id="77" name="Google Shape;77;p11"/>
          <p:cNvSpPr txBox="1"/>
          <p:nvPr/>
        </p:nvSpPr>
        <p:spPr>
          <a:xfrm>
            <a:off x="1302100" y="2853224"/>
            <a:ext cx="6193800" cy="2047200"/>
          </a:xfrm>
          <a:prstGeom prst="rect">
            <a:avLst/>
          </a:prstGeom>
          <a:noFill/>
          <a:ln>
            <a:noFill/>
          </a:ln>
        </p:spPr>
        <p:txBody>
          <a:bodyPr anchorCtr="0" anchor="t" bIns="0" lIns="0" spcFirstLastPara="1" rIns="0" wrap="square" tIns="0">
            <a:spAutoFit/>
          </a:bodyPr>
          <a:lstStyle/>
          <a:p>
            <a:pPr indent="0" lvl="0" marL="0" marR="0" rtl="0" algn="l">
              <a:lnSpc>
                <a:spcPct val="70000"/>
              </a:lnSpc>
              <a:spcBef>
                <a:spcPts val="0"/>
              </a:spcBef>
              <a:spcAft>
                <a:spcPts val="0"/>
              </a:spcAft>
              <a:buNone/>
            </a:pPr>
            <a:r>
              <a:rPr b="0" i="0" lang="en" sz="9500" u="none" cap="none" strike="noStrike">
                <a:solidFill>
                  <a:srgbClr val="79F2D0"/>
                </a:solidFill>
                <a:latin typeface="Luckiest Guy"/>
                <a:ea typeface="Luckiest Guy"/>
                <a:cs typeface="Luckiest Guy"/>
                <a:sym typeface="Luckiest Guy"/>
              </a:rPr>
              <a:t>All</a:t>
            </a:r>
            <a:endParaRPr sz="700"/>
          </a:p>
          <a:p>
            <a:pPr indent="0" lvl="0" marL="0" marR="0" rtl="0" algn="l">
              <a:lnSpc>
                <a:spcPct val="70000"/>
              </a:lnSpc>
              <a:spcBef>
                <a:spcPts val="0"/>
              </a:spcBef>
              <a:spcAft>
                <a:spcPts val="0"/>
              </a:spcAft>
              <a:buNone/>
            </a:pPr>
            <a:r>
              <a:rPr b="0" i="0" lang="en" sz="9500" u="none" cap="none" strike="noStrike">
                <a:solidFill>
                  <a:srgbClr val="79F2D0"/>
                </a:solidFill>
                <a:latin typeface="Luckiest Guy"/>
                <a:ea typeface="Luckiest Guy"/>
                <a:cs typeface="Luckiest Guy"/>
                <a:sym typeface="Luckiest Guy"/>
              </a:rPr>
              <a:t>About Me</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0"/>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224" name="Google Shape;224;p20"/>
          <p:cNvSpPr/>
          <p:nvPr/>
        </p:nvSpPr>
        <p:spPr>
          <a:xfrm flipH="1" rot="5400000">
            <a:off x="-155214" y="-3589963"/>
            <a:ext cx="6776961" cy="12081066"/>
          </a:xfrm>
          <a:custGeom>
            <a:rect b="b" l="l" r="r" t="t"/>
            <a:pathLst>
              <a:path extrusionOk="0" h="21477450" w="12847320">
                <a:moveTo>
                  <a:pt x="12847320" y="0"/>
                </a:moveTo>
                <a:lnTo>
                  <a:pt x="0" y="0"/>
                </a:lnTo>
                <a:lnTo>
                  <a:pt x="0" y="21477450"/>
                </a:lnTo>
                <a:lnTo>
                  <a:pt x="12847320" y="21477450"/>
                </a:lnTo>
                <a:lnTo>
                  <a:pt x="12847320" y="0"/>
                </a:lnTo>
                <a:close/>
              </a:path>
            </a:pathLst>
          </a:custGeom>
          <a:blipFill rotWithShape="1">
            <a:blip r:embed="rId4">
              <a:alphaModFix/>
            </a:blip>
            <a:stretch>
              <a:fillRect b="0" l="-8719" r="-8719" t="0"/>
            </a:stretch>
          </a:blipFill>
          <a:ln>
            <a:noFill/>
          </a:ln>
        </p:spPr>
      </p:sp>
      <p:pic>
        <p:nvPicPr>
          <p:cNvPr id="225" name="Google Shape;225;p20"/>
          <p:cNvPicPr preferRelativeResize="0"/>
          <p:nvPr/>
        </p:nvPicPr>
        <p:blipFill rotWithShape="1">
          <a:blip r:embed="rId5">
            <a:alphaModFix/>
          </a:blip>
          <a:srcRect b="9904" l="0" r="0" t="9904"/>
          <a:stretch/>
        </p:blipFill>
        <p:spPr>
          <a:xfrm>
            <a:off x="1082728" y="1574714"/>
            <a:ext cx="3212032" cy="1719320"/>
          </a:xfrm>
          <a:prstGeom prst="rect">
            <a:avLst/>
          </a:prstGeom>
          <a:noFill/>
          <a:ln>
            <a:noFill/>
          </a:ln>
        </p:spPr>
      </p:pic>
      <p:sp>
        <p:nvSpPr>
          <p:cNvPr id="226" name="Google Shape;226;p20"/>
          <p:cNvSpPr/>
          <p:nvPr/>
        </p:nvSpPr>
        <p:spPr>
          <a:xfrm rot="-838706">
            <a:off x="5217306" y="1515097"/>
            <a:ext cx="3419732" cy="2470757"/>
          </a:xfrm>
          <a:custGeom>
            <a:rect b="b" l="l" r="r" t="t"/>
            <a:pathLst>
              <a:path extrusionOk="0" h="4941513" w="6839465">
                <a:moveTo>
                  <a:pt x="0" y="0"/>
                </a:moveTo>
                <a:lnTo>
                  <a:pt x="6839465" y="0"/>
                </a:lnTo>
                <a:lnTo>
                  <a:pt x="6839465" y="4941513"/>
                </a:lnTo>
                <a:lnTo>
                  <a:pt x="0" y="4941513"/>
                </a:lnTo>
                <a:lnTo>
                  <a:pt x="0" y="0"/>
                </a:lnTo>
                <a:close/>
              </a:path>
            </a:pathLst>
          </a:custGeom>
          <a:blipFill rotWithShape="1">
            <a:blip r:embed="rId6">
              <a:alphaModFix/>
            </a:blip>
            <a:stretch>
              <a:fillRect b="0" l="0" r="0" t="0"/>
            </a:stretch>
          </a:blipFill>
          <a:ln>
            <a:noFill/>
          </a:ln>
        </p:spPr>
      </p:sp>
      <p:sp>
        <p:nvSpPr>
          <p:cNvPr id="227" name="Google Shape;227;p20"/>
          <p:cNvSpPr txBox="1"/>
          <p:nvPr/>
        </p:nvSpPr>
        <p:spPr>
          <a:xfrm>
            <a:off x="514350" y="753212"/>
            <a:ext cx="4348787" cy="757237"/>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 sz="5000" u="none" cap="none" strike="noStrike">
                <a:solidFill>
                  <a:srgbClr val="00BFC3"/>
                </a:solidFill>
                <a:latin typeface="Luckiest Guy"/>
                <a:ea typeface="Luckiest Guy"/>
                <a:cs typeface="Luckiest Guy"/>
                <a:sym typeface="Luckiest Guy"/>
              </a:rPr>
              <a:t>Your Project</a:t>
            </a:r>
            <a:endParaRPr sz="700"/>
          </a:p>
        </p:txBody>
      </p:sp>
      <p:sp>
        <p:nvSpPr>
          <p:cNvPr id="228" name="Google Shape;228;p20"/>
          <p:cNvSpPr txBox="1"/>
          <p:nvPr/>
        </p:nvSpPr>
        <p:spPr>
          <a:xfrm>
            <a:off x="748337" y="4442599"/>
            <a:ext cx="3880813" cy="147531"/>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0" i="0" lang="en" sz="1000" u="none" cap="none" strike="noStrike">
                <a:solidFill>
                  <a:srgbClr val="00BFC3"/>
                </a:solidFill>
                <a:latin typeface="Archivo Black"/>
                <a:ea typeface="Archivo Black"/>
                <a:cs typeface="Archivo Black"/>
                <a:sym typeface="Archivo Black"/>
              </a:rPr>
              <a:t>YEAR: 2022 ROLE: WRITE YOUR ROLE</a:t>
            </a:r>
            <a:endParaRPr sz="700"/>
          </a:p>
        </p:txBody>
      </p:sp>
      <p:sp>
        <p:nvSpPr>
          <p:cNvPr id="229" name="Google Shape;229;p20"/>
          <p:cNvSpPr txBox="1"/>
          <p:nvPr/>
        </p:nvSpPr>
        <p:spPr>
          <a:xfrm>
            <a:off x="514500" y="3570425"/>
            <a:ext cx="4348800" cy="507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Presentations are communication tools that can be used as demonstrations, lectures, speeches, reports, and more. It is mostly presented before an audience. It serves a variety of purposes, making presentations powerful tools for convincing and teaching.</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1"/>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8" r="-6249" t="0"/>
            </a:stretch>
          </a:blipFill>
          <a:ln>
            <a:noFill/>
          </a:ln>
        </p:spPr>
      </p:sp>
      <p:sp>
        <p:nvSpPr>
          <p:cNvPr id="235" name="Google Shape;235;p21"/>
          <p:cNvSpPr/>
          <p:nvPr/>
        </p:nvSpPr>
        <p:spPr>
          <a:xfrm>
            <a:off x="-81838" y="304133"/>
            <a:ext cx="9307676" cy="6654988"/>
          </a:xfrm>
          <a:custGeom>
            <a:rect b="b" l="l" r="r" t="t"/>
            <a:pathLst>
              <a:path extrusionOk="0" h="13309976" w="18615352">
                <a:moveTo>
                  <a:pt x="0" y="0"/>
                </a:moveTo>
                <a:lnTo>
                  <a:pt x="18615352" y="0"/>
                </a:lnTo>
                <a:lnTo>
                  <a:pt x="18615352" y="13309976"/>
                </a:lnTo>
                <a:lnTo>
                  <a:pt x="0" y="13309976"/>
                </a:lnTo>
                <a:lnTo>
                  <a:pt x="0" y="0"/>
                </a:lnTo>
                <a:close/>
              </a:path>
            </a:pathLst>
          </a:custGeom>
          <a:blipFill rotWithShape="1">
            <a:blip r:embed="rId4">
              <a:alphaModFix/>
            </a:blip>
            <a:stretch>
              <a:fillRect b="0" l="0" r="0" t="0"/>
            </a:stretch>
          </a:blipFill>
          <a:ln>
            <a:noFill/>
          </a:ln>
        </p:spPr>
      </p:sp>
      <p:pic>
        <p:nvPicPr>
          <p:cNvPr id="236" name="Google Shape;236;p21"/>
          <p:cNvPicPr preferRelativeResize="0"/>
          <p:nvPr/>
        </p:nvPicPr>
        <p:blipFill rotWithShape="1">
          <a:blip r:embed="rId5">
            <a:alphaModFix/>
          </a:blip>
          <a:srcRect b="0" l="544" r="544" t="0"/>
          <a:stretch/>
        </p:blipFill>
        <p:spPr>
          <a:xfrm>
            <a:off x="4100506" y="0"/>
            <a:ext cx="5043494" cy="3397250"/>
          </a:xfrm>
          <a:prstGeom prst="rect">
            <a:avLst/>
          </a:prstGeom>
          <a:noFill/>
          <a:ln>
            <a:noFill/>
          </a:ln>
        </p:spPr>
      </p:pic>
      <p:pic>
        <p:nvPicPr>
          <p:cNvPr id="237" name="Google Shape;237;p21"/>
          <p:cNvPicPr preferRelativeResize="0"/>
          <p:nvPr/>
        </p:nvPicPr>
        <p:blipFill rotWithShape="1">
          <a:blip r:embed="rId6">
            <a:alphaModFix/>
          </a:blip>
          <a:srcRect b="0" l="17652" r="17651" t="0"/>
          <a:stretch/>
        </p:blipFill>
        <p:spPr>
          <a:xfrm>
            <a:off x="4100506" y="3444875"/>
            <a:ext cx="1649415" cy="1698625"/>
          </a:xfrm>
          <a:prstGeom prst="rect">
            <a:avLst/>
          </a:prstGeom>
          <a:noFill/>
          <a:ln>
            <a:noFill/>
          </a:ln>
        </p:spPr>
      </p:pic>
      <p:pic>
        <p:nvPicPr>
          <p:cNvPr id="238" name="Google Shape;238;p21"/>
          <p:cNvPicPr preferRelativeResize="0"/>
          <p:nvPr/>
        </p:nvPicPr>
        <p:blipFill rotWithShape="1">
          <a:blip r:embed="rId7">
            <a:alphaModFix/>
          </a:blip>
          <a:srcRect b="0" l="17590" r="17591" t="0"/>
          <a:stretch/>
        </p:blipFill>
        <p:spPr>
          <a:xfrm>
            <a:off x="5797546" y="3444875"/>
            <a:ext cx="1649415" cy="1698625"/>
          </a:xfrm>
          <a:prstGeom prst="rect">
            <a:avLst/>
          </a:prstGeom>
          <a:noFill/>
          <a:ln>
            <a:noFill/>
          </a:ln>
        </p:spPr>
      </p:pic>
      <p:pic>
        <p:nvPicPr>
          <p:cNvPr id="239" name="Google Shape;239;p21"/>
          <p:cNvPicPr preferRelativeResize="0"/>
          <p:nvPr/>
        </p:nvPicPr>
        <p:blipFill rotWithShape="1">
          <a:blip r:embed="rId8">
            <a:alphaModFix/>
          </a:blip>
          <a:srcRect b="0" l="17652" r="17651" t="0"/>
          <a:stretch/>
        </p:blipFill>
        <p:spPr>
          <a:xfrm>
            <a:off x="7494585" y="3444875"/>
            <a:ext cx="1649415" cy="1698625"/>
          </a:xfrm>
          <a:prstGeom prst="rect">
            <a:avLst/>
          </a:prstGeom>
          <a:noFill/>
          <a:ln>
            <a:noFill/>
          </a:ln>
        </p:spPr>
      </p:pic>
      <p:sp>
        <p:nvSpPr>
          <p:cNvPr id="240" name="Google Shape;240;p21"/>
          <p:cNvSpPr/>
          <p:nvPr/>
        </p:nvSpPr>
        <p:spPr>
          <a:xfrm>
            <a:off x="1042528" y="3695496"/>
            <a:ext cx="1981412" cy="1505873"/>
          </a:xfrm>
          <a:custGeom>
            <a:rect b="b" l="l" r="r" t="t"/>
            <a:pathLst>
              <a:path extrusionOk="0" h="3011746" w="3962824">
                <a:moveTo>
                  <a:pt x="0" y="0"/>
                </a:moveTo>
                <a:lnTo>
                  <a:pt x="3962824" y="0"/>
                </a:lnTo>
                <a:lnTo>
                  <a:pt x="3962824" y="3011746"/>
                </a:lnTo>
                <a:lnTo>
                  <a:pt x="0" y="3011746"/>
                </a:lnTo>
                <a:lnTo>
                  <a:pt x="0" y="0"/>
                </a:lnTo>
                <a:close/>
              </a:path>
            </a:pathLst>
          </a:custGeom>
          <a:blipFill rotWithShape="1">
            <a:blip r:embed="rId9">
              <a:alphaModFix/>
            </a:blip>
            <a:stretch>
              <a:fillRect b="0" l="0" r="0" t="0"/>
            </a:stretch>
          </a:blipFill>
          <a:ln>
            <a:noFill/>
          </a:ln>
        </p:spPr>
      </p:sp>
      <p:sp>
        <p:nvSpPr>
          <p:cNvPr id="241" name="Google Shape;241;p21"/>
          <p:cNvSpPr/>
          <p:nvPr/>
        </p:nvSpPr>
        <p:spPr>
          <a:xfrm rot="-9800912">
            <a:off x="4135886" y="3082777"/>
            <a:ext cx="2570482" cy="822554"/>
          </a:xfrm>
          <a:custGeom>
            <a:rect b="b" l="l" r="r" t="t"/>
            <a:pathLst>
              <a:path extrusionOk="0" h="1645108" w="5140963">
                <a:moveTo>
                  <a:pt x="0" y="0"/>
                </a:moveTo>
                <a:lnTo>
                  <a:pt x="5140963" y="0"/>
                </a:lnTo>
                <a:lnTo>
                  <a:pt x="5140963" y="1645109"/>
                </a:lnTo>
                <a:lnTo>
                  <a:pt x="0" y="1645109"/>
                </a:lnTo>
                <a:lnTo>
                  <a:pt x="0" y="0"/>
                </a:lnTo>
                <a:close/>
              </a:path>
            </a:pathLst>
          </a:custGeom>
          <a:blipFill rotWithShape="1">
            <a:blip r:embed="rId10">
              <a:alphaModFix/>
            </a:blip>
            <a:stretch>
              <a:fillRect b="0" l="0" r="0" t="0"/>
            </a:stretch>
          </a:blipFill>
          <a:ln>
            <a:noFill/>
          </a:ln>
        </p:spPr>
      </p:sp>
      <p:sp>
        <p:nvSpPr>
          <p:cNvPr id="242" name="Google Shape;242;p21"/>
          <p:cNvSpPr/>
          <p:nvPr/>
        </p:nvSpPr>
        <p:spPr>
          <a:xfrm rot="6313082">
            <a:off x="5117342" y="3782523"/>
            <a:ext cx="1417148" cy="453488"/>
          </a:xfrm>
          <a:custGeom>
            <a:rect b="b" l="l" r="r" t="t"/>
            <a:pathLst>
              <a:path extrusionOk="0" h="906975" w="2834296">
                <a:moveTo>
                  <a:pt x="0" y="0"/>
                </a:moveTo>
                <a:lnTo>
                  <a:pt x="2834296" y="0"/>
                </a:lnTo>
                <a:lnTo>
                  <a:pt x="2834296" y="906975"/>
                </a:lnTo>
                <a:lnTo>
                  <a:pt x="0" y="906975"/>
                </a:lnTo>
                <a:lnTo>
                  <a:pt x="0" y="0"/>
                </a:lnTo>
                <a:close/>
              </a:path>
            </a:pathLst>
          </a:custGeom>
          <a:blipFill rotWithShape="1">
            <a:blip r:embed="rId10">
              <a:alphaModFix/>
            </a:blip>
            <a:stretch>
              <a:fillRect b="0" l="0" r="0" t="0"/>
            </a:stretch>
          </a:blipFill>
          <a:ln>
            <a:noFill/>
          </a:ln>
        </p:spPr>
      </p:sp>
      <p:sp>
        <p:nvSpPr>
          <p:cNvPr id="243" name="Google Shape;243;p21"/>
          <p:cNvSpPr/>
          <p:nvPr/>
        </p:nvSpPr>
        <p:spPr>
          <a:xfrm rot="6313082">
            <a:off x="6788699" y="3782523"/>
            <a:ext cx="1417148" cy="453488"/>
          </a:xfrm>
          <a:custGeom>
            <a:rect b="b" l="l" r="r" t="t"/>
            <a:pathLst>
              <a:path extrusionOk="0" h="906975" w="2834296">
                <a:moveTo>
                  <a:pt x="0" y="0"/>
                </a:moveTo>
                <a:lnTo>
                  <a:pt x="2834296" y="0"/>
                </a:lnTo>
                <a:lnTo>
                  <a:pt x="2834296" y="906975"/>
                </a:lnTo>
                <a:lnTo>
                  <a:pt x="0" y="906975"/>
                </a:lnTo>
                <a:lnTo>
                  <a:pt x="0" y="0"/>
                </a:lnTo>
                <a:close/>
              </a:path>
            </a:pathLst>
          </a:custGeom>
          <a:blipFill rotWithShape="1">
            <a:blip r:embed="rId10">
              <a:alphaModFix/>
            </a:blip>
            <a:stretch>
              <a:fillRect b="0" l="0" r="0" t="0"/>
            </a:stretch>
          </a:blipFill>
          <a:ln>
            <a:noFill/>
          </a:ln>
        </p:spPr>
      </p:sp>
      <p:sp>
        <p:nvSpPr>
          <p:cNvPr id="244" name="Google Shape;244;p21"/>
          <p:cNvSpPr/>
          <p:nvPr/>
        </p:nvSpPr>
        <p:spPr>
          <a:xfrm rot="6313082">
            <a:off x="3445753" y="3876340"/>
            <a:ext cx="1417148" cy="453488"/>
          </a:xfrm>
          <a:custGeom>
            <a:rect b="b" l="l" r="r" t="t"/>
            <a:pathLst>
              <a:path extrusionOk="0" h="906975" w="2834296">
                <a:moveTo>
                  <a:pt x="0" y="0"/>
                </a:moveTo>
                <a:lnTo>
                  <a:pt x="2834296" y="0"/>
                </a:lnTo>
                <a:lnTo>
                  <a:pt x="2834296" y="906975"/>
                </a:lnTo>
                <a:lnTo>
                  <a:pt x="0" y="906975"/>
                </a:lnTo>
                <a:lnTo>
                  <a:pt x="0" y="0"/>
                </a:lnTo>
                <a:close/>
              </a:path>
            </a:pathLst>
          </a:custGeom>
          <a:blipFill rotWithShape="1">
            <a:blip r:embed="rId10">
              <a:alphaModFix/>
            </a:blip>
            <a:stretch>
              <a:fillRect b="0" l="0" r="0" t="0"/>
            </a:stretch>
          </a:blipFill>
          <a:ln>
            <a:noFill/>
          </a:ln>
        </p:spPr>
      </p:sp>
      <p:sp>
        <p:nvSpPr>
          <p:cNvPr id="245" name="Google Shape;245;p21"/>
          <p:cNvSpPr/>
          <p:nvPr/>
        </p:nvSpPr>
        <p:spPr>
          <a:xfrm rot="6313082">
            <a:off x="5117342" y="4772872"/>
            <a:ext cx="1417148" cy="453488"/>
          </a:xfrm>
          <a:custGeom>
            <a:rect b="b" l="l" r="r" t="t"/>
            <a:pathLst>
              <a:path extrusionOk="0" h="906975" w="2834296">
                <a:moveTo>
                  <a:pt x="0" y="0"/>
                </a:moveTo>
                <a:lnTo>
                  <a:pt x="2834296" y="0"/>
                </a:lnTo>
                <a:lnTo>
                  <a:pt x="2834296" y="906975"/>
                </a:lnTo>
                <a:lnTo>
                  <a:pt x="0" y="906975"/>
                </a:lnTo>
                <a:lnTo>
                  <a:pt x="0" y="0"/>
                </a:lnTo>
                <a:close/>
              </a:path>
            </a:pathLst>
          </a:custGeom>
          <a:blipFill rotWithShape="1">
            <a:blip r:embed="rId10">
              <a:alphaModFix/>
            </a:blip>
            <a:stretch>
              <a:fillRect b="0" l="0" r="0" t="0"/>
            </a:stretch>
          </a:blipFill>
          <a:ln>
            <a:noFill/>
          </a:ln>
        </p:spPr>
      </p:sp>
      <p:sp>
        <p:nvSpPr>
          <p:cNvPr id="246" name="Google Shape;246;p21"/>
          <p:cNvSpPr/>
          <p:nvPr/>
        </p:nvSpPr>
        <p:spPr>
          <a:xfrm rot="6313082">
            <a:off x="6788699" y="4772872"/>
            <a:ext cx="1417148" cy="453488"/>
          </a:xfrm>
          <a:custGeom>
            <a:rect b="b" l="l" r="r" t="t"/>
            <a:pathLst>
              <a:path extrusionOk="0" h="906975" w="2834296">
                <a:moveTo>
                  <a:pt x="0" y="0"/>
                </a:moveTo>
                <a:lnTo>
                  <a:pt x="2834296" y="0"/>
                </a:lnTo>
                <a:lnTo>
                  <a:pt x="2834296" y="906975"/>
                </a:lnTo>
                <a:lnTo>
                  <a:pt x="0" y="906975"/>
                </a:lnTo>
                <a:lnTo>
                  <a:pt x="0" y="0"/>
                </a:lnTo>
                <a:close/>
              </a:path>
            </a:pathLst>
          </a:custGeom>
          <a:blipFill rotWithShape="1">
            <a:blip r:embed="rId10">
              <a:alphaModFix/>
            </a:blip>
            <a:stretch>
              <a:fillRect b="0" l="0" r="0" t="0"/>
            </a:stretch>
          </a:blipFill>
          <a:ln>
            <a:noFill/>
          </a:ln>
        </p:spPr>
      </p:sp>
      <p:sp>
        <p:nvSpPr>
          <p:cNvPr id="247" name="Google Shape;247;p21"/>
          <p:cNvSpPr/>
          <p:nvPr/>
        </p:nvSpPr>
        <p:spPr>
          <a:xfrm rot="6313082">
            <a:off x="3421940" y="4897581"/>
            <a:ext cx="1417148" cy="453488"/>
          </a:xfrm>
          <a:custGeom>
            <a:rect b="b" l="l" r="r" t="t"/>
            <a:pathLst>
              <a:path extrusionOk="0" h="906975" w="2834296">
                <a:moveTo>
                  <a:pt x="0" y="0"/>
                </a:moveTo>
                <a:lnTo>
                  <a:pt x="2834296" y="0"/>
                </a:lnTo>
                <a:lnTo>
                  <a:pt x="2834296" y="906974"/>
                </a:lnTo>
                <a:lnTo>
                  <a:pt x="0" y="906974"/>
                </a:lnTo>
                <a:lnTo>
                  <a:pt x="0" y="0"/>
                </a:lnTo>
                <a:close/>
              </a:path>
            </a:pathLst>
          </a:custGeom>
          <a:blipFill rotWithShape="1">
            <a:blip r:embed="rId10">
              <a:alphaModFix/>
            </a:blip>
            <a:stretch>
              <a:fillRect b="0" l="0" r="0" t="0"/>
            </a:stretch>
          </a:blipFill>
          <a:ln>
            <a:noFill/>
          </a:ln>
        </p:spPr>
      </p:sp>
      <p:sp>
        <p:nvSpPr>
          <p:cNvPr id="248" name="Google Shape;248;p21"/>
          <p:cNvSpPr/>
          <p:nvPr/>
        </p:nvSpPr>
        <p:spPr>
          <a:xfrm rot="6313082">
            <a:off x="3391932" y="2524066"/>
            <a:ext cx="1417148" cy="453488"/>
          </a:xfrm>
          <a:custGeom>
            <a:rect b="b" l="l" r="r" t="t"/>
            <a:pathLst>
              <a:path extrusionOk="0" h="906975" w="2834296">
                <a:moveTo>
                  <a:pt x="0" y="0"/>
                </a:moveTo>
                <a:lnTo>
                  <a:pt x="2834296" y="0"/>
                </a:lnTo>
                <a:lnTo>
                  <a:pt x="2834296" y="906974"/>
                </a:lnTo>
                <a:lnTo>
                  <a:pt x="0" y="906974"/>
                </a:lnTo>
                <a:lnTo>
                  <a:pt x="0" y="0"/>
                </a:lnTo>
                <a:close/>
              </a:path>
            </a:pathLst>
          </a:custGeom>
          <a:blipFill rotWithShape="1">
            <a:blip r:embed="rId10">
              <a:alphaModFix/>
            </a:blip>
            <a:stretch>
              <a:fillRect b="0" l="0" r="0" t="0"/>
            </a:stretch>
          </a:blipFill>
          <a:ln>
            <a:noFill/>
          </a:ln>
        </p:spPr>
      </p:sp>
      <p:sp>
        <p:nvSpPr>
          <p:cNvPr id="249" name="Google Shape;249;p21"/>
          <p:cNvSpPr/>
          <p:nvPr/>
        </p:nvSpPr>
        <p:spPr>
          <a:xfrm rot="6313082">
            <a:off x="3391932" y="1218883"/>
            <a:ext cx="1417148" cy="453488"/>
          </a:xfrm>
          <a:custGeom>
            <a:rect b="b" l="l" r="r" t="t"/>
            <a:pathLst>
              <a:path extrusionOk="0" h="906975" w="2834296">
                <a:moveTo>
                  <a:pt x="0" y="0"/>
                </a:moveTo>
                <a:lnTo>
                  <a:pt x="2834296" y="0"/>
                </a:lnTo>
                <a:lnTo>
                  <a:pt x="2834296" y="906975"/>
                </a:lnTo>
                <a:lnTo>
                  <a:pt x="0" y="906975"/>
                </a:lnTo>
                <a:lnTo>
                  <a:pt x="0" y="0"/>
                </a:lnTo>
                <a:close/>
              </a:path>
            </a:pathLst>
          </a:custGeom>
          <a:blipFill rotWithShape="1">
            <a:blip r:embed="rId10">
              <a:alphaModFix/>
            </a:blip>
            <a:stretch>
              <a:fillRect b="0" l="0" r="0" t="0"/>
            </a:stretch>
          </a:blipFill>
          <a:ln>
            <a:noFill/>
          </a:ln>
        </p:spPr>
      </p:sp>
      <p:sp>
        <p:nvSpPr>
          <p:cNvPr id="250" name="Google Shape;250;p21"/>
          <p:cNvSpPr/>
          <p:nvPr/>
        </p:nvSpPr>
        <p:spPr>
          <a:xfrm rot="6313082">
            <a:off x="3421940" y="-226744"/>
            <a:ext cx="1417148" cy="453488"/>
          </a:xfrm>
          <a:custGeom>
            <a:rect b="b" l="l" r="r" t="t"/>
            <a:pathLst>
              <a:path extrusionOk="0" h="906975" w="2834296">
                <a:moveTo>
                  <a:pt x="0" y="0"/>
                </a:moveTo>
                <a:lnTo>
                  <a:pt x="2834296" y="0"/>
                </a:lnTo>
                <a:lnTo>
                  <a:pt x="2834296" y="906974"/>
                </a:lnTo>
                <a:lnTo>
                  <a:pt x="0" y="906974"/>
                </a:lnTo>
                <a:lnTo>
                  <a:pt x="0" y="0"/>
                </a:lnTo>
                <a:close/>
              </a:path>
            </a:pathLst>
          </a:custGeom>
          <a:blipFill rotWithShape="1">
            <a:blip r:embed="rId10">
              <a:alphaModFix/>
            </a:blip>
            <a:stretch>
              <a:fillRect b="0" l="0" r="0" t="0"/>
            </a:stretch>
          </a:blipFill>
          <a:ln>
            <a:noFill/>
          </a:ln>
        </p:spPr>
      </p:sp>
      <p:sp>
        <p:nvSpPr>
          <p:cNvPr id="251" name="Google Shape;251;p21"/>
          <p:cNvSpPr/>
          <p:nvPr/>
        </p:nvSpPr>
        <p:spPr>
          <a:xfrm rot="-9800912">
            <a:off x="6212032" y="3082777"/>
            <a:ext cx="2570482" cy="822554"/>
          </a:xfrm>
          <a:custGeom>
            <a:rect b="b" l="l" r="r" t="t"/>
            <a:pathLst>
              <a:path extrusionOk="0" h="1645108" w="5140963">
                <a:moveTo>
                  <a:pt x="0" y="0"/>
                </a:moveTo>
                <a:lnTo>
                  <a:pt x="5140963" y="0"/>
                </a:lnTo>
                <a:lnTo>
                  <a:pt x="5140963" y="1645109"/>
                </a:lnTo>
                <a:lnTo>
                  <a:pt x="0" y="1645109"/>
                </a:lnTo>
                <a:lnTo>
                  <a:pt x="0" y="0"/>
                </a:lnTo>
                <a:close/>
              </a:path>
            </a:pathLst>
          </a:custGeom>
          <a:blipFill rotWithShape="1">
            <a:blip r:embed="rId10">
              <a:alphaModFix/>
            </a:blip>
            <a:stretch>
              <a:fillRect b="0" l="0" r="0" t="0"/>
            </a:stretch>
          </a:blipFill>
          <a:ln>
            <a:noFill/>
          </a:ln>
        </p:spPr>
      </p:sp>
      <p:sp>
        <p:nvSpPr>
          <p:cNvPr id="252" name="Google Shape;252;p21"/>
          <p:cNvSpPr/>
          <p:nvPr/>
        </p:nvSpPr>
        <p:spPr>
          <a:xfrm rot="-9800912">
            <a:off x="8528925" y="3082777"/>
            <a:ext cx="2570482" cy="822554"/>
          </a:xfrm>
          <a:custGeom>
            <a:rect b="b" l="l" r="r" t="t"/>
            <a:pathLst>
              <a:path extrusionOk="0" h="1645108" w="5140963">
                <a:moveTo>
                  <a:pt x="0" y="0"/>
                </a:moveTo>
                <a:lnTo>
                  <a:pt x="5140963" y="0"/>
                </a:lnTo>
                <a:lnTo>
                  <a:pt x="5140963" y="1645109"/>
                </a:lnTo>
                <a:lnTo>
                  <a:pt x="0" y="1645109"/>
                </a:lnTo>
                <a:lnTo>
                  <a:pt x="0" y="0"/>
                </a:lnTo>
                <a:close/>
              </a:path>
            </a:pathLst>
          </a:custGeom>
          <a:blipFill rotWithShape="1">
            <a:blip r:embed="rId10">
              <a:alphaModFix/>
            </a:blip>
            <a:stretch>
              <a:fillRect b="0" l="0" r="0" t="0"/>
            </a:stretch>
          </a:blipFill>
          <a:ln>
            <a:noFill/>
          </a:ln>
        </p:spPr>
      </p:sp>
      <p:grpSp>
        <p:nvGrpSpPr>
          <p:cNvPr id="253" name="Google Shape;253;p21"/>
          <p:cNvGrpSpPr/>
          <p:nvPr/>
        </p:nvGrpSpPr>
        <p:grpSpPr>
          <a:xfrm>
            <a:off x="642583" y="1676830"/>
            <a:ext cx="2781338" cy="1778978"/>
            <a:chOff x="0" y="73025"/>
            <a:chExt cx="7416900" cy="4743940"/>
          </a:xfrm>
        </p:grpSpPr>
        <p:sp>
          <p:nvSpPr>
            <p:cNvPr id="254" name="Google Shape;254;p21"/>
            <p:cNvSpPr txBox="1"/>
            <p:nvPr/>
          </p:nvSpPr>
          <p:spPr>
            <a:xfrm>
              <a:off x="0" y="3913965"/>
              <a:ext cx="7416900" cy="9030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What can you say about your projects?</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Share it here!</a:t>
              </a:r>
              <a:endParaRPr sz="700"/>
            </a:p>
          </p:txBody>
        </p:sp>
        <p:sp>
          <p:nvSpPr>
            <p:cNvPr id="255" name="Google Shape;255;p21"/>
            <p:cNvSpPr txBox="1"/>
            <p:nvPr/>
          </p:nvSpPr>
          <p:spPr>
            <a:xfrm>
              <a:off x="0" y="73025"/>
              <a:ext cx="7416900" cy="4104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000" u="none" cap="none" strike="noStrike">
                  <a:solidFill>
                    <a:srgbClr val="00BFC3"/>
                  </a:solidFill>
                  <a:latin typeface="Luckiest Guy"/>
                  <a:ea typeface="Luckiest Guy"/>
                  <a:cs typeface="Luckiest Guy"/>
                  <a:sym typeface="Luckiest Guy"/>
                </a:rPr>
                <a:t>Gallery Image</a:t>
              </a:r>
              <a:endParaRPr sz="700"/>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2"/>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261" name="Google Shape;261;p22"/>
          <p:cNvSpPr/>
          <p:nvPr/>
        </p:nvSpPr>
        <p:spPr>
          <a:xfrm>
            <a:off x="-81838" y="304133"/>
            <a:ext cx="9307676" cy="6654988"/>
          </a:xfrm>
          <a:custGeom>
            <a:rect b="b" l="l" r="r" t="t"/>
            <a:pathLst>
              <a:path extrusionOk="0" h="13309976" w="18615352">
                <a:moveTo>
                  <a:pt x="0" y="0"/>
                </a:moveTo>
                <a:lnTo>
                  <a:pt x="18615352" y="0"/>
                </a:lnTo>
                <a:lnTo>
                  <a:pt x="18615352" y="13309976"/>
                </a:lnTo>
                <a:lnTo>
                  <a:pt x="0" y="13309976"/>
                </a:lnTo>
                <a:lnTo>
                  <a:pt x="0" y="0"/>
                </a:lnTo>
                <a:close/>
              </a:path>
            </a:pathLst>
          </a:custGeom>
          <a:blipFill rotWithShape="1">
            <a:blip r:embed="rId4">
              <a:alphaModFix/>
            </a:blip>
            <a:stretch>
              <a:fillRect b="0" l="0" r="0" t="0"/>
            </a:stretch>
          </a:blipFill>
          <a:ln>
            <a:noFill/>
          </a:ln>
        </p:spPr>
      </p:sp>
      <p:sp>
        <p:nvSpPr>
          <p:cNvPr id="262" name="Google Shape;262;p22"/>
          <p:cNvSpPr/>
          <p:nvPr/>
        </p:nvSpPr>
        <p:spPr>
          <a:xfrm rot="-8630984">
            <a:off x="4359163" y="440172"/>
            <a:ext cx="6276343" cy="4432667"/>
          </a:xfrm>
          <a:custGeom>
            <a:rect b="b" l="l" r="r" t="t"/>
            <a:pathLst>
              <a:path extrusionOk="0" h="8865335" w="12552686">
                <a:moveTo>
                  <a:pt x="0" y="0"/>
                </a:moveTo>
                <a:lnTo>
                  <a:pt x="12552687" y="0"/>
                </a:lnTo>
                <a:lnTo>
                  <a:pt x="12552687" y="8865335"/>
                </a:lnTo>
                <a:lnTo>
                  <a:pt x="0" y="8865335"/>
                </a:lnTo>
                <a:lnTo>
                  <a:pt x="0" y="0"/>
                </a:lnTo>
                <a:close/>
              </a:path>
            </a:pathLst>
          </a:custGeom>
          <a:blipFill rotWithShape="1">
            <a:blip r:embed="rId5">
              <a:alphaModFix/>
            </a:blip>
            <a:stretch>
              <a:fillRect b="0" l="0" r="0" t="0"/>
            </a:stretch>
          </a:blipFill>
          <a:ln>
            <a:noFill/>
          </a:ln>
        </p:spPr>
      </p:sp>
      <p:sp>
        <p:nvSpPr>
          <p:cNvPr id="263" name="Google Shape;263;p22"/>
          <p:cNvSpPr/>
          <p:nvPr/>
        </p:nvSpPr>
        <p:spPr>
          <a:xfrm flipH="1" rot="647976">
            <a:off x="5162623" y="1513757"/>
            <a:ext cx="3467027" cy="2760621"/>
          </a:xfrm>
          <a:custGeom>
            <a:rect b="b" l="l" r="r" t="t"/>
            <a:pathLst>
              <a:path extrusionOk="0" h="5521241" w="6934054">
                <a:moveTo>
                  <a:pt x="6934054" y="0"/>
                </a:moveTo>
                <a:lnTo>
                  <a:pt x="0" y="0"/>
                </a:lnTo>
                <a:lnTo>
                  <a:pt x="0" y="5521241"/>
                </a:lnTo>
                <a:lnTo>
                  <a:pt x="6934054" y="5521241"/>
                </a:lnTo>
                <a:lnTo>
                  <a:pt x="6934054" y="0"/>
                </a:lnTo>
                <a:close/>
              </a:path>
            </a:pathLst>
          </a:custGeom>
          <a:blipFill rotWithShape="1">
            <a:blip r:embed="rId6">
              <a:alphaModFix/>
            </a:blip>
            <a:stretch>
              <a:fillRect b="0" l="0" r="0" t="0"/>
            </a:stretch>
          </a:blipFill>
          <a:ln>
            <a:noFill/>
          </a:ln>
        </p:spPr>
      </p:sp>
      <p:sp>
        <p:nvSpPr>
          <p:cNvPr id="264" name="Google Shape;264;p22"/>
          <p:cNvSpPr txBox="1"/>
          <p:nvPr/>
        </p:nvSpPr>
        <p:spPr>
          <a:xfrm>
            <a:off x="878836" y="4086525"/>
            <a:ext cx="3740118" cy="256948"/>
          </a:xfrm>
          <a:prstGeom prst="rect">
            <a:avLst/>
          </a:prstGeom>
          <a:noFill/>
          <a:ln>
            <a:noFill/>
          </a:ln>
        </p:spPr>
        <p:txBody>
          <a:bodyPr anchorCtr="0" anchor="t" bIns="0" lIns="0" spcFirstLastPara="1" rIns="0" wrap="square" tIns="0">
            <a:spAutoFit/>
          </a:bodyPr>
          <a:lstStyle/>
          <a:p>
            <a:pPr indent="0" lvl="1" marL="0" marR="0" rtl="0" algn="ctr">
              <a:lnSpc>
                <a:spcPct val="140039"/>
              </a:lnSpc>
              <a:spcBef>
                <a:spcPts val="0"/>
              </a:spcBef>
              <a:spcAft>
                <a:spcPts val="0"/>
              </a:spcAft>
              <a:buNone/>
            </a:pPr>
            <a:r>
              <a:rPr b="0" i="0" lang="en" sz="1500" u="none" cap="none" strike="noStrike">
                <a:solidFill>
                  <a:srgbClr val="000000"/>
                </a:solidFill>
                <a:latin typeface="Caveat Brush"/>
                <a:ea typeface="Caveat Brush"/>
                <a:cs typeface="Caveat Brush"/>
                <a:sym typeface="Caveat Brush"/>
              </a:rPr>
              <a:t>Elaborate on what you want to discuss. </a:t>
            </a:r>
            <a:endParaRPr sz="700"/>
          </a:p>
        </p:txBody>
      </p:sp>
      <p:sp>
        <p:nvSpPr>
          <p:cNvPr id="265" name="Google Shape;265;p22"/>
          <p:cNvSpPr/>
          <p:nvPr/>
        </p:nvSpPr>
        <p:spPr>
          <a:xfrm rot="-6783537">
            <a:off x="1854504" y="1859463"/>
            <a:ext cx="1701930" cy="1201988"/>
          </a:xfrm>
          <a:custGeom>
            <a:rect b="b" l="l" r="r" t="t"/>
            <a:pathLst>
              <a:path extrusionOk="0" h="2403976" w="3403860">
                <a:moveTo>
                  <a:pt x="0" y="0"/>
                </a:moveTo>
                <a:lnTo>
                  <a:pt x="3403860" y="0"/>
                </a:lnTo>
                <a:lnTo>
                  <a:pt x="3403860" y="2403976"/>
                </a:lnTo>
                <a:lnTo>
                  <a:pt x="0" y="2403976"/>
                </a:lnTo>
                <a:lnTo>
                  <a:pt x="0" y="0"/>
                </a:lnTo>
                <a:close/>
              </a:path>
            </a:pathLst>
          </a:custGeom>
          <a:blipFill rotWithShape="1">
            <a:blip r:embed="rId5">
              <a:alphaModFix/>
            </a:blip>
            <a:stretch>
              <a:fillRect b="0" l="0" r="0" t="0"/>
            </a:stretch>
          </a:blipFill>
          <a:ln>
            <a:noFill/>
          </a:ln>
        </p:spPr>
      </p:sp>
      <p:sp>
        <p:nvSpPr>
          <p:cNvPr id="266" name="Google Shape;266;p22"/>
          <p:cNvSpPr txBox="1"/>
          <p:nvPr/>
        </p:nvSpPr>
        <p:spPr>
          <a:xfrm>
            <a:off x="2164767" y="1647936"/>
            <a:ext cx="1262100" cy="1908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2400" u="none" cap="none" strike="noStrike">
                <a:solidFill>
                  <a:srgbClr val="0DCECE"/>
                </a:solidFill>
                <a:latin typeface="Luckiest Guy"/>
                <a:ea typeface="Luckiest Guy"/>
                <a:cs typeface="Luckiest Guy"/>
                <a:sym typeface="Luckiest Guy"/>
              </a:rPr>
              <a:t>3</a:t>
            </a:r>
            <a:endParaRPr sz="700"/>
          </a:p>
        </p:txBody>
      </p:sp>
      <p:sp>
        <p:nvSpPr>
          <p:cNvPr id="267" name="Google Shape;267;p22"/>
          <p:cNvSpPr txBox="1"/>
          <p:nvPr/>
        </p:nvSpPr>
        <p:spPr>
          <a:xfrm>
            <a:off x="391040" y="3201376"/>
            <a:ext cx="4629000" cy="1000500"/>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0" i="0" lang="en" sz="6500" u="none" cap="none" strike="noStrike">
                <a:solidFill>
                  <a:srgbClr val="F99C5E"/>
                </a:solidFill>
                <a:latin typeface="Luckiest Guy"/>
                <a:ea typeface="Luckiest Guy"/>
                <a:cs typeface="Luckiest Guy"/>
                <a:sym typeface="Luckiest Guy"/>
              </a:rPr>
              <a:t>ABOUT US</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3"/>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273" name="Google Shape;273;p23"/>
          <p:cNvSpPr/>
          <p:nvPr/>
        </p:nvSpPr>
        <p:spPr>
          <a:xfrm flipH="1" rot="5400000">
            <a:off x="-313286" y="-2899287"/>
            <a:ext cx="7419327" cy="11495245"/>
          </a:xfrm>
          <a:custGeom>
            <a:rect b="b" l="l" r="r" t="t"/>
            <a:pathLst>
              <a:path extrusionOk="0" h="19905186" w="12847320">
                <a:moveTo>
                  <a:pt x="12847320" y="0"/>
                </a:moveTo>
                <a:lnTo>
                  <a:pt x="0" y="0"/>
                </a:lnTo>
                <a:lnTo>
                  <a:pt x="0" y="19905186"/>
                </a:lnTo>
                <a:lnTo>
                  <a:pt x="12847320" y="19905186"/>
                </a:lnTo>
                <a:lnTo>
                  <a:pt x="12847320" y="0"/>
                </a:lnTo>
                <a:close/>
              </a:path>
            </a:pathLst>
          </a:custGeom>
          <a:blipFill rotWithShape="1">
            <a:blip r:embed="rId4">
              <a:alphaModFix/>
            </a:blip>
            <a:stretch>
              <a:fillRect b="0" l="-6858" r="-6849" t="-4479"/>
            </a:stretch>
          </a:blipFill>
          <a:ln>
            <a:noFill/>
          </a:ln>
        </p:spPr>
      </p:sp>
      <p:sp>
        <p:nvSpPr>
          <p:cNvPr id="274" name="Google Shape;274;p23"/>
          <p:cNvSpPr txBox="1"/>
          <p:nvPr/>
        </p:nvSpPr>
        <p:spPr>
          <a:xfrm>
            <a:off x="945407" y="1431999"/>
            <a:ext cx="31014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5000" u="none" cap="none" strike="noStrike">
                <a:solidFill>
                  <a:srgbClr val="00BFC3"/>
                </a:solidFill>
                <a:latin typeface="Luckiest Guy"/>
                <a:ea typeface="Luckiest Guy"/>
                <a:cs typeface="Luckiest Guy"/>
                <a:sym typeface="Luckiest Guy"/>
              </a:rPr>
              <a:t>Our</a:t>
            </a:r>
            <a:endParaRPr sz="700"/>
          </a:p>
          <a:p>
            <a:pPr indent="0" lvl="0" marL="0" marR="0" rtl="0" algn="l">
              <a:lnSpc>
                <a:spcPct val="100000"/>
              </a:lnSpc>
              <a:spcBef>
                <a:spcPts val="0"/>
              </a:spcBef>
              <a:spcAft>
                <a:spcPts val="0"/>
              </a:spcAft>
              <a:buNone/>
            </a:pPr>
            <a:r>
              <a:rPr b="0" i="0" lang="en" sz="5000" u="none" cap="none" strike="noStrike">
                <a:solidFill>
                  <a:srgbClr val="00BFC3"/>
                </a:solidFill>
                <a:latin typeface="Luckiest Guy"/>
                <a:ea typeface="Luckiest Guy"/>
                <a:cs typeface="Luckiest Guy"/>
                <a:sym typeface="Luckiest Guy"/>
              </a:rPr>
              <a:t>History</a:t>
            </a:r>
            <a:endParaRPr sz="700"/>
          </a:p>
        </p:txBody>
      </p:sp>
      <p:sp>
        <p:nvSpPr>
          <p:cNvPr id="275" name="Google Shape;275;p23"/>
          <p:cNvSpPr/>
          <p:nvPr/>
        </p:nvSpPr>
        <p:spPr>
          <a:xfrm flipH="1" rot="-1374609">
            <a:off x="5530062" y="1971540"/>
            <a:ext cx="3938052" cy="3711614"/>
          </a:xfrm>
          <a:custGeom>
            <a:rect b="b" l="l" r="r" t="t"/>
            <a:pathLst>
              <a:path extrusionOk="0" h="7423227" w="7876103">
                <a:moveTo>
                  <a:pt x="7876103" y="0"/>
                </a:moveTo>
                <a:lnTo>
                  <a:pt x="0" y="0"/>
                </a:lnTo>
                <a:lnTo>
                  <a:pt x="0" y="7423227"/>
                </a:lnTo>
                <a:lnTo>
                  <a:pt x="7876103" y="7423227"/>
                </a:lnTo>
                <a:lnTo>
                  <a:pt x="7876103" y="0"/>
                </a:lnTo>
                <a:close/>
              </a:path>
            </a:pathLst>
          </a:custGeom>
          <a:blipFill rotWithShape="1">
            <a:blip r:embed="rId5">
              <a:alphaModFix/>
            </a:blip>
            <a:stretch>
              <a:fillRect b="0" l="0" r="0" t="0"/>
            </a:stretch>
          </a:blipFill>
          <a:ln>
            <a:noFill/>
          </a:ln>
        </p:spPr>
      </p:sp>
      <p:sp>
        <p:nvSpPr>
          <p:cNvPr id="276" name="Google Shape;276;p23"/>
          <p:cNvSpPr/>
          <p:nvPr/>
        </p:nvSpPr>
        <p:spPr>
          <a:xfrm>
            <a:off x="4794964" y="2189236"/>
            <a:ext cx="3834686" cy="2099491"/>
          </a:xfrm>
          <a:custGeom>
            <a:rect b="b" l="l" r="r" t="t"/>
            <a:pathLst>
              <a:path extrusionOk="0" h="4198981" w="7669372">
                <a:moveTo>
                  <a:pt x="0" y="0"/>
                </a:moveTo>
                <a:lnTo>
                  <a:pt x="7669372" y="0"/>
                </a:lnTo>
                <a:lnTo>
                  <a:pt x="7669372" y="4198981"/>
                </a:lnTo>
                <a:lnTo>
                  <a:pt x="0" y="4198981"/>
                </a:lnTo>
                <a:lnTo>
                  <a:pt x="0" y="0"/>
                </a:lnTo>
                <a:close/>
              </a:path>
            </a:pathLst>
          </a:custGeom>
          <a:blipFill rotWithShape="1">
            <a:blip r:embed="rId6">
              <a:alphaModFix/>
            </a:blip>
            <a:stretch>
              <a:fillRect b="0" l="0" r="0" t="0"/>
            </a:stretch>
          </a:blipFill>
          <a:ln>
            <a:noFill/>
          </a:ln>
        </p:spPr>
      </p:sp>
      <p:sp>
        <p:nvSpPr>
          <p:cNvPr id="277" name="Google Shape;277;p23"/>
          <p:cNvSpPr txBox="1"/>
          <p:nvPr/>
        </p:nvSpPr>
        <p:spPr>
          <a:xfrm>
            <a:off x="945407" y="3134604"/>
            <a:ext cx="3101400" cy="5079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Presentations are communication tools that can be used as demonstrations, lectures, speeches, reports, and more. It is mostly presented before an audience. </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4"/>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283" name="Google Shape;283;p24"/>
          <p:cNvSpPr/>
          <p:nvPr/>
        </p:nvSpPr>
        <p:spPr>
          <a:xfrm>
            <a:off x="-177075" y="952500"/>
            <a:ext cx="10875247" cy="6911824"/>
          </a:xfrm>
          <a:custGeom>
            <a:rect b="b" l="l" r="r" t="t"/>
            <a:pathLst>
              <a:path extrusionOk="0" h="13823647" w="19333773">
                <a:moveTo>
                  <a:pt x="0" y="0"/>
                </a:moveTo>
                <a:lnTo>
                  <a:pt x="19333773" y="0"/>
                </a:lnTo>
                <a:lnTo>
                  <a:pt x="19333773" y="13823647"/>
                </a:lnTo>
                <a:lnTo>
                  <a:pt x="0" y="13823647"/>
                </a:lnTo>
                <a:lnTo>
                  <a:pt x="0" y="0"/>
                </a:lnTo>
                <a:close/>
              </a:path>
            </a:pathLst>
          </a:custGeom>
          <a:blipFill rotWithShape="1">
            <a:blip r:embed="rId4">
              <a:alphaModFix/>
            </a:blip>
            <a:stretch>
              <a:fillRect b="0" l="0" r="0" t="0"/>
            </a:stretch>
          </a:blipFill>
          <a:ln>
            <a:noFill/>
          </a:ln>
        </p:spPr>
      </p:sp>
      <p:sp>
        <p:nvSpPr>
          <p:cNvPr id="284" name="Google Shape;284;p24"/>
          <p:cNvSpPr/>
          <p:nvPr/>
        </p:nvSpPr>
        <p:spPr>
          <a:xfrm>
            <a:off x="4031691" y="2264317"/>
            <a:ext cx="1521148" cy="1521142"/>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5" name="Google Shape;285;p24"/>
          <p:cNvSpPr/>
          <p:nvPr/>
        </p:nvSpPr>
        <p:spPr>
          <a:xfrm>
            <a:off x="6837096" y="2264317"/>
            <a:ext cx="1521148" cy="1521142"/>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6" name="Google Shape;286;p24"/>
          <p:cNvSpPr/>
          <p:nvPr/>
        </p:nvSpPr>
        <p:spPr>
          <a:xfrm>
            <a:off x="1226285" y="2264317"/>
            <a:ext cx="1521148" cy="1521142"/>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87" name="Google Shape;287;p24"/>
          <p:cNvPicPr preferRelativeResize="0"/>
          <p:nvPr/>
        </p:nvPicPr>
        <p:blipFill>
          <a:blip r:embed="rId5">
            <a:alphaModFix/>
          </a:blip>
          <a:stretch>
            <a:fillRect/>
          </a:stretch>
        </p:blipFill>
        <p:spPr>
          <a:xfrm>
            <a:off x="1073886" y="2190725"/>
            <a:ext cx="1615500" cy="1615500"/>
          </a:xfrm>
          <a:prstGeom prst="ellipse">
            <a:avLst/>
          </a:prstGeom>
          <a:noFill/>
          <a:ln>
            <a:noFill/>
          </a:ln>
        </p:spPr>
      </p:pic>
      <p:pic>
        <p:nvPicPr>
          <p:cNvPr id="288" name="Google Shape;288;p24"/>
          <p:cNvPicPr preferRelativeResize="0"/>
          <p:nvPr/>
        </p:nvPicPr>
        <p:blipFill>
          <a:blip r:embed="rId6">
            <a:alphaModFix/>
          </a:blip>
          <a:stretch>
            <a:fillRect/>
          </a:stretch>
        </p:blipFill>
        <p:spPr>
          <a:xfrm>
            <a:off x="3879291" y="2170100"/>
            <a:ext cx="1615500" cy="1615500"/>
          </a:xfrm>
          <a:prstGeom prst="ellipse">
            <a:avLst/>
          </a:prstGeom>
          <a:noFill/>
          <a:ln>
            <a:noFill/>
          </a:ln>
        </p:spPr>
      </p:pic>
      <p:pic>
        <p:nvPicPr>
          <p:cNvPr id="289" name="Google Shape;289;p24"/>
          <p:cNvPicPr preferRelativeResize="0"/>
          <p:nvPr/>
        </p:nvPicPr>
        <p:blipFill>
          <a:blip r:embed="rId7">
            <a:alphaModFix/>
          </a:blip>
          <a:stretch>
            <a:fillRect/>
          </a:stretch>
        </p:blipFill>
        <p:spPr>
          <a:xfrm>
            <a:off x="6590493" y="2170098"/>
            <a:ext cx="1615500" cy="1615500"/>
          </a:xfrm>
          <a:prstGeom prst="ellipse">
            <a:avLst/>
          </a:prstGeom>
          <a:noFill/>
          <a:ln>
            <a:noFill/>
          </a:ln>
        </p:spPr>
      </p:pic>
      <p:sp>
        <p:nvSpPr>
          <p:cNvPr id="290" name="Google Shape;290;p24"/>
          <p:cNvSpPr/>
          <p:nvPr/>
        </p:nvSpPr>
        <p:spPr>
          <a:xfrm>
            <a:off x="7445270" y="104683"/>
            <a:ext cx="2044542" cy="2057400"/>
          </a:xfrm>
          <a:custGeom>
            <a:rect b="b" l="l" r="r" t="t"/>
            <a:pathLst>
              <a:path extrusionOk="0" h="4114800" w="4089083">
                <a:moveTo>
                  <a:pt x="0" y="0"/>
                </a:moveTo>
                <a:lnTo>
                  <a:pt x="4089083" y="0"/>
                </a:lnTo>
                <a:lnTo>
                  <a:pt x="4089083" y="4114800"/>
                </a:lnTo>
                <a:lnTo>
                  <a:pt x="0" y="4114800"/>
                </a:lnTo>
                <a:lnTo>
                  <a:pt x="0" y="0"/>
                </a:lnTo>
                <a:close/>
              </a:path>
            </a:pathLst>
          </a:custGeom>
          <a:blipFill rotWithShape="1">
            <a:blip r:embed="rId8">
              <a:alphaModFix/>
            </a:blip>
            <a:stretch>
              <a:fillRect b="0" l="0" r="0" t="0"/>
            </a:stretch>
          </a:blipFill>
          <a:ln>
            <a:noFill/>
          </a:ln>
        </p:spPr>
      </p:sp>
      <p:sp>
        <p:nvSpPr>
          <p:cNvPr id="291" name="Google Shape;291;p24"/>
          <p:cNvSpPr/>
          <p:nvPr/>
        </p:nvSpPr>
        <p:spPr>
          <a:xfrm>
            <a:off x="235495" y="1773142"/>
            <a:ext cx="838390" cy="2057400"/>
          </a:xfrm>
          <a:custGeom>
            <a:rect b="b" l="l" r="r" t="t"/>
            <a:pathLst>
              <a:path extrusionOk="0" h="4114800" w="1676781">
                <a:moveTo>
                  <a:pt x="0" y="0"/>
                </a:moveTo>
                <a:lnTo>
                  <a:pt x="1676781" y="0"/>
                </a:lnTo>
                <a:lnTo>
                  <a:pt x="1676781" y="4114800"/>
                </a:lnTo>
                <a:lnTo>
                  <a:pt x="0" y="4114800"/>
                </a:lnTo>
                <a:lnTo>
                  <a:pt x="0" y="0"/>
                </a:lnTo>
                <a:close/>
              </a:path>
            </a:pathLst>
          </a:custGeom>
          <a:blipFill rotWithShape="1">
            <a:blip r:embed="rId9">
              <a:alphaModFix/>
            </a:blip>
            <a:stretch>
              <a:fillRect b="0" l="0" r="0" t="0"/>
            </a:stretch>
          </a:blipFill>
          <a:ln>
            <a:noFill/>
          </a:ln>
        </p:spPr>
      </p:sp>
      <p:sp>
        <p:nvSpPr>
          <p:cNvPr id="292" name="Google Shape;292;p24"/>
          <p:cNvSpPr txBox="1"/>
          <p:nvPr/>
        </p:nvSpPr>
        <p:spPr>
          <a:xfrm>
            <a:off x="6377364" y="3882930"/>
            <a:ext cx="2135812"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NAME</a:t>
            </a:r>
            <a:endParaRPr sz="700"/>
          </a:p>
        </p:txBody>
      </p:sp>
      <p:sp>
        <p:nvSpPr>
          <p:cNvPr id="293" name="Google Shape;293;p24"/>
          <p:cNvSpPr txBox="1"/>
          <p:nvPr/>
        </p:nvSpPr>
        <p:spPr>
          <a:xfrm>
            <a:off x="766554" y="4198513"/>
            <a:ext cx="2135812" cy="18637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Title or Position</a:t>
            </a:r>
            <a:endParaRPr sz="700"/>
          </a:p>
        </p:txBody>
      </p:sp>
      <p:sp>
        <p:nvSpPr>
          <p:cNvPr id="294" name="Google Shape;294;p24"/>
          <p:cNvSpPr txBox="1"/>
          <p:nvPr/>
        </p:nvSpPr>
        <p:spPr>
          <a:xfrm>
            <a:off x="3571959" y="4198513"/>
            <a:ext cx="2135812" cy="18637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Title or Position</a:t>
            </a:r>
            <a:endParaRPr sz="700"/>
          </a:p>
        </p:txBody>
      </p:sp>
      <p:sp>
        <p:nvSpPr>
          <p:cNvPr id="295" name="Google Shape;295;p24"/>
          <p:cNvSpPr txBox="1"/>
          <p:nvPr/>
        </p:nvSpPr>
        <p:spPr>
          <a:xfrm>
            <a:off x="6377364" y="4198513"/>
            <a:ext cx="2135812" cy="18637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Title or Position</a:t>
            </a:r>
            <a:endParaRPr sz="700"/>
          </a:p>
        </p:txBody>
      </p:sp>
      <p:sp>
        <p:nvSpPr>
          <p:cNvPr id="296" name="Google Shape;296;p24"/>
          <p:cNvSpPr txBox="1"/>
          <p:nvPr/>
        </p:nvSpPr>
        <p:spPr>
          <a:xfrm>
            <a:off x="766554" y="3882930"/>
            <a:ext cx="2135812"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NAME</a:t>
            </a:r>
            <a:endParaRPr sz="700"/>
          </a:p>
        </p:txBody>
      </p:sp>
      <p:sp>
        <p:nvSpPr>
          <p:cNvPr id="297" name="Google Shape;297;p24"/>
          <p:cNvSpPr txBox="1"/>
          <p:nvPr/>
        </p:nvSpPr>
        <p:spPr>
          <a:xfrm>
            <a:off x="3571959" y="3882930"/>
            <a:ext cx="2135812"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NAME</a:t>
            </a:r>
            <a:endParaRPr sz="700"/>
          </a:p>
        </p:txBody>
      </p:sp>
      <p:grpSp>
        <p:nvGrpSpPr>
          <p:cNvPr id="298" name="Google Shape;298;p24"/>
          <p:cNvGrpSpPr/>
          <p:nvPr/>
        </p:nvGrpSpPr>
        <p:grpSpPr>
          <a:xfrm>
            <a:off x="3031138" y="442019"/>
            <a:ext cx="3081724" cy="1615381"/>
            <a:chOff x="0" y="-38100"/>
            <a:chExt cx="1623295" cy="850900"/>
          </a:xfrm>
        </p:grpSpPr>
        <p:sp>
          <p:nvSpPr>
            <p:cNvPr id="299" name="Google Shape;299;p24"/>
            <p:cNvSpPr/>
            <p:nvPr/>
          </p:nvSpPr>
          <p:spPr>
            <a:xfrm>
              <a:off x="0" y="0"/>
              <a:ext cx="1623295" cy="358261"/>
            </a:xfrm>
            <a:custGeom>
              <a:rect b="b" l="l" r="r" t="t"/>
              <a:pathLst>
                <a:path extrusionOk="0" h="358261" w="1623295">
                  <a:moveTo>
                    <a:pt x="0" y="0"/>
                  </a:moveTo>
                  <a:lnTo>
                    <a:pt x="1623295" y="0"/>
                  </a:lnTo>
                  <a:lnTo>
                    <a:pt x="1623295" y="358261"/>
                  </a:lnTo>
                  <a:lnTo>
                    <a:pt x="0" y="358261"/>
                  </a:lnTo>
                  <a:close/>
                </a:path>
              </a:pathLst>
            </a:custGeom>
            <a:solidFill>
              <a:srgbClr val="000000"/>
            </a:solidFill>
            <a:ln>
              <a:noFill/>
            </a:ln>
          </p:spPr>
        </p:sp>
        <p:sp>
          <p:nvSpPr>
            <p:cNvPr id="300" name="Google Shape;300;p2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1" name="Google Shape;301;p24"/>
          <p:cNvSpPr txBox="1"/>
          <p:nvPr/>
        </p:nvSpPr>
        <p:spPr>
          <a:xfrm>
            <a:off x="2766636" y="507492"/>
            <a:ext cx="3610800" cy="6927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4500" u="none" cap="none" strike="noStrike">
                <a:solidFill>
                  <a:srgbClr val="F99C5E"/>
                </a:solidFill>
                <a:latin typeface="Luckiest Guy"/>
                <a:ea typeface="Luckiest Guy"/>
                <a:cs typeface="Luckiest Guy"/>
                <a:sym typeface="Luckiest Guy"/>
              </a:rPr>
              <a:t>The Team</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5"/>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307" name="Google Shape;307;p25"/>
          <p:cNvSpPr/>
          <p:nvPr/>
        </p:nvSpPr>
        <p:spPr>
          <a:xfrm>
            <a:off x="-270277" y="1046701"/>
            <a:ext cx="10703827" cy="7287212"/>
          </a:xfrm>
          <a:custGeom>
            <a:rect b="b" l="l" r="r" t="t"/>
            <a:pathLst>
              <a:path extrusionOk="0" h="13309976" w="18615352">
                <a:moveTo>
                  <a:pt x="0" y="0"/>
                </a:moveTo>
                <a:lnTo>
                  <a:pt x="18615352" y="0"/>
                </a:lnTo>
                <a:lnTo>
                  <a:pt x="18615352" y="13309977"/>
                </a:lnTo>
                <a:lnTo>
                  <a:pt x="0" y="13309977"/>
                </a:lnTo>
                <a:lnTo>
                  <a:pt x="0" y="0"/>
                </a:lnTo>
                <a:close/>
              </a:path>
            </a:pathLst>
          </a:custGeom>
          <a:blipFill rotWithShape="1">
            <a:blip r:embed="rId4">
              <a:alphaModFix/>
            </a:blip>
            <a:stretch>
              <a:fillRect b="0" l="0" r="0" t="0"/>
            </a:stretch>
          </a:blipFill>
          <a:ln>
            <a:noFill/>
          </a:ln>
        </p:spPr>
      </p:sp>
      <p:sp>
        <p:nvSpPr>
          <p:cNvPr id="308" name="Google Shape;308;p25"/>
          <p:cNvSpPr/>
          <p:nvPr/>
        </p:nvSpPr>
        <p:spPr>
          <a:xfrm rot="2980385">
            <a:off x="7793067" y="3180321"/>
            <a:ext cx="1172718" cy="2057400"/>
          </a:xfrm>
          <a:custGeom>
            <a:rect b="b" l="l" r="r" t="t"/>
            <a:pathLst>
              <a:path extrusionOk="0" h="4114800" w="2345436">
                <a:moveTo>
                  <a:pt x="0" y="0"/>
                </a:moveTo>
                <a:lnTo>
                  <a:pt x="2345436" y="0"/>
                </a:lnTo>
                <a:lnTo>
                  <a:pt x="2345436" y="4114800"/>
                </a:lnTo>
                <a:lnTo>
                  <a:pt x="0" y="4114800"/>
                </a:lnTo>
                <a:lnTo>
                  <a:pt x="0" y="0"/>
                </a:lnTo>
                <a:close/>
              </a:path>
            </a:pathLst>
          </a:custGeom>
          <a:blipFill rotWithShape="1">
            <a:blip r:embed="rId5">
              <a:alphaModFix/>
            </a:blip>
            <a:stretch>
              <a:fillRect b="0" l="0" r="0" t="0"/>
            </a:stretch>
          </a:blipFill>
          <a:ln>
            <a:noFill/>
          </a:ln>
        </p:spPr>
      </p:sp>
      <p:sp>
        <p:nvSpPr>
          <p:cNvPr id="309" name="Google Shape;309;p25"/>
          <p:cNvSpPr/>
          <p:nvPr/>
        </p:nvSpPr>
        <p:spPr>
          <a:xfrm rot="-3947133">
            <a:off x="826358" y="3539730"/>
            <a:ext cx="874395" cy="2057400"/>
          </a:xfrm>
          <a:custGeom>
            <a:rect b="b" l="l" r="r" t="t"/>
            <a:pathLst>
              <a:path extrusionOk="0" h="4114800" w="1748790">
                <a:moveTo>
                  <a:pt x="0" y="0"/>
                </a:moveTo>
                <a:lnTo>
                  <a:pt x="1748790" y="0"/>
                </a:lnTo>
                <a:lnTo>
                  <a:pt x="1748790" y="4114800"/>
                </a:lnTo>
                <a:lnTo>
                  <a:pt x="0" y="4114800"/>
                </a:lnTo>
                <a:lnTo>
                  <a:pt x="0" y="0"/>
                </a:lnTo>
                <a:close/>
              </a:path>
            </a:pathLst>
          </a:custGeom>
          <a:blipFill rotWithShape="1">
            <a:blip r:embed="rId6">
              <a:alphaModFix/>
            </a:blip>
            <a:stretch>
              <a:fillRect b="0" l="0" r="0" t="0"/>
            </a:stretch>
          </a:blipFill>
          <a:ln>
            <a:noFill/>
          </a:ln>
        </p:spPr>
      </p:sp>
      <p:sp>
        <p:nvSpPr>
          <p:cNvPr id="310" name="Google Shape;310;p25"/>
          <p:cNvSpPr txBox="1"/>
          <p:nvPr/>
        </p:nvSpPr>
        <p:spPr>
          <a:xfrm>
            <a:off x="791110" y="2976315"/>
            <a:ext cx="7281000" cy="1169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800" u="none" cap="none" strike="noStrike">
                <a:solidFill>
                  <a:srgbClr val="00BFC3"/>
                </a:solidFill>
                <a:latin typeface="Luckiest Guy"/>
                <a:ea typeface="Luckiest Guy"/>
                <a:cs typeface="Luckiest Guy"/>
                <a:sym typeface="Luckiest Guy"/>
              </a:rPr>
              <a:t>Write an original statement or inspiring quote</a:t>
            </a:r>
            <a:endParaRPr sz="700"/>
          </a:p>
        </p:txBody>
      </p:sp>
      <p:sp>
        <p:nvSpPr>
          <p:cNvPr id="311" name="Google Shape;311;p25"/>
          <p:cNvSpPr txBox="1"/>
          <p:nvPr/>
        </p:nvSpPr>
        <p:spPr>
          <a:xfrm>
            <a:off x="1555903" y="4368088"/>
            <a:ext cx="60321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 Include a credit, citation,</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or supporting message</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6"/>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317" name="Google Shape;317;p26"/>
          <p:cNvSpPr/>
          <p:nvPr/>
        </p:nvSpPr>
        <p:spPr>
          <a:xfrm rot="-7507806">
            <a:off x="2610062" y="-1740088"/>
            <a:ext cx="9307676" cy="6654988"/>
          </a:xfrm>
          <a:custGeom>
            <a:rect b="b" l="l" r="r" t="t"/>
            <a:pathLst>
              <a:path extrusionOk="0" h="13309976" w="18615352">
                <a:moveTo>
                  <a:pt x="0" y="0"/>
                </a:moveTo>
                <a:lnTo>
                  <a:pt x="18615352" y="0"/>
                </a:lnTo>
                <a:lnTo>
                  <a:pt x="18615352" y="13309976"/>
                </a:lnTo>
                <a:lnTo>
                  <a:pt x="0" y="13309976"/>
                </a:lnTo>
                <a:lnTo>
                  <a:pt x="0" y="0"/>
                </a:lnTo>
                <a:close/>
              </a:path>
            </a:pathLst>
          </a:custGeom>
          <a:blipFill rotWithShape="1">
            <a:blip r:embed="rId4">
              <a:alphaModFix/>
            </a:blip>
            <a:stretch>
              <a:fillRect b="0" l="0" r="0" t="0"/>
            </a:stretch>
          </a:blipFill>
          <a:ln>
            <a:noFill/>
          </a:ln>
        </p:spPr>
      </p:sp>
      <p:sp>
        <p:nvSpPr>
          <p:cNvPr id="318" name="Google Shape;318;p26"/>
          <p:cNvSpPr txBox="1"/>
          <p:nvPr/>
        </p:nvSpPr>
        <p:spPr>
          <a:xfrm>
            <a:off x="3930985" y="594107"/>
            <a:ext cx="5415000" cy="153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000" u="none" cap="none" strike="noStrike">
                <a:solidFill>
                  <a:srgbClr val="9F84FB"/>
                </a:solidFill>
                <a:latin typeface="Luckiest Guy"/>
                <a:ea typeface="Luckiest Guy"/>
                <a:cs typeface="Luckiest Guy"/>
                <a:sym typeface="Luckiest Guy"/>
              </a:rPr>
              <a:t>Thank </a:t>
            </a:r>
            <a:endParaRPr sz="700"/>
          </a:p>
          <a:p>
            <a:pPr indent="0" lvl="0" marL="0" marR="0" rtl="0" algn="ctr">
              <a:lnSpc>
                <a:spcPct val="100000"/>
              </a:lnSpc>
              <a:spcBef>
                <a:spcPts val="0"/>
              </a:spcBef>
              <a:spcAft>
                <a:spcPts val="0"/>
              </a:spcAft>
              <a:buNone/>
            </a:pPr>
            <a:r>
              <a:rPr b="0" i="0" lang="en" sz="5000" u="none" cap="none" strike="noStrike">
                <a:solidFill>
                  <a:srgbClr val="9F84FB"/>
                </a:solidFill>
                <a:latin typeface="Luckiest Guy"/>
                <a:ea typeface="Luckiest Guy"/>
                <a:cs typeface="Luckiest Guy"/>
                <a:sym typeface="Luckiest Guy"/>
              </a:rPr>
              <a:t>You!</a:t>
            </a:r>
            <a:endParaRPr sz="700"/>
          </a:p>
        </p:txBody>
      </p:sp>
      <p:sp>
        <p:nvSpPr>
          <p:cNvPr id="319" name="Google Shape;319;p26"/>
          <p:cNvSpPr/>
          <p:nvPr/>
        </p:nvSpPr>
        <p:spPr>
          <a:xfrm>
            <a:off x="6443915" y="1886548"/>
            <a:ext cx="2423172" cy="2884728"/>
          </a:xfrm>
          <a:custGeom>
            <a:rect b="b" l="l" r="r" t="t"/>
            <a:pathLst>
              <a:path extrusionOk="0" h="5769456" w="4846343">
                <a:moveTo>
                  <a:pt x="0" y="0"/>
                </a:moveTo>
                <a:lnTo>
                  <a:pt x="4846344" y="0"/>
                </a:lnTo>
                <a:lnTo>
                  <a:pt x="4846344" y="5769456"/>
                </a:lnTo>
                <a:lnTo>
                  <a:pt x="0" y="5769456"/>
                </a:lnTo>
                <a:lnTo>
                  <a:pt x="0" y="0"/>
                </a:lnTo>
                <a:close/>
              </a:path>
            </a:pathLst>
          </a:custGeom>
          <a:blipFill rotWithShape="1">
            <a:blip r:embed="rId5">
              <a:alphaModFix/>
            </a:blip>
            <a:stretch>
              <a:fillRect b="0" l="0" r="0" t="0"/>
            </a:stretch>
          </a:blipFill>
          <a:ln>
            <a:noFill/>
          </a:ln>
        </p:spPr>
      </p:sp>
      <p:sp>
        <p:nvSpPr>
          <p:cNvPr id="320" name="Google Shape;320;p26"/>
          <p:cNvSpPr/>
          <p:nvPr/>
        </p:nvSpPr>
        <p:spPr>
          <a:xfrm rot="1246421">
            <a:off x="2486313" y="1905571"/>
            <a:ext cx="2889342" cy="2817108"/>
          </a:xfrm>
          <a:custGeom>
            <a:rect b="b" l="l" r="r" t="t"/>
            <a:pathLst>
              <a:path extrusionOk="0" h="5634216" w="5778683">
                <a:moveTo>
                  <a:pt x="0" y="0"/>
                </a:moveTo>
                <a:lnTo>
                  <a:pt x="5778683" y="0"/>
                </a:lnTo>
                <a:lnTo>
                  <a:pt x="5778683" y="5634217"/>
                </a:lnTo>
                <a:lnTo>
                  <a:pt x="0" y="5634217"/>
                </a:lnTo>
                <a:lnTo>
                  <a:pt x="0" y="0"/>
                </a:lnTo>
                <a:close/>
              </a:path>
            </a:pathLst>
          </a:custGeom>
          <a:blipFill rotWithShape="1">
            <a:blip r:embed="rId6">
              <a:alphaModFix/>
            </a:blip>
            <a:stretch>
              <a:fillRect b="0" l="0" r="0" t="0"/>
            </a:stretch>
          </a:blipFill>
          <a:ln>
            <a:noFill/>
          </a:ln>
        </p:spPr>
      </p:sp>
      <p:sp>
        <p:nvSpPr>
          <p:cNvPr id="321" name="Google Shape;321;p26"/>
          <p:cNvSpPr txBox="1"/>
          <p:nvPr/>
        </p:nvSpPr>
        <p:spPr>
          <a:xfrm>
            <a:off x="5914621" y="2158271"/>
            <a:ext cx="14478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ED7843"/>
                </a:solidFill>
                <a:latin typeface="Caveat Brush"/>
                <a:ea typeface="Caveat Brush"/>
                <a:cs typeface="Caveat Brush"/>
                <a:sym typeface="Caveat Brush"/>
              </a:rPr>
              <a:t>Write a closing statement or call-to-action here.</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7"/>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8" r="-6249" t="0"/>
            </a:stretch>
          </a:blipFill>
          <a:ln>
            <a:noFill/>
          </a:ln>
        </p:spPr>
      </p:sp>
      <p:sp>
        <p:nvSpPr>
          <p:cNvPr id="327" name="Google Shape;327;p27"/>
          <p:cNvSpPr/>
          <p:nvPr/>
        </p:nvSpPr>
        <p:spPr>
          <a:xfrm>
            <a:off x="-307725" y="-750688"/>
            <a:ext cx="10517674" cy="7520136"/>
          </a:xfrm>
          <a:custGeom>
            <a:rect b="b" l="l" r="r" t="t"/>
            <a:pathLst>
              <a:path extrusionOk="0" h="13309976" w="18615352">
                <a:moveTo>
                  <a:pt x="0" y="0"/>
                </a:moveTo>
                <a:lnTo>
                  <a:pt x="18615352" y="0"/>
                </a:lnTo>
                <a:lnTo>
                  <a:pt x="18615352" y="13309977"/>
                </a:lnTo>
                <a:lnTo>
                  <a:pt x="0" y="13309977"/>
                </a:lnTo>
                <a:lnTo>
                  <a:pt x="0" y="0"/>
                </a:lnTo>
                <a:close/>
              </a:path>
            </a:pathLst>
          </a:custGeom>
          <a:blipFill rotWithShape="1">
            <a:blip r:embed="rId4">
              <a:alphaModFix/>
            </a:blip>
            <a:stretch>
              <a:fillRect b="0" l="0" r="0" t="0"/>
            </a:stretch>
          </a:blipFill>
          <a:ln>
            <a:noFill/>
          </a:ln>
        </p:spPr>
      </p:sp>
      <p:sp>
        <p:nvSpPr>
          <p:cNvPr id="328" name="Google Shape;328;p27"/>
          <p:cNvSpPr/>
          <p:nvPr/>
        </p:nvSpPr>
        <p:spPr>
          <a:xfrm>
            <a:off x="2940717" y="259460"/>
            <a:ext cx="1403749" cy="915946"/>
          </a:xfrm>
          <a:custGeom>
            <a:rect b="b" l="l" r="r" t="t"/>
            <a:pathLst>
              <a:path extrusionOk="0" h="1831892" w="2807497">
                <a:moveTo>
                  <a:pt x="0" y="0"/>
                </a:moveTo>
                <a:lnTo>
                  <a:pt x="2807498" y="0"/>
                </a:lnTo>
                <a:lnTo>
                  <a:pt x="2807498" y="1831892"/>
                </a:lnTo>
                <a:lnTo>
                  <a:pt x="0" y="1831892"/>
                </a:lnTo>
                <a:lnTo>
                  <a:pt x="0" y="0"/>
                </a:lnTo>
                <a:close/>
              </a:path>
            </a:pathLst>
          </a:custGeom>
          <a:blipFill rotWithShape="1">
            <a:blip r:embed="rId5">
              <a:alphaModFix/>
            </a:blip>
            <a:stretch>
              <a:fillRect b="0" l="0" r="0" t="0"/>
            </a:stretch>
          </a:blipFill>
          <a:ln>
            <a:noFill/>
          </a:ln>
        </p:spPr>
      </p:sp>
      <p:sp>
        <p:nvSpPr>
          <p:cNvPr id="329" name="Google Shape;329;p27"/>
          <p:cNvSpPr/>
          <p:nvPr/>
        </p:nvSpPr>
        <p:spPr>
          <a:xfrm>
            <a:off x="4507443" y="259460"/>
            <a:ext cx="1342773" cy="1069183"/>
          </a:xfrm>
          <a:custGeom>
            <a:rect b="b" l="l" r="r" t="t"/>
            <a:pathLst>
              <a:path extrusionOk="0" h="2138366" w="2685546">
                <a:moveTo>
                  <a:pt x="0" y="0"/>
                </a:moveTo>
                <a:lnTo>
                  <a:pt x="2685545" y="0"/>
                </a:lnTo>
                <a:lnTo>
                  <a:pt x="2685545" y="2138366"/>
                </a:lnTo>
                <a:lnTo>
                  <a:pt x="0" y="2138366"/>
                </a:lnTo>
                <a:lnTo>
                  <a:pt x="0" y="0"/>
                </a:lnTo>
                <a:close/>
              </a:path>
            </a:pathLst>
          </a:custGeom>
          <a:blipFill rotWithShape="1">
            <a:blip r:embed="rId6">
              <a:alphaModFix/>
            </a:blip>
            <a:stretch>
              <a:fillRect b="0" l="0" r="0" t="0"/>
            </a:stretch>
          </a:blipFill>
          <a:ln>
            <a:noFill/>
          </a:ln>
        </p:spPr>
      </p:sp>
      <p:sp>
        <p:nvSpPr>
          <p:cNvPr id="330" name="Google Shape;330;p27"/>
          <p:cNvSpPr/>
          <p:nvPr/>
        </p:nvSpPr>
        <p:spPr>
          <a:xfrm>
            <a:off x="6012140" y="96158"/>
            <a:ext cx="1387063" cy="1395787"/>
          </a:xfrm>
          <a:custGeom>
            <a:rect b="b" l="l" r="r" t="t"/>
            <a:pathLst>
              <a:path extrusionOk="0" h="2791573" w="2774126">
                <a:moveTo>
                  <a:pt x="0" y="0"/>
                </a:moveTo>
                <a:lnTo>
                  <a:pt x="2774126" y="0"/>
                </a:lnTo>
                <a:lnTo>
                  <a:pt x="2774126" y="2791573"/>
                </a:lnTo>
                <a:lnTo>
                  <a:pt x="0" y="2791573"/>
                </a:lnTo>
                <a:lnTo>
                  <a:pt x="0" y="0"/>
                </a:lnTo>
                <a:close/>
              </a:path>
            </a:pathLst>
          </a:custGeom>
          <a:blipFill rotWithShape="1">
            <a:blip r:embed="rId7">
              <a:alphaModFix/>
            </a:blip>
            <a:stretch>
              <a:fillRect b="0" l="0" r="0" t="0"/>
            </a:stretch>
          </a:blipFill>
          <a:ln>
            <a:noFill/>
          </a:ln>
        </p:spPr>
      </p:sp>
      <p:sp>
        <p:nvSpPr>
          <p:cNvPr id="331" name="Google Shape;331;p27"/>
          <p:cNvSpPr/>
          <p:nvPr/>
        </p:nvSpPr>
        <p:spPr>
          <a:xfrm>
            <a:off x="7302380" y="393851"/>
            <a:ext cx="1766569" cy="1651742"/>
          </a:xfrm>
          <a:custGeom>
            <a:rect b="b" l="l" r="r" t="t"/>
            <a:pathLst>
              <a:path extrusionOk="0" h="3303484" w="3533138">
                <a:moveTo>
                  <a:pt x="0" y="0"/>
                </a:moveTo>
                <a:lnTo>
                  <a:pt x="3533138" y="0"/>
                </a:lnTo>
                <a:lnTo>
                  <a:pt x="3533138" y="3303484"/>
                </a:lnTo>
                <a:lnTo>
                  <a:pt x="0" y="3303484"/>
                </a:lnTo>
                <a:lnTo>
                  <a:pt x="0" y="0"/>
                </a:lnTo>
                <a:close/>
              </a:path>
            </a:pathLst>
          </a:custGeom>
          <a:blipFill rotWithShape="1">
            <a:blip r:embed="rId8">
              <a:alphaModFix/>
            </a:blip>
            <a:stretch>
              <a:fillRect b="0" l="0" r="0" t="0"/>
            </a:stretch>
          </a:blipFill>
          <a:ln>
            <a:noFill/>
          </a:ln>
        </p:spPr>
      </p:sp>
      <p:sp>
        <p:nvSpPr>
          <p:cNvPr id="332" name="Google Shape;332;p27"/>
          <p:cNvSpPr/>
          <p:nvPr/>
        </p:nvSpPr>
        <p:spPr>
          <a:xfrm>
            <a:off x="2751947" y="1291100"/>
            <a:ext cx="2093884" cy="1146402"/>
          </a:xfrm>
          <a:custGeom>
            <a:rect b="b" l="l" r="r" t="t"/>
            <a:pathLst>
              <a:path extrusionOk="0" h="2292803" w="4187768">
                <a:moveTo>
                  <a:pt x="0" y="0"/>
                </a:moveTo>
                <a:lnTo>
                  <a:pt x="4187767" y="0"/>
                </a:lnTo>
                <a:lnTo>
                  <a:pt x="4187767" y="2292803"/>
                </a:lnTo>
                <a:lnTo>
                  <a:pt x="0" y="2292803"/>
                </a:lnTo>
                <a:lnTo>
                  <a:pt x="0" y="0"/>
                </a:lnTo>
                <a:close/>
              </a:path>
            </a:pathLst>
          </a:custGeom>
          <a:blipFill rotWithShape="1">
            <a:blip r:embed="rId9">
              <a:alphaModFix/>
            </a:blip>
            <a:stretch>
              <a:fillRect b="0" l="0" r="0" t="0"/>
            </a:stretch>
          </a:blipFill>
          <a:ln>
            <a:noFill/>
          </a:ln>
        </p:spPr>
      </p:sp>
      <p:sp>
        <p:nvSpPr>
          <p:cNvPr id="333" name="Google Shape;333;p27"/>
          <p:cNvSpPr/>
          <p:nvPr/>
        </p:nvSpPr>
        <p:spPr>
          <a:xfrm>
            <a:off x="5010044" y="1491945"/>
            <a:ext cx="1070697" cy="813730"/>
          </a:xfrm>
          <a:custGeom>
            <a:rect b="b" l="l" r="r" t="t"/>
            <a:pathLst>
              <a:path extrusionOk="0" h="1627460" w="2141394">
                <a:moveTo>
                  <a:pt x="0" y="0"/>
                </a:moveTo>
                <a:lnTo>
                  <a:pt x="2141394" y="0"/>
                </a:lnTo>
                <a:lnTo>
                  <a:pt x="2141394" y="1627460"/>
                </a:lnTo>
                <a:lnTo>
                  <a:pt x="0" y="1627460"/>
                </a:lnTo>
                <a:lnTo>
                  <a:pt x="0" y="0"/>
                </a:lnTo>
                <a:close/>
              </a:path>
            </a:pathLst>
          </a:custGeom>
          <a:blipFill rotWithShape="1">
            <a:blip r:embed="rId10">
              <a:alphaModFix/>
            </a:blip>
            <a:stretch>
              <a:fillRect b="0" l="0" r="0" t="0"/>
            </a:stretch>
          </a:blipFill>
          <a:ln>
            <a:noFill/>
          </a:ln>
        </p:spPr>
      </p:sp>
      <p:sp>
        <p:nvSpPr>
          <p:cNvPr id="334" name="Google Shape;334;p27"/>
          <p:cNvSpPr/>
          <p:nvPr/>
        </p:nvSpPr>
        <p:spPr>
          <a:xfrm>
            <a:off x="2889821" y="2647676"/>
            <a:ext cx="752771" cy="948373"/>
          </a:xfrm>
          <a:custGeom>
            <a:rect b="b" l="l" r="r" t="t"/>
            <a:pathLst>
              <a:path extrusionOk="0" h="1896745" w="1505541">
                <a:moveTo>
                  <a:pt x="0" y="0"/>
                </a:moveTo>
                <a:lnTo>
                  <a:pt x="1505541" y="0"/>
                </a:lnTo>
                <a:lnTo>
                  <a:pt x="1505541" y="1896745"/>
                </a:lnTo>
                <a:lnTo>
                  <a:pt x="0" y="1896745"/>
                </a:lnTo>
                <a:lnTo>
                  <a:pt x="0" y="0"/>
                </a:lnTo>
                <a:close/>
              </a:path>
            </a:pathLst>
          </a:custGeom>
          <a:blipFill rotWithShape="1">
            <a:blip r:embed="rId11">
              <a:alphaModFix/>
            </a:blip>
            <a:stretch>
              <a:fillRect b="0" l="0" r="0" t="0"/>
            </a:stretch>
          </a:blipFill>
          <a:ln>
            <a:noFill/>
          </a:ln>
        </p:spPr>
      </p:sp>
      <p:sp>
        <p:nvSpPr>
          <p:cNvPr id="335" name="Google Shape;335;p27"/>
          <p:cNvSpPr/>
          <p:nvPr/>
        </p:nvSpPr>
        <p:spPr>
          <a:xfrm>
            <a:off x="6080741" y="1603843"/>
            <a:ext cx="1059561" cy="2057400"/>
          </a:xfrm>
          <a:custGeom>
            <a:rect b="b" l="l" r="r" t="t"/>
            <a:pathLst>
              <a:path extrusionOk="0" h="4114800" w="2119122">
                <a:moveTo>
                  <a:pt x="0" y="0"/>
                </a:moveTo>
                <a:lnTo>
                  <a:pt x="2119122" y="0"/>
                </a:lnTo>
                <a:lnTo>
                  <a:pt x="2119122" y="4114800"/>
                </a:lnTo>
                <a:lnTo>
                  <a:pt x="0" y="4114800"/>
                </a:lnTo>
                <a:lnTo>
                  <a:pt x="0" y="0"/>
                </a:lnTo>
                <a:close/>
              </a:path>
            </a:pathLst>
          </a:custGeom>
          <a:blipFill rotWithShape="1">
            <a:blip r:embed="rId12">
              <a:alphaModFix/>
            </a:blip>
            <a:stretch>
              <a:fillRect b="0" l="0" r="0" t="0"/>
            </a:stretch>
          </a:blipFill>
          <a:ln>
            <a:noFill/>
          </a:ln>
        </p:spPr>
      </p:sp>
      <p:sp>
        <p:nvSpPr>
          <p:cNvPr id="336" name="Google Shape;336;p27"/>
          <p:cNvSpPr/>
          <p:nvPr/>
        </p:nvSpPr>
        <p:spPr>
          <a:xfrm>
            <a:off x="2940717" y="2551801"/>
            <a:ext cx="1728216" cy="2057400"/>
          </a:xfrm>
          <a:custGeom>
            <a:rect b="b" l="l" r="r" t="t"/>
            <a:pathLst>
              <a:path extrusionOk="0" h="4114800" w="3456432">
                <a:moveTo>
                  <a:pt x="0" y="0"/>
                </a:moveTo>
                <a:lnTo>
                  <a:pt x="3456432" y="0"/>
                </a:lnTo>
                <a:lnTo>
                  <a:pt x="3456432" y="4114800"/>
                </a:lnTo>
                <a:lnTo>
                  <a:pt x="0" y="4114800"/>
                </a:lnTo>
                <a:lnTo>
                  <a:pt x="0" y="0"/>
                </a:lnTo>
                <a:close/>
              </a:path>
            </a:pathLst>
          </a:custGeom>
          <a:blipFill rotWithShape="1">
            <a:blip r:embed="rId13">
              <a:alphaModFix/>
            </a:blip>
            <a:stretch>
              <a:fillRect b="0" l="0" r="0" t="0"/>
            </a:stretch>
          </a:blipFill>
          <a:ln>
            <a:noFill/>
          </a:ln>
        </p:spPr>
      </p:sp>
      <p:sp>
        <p:nvSpPr>
          <p:cNvPr id="337" name="Google Shape;337;p27"/>
          <p:cNvSpPr/>
          <p:nvPr/>
        </p:nvSpPr>
        <p:spPr>
          <a:xfrm>
            <a:off x="7714805" y="1822379"/>
            <a:ext cx="1354145" cy="1543185"/>
          </a:xfrm>
          <a:custGeom>
            <a:rect b="b" l="l" r="r" t="t"/>
            <a:pathLst>
              <a:path extrusionOk="0" h="3086370" w="2708290">
                <a:moveTo>
                  <a:pt x="0" y="0"/>
                </a:moveTo>
                <a:lnTo>
                  <a:pt x="2708289" y="0"/>
                </a:lnTo>
                <a:lnTo>
                  <a:pt x="2708289" y="3086370"/>
                </a:lnTo>
                <a:lnTo>
                  <a:pt x="0" y="3086370"/>
                </a:lnTo>
                <a:lnTo>
                  <a:pt x="0" y="0"/>
                </a:lnTo>
                <a:close/>
              </a:path>
            </a:pathLst>
          </a:custGeom>
          <a:blipFill rotWithShape="1">
            <a:blip r:embed="rId14">
              <a:alphaModFix/>
            </a:blip>
            <a:stretch>
              <a:fillRect b="0" l="0" r="0" t="0"/>
            </a:stretch>
          </a:blipFill>
          <a:ln>
            <a:noFill/>
          </a:ln>
        </p:spPr>
      </p:sp>
      <p:sp>
        <p:nvSpPr>
          <p:cNvPr id="338" name="Google Shape;338;p27"/>
          <p:cNvSpPr/>
          <p:nvPr/>
        </p:nvSpPr>
        <p:spPr>
          <a:xfrm>
            <a:off x="6721107" y="2336864"/>
            <a:ext cx="838390" cy="2057400"/>
          </a:xfrm>
          <a:custGeom>
            <a:rect b="b" l="l" r="r" t="t"/>
            <a:pathLst>
              <a:path extrusionOk="0" h="4114800" w="1676781">
                <a:moveTo>
                  <a:pt x="0" y="0"/>
                </a:moveTo>
                <a:lnTo>
                  <a:pt x="1676781" y="0"/>
                </a:lnTo>
                <a:lnTo>
                  <a:pt x="1676781" y="4114800"/>
                </a:lnTo>
                <a:lnTo>
                  <a:pt x="0" y="4114800"/>
                </a:lnTo>
                <a:lnTo>
                  <a:pt x="0" y="0"/>
                </a:lnTo>
                <a:close/>
              </a:path>
            </a:pathLst>
          </a:custGeom>
          <a:blipFill rotWithShape="1">
            <a:blip r:embed="rId15">
              <a:alphaModFix/>
            </a:blip>
            <a:stretch>
              <a:fillRect b="0" l="0" r="0" t="0"/>
            </a:stretch>
          </a:blipFill>
          <a:ln>
            <a:noFill/>
          </a:ln>
        </p:spPr>
      </p:sp>
      <p:sp>
        <p:nvSpPr>
          <p:cNvPr id="339" name="Google Shape;339;p27"/>
          <p:cNvSpPr/>
          <p:nvPr/>
        </p:nvSpPr>
        <p:spPr>
          <a:xfrm>
            <a:off x="7169310" y="3554033"/>
            <a:ext cx="1748474" cy="1263272"/>
          </a:xfrm>
          <a:custGeom>
            <a:rect b="b" l="l" r="r" t="t"/>
            <a:pathLst>
              <a:path extrusionOk="0" h="2526545" w="3496948">
                <a:moveTo>
                  <a:pt x="0" y="0"/>
                </a:moveTo>
                <a:lnTo>
                  <a:pt x="3496949" y="0"/>
                </a:lnTo>
                <a:lnTo>
                  <a:pt x="3496949" y="2526545"/>
                </a:lnTo>
                <a:lnTo>
                  <a:pt x="0" y="2526545"/>
                </a:lnTo>
                <a:lnTo>
                  <a:pt x="0" y="0"/>
                </a:lnTo>
                <a:close/>
              </a:path>
            </a:pathLst>
          </a:custGeom>
          <a:blipFill rotWithShape="1">
            <a:blip r:embed="rId16">
              <a:alphaModFix/>
            </a:blip>
            <a:stretch>
              <a:fillRect b="0" l="0" r="0" t="0"/>
            </a:stretch>
          </a:blipFill>
          <a:ln>
            <a:noFill/>
          </a:ln>
        </p:spPr>
      </p:sp>
      <p:sp>
        <p:nvSpPr>
          <p:cNvPr id="340" name="Google Shape;340;p27"/>
          <p:cNvSpPr/>
          <p:nvPr/>
        </p:nvSpPr>
        <p:spPr>
          <a:xfrm>
            <a:off x="4915531" y="2389663"/>
            <a:ext cx="1026909" cy="1464398"/>
          </a:xfrm>
          <a:custGeom>
            <a:rect b="b" l="l" r="r" t="t"/>
            <a:pathLst>
              <a:path extrusionOk="0" h="2928795" w="2053818">
                <a:moveTo>
                  <a:pt x="0" y="0"/>
                </a:moveTo>
                <a:lnTo>
                  <a:pt x="2053818" y="0"/>
                </a:lnTo>
                <a:lnTo>
                  <a:pt x="2053818" y="2928795"/>
                </a:lnTo>
                <a:lnTo>
                  <a:pt x="0" y="2928795"/>
                </a:lnTo>
                <a:lnTo>
                  <a:pt x="0" y="0"/>
                </a:lnTo>
                <a:close/>
              </a:path>
            </a:pathLst>
          </a:custGeom>
          <a:blipFill rotWithShape="1">
            <a:blip r:embed="rId17">
              <a:alphaModFix/>
            </a:blip>
            <a:stretch>
              <a:fillRect b="0" l="0" r="0" t="0"/>
            </a:stretch>
          </a:blipFill>
          <a:ln>
            <a:noFill/>
          </a:ln>
        </p:spPr>
      </p:sp>
      <p:sp>
        <p:nvSpPr>
          <p:cNvPr id="341" name="Google Shape;341;p27"/>
          <p:cNvSpPr/>
          <p:nvPr/>
        </p:nvSpPr>
        <p:spPr>
          <a:xfrm>
            <a:off x="4572000" y="3939786"/>
            <a:ext cx="1043975" cy="1017875"/>
          </a:xfrm>
          <a:custGeom>
            <a:rect b="b" l="l" r="r" t="t"/>
            <a:pathLst>
              <a:path extrusionOk="0" h="2035751" w="2087950">
                <a:moveTo>
                  <a:pt x="0" y="0"/>
                </a:moveTo>
                <a:lnTo>
                  <a:pt x="2087950" y="0"/>
                </a:lnTo>
                <a:lnTo>
                  <a:pt x="2087950" y="2035752"/>
                </a:lnTo>
                <a:lnTo>
                  <a:pt x="0" y="2035752"/>
                </a:lnTo>
                <a:lnTo>
                  <a:pt x="0" y="0"/>
                </a:lnTo>
                <a:close/>
              </a:path>
            </a:pathLst>
          </a:custGeom>
          <a:blipFill rotWithShape="1">
            <a:blip r:embed="rId18">
              <a:alphaModFix/>
            </a:blip>
            <a:stretch>
              <a:fillRect b="0" l="0" r="0" t="0"/>
            </a:stretch>
          </a:blipFill>
          <a:ln>
            <a:noFill/>
          </a:ln>
        </p:spPr>
      </p:sp>
      <p:sp>
        <p:nvSpPr>
          <p:cNvPr id="342" name="Google Shape;342;p27"/>
          <p:cNvSpPr/>
          <p:nvPr/>
        </p:nvSpPr>
        <p:spPr>
          <a:xfrm rot="2136309">
            <a:off x="5871360" y="3969235"/>
            <a:ext cx="834311" cy="958978"/>
          </a:xfrm>
          <a:custGeom>
            <a:rect b="b" l="l" r="r" t="t"/>
            <a:pathLst>
              <a:path extrusionOk="0" h="1917957" w="1668623">
                <a:moveTo>
                  <a:pt x="0" y="0"/>
                </a:moveTo>
                <a:lnTo>
                  <a:pt x="1668623" y="0"/>
                </a:lnTo>
                <a:lnTo>
                  <a:pt x="1668623" y="1917958"/>
                </a:lnTo>
                <a:lnTo>
                  <a:pt x="0" y="1917958"/>
                </a:lnTo>
                <a:lnTo>
                  <a:pt x="0" y="0"/>
                </a:lnTo>
                <a:close/>
              </a:path>
            </a:pathLst>
          </a:custGeom>
          <a:blipFill rotWithShape="1">
            <a:blip r:embed="rId19">
              <a:alphaModFix/>
            </a:blip>
            <a:stretch>
              <a:fillRect b="0" l="0" r="0" t="0"/>
            </a:stretch>
          </a:blipFill>
          <a:ln>
            <a:noFill/>
          </a:ln>
        </p:spPr>
      </p:sp>
      <p:sp>
        <p:nvSpPr>
          <p:cNvPr id="343" name="Google Shape;343;p27"/>
          <p:cNvSpPr txBox="1"/>
          <p:nvPr/>
        </p:nvSpPr>
        <p:spPr>
          <a:xfrm>
            <a:off x="463414" y="504825"/>
            <a:ext cx="21267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500" u="none" cap="none" strike="noStrike">
                <a:solidFill>
                  <a:srgbClr val="F99C5E"/>
                </a:solidFill>
                <a:latin typeface="Luckiest Guy"/>
                <a:ea typeface="Luckiest Guy"/>
                <a:cs typeface="Luckiest Guy"/>
                <a:sym typeface="Luckiest Guy"/>
              </a:rPr>
              <a:t>Resource </a:t>
            </a:r>
            <a:endParaRPr sz="700"/>
          </a:p>
          <a:p>
            <a:pPr indent="0" lvl="0" marL="0" marR="0" rtl="0" algn="l">
              <a:lnSpc>
                <a:spcPct val="100000"/>
              </a:lnSpc>
              <a:spcBef>
                <a:spcPts val="0"/>
              </a:spcBef>
              <a:spcAft>
                <a:spcPts val="0"/>
              </a:spcAft>
              <a:buNone/>
            </a:pPr>
            <a:r>
              <a:rPr b="0" i="0" lang="en" sz="3500" u="none" cap="none" strike="noStrike">
                <a:solidFill>
                  <a:srgbClr val="F99C5E"/>
                </a:solidFill>
                <a:latin typeface="Luckiest Guy"/>
                <a:ea typeface="Luckiest Guy"/>
                <a:cs typeface="Luckiest Guy"/>
                <a:sym typeface="Luckiest Guy"/>
              </a:rPr>
              <a:t>Page</a:t>
            </a:r>
            <a:endParaRPr sz="700"/>
          </a:p>
        </p:txBody>
      </p:sp>
      <p:sp>
        <p:nvSpPr>
          <p:cNvPr id="344" name="Google Shape;344;p27"/>
          <p:cNvSpPr txBox="1"/>
          <p:nvPr/>
        </p:nvSpPr>
        <p:spPr>
          <a:xfrm>
            <a:off x="463414" y="1845251"/>
            <a:ext cx="1977000" cy="338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Use these design resources in your</a:t>
            </a:r>
            <a:endParaRPr sz="700"/>
          </a:p>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Canva Presentation.</a:t>
            </a:r>
            <a:endParaRPr sz="700"/>
          </a:p>
        </p:txBody>
      </p:sp>
      <p:sp>
        <p:nvSpPr>
          <p:cNvPr id="345" name="Google Shape;345;p27"/>
          <p:cNvSpPr txBox="1"/>
          <p:nvPr/>
        </p:nvSpPr>
        <p:spPr>
          <a:xfrm>
            <a:off x="463414" y="2432201"/>
            <a:ext cx="1798500" cy="338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This presentation template uses the following free fonts:</a:t>
            </a:r>
            <a:endParaRPr sz="700"/>
          </a:p>
        </p:txBody>
      </p:sp>
      <p:sp>
        <p:nvSpPr>
          <p:cNvPr id="346" name="Google Shape;346;p27"/>
          <p:cNvSpPr txBox="1"/>
          <p:nvPr/>
        </p:nvSpPr>
        <p:spPr>
          <a:xfrm>
            <a:off x="463414" y="3019151"/>
            <a:ext cx="1977000" cy="5079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Titles: Luckiest Guy</a:t>
            </a:r>
            <a:endParaRPr sz="700"/>
          </a:p>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Headers: Caveat Brush</a:t>
            </a:r>
            <a:endParaRPr sz="700"/>
          </a:p>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Body Copy: Caveat Brush</a:t>
            </a:r>
            <a:endParaRPr sz="700"/>
          </a:p>
        </p:txBody>
      </p:sp>
      <p:sp>
        <p:nvSpPr>
          <p:cNvPr id="347" name="Google Shape;347;p27"/>
          <p:cNvSpPr txBox="1"/>
          <p:nvPr/>
        </p:nvSpPr>
        <p:spPr>
          <a:xfrm>
            <a:off x="463414" y="3753739"/>
            <a:ext cx="1798500" cy="8466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You can find these fonts online too. Happy designing! </a:t>
            </a:r>
            <a:endParaRPr sz="700"/>
          </a:p>
          <a:p>
            <a:pPr indent="0" lvl="1" marL="0" marR="0" rtl="0" algn="l">
              <a:lnSpc>
                <a:spcPct val="100000"/>
              </a:lnSpc>
              <a:spcBef>
                <a:spcPts val="0"/>
              </a:spcBef>
              <a:spcAft>
                <a:spcPts val="0"/>
              </a:spcAft>
              <a:buNone/>
            </a:pPr>
            <a:r>
              <a:t/>
            </a:r>
            <a:endParaRPr b="0" i="0" sz="1100" u="none" cap="none" strike="noStrike">
              <a:solidFill>
                <a:srgbClr val="000000"/>
              </a:solidFill>
              <a:latin typeface="Caveat Brush"/>
              <a:ea typeface="Caveat Brush"/>
              <a:cs typeface="Caveat Brush"/>
              <a:sym typeface="Caveat Brush"/>
            </a:endParaRPr>
          </a:p>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Don't forget to delete this page</a:t>
            </a:r>
            <a:endParaRPr sz="700"/>
          </a:p>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before presenting. </a:t>
            </a:r>
            <a:endParaRPr sz="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8"/>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8" r="-6249" t="0"/>
            </a:stretch>
          </a:blipFill>
          <a:ln>
            <a:noFill/>
          </a:ln>
        </p:spPr>
      </p:sp>
      <p:sp>
        <p:nvSpPr>
          <p:cNvPr id="353" name="Google Shape;353;p28"/>
          <p:cNvSpPr/>
          <p:nvPr/>
        </p:nvSpPr>
        <p:spPr>
          <a:xfrm>
            <a:off x="-94200" y="-146550"/>
            <a:ext cx="10424597" cy="6887913"/>
          </a:xfrm>
          <a:custGeom>
            <a:rect b="b" l="l" r="r" t="t"/>
            <a:pathLst>
              <a:path extrusionOk="0" h="13309976" w="18615352">
                <a:moveTo>
                  <a:pt x="0" y="0"/>
                </a:moveTo>
                <a:lnTo>
                  <a:pt x="18615352" y="0"/>
                </a:lnTo>
                <a:lnTo>
                  <a:pt x="18615352" y="13309976"/>
                </a:lnTo>
                <a:lnTo>
                  <a:pt x="0" y="13309976"/>
                </a:lnTo>
                <a:lnTo>
                  <a:pt x="0" y="0"/>
                </a:lnTo>
                <a:close/>
              </a:path>
            </a:pathLst>
          </a:custGeom>
          <a:blipFill rotWithShape="1">
            <a:blip r:embed="rId4">
              <a:alphaModFix/>
            </a:blip>
            <a:stretch>
              <a:fillRect b="0" l="0" r="0" t="0"/>
            </a:stretch>
          </a:blipFill>
          <a:ln>
            <a:noFill/>
          </a:ln>
        </p:spPr>
      </p:sp>
      <p:sp>
        <p:nvSpPr>
          <p:cNvPr id="354" name="Google Shape;354;p28"/>
          <p:cNvSpPr txBox="1"/>
          <p:nvPr/>
        </p:nvSpPr>
        <p:spPr>
          <a:xfrm>
            <a:off x="2189840" y="1734901"/>
            <a:ext cx="4669200" cy="11544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500" u="none" cap="none" strike="noStrike">
                <a:solidFill>
                  <a:srgbClr val="00BFC3"/>
                </a:solidFill>
                <a:latin typeface="Luckiest Guy"/>
                <a:ea typeface="Luckiest Guy"/>
                <a:cs typeface="Luckiest Guy"/>
                <a:sym typeface="Luckiest Guy"/>
              </a:rPr>
              <a:t>This presentation template is free for everyone to use thanks to the following:</a:t>
            </a:r>
            <a:endParaRPr sz="700"/>
          </a:p>
        </p:txBody>
      </p:sp>
      <p:sp>
        <p:nvSpPr>
          <p:cNvPr id="355" name="Google Shape;355;p28"/>
          <p:cNvSpPr txBox="1"/>
          <p:nvPr/>
        </p:nvSpPr>
        <p:spPr>
          <a:xfrm>
            <a:off x="1409013" y="3184346"/>
            <a:ext cx="6325988" cy="338625"/>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ED7843"/>
                </a:solidFill>
                <a:latin typeface="Caveat Brush"/>
                <a:ea typeface="Caveat Brush"/>
                <a:cs typeface="Caveat Brush"/>
                <a:sym typeface="Caveat Brush"/>
              </a:rPr>
              <a:t>SlidesCarnival for the presentation template</a:t>
            </a:r>
            <a:endParaRPr sz="700"/>
          </a:p>
          <a:p>
            <a:pPr indent="0" lvl="1" marL="0" marR="0" rtl="0" algn="ctr">
              <a:lnSpc>
                <a:spcPct val="100000"/>
              </a:lnSpc>
              <a:spcBef>
                <a:spcPts val="0"/>
              </a:spcBef>
              <a:spcAft>
                <a:spcPts val="0"/>
              </a:spcAft>
              <a:buNone/>
            </a:pPr>
            <a:r>
              <a:rPr b="0" i="0" lang="en" sz="1100" u="none" cap="none" strike="noStrike">
                <a:solidFill>
                  <a:srgbClr val="ED7843"/>
                </a:solidFill>
                <a:latin typeface="Caveat Brush"/>
                <a:ea typeface="Caveat Brush"/>
                <a:cs typeface="Caveat Brush"/>
                <a:sym typeface="Caveat Brush"/>
              </a:rPr>
              <a:t>Pexels for the photos</a:t>
            </a:r>
            <a:endParaRPr sz="700"/>
          </a:p>
        </p:txBody>
      </p:sp>
      <p:sp>
        <p:nvSpPr>
          <p:cNvPr id="356" name="Google Shape;356;p28"/>
          <p:cNvSpPr txBox="1"/>
          <p:nvPr/>
        </p:nvSpPr>
        <p:spPr>
          <a:xfrm>
            <a:off x="1409013" y="3889774"/>
            <a:ext cx="6326100" cy="3849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2500" u="none" cap="none" strike="noStrike">
                <a:solidFill>
                  <a:srgbClr val="00BFC3"/>
                </a:solidFill>
                <a:latin typeface="Luckiest Guy"/>
                <a:ea typeface="Luckiest Guy"/>
                <a:cs typeface="Luckiest Guy"/>
                <a:sym typeface="Luckiest Guy"/>
              </a:rPr>
              <a:t>Happy designing! </a:t>
            </a:r>
            <a:endParaRPr sz="700"/>
          </a:p>
        </p:txBody>
      </p:sp>
      <p:sp>
        <p:nvSpPr>
          <p:cNvPr id="357" name="Google Shape;357;p28"/>
          <p:cNvSpPr/>
          <p:nvPr/>
        </p:nvSpPr>
        <p:spPr>
          <a:xfrm>
            <a:off x="372807" y="2855956"/>
            <a:ext cx="1633061" cy="2057400"/>
          </a:xfrm>
          <a:custGeom>
            <a:rect b="b" l="l" r="r" t="t"/>
            <a:pathLst>
              <a:path extrusionOk="0" h="4114800" w="3266122">
                <a:moveTo>
                  <a:pt x="0" y="0"/>
                </a:moveTo>
                <a:lnTo>
                  <a:pt x="3266123" y="0"/>
                </a:lnTo>
                <a:lnTo>
                  <a:pt x="3266123" y="4114800"/>
                </a:lnTo>
                <a:lnTo>
                  <a:pt x="0" y="4114800"/>
                </a:lnTo>
                <a:lnTo>
                  <a:pt x="0" y="0"/>
                </a:lnTo>
                <a:close/>
              </a:path>
            </a:pathLst>
          </a:custGeom>
          <a:blipFill rotWithShape="1">
            <a:blip r:embed="rId5">
              <a:alphaModFix/>
            </a:blip>
            <a:stretch>
              <a:fillRect b="0" l="0" r="0" t="0"/>
            </a:stretch>
          </a:blipFill>
          <a:ln>
            <a:noFill/>
          </a:ln>
        </p:spPr>
      </p:sp>
      <p:sp>
        <p:nvSpPr>
          <p:cNvPr id="358" name="Google Shape;358;p28"/>
          <p:cNvSpPr/>
          <p:nvPr/>
        </p:nvSpPr>
        <p:spPr>
          <a:xfrm>
            <a:off x="7107248" y="1882861"/>
            <a:ext cx="2200428" cy="2057400"/>
          </a:xfrm>
          <a:custGeom>
            <a:rect b="b" l="l" r="r" t="t"/>
            <a:pathLst>
              <a:path extrusionOk="0" h="4114800" w="4400856">
                <a:moveTo>
                  <a:pt x="0" y="0"/>
                </a:moveTo>
                <a:lnTo>
                  <a:pt x="4400856" y="0"/>
                </a:lnTo>
                <a:lnTo>
                  <a:pt x="4400856" y="4114800"/>
                </a:lnTo>
                <a:lnTo>
                  <a:pt x="0" y="4114800"/>
                </a:lnTo>
                <a:lnTo>
                  <a:pt x="0" y="0"/>
                </a:lnTo>
                <a:close/>
              </a:path>
            </a:pathLst>
          </a:custGeom>
          <a:blipFill rotWithShape="1">
            <a:blip r:embed="rId6">
              <a:alphaModFix/>
            </a:blip>
            <a:stretch>
              <a:fillRect b="0" l="0" r="0" t="0"/>
            </a:stretch>
          </a:blipFill>
          <a:ln>
            <a:noFill/>
          </a:ln>
        </p:spPr>
      </p:sp>
      <p:sp>
        <p:nvSpPr>
          <p:cNvPr id="359" name="Google Shape;359;p28"/>
          <p:cNvSpPr/>
          <p:nvPr/>
        </p:nvSpPr>
        <p:spPr>
          <a:xfrm>
            <a:off x="3547667" y="927752"/>
            <a:ext cx="2048666" cy="512166"/>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2"/>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8" r="-6249" t="0"/>
            </a:stretch>
          </a:blipFill>
          <a:ln>
            <a:noFill/>
          </a:ln>
        </p:spPr>
      </p:sp>
      <p:sp>
        <p:nvSpPr>
          <p:cNvPr id="83" name="Google Shape;83;p12"/>
          <p:cNvSpPr/>
          <p:nvPr/>
        </p:nvSpPr>
        <p:spPr>
          <a:xfrm flipH="1">
            <a:off x="-1070612" y="1423525"/>
            <a:ext cx="10564212" cy="7453587"/>
          </a:xfrm>
          <a:custGeom>
            <a:rect b="b" l="l" r="r" t="t"/>
            <a:pathLst>
              <a:path extrusionOk="0" h="13309976" w="18615352">
                <a:moveTo>
                  <a:pt x="18615352" y="0"/>
                </a:moveTo>
                <a:lnTo>
                  <a:pt x="0" y="0"/>
                </a:lnTo>
                <a:lnTo>
                  <a:pt x="0" y="13309977"/>
                </a:lnTo>
                <a:lnTo>
                  <a:pt x="18615352" y="13309977"/>
                </a:lnTo>
                <a:lnTo>
                  <a:pt x="18615352" y="0"/>
                </a:lnTo>
                <a:close/>
              </a:path>
            </a:pathLst>
          </a:custGeom>
          <a:blipFill rotWithShape="1">
            <a:blip r:embed="rId4">
              <a:alphaModFix/>
            </a:blip>
            <a:stretch>
              <a:fillRect b="0" l="0" r="0" t="0"/>
            </a:stretch>
          </a:blipFill>
          <a:ln>
            <a:noFill/>
          </a:ln>
        </p:spPr>
      </p:sp>
      <p:grpSp>
        <p:nvGrpSpPr>
          <p:cNvPr id="84" name="Google Shape;84;p12"/>
          <p:cNvGrpSpPr/>
          <p:nvPr/>
        </p:nvGrpSpPr>
        <p:grpSpPr>
          <a:xfrm>
            <a:off x="2321525" y="442019"/>
            <a:ext cx="4500949" cy="1615382"/>
            <a:chOff x="0" y="-38100"/>
            <a:chExt cx="2370870" cy="850900"/>
          </a:xfrm>
        </p:grpSpPr>
        <p:sp>
          <p:nvSpPr>
            <p:cNvPr id="85" name="Google Shape;85;p12"/>
            <p:cNvSpPr/>
            <p:nvPr/>
          </p:nvSpPr>
          <p:spPr>
            <a:xfrm>
              <a:off x="0" y="0"/>
              <a:ext cx="2370870" cy="288019"/>
            </a:xfrm>
            <a:custGeom>
              <a:rect b="b" l="l" r="r" t="t"/>
              <a:pathLst>
                <a:path extrusionOk="0" h="288019" w="2370870">
                  <a:moveTo>
                    <a:pt x="0" y="0"/>
                  </a:moveTo>
                  <a:lnTo>
                    <a:pt x="2370870" y="0"/>
                  </a:lnTo>
                  <a:lnTo>
                    <a:pt x="2370870" y="288019"/>
                  </a:lnTo>
                  <a:lnTo>
                    <a:pt x="0" y="288019"/>
                  </a:lnTo>
                  <a:close/>
                </a:path>
              </a:pathLst>
            </a:custGeom>
            <a:solidFill>
              <a:srgbClr val="000000"/>
            </a:solidFill>
            <a:ln>
              <a:noFill/>
            </a:ln>
          </p:spPr>
        </p:sp>
        <p:sp>
          <p:nvSpPr>
            <p:cNvPr id="86" name="Google Shape;86;p1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7" name="Google Shape;87;p12"/>
          <p:cNvGrpSpPr/>
          <p:nvPr/>
        </p:nvGrpSpPr>
        <p:grpSpPr>
          <a:xfrm>
            <a:off x="2545492" y="1093361"/>
            <a:ext cx="4053016" cy="1615382"/>
            <a:chOff x="0" y="-38100"/>
            <a:chExt cx="2134922" cy="850900"/>
          </a:xfrm>
        </p:grpSpPr>
        <p:sp>
          <p:nvSpPr>
            <p:cNvPr id="88" name="Google Shape;88;p12"/>
            <p:cNvSpPr/>
            <p:nvPr/>
          </p:nvSpPr>
          <p:spPr>
            <a:xfrm>
              <a:off x="0" y="0"/>
              <a:ext cx="2134922" cy="288019"/>
            </a:xfrm>
            <a:custGeom>
              <a:rect b="b" l="l" r="r" t="t"/>
              <a:pathLst>
                <a:path extrusionOk="0" h="288019" w="2134922">
                  <a:moveTo>
                    <a:pt x="0" y="0"/>
                  </a:moveTo>
                  <a:lnTo>
                    <a:pt x="2134922" y="0"/>
                  </a:lnTo>
                  <a:lnTo>
                    <a:pt x="2134922" y="288019"/>
                  </a:lnTo>
                  <a:lnTo>
                    <a:pt x="0" y="288019"/>
                  </a:lnTo>
                  <a:close/>
                </a:path>
              </a:pathLst>
            </a:custGeom>
            <a:solidFill>
              <a:srgbClr val="000000"/>
            </a:solidFill>
            <a:ln>
              <a:noFill/>
            </a:ln>
          </p:spPr>
        </p:sp>
        <p:sp>
          <p:nvSpPr>
            <p:cNvPr id="89" name="Google Shape;89;p1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0" name="Google Shape;90;p12"/>
          <p:cNvSpPr txBox="1"/>
          <p:nvPr/>
        </p:nvSpPr>
        <p:spPr>
          <a:xfrm>
            <a:off x="2216725" y="442150"/>
            <a:ext cx="47145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F99C5E"/>
                </a:solidFill>
                <a:latin typeface="Luckiest Guy"/>
                <a:ea typeface="Luckiest Guy"/>
                <a:cs typeface="Luckiest Guy"/>
                <a:sym typeface="Luckiest Guy"/>
              </a:rPr>
              <a:t>How to Use This Presentation</a:t>
            </a:r>
            <a:endParaRPr sz="700"/>
          </a:p>
        </p:txBody>
      </p:sp>
      <p:sp>
        <p:nvSpPr>
          <p:cNvPr id="91" name="Google Shape;91;p12"/>
          <p:cNvSpPr txBox="1"/>
          <p:nvPr/>
        </p:nvSpPr>
        <p:spPr>
          <a:xfrm>
            <a:off x="691057" y="3004503"/>
            <a:ext cx="2172300" cy="2031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Click on the "Google Slides" button below this presentation preview. Make sure to sign in to your Google account. Click on "Make a copy." Start editing your presentation.</a:t>
            </a:r>
            <a:endParaRPr sz="700"/>
          </a:p>
          <a:p>
            <a:pPr indent="0" lvl="1" marL="0" marR="0" rtl="0" algn="ctr">
              <a:lnSpc>
                <a:spcPct val="100000"/>
              </a:lnSpc>
              <a:spcBef>
                <a:spcPts val="0"/>
              </a:spcBef>
              <a:spcAft>
                <a:spcPts val="0"/>
              </a:spcAft>
              <a:buNone/>
            </a:pPr>
            <a:r>
              <a:t/>
            </a:r>
            <a:endParaRPr b="0" i="0" sz="1100" u="none" cap="none" strike="noStrike">
              <a:solidFill>
                <a:srgbClr val="000000"/>
              </a:solidFill>
              <a:latin typeface="Caveat Brush"/>
              <a:ea typeface="Caveat Brush"/>
              <a:cs typeface="Caveat Brush"/>
              <a:sym typeface="Caveat Brush"/>
            </a:endParaRPr>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Alternative: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92" name="Google Shape;92;p12"/>
          <p:cNvSpPr txBox="1"/>
          <p:nvPr/>
        </p:nvSpPr>
        <p:spPr>
          <a:xfrm>
            <a:off x="3560097" y="3004503"/>
            <a:ext cx="2190000" cy="1862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Click on the "PowerPoint" button below</a:t>
            </a:r>
            <a:endParaRPr sz="700"/>
          </a:p>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this presentation preview. Start editing</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your presentation.</a:t>
            </a:r>
            <a:endParaRPr sz="700"/>
          </a:p>
          <a:p>
            <a:pPr indent="0" lvl="1" marL="0" marR="0" rtl="0" algn="ctr">
              <a:lnSpc>
                <a:spcPct val="100000"/>
              </a:lnSpc>
              <a:spcBef>
                <a:spcPts val="0"/>
              </a:spcBef>
              <a:spcAft>
                <a:spcPts val="0"/>
              </a:spcAft>
              <a:buNone/>
            </a:pPr>
            <a:r>
              <a:t/>
            </a:r>
            <a:endParaRPr b="0" i="0" sz="1100" u="none" cap="none" strike="noStrike">
              <a:solidFill>
                <a:srgbClr val="000000"/>
              </a:solidFill>
              <a:latin typeface="Caveat Brush"/>
              <a:ea typeface="Caveat Brush"/>
              <a:cs typeface="Caveat Brush"/>
              <a:sym typeface="Caveat Brush"/>
            </a:endParaRPr>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Alternative: From Canva template file, Click on the "Share" button on the top right corner in Canva and click on "More" at the bottom of the menu. Enter "PowerPoint" in the search bar and click on the PowerPoint icon to download.</a:t>
            </a:r>
            <a:endParaRPr sz="700"/>
          </a:p>
          <a:p>
            <a:pPr indent="0" lvl="1" marL="0" marR="0" rtl="0" algn="ctr">
              <a:lnSpc>
                <a:spcPct val="100000"/>
              </a:lnSpc>
              <a:spcBef>
                <a:spcPts val="0"/>
              </a:spcBef>
              <a:spcAft>
                <a:spcPts val="0"/>
              </a:spcAft>
              <a:buNone/>
            </a:pPr>
            <a:r>
              <a:t/>
            </a:r>
            <a:endParaRPr b="0" i="0" sz="1100" u="none" cap="none" strike="noStrike">
              <a:solidFill>
                <a:srgbClr val="000000"/>
              </a:solidFill>
              <a:latin typeface="Caveat Brush"/>
              <a:ea typeface="Caveat Brush"/>
              <a:cs typeface="Caveat Brush"/>
              <a:sym typeface="Caveat Brush"/>
            </a:endParaRPr>
          </a:p>
        </p:txBody>
      </p:sp>
      <p:sp>
        <p:nvSpPr>
          <p:cNvPr id="93" name="Google Shape;93;p12"/>
          <p:cNvSpPr txBox="1"/>
          <p:nvPr/>
        </p:nvSpPr>
        <p:spPr>
          <a:xfrm>
            <a:off x="691057" y="2566988"/>
            <a:ext cx="2172449"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GOOGLE SLIDES</a:t>
            </a:r>
            <a:endParaRPr sz="700"/>
          </a:p>
        </p:txBody>
      </p:sp>
      <p:sp>
        <p:nvSpPr>
          <p:cNvPr id="94" name="Google Shape;94;p12"/>
          <p:cNvSpPr txBox="1"/>
          <p:nvPr/>
        </p:nvSpPr>
        <p:spPr>
          <a:xfrm>
            <a:off x="3658025" y="2567000"/>
            <a:ext cx="1994100" cy="2772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POWERPOINT</a:t>
            </a:r>
            <a:endParaRPr sz="700"/>
          </a:p>
        </p:txBody>
      </p:sp>
      <p:sp>
        <p:nvSpPr>
          <p:cNvPr id="95" name="Google Shape;95;p12"/>
          <p:cNvSpPr txBox="1"/>
          <p:nvPr/>
        </p:nvSpPr>
        <p:spPr>
          <a:xfrm>
            <a:off x="6589265" y="3004503"/>
            <a:ext cx="1994100" cy="6774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Click on the "Canva" button under this presentation preview. Start editing your presentation. You need to sign in to your Canva account.</a:t>
            </a:r>
            <a:endParaRPr sz="700"/>
          </a:p>
        </p:txBody>
      </p:sp>
      <p:sp>
        <p:nvSpPr>
          <p:cNvPr id="96" name="Google Shape;96;p12"/>
          <p:cNvSpPr txBox="1"/>
          <p:nvPr/>
        </p:nvSpPr>
        <p:spPr>
          <a:xfrm>
            <a:off x="7096941" y="2566988"/>
            <a:ext cx="978694"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CANVA</a:t>
            </a:r>
            <a:endParaRPr sz="700"/>
          </a:p>
        </p:txBody>
      </p:sp>
      <p:sp>
        <p:nvSpPr>
          <p:cNvPr id="97" name="Google Shape;97;p12"/>
          <p:cNvSpPr/>
          <p:nvPr/>
        </p:nvSpPr>
        <p:spPr>
          <a:xfrm rot="1759914">
            <a:off x="7324468" y="3444613"/>
            <a:ext cx="1728216" cy="2057400"/>
          </a:xfrm>
          <a:custGeom>
            <a:rect b="b" l="l" r="r" t="t"/>
            <a:pathLst>
              <a:path extrusionOk="0" h="4114800" w="3456432">
                <a:moveTo>
                  <a:pt x="0" y="0"/>
                </a:moveTo>
                <a:lnTo>
                  <a:pt x="3456432" y="0"/>
                </a:lnTo>
                <a:lnTo>
                  <a:pt x="3456432" y="4114800"/>
                </a:lnTo>
                <a:lnTo>
                  <a:pt x="0" y="41148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3"/>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103" name="Google Shape;103;p13"/>
          <p:cNvSpPr/>
          <p:nvPr/>
        </p:nvSpPr>
        <p:spPr>
          <a:xfrm>
            <a:off x="6020733" y="1339660"/>
            <a:ext cx="3381254" cy="3406025"/>
          </a:xfrm>
          <a:custGeom>
            <a:rect b="b" l="l" r="r" t="t"/>
            <a:pathLst>
              <a:path extrusionOk="0" h="6812049" w="6762507">
                <a:moveTo>
                  <a:pt x="0" y="0"/>
                </a:moveTo>
                <a:lnTo>
                  <a:pt x="6762507" y="0"/>
                </a:lnTo>
                <a:lnTo>
                  <a:pt x="6762507" y="6812048"/>
                </a:lnTo>
                <a:lnTo>
                  <a:pt x="0" y="6812048"/>
                </a:lnTo>
                <a:lnTo>
                  <a:pt x="0" y="0"/>
                </a:lnTo>
                <a:close/>
              </a:path>
            </a:pathLst>
          </a:custGeom>
          <a:blipFill rotWithShape="1">
            <a:blip r:embed="rId4">
              <a:alphaModFix/>
            </a:blip>
            <a:stretch>
              <a:fillRect b="0" l="0" r="0" t="0"/>
            </a:stretch>
          </a:blipFill>
          <a:ln>
            <a:noFill/>
          </a:ln>
        </p:spPr>
      </p:sp>
      <p:sp>
        <p:nvSpPr>
          <p:cNvPr id="104" name="Google Shape;104;p13"/>
          <p:cNvSpPr/>
          <p:nvPr/>
        </p:nvSpPr>
        <p:spPr>
          <a:xfrm>
            <a:off x="3098361" y="1339660"/>
            <a:ext cx="3381254" cy="3406025"/>
          </a:xfrm>
          <a:custGeom>
            <a:rect b="b" l="l" r="r" t="t"/>
            <a:pathLst>
              <a:path extrusionOk="0" h="6812049" w="6762507">
                <a:moveTo>
                  <a:pt x="0" y="0"/>
                </a:moveTo>
                <a:lnTo>
                  <a:pt x="6762506" y="0"/>
                </a:lnTo>
                <a:lnTo>
                  <a:pt x="6762506" y="6812048"/>
                </a:lnTo>
                <a:lnTo>
                  <a:pt x="0" y="6812048"/>
                </a:lnTo>
                <a:lnTo>
                  <a:pt x="0" y="0"/>
                </a:lnTo>
                <a:close/>
              </a:path>
            </a:pathLst>
          </a:custGeom>
          <a:blipFill rotWithShape="1">
            <a:blip r:embed="rId4">
              <a:alphaModFix/>
            </a:blip>
            <a:stretch>
              <a:fillRect b="0" l="0" r="0" t="0"/>
            </a:stretch>
          </a:blipFill>
          <a:ln>
            <a:noFill/>
          </a:ln>
        </p:spPr>
      </p:sp>
      <p:sp>
        <p:nvSpPr>
          <p:cNvPr id="105" name="Google Shape;105;p13"/>
          <p:cNvSpPr/>
          <p:nvPr/>
        </p:nvSpPr>
        <p:spPr>
          <a:xfrm>
            <a:off x="150567" y="1339660"/>
            <a:ext cx="3381254" cy="3406025"/>
          </a:xfrm>
          <a:custGeom>
            <a:rect b="b" l="l" r="r" t="t"/>
            <a:pathLst>
              <a:path extrusionOk="0" h="6812049" w="6762507">
                <a:moveTo>
                  <a:pt x="0" y="0"/>
                </a:moveTo>
                <a:lnTo>
                  <a:pt x="6762507" y="0"/>
                </a:lnTo>
                <a:lnTo>
                  <a:pt x="6762507" y="6812048"/>
                </a:lnTo>
                <a:lnTo>
                  <a:pt x="0" y="6812048"/>
                </a:lnTo>
                <a:lnTo>
                  <a:pt x="0" y="0"/>
                </a:lnTo>
                <a:close/>
              </a:path>
            </a:pathLst>
          </a:custGeom>
          <a:blipFill rotWithShape="1">
            <a:blip r:embed="rId4">
              <a:alphaModFix/>
            </a:blip>
            <a:stretch>
              <a:fillRect b="0" l="0" r="0" t="0"/>
            </a:stretch>
          </a:blipFill>
          <a:ln>
            <a:noFill/>
          </a:ln>
        </p:spPr>
      </p:sp>
      <p:sp>
        <p:nvSpPr>
          <p:cNvPr id="106" name="Google Shape;106;p13"/>
          <p:cNvSpPr/>
          <p:nvPr/>
        </p:nvSpPr>
        <p:spPr>
          <a:xfrm>
            <a:off x="956096" y="2050380"/>
            <a:ext cx="1354145" cy="1543185"/>
          </a:xfrm>
          <a:custGeom>
            <a:rect b="b" l="l" r="r" t="t"/>
            <a:pathLst>
              <a:path extrusionOk="0" h="3086370" w="2708290">
                <a:moveTo>
                  <a:pt x="0" y="0"/>
                </a:moveTo>
                <a:lnTo>
                  <a:pt x="2708289" y="0"/>
                </a:lnTo>
                <a:lnTo>
                  <a:pt x="2708289" y="3086371"/>
                </a:lnTo>
                <a:lnTo>
                  <a:pt x="0" y="3086371"/>
                </a:lnTo>
                <a:lnTo>
                  <a:pt x="0" y="0"/>
                </a:lnTo>
                <a:close/>
              </a:path>
            </a:pathLst>
          </a:custGeom>
          <a:blipFill rotWithShape="1">
            <a:blip r:embed="rId5">
              <a:alphaModFix/>
            </a:blip>
            <a:stretch>
              <a:fillRect b="0" l="0" r="0" t="0"/>
            </a:stretch>
          </a:blipFill>
          <a:ln>
            <a:noFill/>
          </a:ln>
        </p:spPr>
      </p:sp>
      <p:sp>
        <p:nvSpPr>
          <p:cNvPr id="107" name="Google Shape;107;p13"/>
          <p:cNvSpPr/>
          <p:nvPr/>
        </p:nvSpPr>
        <p:spPr>
          <a:xfrm>
            <a:off x="4058546" y="2170423"/>
            <a:ext cx="1026909" cy="1464397"/>
          </a:xfrm>
          <a:custGeom>
            <a:rect b="b" l="l" r="r" t="t"/>
            <a:pathLst>
              <a:path extrusionOk="0" h="2928795" w="2053818">
                <a:moveTo>
                  <a:pt x="0" y="0"/>
                </a:moveTo>
                <a:lnTo>
                  <a:pt x="2053818" y="0"/>
                </a:lnTo>
                <a:lnTo>
                  <a:pt x="2053818" y="2928795"/>
                </a:lnTo>
                <a:lnTo>
                  <a:pt x="0" y="2928795"/>
                </a:lnTo>
                <a:lnTo>
                  <a:pt x="0" y="0"/>
                </a:lnTo>
                <a:close/>
              </a:path>
            </a:pathLst>
          </a:custGeom>
          <a:blipFill rotWithShape="1">
            <a:blip r:embed="rId6">
              <a:alphaModFix/>
            </a:blip>
            <a:stretch>
              <a:fillRect b="0" l="0" r="0" t="0"/>
            </a:stretch>
          </a:blipFill>
          <a:ln>
            <a:noFill/>
          </a:ln>
        </p:spPr>
      </p:sp>
      <p:sp>
        <p:nvSpPr>
          <p:cNvPr id="108" name="Google Shape;108;p13"/>
          <p:cNvSpPr/>
          <p:nvPr/>
        </p:nvSpPr>
        <p:spPr>
          <a:xfrm>
            <a:off x="6643086" y="2211678"/>
            <a:ext cx="1735494" cy="1381887"/>
          </a:xfrm>
          <a:custGeom>
            <a:rect b="b" l="l" r="r" t="t"/>
            <a:pathLst>
              <a:path extrusionOk="0" h="2763774" w="3470988">
                <a:moveTo>
                  <a:pt x="0" y="0"/>
                </a:moveTo>
                <a:lnTo>
                  <a:pt x="3470987" y="0"/>
                </a:lnTo>
                <a:lnTo>
                  <a:pt x="3470987" y="2763774"/>
                </a:lnTo>
                <a:lnTo>
                  <a:pt x="0" y="2763774"/>
                </a:lnTo>
                <a:lnTo>
                  <a:pt x="0" y="0"/>
                </a:lnTo>
                <a:close/>
              </a:path>
            </a:pathLst>
          </a:custGeom>
          <a:blipFill rotWithShape="1">
            <a:blip r:embed="rId7">
              <a:alphaModFix/>
            </a:blip>
            <a:stretch>
              <a:fillRect b="0" l="0" r="0" t="0"/>
            </a:stretch>
          </a:blipFill>
          <a:ln>
            <a:noFill/>
          </a:ln>
        </p:spPr>
      </p:sp>
      <p:sp>
        <p:nvSpPr>
          <p:cNvPr id="109" name="Google Shape;109;p13"/>
          <p:cNvSpPr txBox="1"/>
          <p:nvPr/>
        </p:nvSpPr>
        <p:spPr>
          <a:xfrm>
            <a:off x="3531821" y="3768170"/>
            <a:ext cx="2080359"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OUR PRODUCTS</a:t>
            </a:r>
            <a:endParaRPr sz="700"/>
          </a:p>
        </p:txBody>
      </p:sp>
      <p:sp>
        <p:nvSpPr>
          <p:cNvPr id="110" name="Google Shape;110;p13"/>
          <p:cNvSpPr txBox="1"/>
          <p:nvPr/>
        </p:nvSpPr>
        <p:spPr>
          <a:xfrm>
            <a:off x="3499696" y="4163534"/>
            <a:ext cx="2057528" cy="18637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Elaborate on what you want to discuss. </a:t>
            </a:r>
            <a:endParaRPr sz="700"/>
          </a:p>
        </p:txBody>
      </p:sp>
      <p:sp>
        <p:nvSpPr>
          <p:cNvPr id="111" name="Google Shape;111;p13"/>
          <p:cNvSpPr txBox="1"/>
          <p:nvPr/>
        </p:nvSpPr>
        <p:spPr>
          <a:xfrm>
            <a:off x="535516" y="3768170"/>
            <a:ext cx="2195304"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INTRODUCTION</a:t>
            </a:r>
            <a:endParaRPr sz="700"/>
          </a:p>
        </p:txBody>
      </p:sp>
      <p:sp>
        <p:nvSpPr>
          <p:cNvPr id="112" name="Google Shape;112;p13"/>
          <p:cNvSpPr txBox="1"/>
          <p:nvPr/>
        </p:nvSpPr>
        <p:spPr>
          <a:xfrm>
            <a:off x="534688" y="4163534"/>
            <a:ext cx="2196961" cy="18637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Elaborate on what you want to discuss. </a:t>
            </a:r>
            <a:endParaRPr sz="700"/>
          </a:p>
        </p:txBody>
      </p:sp>
      <p:sp>
        <p:nvSpPr>
          <p:cNvPr id="113" name="Google Shape;113;p13"/>
          <p:cNvSpPr txBox="1"/>
          <p:nvPr/>
        </p:nvSpPr>
        <p:spPr>
          <a:xfrm>
            <a:off x="6562213" y="3768170"/>
            <a:ext cx="1897239"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ABOUT US</a:t>
            </a:r>
            <a:endParaRPr sz="700"/>
          </a:p>
        </p:txBody>
      </p:sp>
      <p:sp>
        <p:nvSpPr>
          <p:cNvPr id="114" name="Google Shape;114;p13"/>
          <p:cNvSpPr txBox="1"/>
          <p:nvPr/>
        </p:nvSpPr>
        <p:spPr>
          <a:xfrm>
            <a:off x="6323987" y="4163534"/>
            <a:ext cx="2373691" cy="18637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Elaborate on what you want to discuss. </a:t>
            </a:r>
            <a:endParaRPr sz="700"/>
          </a:p>
        </p:txBody>
      </p:sp>
      <p:grpSp>
        <p:nvGrpSpPr>
          <p:cNvPr id="115" name="Google Shape;115;p13"/>
          <p:cNvGrpSpPr/>
          <p:nvPr/>
        </p:nvGrpSpPr>
        <p:grpSpPr>
          <a:xfrm>
            <a:off x="1911950" y="442019"/>
            <a:ext cx="5158174" cy="1615381"/>
            <a:chOff x="0" y="-38100"/>
            <a:chExt cx="2717063" cy="850900"/>
          </a:xfrm>
        </p:grpSpPr>
        <p:sp>
          <p:nvSpPr>
            <p:cNvPr id="116" name="Google Shape;116;p13"/>
            <p:cNvSpPr/>
            <p:nvPr/>
          </p:nvSpPr>
          <p:spPr>
            <a:xfrm>
              <a:off x="0" y="0"/>
              <a:ext cx="2717063" cy="358261"/>
            </a:xfrm>
            <a:custGeom>
              <a:rect b="b" l="l" r="r" t="t"/>
              <a:pathLst>
                <a:path extrusionOk="0" h="358261" w="2717063">
                  <a:moveTo>
                    <a:pt x="0" y="0"/>
                  </a:moveTo>
                  <a:lnTo>
                    <a:pt x="2717063" y="0"/>
                  </a:lnTo>
                  <a:lnTo>
                    <a:pt x="2717063" y="358261"/>
                  </a:lnTo>
                  <a:lnTo>
                    <a:pt x="0" y="358261"/>
                  </a:lnTo>
                  <a:close/>
                </a:path>
              </a:pathLst>
            </a:custGeom>
            <a:solidFill>
              <a:srgbClr val="000000"/>
            </a:solidFill>
            <a:ln>
              <a:noFill/>
            </a:ln>
          </p:spPr>
        </p:sp>
        <p:sp>
          <p:nvSpPr>
            <p:cNvPr id="117" name="Google Shape;117;p1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8" name="Google Shape;118;p13"/>
          <p:cNvSpPr txBox="1"/>
          <p:nvPr/>
        </p:nvSpPr>
        <p:spPr>
          <a:xfrm>
            <a:off x="1399625" y="510751"/>
            <a:ext cx="6257700" cy="6927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4500" u="none" cap="none" strike="noStrike">
                <a:solidFill>
                  <a:srgbClr val="F99C5E"/>
                </a:solidFill>
                <a:latin typeface="Luckiest Guy"/>
                <a:ea typeface="Luckiest Guy"/>
                <a:cs typeface="Luckiest Guy"/>
                <a:sym typeface="Luckiest Guy"/>
              </a:rPr>
              <a:t>Table Of Contents</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4"/>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124" name="Google Shape;124;p14"/>
          <p:cNvSpPr/>
          <p:nvPr/>
        </p:nvSpPr>
        <p:spPr>
          <a:xfrm rot="-5520876">
            <a:off x="2345799" y="-2369326"/>
            <a:ext cx="6468557" cy="9623846"/>
          </a:xfrm>
          <a:custGeom>
            <a:rect b="b" l="l" r="r" t="t"/>
            <a:pathLst>
              <a:path extrusionOk="0" h="18496924" w="12994089">
                <a:moveTo>
                  <a:pt x="0" y="0"/>
                </a:moveTo>
                <a:lnTo>
                  <a:pt x="12994089" y="0"/>
                </a:lnTo>
                <a:lnTo>
                  <a:pt x="12994089" y="18496925"/>
                </a:lnTo>
                <a:lnTo>
                  <a:pt x="0" y="18496925"/>
                </a:lnTo>
                <a:lnTo>
                  <a:pt x="0" y="0"/>
                </a:lnTo>
                <a:close/>
              </a:path>
            </a:pathLst>
          </a:custGeom>
          <a:blipFill rotWithShape="1">
            <a:blip r:embed="rId4">
              <a:alphaModFix/>
            </a:blip>
            <a:stretch>
              <a:fillRect b="0" l="0" r="0" t="0"/>
            </a:stretch>
          </a:blipFill>
          <a:ln>
            <a:noFill/>
          </a:ln>
        </p:spPr>
      </p:sp>
      <p:sp>
        <p:nvSpPr>
          <p:cNvPr id="125" name="Google Shape;125;p14"/>
          <p:cNvSpPr/>
          <p:nvPr/>
        </p:nvSpPr>
        <p:spPr>
          <a:xfrm rot="678801">
            <a:off x="-1117457" y="1127584"/>
            <a:ext cx="5620362" cy="3969381"/>
          </a:xfrm>
          <a:custGeom>
            <a:rect b="b" l="l" r="r" t="t"/>
            <a:pathLst>
              <a:path extrusionOk="0" h="7938761" w="11240723">
                <a:moveTo>
                  <a:pt x="0" y="0"/>
                </a:moveTo>
                <a:lnTo>
                  <a:pt x="11240723" y="0"/>
                </a:lnTo>
                <a:lnTo>
                  <a:pt x="11240723" y="7938761"/>
                </a:lnTo>
                <a:lnTo>
                  <a:pt x="0" y="7938761"/>
                </a:lnTo>
                <a:lnTo>
                  <a:pt x="0" y="0"/>
                </a:lnTo>
                <a:close/>
              </a:path>
            </a:pathLst>
          </a:custGeom>
          <a:blipFill rotWithShape="1">
            <a:blip r:embed="rId5">
              <a:alphaModFix/>
            </a:blip>
            <a:stretch>
              <a:fillRect b="0" l="0" r="0" t="0"/>
            </a:stretch>
          </a:blipFill>
          <a:ln>
            <a:noFill/>
          </a:ln>
        </p:spPr>
      </p:sp>
      <p:sp>
        <p:nvSpPr>
          <p:cNvPr id="126" name="Google Shape;126;p14"/>
          <p:cNvSpPr txBox="1"/>
          <p:nvPr/>
        </p:nvSpPr>
        <p:spPr>
          <a:xfrm>
            <a:off x="4771636" y="3505899"/>
            <a:ext cx="3740118" cy="256948"/>
          </a:xfrm>
          <a:prstGeom prst="rect">
            <a:avLst/>
          </a:prstGeom>
          <a:noFill/>
          <a:ln>
            <a:noFill/>
          </a:ln>
        </p:spPr>
        <p:txBody>
          <a:bodyPr anchorCtr="0" anchor="t" bIns="0" lIns="0" spcFirstLastPara="1" rIns="0" wrap="square" tIns="0">
            <a:spAutoFit/>
          </a:bodyPr>
          <a:lstStyle/>
          <a:p>
            <a:pPr indent="0" lvl="1" marL="0" marR="0" rtl="0" algn="ctr">
              <a:lnSpc>
                <a:spcPct val="140039"/>
              </a:lnSpc>
              <a:spcBef>
                <a:spcPts val="0"/>
              </a:spcBef>
              <a:spcAft>
                <a:spcPts val="0"/>
              </a:spcAft>
              <a:buNone/>
            </a:pPr>
            <a:r>
              <a:rPr b="0" i="0" lang="en" sz="1500" u="none" cap="none" strike="noStrike">
                <a:solidFill>
                  <a:srgbClr val="000000"/>
                </a:solidFill>
                <a:latin typeface="Caveat Brush"/>
                <a:ea typeface="Caveat Brush"/>
                <a:cs typeface="Caveat Brush"/>
                <a:sym typeface="Caveat Brush"/>
              </a:rPr>
              <a:t>Elaborate on what you want to discuss. </a:t>
            </a:r>
            <a:endParaRPr sz="700"/>
          </a:p>
        </p:txBody>
      </p:sp>
      <p:sp>
        <p:nvSpPr>
          <p:cNvPr id="127" name="Google Shape;127;p14"/>
          <p:cNvSpPr/>
          <p:nvPr/>
        </p:nvSpPr>
        <p:spPr>
          <a:xfrm>
            <a:off x="514350" y="776022"/>
            <a:ext cx="2901534" cy="3306591"/>
          </a:xfrm>
          <a:custGeom>
            <a:rect b="b" l="l" r="r" t="t"/>
            <a:pathLst>
              <a:path extrusionOk="0" h="6613182" w="5803067">
                <a:moveTo>
                  <a:pt x="0" y="0"/>
                </a:moveTo>
                <a:lnTo>
                  <a:pt x="5803067" y="0"/>
                </a:lnTo>
                <a:lnTo>
                  <a:pt x="5803067" y="6613182"/>
                </a:lnTo>
                <a:lnTo>
                  <a:pt x="0" y="6613182"/>
                </a:lnTo>
                <a:lnTo>
                  <a:pt x="0" y="0"/>
                </a:lnTo>
                <a:close/>
              </a:path>
            </a:pathLst>
          </a:custGeom>
          <a:blipFill rotWithShape="1">
            <a:blip r:embed="rId6">
              <a:alphaModFix/>
            </a:blip>
            <a:stretch>
              <a:fillRect b="0" l="0" r="0" t="0"/>
            </a:stretch>
          </a:blipFill>
          <a:ln>
            <a:noFill/>
          </a:ln>
        </p:spPr>
      </p:sp>
      <p:sp>
        <p:nvSpPr>
          <p:cNvPr id="128" name="Google Shape;128;p14"/>
          <p:cNvSpPr/>
          <p:nvPr/>
        </p:nvSpPr>
        <p:spPr>
          <a:xfrm rot="-6783537">
            <a:off x="5700403" y="1450412"/>
            <a:ext cx="1701930" cy="1201988"/>
          </a:xfrm>
          <a:custGeom>
            <a:rect b="b" l="l" r="r" t="t"/>
            <a:pathLst>
              <a:path extrusionOk="0" h="2403976" w="3403860">
                <a:moveTo>
                  <a:pt x="0" y="0"/>
                </a:moveTo>
                <a:lnTo>
                  <a:pt x="3403860" y="0"/>
                </a:lnTo>
                <a:lnTo>
                  <a:pt x="3403860" y="2403976"/>
                </a:lnTo>
                <a:lnTo>
                  <a:pt x="0" y="2403976"/>
                </a:lnTo>
                <a:lnTo>
                  <a:pt x="0" y="0"/>
                </a:lnTo>
                <a:close/>
              </a:path>
            </a:pathLst>
          </a:custGeom>
          <a:blipFill rotWithShape="1">
            <a:blip r:embed="rId5">
              <a:alphaModFix/>
            </a:blip>
            <a:stretch>
              <a:fillRect b="0" l="0" r="0" t="0"/>
            </a:stretch>
          </a:blipFill>
          <a:ln>
            <a:noFill/>
          </a:ln>
        </p:spPr>
      </p:sp>
      <p:sp>
        <p:nvSpPr>
          <p:cNvPr id="129" name="Google Shape;129;p14"/>
          <p:cNvSpPr txBox="1"/>
          <p:nvPr/>
        </p:nvSpPr>
        <p:spPr>
          <a:xfrm>
            <a:off x="4122550" y="2795300"/>
            <a:ext cx="5021400" cy="9081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 sz="5900" u="none" cap="none" strike="noStrike">
                <a:solidFill>
                  <a:srgbClr val="9F84FB"/>
                </a:solidFill>
                <a:latin typeface="Luckiest Guy"/>
                <a:ea typeface="Luckiest Guy"/>
                <a:cs typeface="Luckiest Guy"/>
                <a:sym typeface="Luckiest Guy"/>
              </a:rPr>
              <a:t>Introduction</a:t>
            </a:r>
            <a:endParaRPr sz="700"/>
          </a:p>
        </p:txBody>
      </p:sp>
      <p:sp>
        <p:nvSpPr>
          <p:cNvPr id="130" name="Google Shape;130;p14"/>
          <p:cNvSpPr txBox="1"/>
          <p:nvPr/>
        </p:nvSpPr>
        <p:spPr>
          <a:xfrm>
            <a:off x="6010667" y="1391285"/>
            <a:ext cx="1262059" cy="190107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2400" u="none" cap="none" strike="noStrike">
                <a:solidFill>
                  <a:srgbClr val="F99C5E"/>
                </a:solidFill>
                <a:latin typeface="Luckiest Guy"/>
                <a:ea typeface="Luckiest Guy"/>
                <a:cs typeface="Luckiest Guy"/>
                <a:sym typeface="Luckiest Guy"/>
              </a:rPr>
              <a:t>1.</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5"/>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136" name="Google Shape;136;p15"/>
          <p:cNvSpPr/>
          <p:nvPr/>
        </p:nvSpPr>
        <p:spPr>
          <a:xfrm flipH="1" rot="5400000">
            <a:off x="461320" y="-1918961"/>
            <a:ext cx="6423660" cy="9144000"/>
          </a:xfrm>
          <a:custGeom>
            <a:rect b="b" l="l" r="r" t="t"/>
            <a:pathLst>
              <a:path extrusionOk="0" h="18288000" w="12847320">
                <a:moveTo>
                  <a:pt x="12847320" y="0"/>
                </a:moveTo>
                <a:lnTo>
                  <a:pt x="0" y="0"/>
                </a:lnTo>
                <a:lnTo>
                  <a:pt x="0" y="18288000"/>
                </a:lnTo>
                <a:lnTo>
                  <a:pt x="12847320" y="18288000"/>
                </a:lnTo>
                <a:lnTo>
                  <a:pt x="12847320" y="0"/>
                </a:lnTo>
                <a:close/>
              </a:path>
            </a:pathLst>
          </a:custGeom>
          <a:blipFill rotWithShape="1">
            <a:blip r:embed="rId4">
              <a:alphaModFix/>
            </a:blip>
            <a:stretch>
              <a:fillRect b="0" l="0" r="0" t="0"/>
            </a:stretch>
          </a:blipFill>
          <a:ln>
            <a:noFill/>
          </a:ln>
        </p:spPr>
      </p:sp>
      <p:sp>
        <p:nvSpPr>
          <p:cNvPr id="137" name="Google Shape;137;p15"/>
          <p:cNvSpPr/>
          <p:nvPr/>
        </p:nvSpPr>
        <p:spPr>
          <a:xfrm>
            <a:off x="5357296" y="1642445"/>
            <a:ext cx="3186974" cy="3186961"/>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38" name="Google Shape;138;p15"/>
          <p:cNvPicPr preferRelativeResize="0"/>
          <p:nvPr/>
        </p:nvPicPr>
        <p:blipFill>
          <a:blip r:embed="rId5">
            <a:alphaModFix/>
          </a:blip>
          <a:stretch>
            <a:fillRect/>
          </a:stretch>
        </p:blipFill>
        <p:spPr>
          <a:xfrm>
            <a:off x="5214775" y="1489100"/>
            <a:ext cx="3138900" cy="3138900"/>
          </a:xfrm>
          <a:prstGeom prst="ellipse">
            <a:avLst/>
          </a:prstGeom>
          <a:noFill/>
          <a:ln>
            <a:noFill/>
          </a:ln>
        </p:spPr>
      </p:pic>
      <p:sp>
        <p:nvSpPr>
          <p:cNvPr id="139" name="Google Shape;139;p15"/>
          <p:cNvSpPr/>
          <p:nvPr/>
        </p:nvSpPr>
        <p:spPr>
          <a:xfrm rot="1740558">
            <a:off x="8088995" y="10351"/>
            <a:ext cx="747409" cy="1461925"/>
          </a:xfrm>
          <a:custGeom>
            <a:rect b="b" l="l" r="r" t="t"/>
            <a:pathLst>
              <a:path extrusionOk="0" h="2923849" w="1494818">
                <a:moveTo>
                  <a:pt x="0" y="0"/>
                </a:moveTo>
                <a:lnTo>
                  <a:pt x="1494817" y="0"/>
                </a:lnTo>
                <a:lnTo>
                  <a:pt x="1494817" y="2923849"/>
                </a:lnTo>
                <a:lnTo>
                  <a:pt x="0" y="2923849"/>
                </a:lnTo>
                <a:lnTo>
                  <a:pt x="0" y="0"/>
                </a:lnTo>
                <a:close/>
              </a:path>
            </a:pathLst>
          </a:custGeom>
          <a:blipFill rotWithShape="1">
            <a:blip r:embed="rId6">
              <a:alphaModFix/>
            </a:blip>
            <a:stretch>
              <a:fillRect b="0" l="0" r="0" t="0"/>
            </a:stretch>
          </a:blipFill>
          <a:ln>
            <a:noFill/>
          </a:ln>
        </p:spPr>
      </p:sp>
      <p:sp>
        <p:nvSpPr>
          <p:cNvPr id="140" name="Google Shape;140;p15"/>
          <p:cNvSpPr/>
          <p:nvPr/>
        </p:nvSpPr>
        <p:spPr>
          <a:xfrm rot="-494437">
            <a:off x="70209" y="723071"/>
            <a:ext cx="2998574" cy="1195681"/>
          </a:xfrm>
          <a:custGeom>
            <a:rect b="b" l="l" r="r" t="t"/>
            <a:pathLst>
              <a:path extrusionOk="0" h="2391362" w="5997147">
                <a:moveTo>
                  <a:pt x="0" y="0"/>
                </a:moveTo>
                <a:lnTo>
                  <a:pt x="5997147" y="0"/>
                </a:lnTo>
                <a:lnTo>
                  <a:pt x="5997147" y="2391362"/>
                </a:lnTo>
                <a:lnTo>
                  <a:pt x="0" y="2391362"/>
                </a:lnTo>
                <a:lnTo>
                  <a:pt x="0" y="0"/>
                </a:lnTo>
                <a:close/>
              </a:path>
            </a:pathLst>
          </a:custGeom>
          <a:blipFill rotWithShape="1">
            <a:blip r:embed="rId7">
              <a:alphaModFix/>
            </a:blip>
            <a:stretch>
              <a:fillRect b="0" l="0" r="0" t="0"/>
            </a:stretch>
          </a:blipFill>
          <a:ln>
            <a:noFill/>
          </a:ln>
        </p:spPr>
      </p:sp>
      <p:sp>
        <p:nvSpPr>
          <p:cNvPr id="141" name="Google Shape;141;p15"/>
          <p:cNvSpPr txBox="1"/>
          <p:nvPr/>
        </p:nvSpPr>
        <p:spPr>
          <a:xfrm>
            <a:off x="1227875" y="4050325"/>
            <a:ext cx="26607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I'm Rain, and I'll be sharing with you my beautiful ideas. Follow me at @reallygreatsite to learn more. </a:t>
            </a:r>
            <a:endParaRPr sz="700"/>
          </a:p>
        </p:txBody>
      </p:sp>
      <p:sp>
        <p:nvSpPr>
          <p:cNvPr id="142" name="Google Shape;142;p15"/>
          <p:cNvSpPr txBox="1"/>
          <p:nvPr/>
        </p:nvSpPr>
        <p:spPr>
          <a:xfrm>
            <a:off x="289741" y="2478688"/>
            <a:ext cx="4628100" cy="153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000" u="none" cap="none" strike="noStrike">
                <a:solidFill>
                  <a:srgbClr val="F99C5E"/>
                </a:solidFill>
                <a:latin typeface="Luckiest Guy"/>
                <a:ea typeface="Luckiest Guy"/>
                <a:cs typeface="Luckiest Guy"/>
                <a:sym typeface="Luckiest Guy"/>
              </a:rPr>
              <a:t>Welcome To Presentation</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148" name="Google Shape;148;p16"/>
          <p:cNvSpPr/>
          <p:nvPr/>
        </p:nvSpPr>
        <p:spPr>
          <a:xfrm>
            <a:off x="-1" y="1771350"/>
            <a:ext cx="10052290" cy="6954462"/>
          </a:xfrm>
          <a:custGeom>
            <a:rect b="b" l="l" r="r" t="t"/>
            <a:pathLst>
              <a:path extrusionOk="0" h="13309976" w="18615352">
                <a:moveTo>
                  <a:pt x="0" y="0"/>
                </a:moveTo>
                <a:lnTo>
                  <a:pt x="18615352" y="0"/>
                </a:lnTo>
                <a:lnTo>
                  <a:pt x="18615352" y="13309976"/>
                </a:lnTo>
                <a:lnTo>
                  <a:pt x="0" y="13309976"/>
                </a:lnTo>
                <a:lnTo>
                  <a:pt x="0" y="0"/>
                </a:lnTo>
                <a:close/>
              </a:path>
            </a:pathLst>
          </a:custGeom>
          <a:blipFill rotWithShape="1">
            <a:blip r:embed="rId4">
              <a:alphaModFix/>
            </a:blip>
            <a:stretch>
              <a:fillRect b="0" l="0" r="0" t="0"/>
            </a:stretch>
          </a:blipFill>
          <a:ln>
            <a:noFill/>
          </a:ln>
        </p:spPr>
      </p:sp>
      <p:sp>
        <p:nvSpPr>
          <p:cNvPr id="149" name="Google Shape;149;p16"/>
          <p:cNvSpPr/>
          <p:nvPr/>
        </p:nvSpPr>
        <p:spPr>
          <a:xfrm>
            <a:off x="466725" y="1847560"/>
            <a:ext cx="3924300" cy="1847850"/>
          </a:xfrm>
          <a:prstGeom prst="rect">
            <a:avLst/>
          </a:pr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0" name="Google Shape;150;p16"/>
          <p:cNvSpPr/>
          <p:nvPr/>
        </p:nvSpPr>
        <p:spPr>
          <a:xfrm>
            <a:off x="4791075" y="1847560"/>
            <a:ext cx="3924300" cy="1847850"/>
          </a:xfrm>
          <a:prstGeom prst="rect">
            <a:avLst/>
          </a:pr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51" name="Google Shape;151;p16"/>
          <p:cNvPicPr preferRelativeResize="0"/>
          <p:nvPr/>
        </p:nvPicPr>
        <p:blipFill rotWithShape="1">
          <a:blip r:embed="rId5">
            <a:alphaModFix/>
          </a:blip>
          <a:srcRect b="14661" l="0" r="0" t="14661"/>
          <a:stretch/>
        </p:blipFill>
        <p:spPr>
          <a:xfrm>
            <a:off x="390525" y="1771360"/>
            <a:ext cx="3924300" cy="1847850"/>
          </a:xfrm>
          <a:prstGeom prst="rect">
            <a:avLst/>
          </a:prstGeom>
          <a:noFill/>
          <a:ln>
            <a:noFill/>
          </a:ln>
        </p:spPr>
      </p:pic>
      <p:pic>
        <p:nvPicPr>
          <p:cNvPr id="152" name="Google Shape;152;p16"/>
          <p:cNvPicPr preferRelativeResize="0"/>
          <p:nvPr/>
        </p:nvPicPr>
        <p:blipFill rotWithShape="1">
          <a:blip r:embed="rId6">
            <a:alphaModFix/>
          </a:blip>
          <a:srcRect b="14661" l="0" r="0" t="14661"/>
          <a:stretch/>
        </p:blipFill>
        <p:spPr>
          <a:xfrm>
            <a:off x="4705350" y="1771360"/>
            <a:ext cx="3924300" cy="1847850"/>
          </a:xfrm>
          <a:prstGeom prst="rect">
            <a:avLst/>
          </a:prstGeom>
          <a:noFill/>
          <a:ln>
            <a:noFill/>
          </a:ln>
        </p:spPr>
      </p:pic>
      <p:grpSp>
        <p:nvGrpSpPr>
          <p:cNvPr id="153" name="Google Shape;153;p16"/>
          <p:cNvGrpSpPr/>
          <p:nvPr/>
        </p:nvGrpSpPr>
        <p:grpSpPr>
          <a:xfrm>
            <a:off x="1911950" y="574672"/>
            <a:ext cx="5158174" cy="1615381"/>
            <a:chOff x="0" y="-38100"/>
            <a:chExt cx="2717063" cy="850900"/>
          </a:xfrm>
        </p:grpSpPr>
        <p:sp>
          <p:nvSpPr>
            <p:cNvPr id="154" name="Google Shape;154;p16"/>
            <p:cNvSpPr/>
            <p:nvPr/>
          </p:nvSpPr>
          <p:spPr>
            <a:xfrm>
              <a:off x="0" y="0"/>
              <a:ext cx="2717063" cy="358261"/>
            </a:xfrm>
            <a:custGeom>
              <a:rect b="b" l="l" r="r" t="t"/>
              <a:pathLst>
                <a:path extrusionOk="0" h="358261" w="2717063">
                  <a:moveTo>
                    <a:pt x="0" y="0"/>
                  </a:moveTo>
                  <a:lnTo>
                    <a:pt x="2717063" y="0"/>
                  </a:lnTo>
                  <a:lnTo>
                    <a:pt x="2717063" y="358261"/>
                  </a:lnTo>
                  <a:lnTo>
                    <a:pt x="0" y="358261"/>
                  </a:lnTo>
                  <a:close/>
                </a:path>
              </a:pathLst>
            </a:custGeom>
            <a:solidFill>
              <a:srgbClr val="000000"/>
            </a:solidFill>
            <a:ln>
              <a:noFill/>
            </a:ln>
          </p:spPr>
        </p:sp>
        <p:sp>
          <p:nvSpPr>
            <p:cNvPr id="155" name="Google Shape;155;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6" name="Google Shape;156;p16"/>
          <p:cNvSpPr txBox="1"/>
          <p:nvPr/>
        </p:nvSpPr>
        <p:spPr>
          <a:xfrm>
            <a:off x="1882431" y="671223"/>
            <a:ext cx="5379000" cy="6927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4500" u="none" cap="none" strike="noStrike">
                <a:solidFill>
                  <a:srgbClr val="F99C5E"/>
                </a:solidFill>
                <a:latin typeface="Luckiest Guy"/>
                <a:ea typeface="Luckiest Guy"/>
                <a:cs typeface="Luckiest Guy"/>
                <a:sym typeface="Luckiest Guy"/>
              </a:rPr>
              <a:t>Our Company</a:t>
            </a:r>
            <a:endParaRPr sz="700"/>
          </a:p>
        </p:txBody>
      </p:sp>
      <p:sp>
        <p:nvSpPr>
          <p:cNvPr id="157" name="Google Shape;157;p16"/>
          <p:cNvSpPr txBox="1"/>
          <p:nvPr/>
        </p:nvSpPr>
        <p:spPr>
          <a:xfrm>
            <a:off x="1206644" y="3834140"/>
            <a:ext cx="2292063"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WHO WE ARE?</a:t>
            </a:r>
            <a:endParaRPr sz="700"/>
          </a:p>
        </p:txBody>
      </p:sp>
      <p:sp>
        <p:nvSpPr>
          <p:cNvPr id="158" name="Google Shape;158;p16"/>
          <p:cNvSpPr txBox="1"/>
          <p:nvPr/>
        </p:nvSpPr>
        <p:spPr>
          <a:xfrm>
            <a:off x="390525" y="4161312"/>
            <a:ext cx="39243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Briefly elaborate on</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what you want to discuss.</a:t>
            </a:r>
            <a:endParaRPr sz="700"/>
          </a:p>
        </p:txBody>
      </p:sp>
      <p:sp>
        <p:nvSpPr>
          <p:cNvPr id="159" name="Google Shape;159;p16"/>
          <p:cNvSpPr txBox="1"/>
          <p:nvPr/>
        </p:nvSpPr>
        <p:spPr>
          <a:xfrm>
            <a:off x="5521469" y="3823577"/>
            <a:ext cx="2292063"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WHAT WE DO? </a:t>
            </a:r>
            <a:endParaRPr sz="700"/>
          </a:p>
        </p:txBody>
      </p:sp>
      <p:sp>
        <p:nvSpPr>
          <p:cNvPr id="160" name="Google Shape;160;p16"/>
          <p:cNvSpPr txBox="1"/>
          <p:nvPr/>
        </p:nvSpPr>
        <p:spPr>
          <a:xfrm>
            <a:off x="4705350" y="4150749"/>
            <a:ext cx="39243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Briefly elaborate on</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what you want to discuss.</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166" name="Google Shape;166;p17"/>
          <p:cNvSpPr/>
          <p:nvPr/>
        </p:nvSpPr>
        <p:spPr>
          <a:xfrm flipH="1">
            <a:off x="-1327962" y="1142350"/>
            <a:ext cx="11867287" cy="8485110"/>
          </a:xfrm>
          <a:custGeom>
            <a:rect b="b" l="l" r="r" t="t"/>
            <a:pathLst>
              <a:path extrusionOk="0" h="13309976" w="18615352">
                <a:moveTo>
                  <a:pt x="18615352" y="0"/>
                </a:moveTo>
                <a:lnTo>
                  <a:pt x="0" y="0"/>
                </a:lnTo>
                <a:lnTo>
                  <a:pt x="0" y="13309977"/>
                </a:lnTo>
                <a:lnTo>
                  <a:pt x="18615352" y="13309977"/>
                </a:lnTo>
                <a:lnTo>
                  <a:pt x="18615352" y="0"/>
                </a:lnTo>
                <a:close/>
              </a:path>
            </a:pathLst>
          </a:custGeom>
          <a:blipFill rotWithShape="1">
            <a:blip r:embed="rId4">
              <a:alphaModFix/>
            </a:blip>
            <a:stretch>
              <a:fillRect b="0" l="0" r="0" t="0"/>
            </a:stretch>
          </a:blipFill>
          <a:ln>
            <a:noFill/>
          </a:ln>
        </p:spPr>
      </p:sp>
      <p:sp>
        <p:nvSpPr>
          <p:cNvPr id="167" name="Google Shape;167;p17"/>
          <p:cNvSpPr/>
          <p:nvPr/>
        </p:nvSpPr>
        <p:spPr>
          <a:xfrm flipH="1" rot="-5400000">
            <a:off x="454170" y="3024284"/>
            <a:ext cx="1802822" cy="2003136"/>
          </a:xfrm>
          <a:custGeom>
            <a:rect b="b" l="l" r="r" t="t"/>
            <a:pathLst>
              <a:path extrusionOk="0" h="4006271" w="3605644">
                <a:moveTo>
                  <a:pt x="3605644" y="0"/>
                </a:moveTo>
                <a:lnTo>
                  <a:pt x="0" y="0"/>
                </a:lnTo>
                <a:lnTo>
                  <a:pt x="0" y="4006272"/>
                </a:lnTo>
                <a:lnTo>
                  <a:pt x="3605644" y="4006272"/>
                </a:lnTo>
                <a:lnTo>
                  <a:pt x="3605644" y="0"/>
                </a:lnTo>
                <a:close/>
              </a:path>
            </a:pathLst>
          </a:custGeom>
          <a:blipFill rotWithShape="1">
            <a:blip r:embed="rId5">
              <a:alphaModFix/>
            </a:blip>
            <a:stretch>
              <a:fillRect b="0" l="0" r="0" t="0"/>
            </a:stretch>
          </a:blipFill>
          <a:ln>
            <a:noFill/>
          </a:ln>
        </p:spPr>
      </p:sp>
      <p:sp>
        <p:nvSpPr>
          <p:cNvPr id="168" name="Google Shape;168;p17"/>
          <p:cNvSpPr/>
          <p:nvPr/>
        </p:nvSpPr>
        <p:spPr>
          <a:xfrm rot="10800000">
            <a:off x="4670500" y="3075603"/>
            <a:ext cx="2132432" cy="1945844"/>
          </a:xfrm>
          <a:custGeom>
            <a:rect b="b" l="l" r="r" t="t"/>
            <a:pathLst>
              <a:path extrusionOk="0" h="3891688" w="4264864">
                <a:moveTo>
                  <a:pt x="4264864" y="3891688"/>
                </a:moveTo>
                <a:lnTo>
                  <a:pt x="0" y="3891688"/>
                </a:lnTo>
                <a:lnTo>
                  <a:pt x="0" y="0"/>
                </a:lnTo>
                <a:lnTo>
                  <a:pt x="4264864" y="0"/>
                </a:lnTo>
                <a:lnTo>
                  <a:pt x="4264864" y="3891688"/>
                </a:lnTo>
                <a:close/>
              </a:path>
            </a:pathLst>
          </a:custGeom>
          <a:blipFill rotWithShape="1">
            <a:blip r:embed="rId6">
              <a:alphaModFix/>
            </a:blip>
            <a:stretch>
              <a:fillRect b="0" l="0" r="0" t="0"/>
            </a:stretch>
          </a:blipFill>
          <a:ln>
            <a:noFill/>
          </a:ln>
        </p:spPr>
      </p:sp>
      <p:sp>
        <p:nvSpPr>
          <p:cNvPr id="169" name="Google Shape;169;p17"/>
          <p:cNvSpPr/>
          <p:nvPr/>
        </p:nvSpPr>
        <p:spPr>
          <a:xfrm flipH="1" rot="10800000">
            <a:off x="2233768" y="3004296"/>
            <a:ext cx="2532185" cy="2057400"/>
          </a:xfrm>
          <a:custGeom>
            <a:rect b="b" l="l" r="r" t="t"/>
            <a:pathLst>
              <a:path extrusionOk="0" h="4114800" w="5064369">
                <a:moveTo>
                  <a:pt x="0" y="4114800"/>
                </a:moveTo>
                <a:lnTo>
                  <a:pt x="5064369" y="4114800"/>
                </a:lnTo>
                <a:lnTo>
                  <a:pt x="5064369" y="0"/>
                </a:lnTo>
                <a:lnTo>
                  <a:pt x="0" y="0"/>
                </a:lnTo>
                <a:lnTo>
                  <a:pt x="0" y="4114800"/>
                </a:lnTo>
                <a:close/>
              </a:path>
            </a:pathLst>
          </a:custGeom>
          <a:blipFill rotWithShape="1">
            <a:blip r:embed="rId7">
              <a:alphaModFix/>
            </a:blip>
            <a:stretch>
              <a:fillRect b="0" l="0" r="0" t="0"/>
            </a:stretch>
          </a:blipFill>
          <a:ln>
            <a:noFill/>
          </a:ln>
        </p:spPr>
      </p:sp>
      <p:sp>
        <p:nvSpPr>
          <p:cNvPr id="170" name="Google Shape;170;p17"/>
          <p:cNvSpPr/>
          <p:nvPr/>
        </p:nvSpPr>
        <p:spPr>
          <a:xfrm flipH="1" rot="10800000">
            <a:off x="6580621" y="3266363"/>
            <a:ext cx="2468363" cy="1564326"/>
          </a:xfrm>
          <a:custGeom>
            <a:rect b="b" l="l" r="r" t="t"/>
            <a:pathLst>
              <a:path extrusionOk="0" h="3128651" w="4936727">
                <a:moveTo>
                  <a:pt x="0" y="3128651"/>
                </a:moveTo>
                <a:lnTo>
                  <a:pt x="4936727" y="3128651"/>
                </a:lnTo>
                <a:lnTo>
                  <a:pt x="4936727" y="0"/>
                </a:lnTo>
                <a:lnTo>
                  <a:pt x="0" y="0"/>
                </a:lnTo>
                <a:lnTo>
                  <a:pt x="0" y="3128651"/>
                </a:lnTo>
                <a:close/>
              </a:path>
            </a:pathLst>
          </a:custGeom>
          <a:blipFill rotWithShape="1">
            <a:blip r:embed="rId8">
              <a:alphaModFix/>
            </a:blip>
            <a:stretch>
              <a:fillRect b="0" l="0" r="0" t="0"/>
            </a:stretch>
          </a:blipFill>
          <a:ln>
            <a:noFill/>
          </a:ln>
        </p:spPr>
      </p:sp>
      <p:sp>
        <p:nvSpPr>
          <p:cNvPr id="171" name="Google Shape;171;p17"/>
          <p:cNvSpPr/>
          <p:nvPr/>
        </p:nvSpPr>
        <p:spPr>
          <a:xfrm>
            <a:off x="251307" y="1949252"/>
            <a:ext cx="1903323" cy="1241918"/>
          </a:xfrm>
          <a:custGeom>
            <a:rect b="b" l="l" r="r" t="t"/>
            <a:pathLst>
              <a:path extrusionOk="0" h="2483836" w="3806645">
                <a:moveTo>
                  <a:pt x="0" y="0"/>
                </a:moveTo>
                <a:lnTo>
                  <a:pt x="3806646" y="0"/>
                </a:lnTo>
                <a:lnTo>
                  <a:pt x="3806646" y="2483835"/>
                </a:lnTo>
                <a:lnTo>
                  <a:pt x="0" y="2483835"/>
                </a:lnTo>
                <a:lnTo>
                  <a:pt x="0" y="0"/>
                </a:lnTo>
                <a:close/>
              </a:path>
            </a:pathLst>
          </a:custGeom>
          <a:blipFill rotWithShape="1">
            <a:blip r:embed="rId9">
              <a:alphaModFix/>
            </a:blip>
            <a:stretch>
              <a:fillRect b="0" l="0" r="0" t="0"/>
            </a:stretch>
          </a:blipFill>
          <a:ln>
            <a:noFill/>
          </a:ln>
        </p:spPr>
      </p:sp>
      <p:sp>
        <p:nvSpPr>
          <p:cNvPr id="172" name="Google Shape;172;p17"/>
          <p:cNvSpPr/>
          <p:nvPr/>
        </p:nvSpPr>
        <p:spPr>
          <a:xfrm>
            <a:off x="2949800" y="1620310"/>
            <a:ext cx="1391292" cy="1622498"/>
          </a:xfrm>
          <a:custGeom>
            <a:rect b="b" l="l" r="r" t="t"/>
            <a:pathLst>
              <a:path extrusionOk="0" h="3244995" w="2782583">
                <a:moveTo>
                  <a:pt x="0" y="0"/>
                </a:moveTo>
                <a:lnTo>
                  <a:pt x="2782583" y="0"/>
                </a:lnTo>
                <a:lnTo>
                  <a:pt x="2782583" y="3244996"/>
                </a:lnTo>
                <a:lnTo>
                  <a:pt x="0" y="3244996"/>
                </a:lnTo>
                <a:lnTo>
                  <a:pt x="0" y="0"/>
                </a:lnTo>
                <a:close/>
              </a:path>
            </a:pathLst>
          </a:custGeom>
          <a:blipFill rotWithShape="1">
            <a:blip r:embed="rId10">
              <a:alphaModFix/>
            </a:blip>
            <a:stretch>
              <a:fillRect b="0" l="0" r="0" t="0"/>
            </a:stretch>
          </a:blipFill>
          <a:ln>
            <a:noFill/>
          </a:ln>
        </p:spPr>
      </p:sp>
      <p:sp>
        <p:nvSpPr>
          <p:cNvPr id="173" name="Google Shape;173;p17"/>
          <p:cNvSpPr/>
          <p:nvPr/>
        </p:nvSpPr>
        <p:spPr>
          <a:xfrm rot="2432954">
            <a:off x="5158848" y="1678591"/>
            <a:ext cx="1059561" cy="2057400"/>
          </a:xfrm>
          <a:custGeom>
            <a:rect b="b" l="l" r="r" t="t"/>
            <a:pathLst>
              <a:path extrusionOk="0" h="4114800" w="2119122">
                <a:moveTo>
                  <a:pt x="0" y="0"/>
                </a:moveTo>
                <a:lnTo>
                  <a:pt x="2119122" y="0"/>
                </a:lnTo>
                <a:lnTo>
                  <a:pt x="2119122" y="4114800"/>
                </a:lnTo>
                <a:lnTo>
                  <a:pt x="0" y="4114800"/>
                </a:lnTo>
                <a:lnTo>
                  <a:pt x="0" y="0"/>
                </a:lnTo>
                <a:close/>
              </a:path>
            </a:pathLst>
          </a:custGeom>
          <a:blipFill rotWithShape="1">
            <a:blip r:embed="rId11">
              <a:alphaModFix/>
            </a:blip>
            <a:stretch>
              <a:fillRect b="0" l="0" r="0" t="0"/>
            </a:stretch>
          </a:blipFill>
          <a:ln>
            <a:noFill/>
          </a:ln>
        </p:spPr>
      </p:sp>
      <p:sp>
        <p:nvSpPr>
          <p:cNvPr id="174" name="Google Shape;174;p17"/>
          <p:cNvSpPr/>
          <p:nvPr/>
        </p:nvSpPr>
        <p:spPr>
          <a:xfrm rot="778546">
            <a:off x="7173816" y="1912541"/>
            <a:ext cx="1281973" cy="1249923"/>
          </a:xfrm>
          <a:custGeom>
            <a:rect b="b" l="l" r="r" t="t"/>
            <a:pathLst>
              <a:path extrusionOk="0" h="2499846" w="2563945">
                <a:moveTo>
                  <a:pt x="0" y="0"/>
                </a:moveTo>
                <a:lnTo>
                  <a:pt x="2563944" y="0"/>
                </a:lnTo>
                <a:lnTo>
                  <a:pt x="2563944" y="2499847"/>
                </a:lnTo>
                <a:lnTo>
                  <a:pt x="0" y="2499847"/>
                </a:lnTo>
                <a:lnTo>
                  <a:pt x="0" y="0"/>
                </a:lnTo>
                <a:close/>
              </a:path>
            </a:pathLst>
          </a:custGeom>
          <a:blipFill rotWithShape="1">
            <a:blip r:embed="rId12">
              <a:alphaModFix/>
            </a:blip>
            <a:stretch>
              <a:fillRect b="0" l="0" r="0" t="0"/>
            </a:stretch>
          </a:blipFill>
          <a:ln>
            <a:noFill/>
          </a:ln>
        </p:spPr>
      </p:sp>
      <p:grpSp>
        <p:nvGrpSpPr>
          <p:cNvPr id="175" name="Google Shape;175;p17"/>
          <p:cNvGrpSpPr/>
          <p:nvPr/>
        </p:nvGrpSpPr>
        <p:grpSpPr>
          <a:xfrm>
            <a:off x="1330925" y="442019"/>
            <a:ext cx="6320224" cy="1615381"/>
            <a:chOff x="0" y="-38100"/>
            <a:chExt cx="3329171" cy="850900"/>
          </a:xfrm>
        </p:grpSpPr>
        <p:sp>
          <p:nvSpPr>
            <p:cNvPr id="176" name="Google Shape;176;p17"/>
            <p:cNvSpPr/>
            <p:nvPr/>
          </p:nvSpPr>
          <p:spPr>
            <a:xfrm>
              <a:off x="0" y="0"/>
              <a:ext cx="3329171" cy="358261"/>
            </a:xfrm>
            <a:custGeom>
              <a:rect b="b" l="l" r="r" t="t"/>
              <a:pathLst>
                <a:path extrusionOk="0" h="358261" w="3329171">
                  <a:moveTo>
                    <a:pt x="0" y="0"/>
                  </a:moveTo>
                  <a:lnTo>
                    <a:pt x="3329171" y="0"/>
                  </a:lnTo>
                  <a:lnTo>
                    <a:pt x="3329171" y="358261"/>
                  </a:lnTo>
                  <a:lnTo>
                    <a:pt x="0" y="358261"/>
                  </a:lnTo>
                  <a:close/>
                </a:path>
              </a:pathLst>
            </a:custGeom>
            <a:solidFill>
              <a:srgbClr val="000000"/>
            </a:solidFill>
            <a:ln>
              <a:noFill/>
            </a:ln>
          </p:spPr>
        </p:sp>
        <p:sp>
          <p:nvSpPr>
            <p:cNvPr id="177" name="Google Shape;177;p1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8" name="Google Shape;178;p17"/>
          <p:cNvSpPr txBox="1"/>
          <p:nvPr/>
        </p:nvSpPr>
        <p:spPr>
          <a:xfrm>
            <a:off x="514350" y="509588"/>
            <a:ext cx="8115300" cy="6927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4500" u="none" cap="none" strike="noStrike">
                <a:solidFill>
                  <a:srgbClr val="F99C5E"/>
                </a:solidFill>
                <a:latin typeface="Luckiest Guy"/>
                <a:ea typeface="Luckiest Guy"/>
                <a:cs typeface="Luckiest Guy"/>
                <a:sym typeface="Luckiest Guy"/>
              </a:rPr>
              <a:t>Add a Timeline Page</a:t>
            </a:r>
            <a:endParaRPr sz="700"/>
          </a:p>
        </p:txBody>
      </p:sp>
      <p:sp>
        <p:nvSpPr>
          <p:cNvPr id="179" name="Google Shape;179;p17"/>
          <p:cNvSpPr txBox="1"/>
          <p:nvPr/>
        </p:nvSpPr>
        <p:spPr>
          <a:xfrm>
            <a:off x="514350" y="3756771"/>
            <a:ext cx="1682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ADD A MAIN POINT</a:t>
            </a:r>
            <a:endParaRPr sz="700"/>
          </a:p>
        </p:txBody>
      </p:sp>
      <p:sp>
        <p:nvSpPr>
          <p:cNvPr id="180" name="Google Shape;180;p17"/>
          <p:cNvSpPr txBox="1"/>
          <p:nvPr/>
        </p:nvSpPr>
        <p:spPr>
          <a:xfrm>
            <a:off x="514350" y="4334147"/>
            <a:ext cx="16824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Elaborate on what you</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want to discuss. </a:t>
            </a:r>
            <a:endParaRPr sz="700"/>
          </a:p>
        </p:txBody>
      </p:sp>
      <p:sp>
        <p:nvSpPr>
          <p:cNvPr id="181" name="Google Shape;181;p17"/>
          <p:cNvSpPr txBox="1"/>
          <p:nvPr/>
        </p:nvSpPr>
        <p:spPr>
          <a:xfrm>
            <a:off x="2658629" y="3756771"/>
            <a:ext cx="1682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ADD A MAIN POINT</a:t>
            </a:r>
            <a:endParaRPr sz="700"/>
          </a:p>
        </p:txBody>
      </p:sp>
      <p:sp>
        <p:nvSpPr>
          <p:cNvPr id="182" name="Google Shape;182;p17"/>
          <p:cNvSpPr txBox="1"/>
          <p:nvPr/>
        </p:nvSpPr>
        <p:spPr>
          <a:xfrm>
            <a:off x="2658629" y="4334147"/>
            <a:ext cx="16824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Elaborate on what you</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want to discuss. </a:t>
            </a:r>
            <a:endParaRPr sz="700"/>
          </a:p>
        </p:txBody>
      </p:sp>
      <p:sp>
        <p:nvSpPr>
          <p:cNvPr id="183" name="Google Shape;183;p17"/>
          <p:cNvSpPr txBox="1"/>
          <p:nvPr/>
        </p:nvSpPr>
        <p:spPr>
          <a:xfrm>
            <a:off x="6947188" y="3756771"/>
            <a:ext cx="1682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ADD A MAIN POINT</a:t>
            </a:r>
            <a:endParaRPr sz="700"/>
          </a:p>
        </p:txBody>
      </p:sp>
      <p:sp>
        <p:nvSpPr>
          <p:cNvPr id="184" name="Google Shape;184;p17"/>
          <p:cNvSpPr txBox="1"/>
          <p:nvPr/>
        </p:nvSpPr>
        <p:spPr>
          <a:xfrm>
            <a:off x="6947188" y="4334147"/>
            <a:ext cx="16824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Elaborate on what you</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want to discuss. </a:t>
            </a:r>
            <a:endParaRPr sz="700"/>
          </a:p>
        </p:txBody>
      </p:sp>
      <p:sp>
        <p:nvSpPr>
          <p:cNvPr id="185" name="Google Shape;185;p17"/>
          <p:cNvSpPr txBox="1"/>
          <p:nvPr/>
        </p:nvSpPr>
        <p:spPr>
          <a:xfrm>
            <a:off x="4831484" y="3756771"/>
            <a:ext cx="1682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ADD A MAIN POINT</a:t>
            </a:r>
            <a:endParaRPr sz="700"/>
          </a:p>
        </p:txBody>
      </p:sp>
      <p:sp>
        <p:nvSpPr>
          <p:cNvPr id="186" name="Google Shape;186;p17"/>
          <p:cNvSpPr txBox="1"/>
          <p:nvPr/>
        </p:nvSpPr>
        <p:spPr>
          <a:xfrm>
            <a:off x="4831484" y="4334147"/>
            <a:ext cx="16824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Elaborate on what you</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want to discuss. </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8"/>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192" name="Google Shape;192;p18"/>
          <p:cNvSpPr/>
          <p:nvPr/>
        </p:nvSpPr>
        <p:spPr>
          <a:xfrm rot="-5520272">
            <a:off x="2349474" y="-2218503"/>
            <a:ext cx="6501023" cy="9254125"/>
          </a:xfrm>
          <a:custGeom>
            <a:rect b="b" l="l" r="r" t="t"/>
            <a:pathLst>
              <a:path extrusionOk="0" h="18496924" w="12994089">
                <a:moveTo>
                  <a:pt x="0" y="0"/>
                </a:moveTo>
                <a:lnTo>
                  <a:pt x="12994089" y="0"/>
                </a:lnTo>
                <a:lnTo>
                  <a:pt x="12994089" y="18496925"/>
                </a:lnTo>
                <a:lnTo>
                  <a:pt x="0" y="18496925"/>
                </a:lnTo>
                <a:lnTo>
                  <a:pt x="0" y="0"/>
                </a:lnTo>
                <a:close/>
              </a:path>
            </a:pathLst>
          </a:custGeom>
          <a:blipFill rotWithShape="1">
            <a:blip r:embed="rId4">
              <a:alphaModFix/>
            </a:blip>
            <a:stretch>
              <a:fillRect b="0" l="0" r="0" t="0"/>
            </a:stretch>
          </a:blipFill>
          <a:ln>
            <a:noFill/>
          </a:ln>
        </p:spPr>
      </p:sp>
      <p:sp>
        <p:nvSpPr>
          <p:cNvPr id="193" name="Google Shape;193;p18"/>
          <p:cNvSpPr/>
          <p:nvPr/>
        </p:nvSpPr>
        <p:spPr>
          <a:xfrm rot="-8630984">
            <a:off x="-1309841" y="840844"/>
            <a:ext cx="5620362" cy="3969381"/>
          </a:xfrm>
          <a:custGeom>
            <a:rect b="b" l="l" r="r" t="t"/>
            <a:pathLst>
              <a:path extrusionOk="0" h="7938761" w="11240723">
                <a:moveTo>
                  <a:pt x="0" y="0"/>
                </a:moveTo>
                <a:lnTo>
                  <a:pt x="11240722" y="0"/>
                </a:lnTo>
                <a:lnTo>
                  <a:pt x="11240722" y="7938760"/>
                </a:lnTo>
                <a:lnTo>
                  <a:pt x="0" y="7938760"/>
                </a:lnTo>
                <a:lnTo>
                  <a:pt x="0" y="0"/>
                </a:lnTo>
                <a:close/>
              </a:path>
            </a:pathLst>
          </a:custGeom>
          <a:blipFill rotWithShape="1">
            <a:blip r:embed="rId5">
              <a:alphaModFix/>
            </a:blip>
            <a:stretch>
              <a:fillRect b="0" l="0" r="0" t="0"/>
            </a:stretch>
          </a:blipFill>
          <a:ln>
            <a:noFill/>
          </a:ln>
        </p:spPr>
      </p:sp>
      <p:sp>
        <p:nvSpPr>
          <p:cNvPr id="194" name="Google Shape;194;p18"/>
          <p:cNvSpPr/>
          <p:nvPr/>
        </p:nvSpPr>
        <p:spPr>
          <a:xfrm rot="-2582142">
            <a:off x="249753" y="1218750"/>
            <a:ext cx="2417091" cy="3446832"/>
          </a:xfrm>
          <a:custGeom>
            <a:rect b="b" l="l" r="r" t="t"/>
            <a:pathLst>
              <a:path extrusionOk="0" h="6893665" w="4834182">
                <a:moveTo>
                  <a:pt x="0" y="0"/>
                </a:moveTo>
                <a:lnTo>
                  <a:pt x="4834182" y="0"/>
                </a:lnTo>
                <a:lnTo>
                  <a:pt x="4834182" y="6893665"/>
                </a:lnTo>
                <a:lnTo>
                  <a:pt x="0" y="6893665"/>
                </a:lnTo>
                <a:lnTo>
                  <a:pt x="0" y="0"/>
                </a:lnTo>
                <a:close/>
              </a:path>
            </a:pathLst>
          </a:custGeom>
          <a:blipFill rotWithShape="1">
            <a:blip r:embed="rId6">
              <a:alphaModFix/>
            </a:blip>
            <a:stretch>
              <a:fillRect b="0" l="0" r="0" t="0"/>
            </a:stretch>
          </a:blipFill>
          <a:ln>
            <a:noFill/>
          </a:ln>
        </p:spPr>
      </p:sp>
      <p:sp>
        <p:nvSpPr>
          <p:cNvPr id="195" name="Google Shape;195;p18"/>
          <p:cNvSpPr txBox="1"/>
          <p:nvPr/>
        </p:nvSpPr>
        <p:spPr>
          <a:xfrm>
            <a:off x="4630933" y="3815541"/>
            <a:ext cx="3740118" cy="256948"/>
          </a:xfrm>
          <a:prstGeom prst="rect">
            <a:avLst/>
          </a:prstGeom>
          <a:noFill/>
          <a:ln>
            <a:noFill/>
          </a:ln>
        </p:spPr>
        <p:txBody>
          <a:bodyPr anchorCtr="0" anchor="t" bIns="0" lIns="0" spcFirstLastPara="1" rIns="0" wrap="square" tIns="0">
            <a:spAutoFit/>
          </a:bodyPr>
          <a:lstStyle/>
          <a:p>
            <a:pPr indent="0" lvl="1" marL="0" marR="0" rtl="0" algn="ctr">
              <a:lnSpc>
                <a:spcPct val="140039"/>
              </a:lnSpc>
              <a:spcBef>
                <a:spcPts val="0"/>
              </a:spcBef>
              <a:spcAft>
                <a:spcPts val="0"/>
              </a:spcAft>
              <a:buNone/>
            </a:pPr>
            <a:r>
              <a:rPr b="0" i="0" lang="en" sz="1500" u="none" cap="none" strike="noStrike">
                <a:solidFill>
                  <a:srgbClr val="000000"/>
                </a:solidFill>
                <a:latin typeface="Caveat Brush"/>
                <a:ea typeface="Caveat Brush"/>
                <a:cs typeface="Caveat Brush"/>
                <a:sym typeface="Caveat Brush"/>
              </a:rPr>
              <a:t>Elaborate on what you want to discuss. </a:t>
            </a:r>
            <a:endParaRPr sz="700"/>
          </a:p>
        </p:txBody>
      </p:sp>
      <p:sp>
        <p:nvSpPr>
          <p:cNvPr id="196" name="Google Shape;196;p18"/>
          <p:cNvSpPr/>
          <p:nvPr/>
        </p:nvSpPr>
        <p:spPr>
          <a:xfrm rot="-6783537">
            <a:off x="5606601" y="1613458"/>
            <a:ext cx="1701930" cy="1201988"/>
          </a:xfrm>
          <a:custGeom>
            <a:rect b="b" l="l" r="r" t="t"/>
            <a:pathLst>
              <a:path extrusionOk="0" h="2403976" w="3403860">
                <a:moveTo>
                  <a:pt x="0" y="0"/>
                </a:moveTo>
                <a:lnTo>
                  <a:pt x="3403859" y="0"/>
                </a:lnTo>
                <a:lnTo>
                  <a:pt x="3403859" y="2403976"/>
                </a:lnTo>
                <a:lnTo>
                  <a:pt x="0" y="2403976"/>
                </a:lnTo>
                <a:lnTo>
                  <a:pt x="0" y="0"/>
                </a:lnTo>
                <a:close/>
              </a:path>
            </a:pathLst>
          </a:custGeom>
          <a:blipFill rotWithShape="1">
            <a:blip r:embed="rId5">
              <a:alphaModFix/>
            </a:blip>
            <a:stretch>
              <a:fillRect b="0" l="0" r="0" t="0"/>
            </a:stretch>
          </a:blipFill>
          <a:ln>
            <a:noFill/>
          </a:ln>
        </p:spPr>
      </p:sp>
      <p:sp>
        <p:nvSpPr>
          <p:cNvPr id="197" name="Google Shape;197;p18"/>
          <p:cNvSpPr txBox="1"/>
          <p:nvPr/>
        </p:nvSpPr>
        <p:spPr>
          <a:xfrm>
            <a:off x="5916864" y="1325731"/>
            <a:ext cx="1262100" cy="1908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2400" u="none" cap="none" strike="noStrike">
                <a:solidFill>
                  <a:srgbClr val="9F84FB"/>
                </a:solidFill>
                <a:latin typeface="Luckiest Guy"/>
                <a:ea typeface="Luckiest Guy"/>
                <a:cs typeface="Luckiest Guy"/>
                <a:sym typeface="Luckiest Guy"/>
              </a:rPr>
              <a:t>2</a:t>
            </a:r>
            <a:endParaRPr sz="700"/>
          </a:p>
        </p:txBody>
      </p:sp>
      <p:sp>
        <p:nvSpPr>
          <p:cNvPr id="198" name="Google Shape;198;p18"/>
          <p:cNvSpPr txBox="1"/>
          <p:nvPr/>
        </p:nvSpPr>
        <p:spPr>
          <a:xfrm>
            <a:off x="3985256" y="3012153"/>
            <a:ext cx="4944600" cy="10005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 sz="6500" u="none" cap="none" strike="noStrike">
                <a:solidFill>
                  <a:srgbClr val="0DCECE"/>
                </a:solidFill>
                <a:latin typeface="Luckiest Guy"/>
                <a:ea typeface="Luckiest Guy"/>
                <a:cs typeface="Luckiest Guy"/>
                <a:sym typeface="Luckiest Guy"/>
              </a:rPr>
              <a:t>OUR PROCESS</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9"/>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204" name="Google Shape;204;p19"/>
          <p:cNvSpPr/>
          <p:nvPr/>
        </p:nvSpPr>
        <p:spPr>
          <a:xfrm>
            <a:off x="-172025" y="676775"/>
            <a:ext cx="10005752" cy="6987737"/>
          </a:xfrm>
          <a:custGeom>
            <a:rect b="b" l="l" r="r" t="t"/>
            <a:pathLst>
              <a:path extrusionOk="0" h="13309976" w="18615352">
                <a:moveTo>
                  <a:pt x="0" y="0"/>
                </a:moveTo>
                <a:lnTo>
                  <a:pt x="18615352" y="0"/>
                </a:lnTo>
                <a:lnTo>
                  <a:pt x="18615352" y="13309977"/>
                </a:lnTo>
                <a:lnTo>
                  <a:pt x="0" y="13309977"/>
                </a:lnTo>
                <a:lnTo>
                  <a:pt x="0" y="0"/>
                </a:lnTo>
                <a:close/>
              </a:path>
            </a:pathLst>
          </a:custGeom>
          <a:blipFill rotWithShape="1">
            <a:blip r:embed="rId4">
              <a:alphaModFix/>
            </a:blip>
            <a:stretch>
              <a:fillRect b="0" l="0" r="0" t="0"/>
            </a:stretch>
          </a:blipFill>
          <a:ln>
            <a:noFill/>
          </a:ln>
        </p:spPr>
      </p:sp>
      <p:pic>
        <p:nvPicPr>
          <p:cNvPr id="205" name="Google Shape;205;p19"/>
          <p:cNvPicPr preferRelativeResize="0"/>
          <p:nvPr/>
        </p:nvPicPr>
        <p:blipFill rotWithShape="1">
          <a:blip r:embed="rId5">
            <a:alphaModFix/>
          </a:blip>
          <a:srcRect b="0" l="25289" r="25289" t="0"/>
          <a:stretch/>
        </p:blipFill>
        <p:spPr>
          <a:xfrm>
            <a:off x="3108871" y="2970416"/>
            <a:ext cx="2928564" cy="2309236"/>
          </a:xfrm>
          <a:prstGeom prst="rect">
            <a:avLst/>
          </a:prstGeom>
          <a:noFill/>
          <a:ln>
            <a:noFill/>
          </a:ln>
        </p:spPr>
      </p:pic>
      <p:pic>
        <p:nvPicPr>
          <p:cNvPr id="206" name="Google Shape;206;p19"/>
          <p:cNvPicPr preferRelativeResize="0"/>
          <p:nvPr/>
        </p:nvPicPr>
        <p:blipFill rotWithShape="1">
          <a:blip r:embed="rId6">
            <a:alphaModFix/>
          </a:blip>
          <a:srcRect b="23732" l="0" r="0" t="23732"/>
          <a:stretch/>
        </p:blipFill>
        <p:spPr>
          <a:xfrm>
            <a:off x="0" y="2834265"/>
            <a:ext cx="2928564" cy="2309236"/>
          </a:xfrm>
          <a:prstGeom prst="rect">
            <a:avLst/>
          </a:prstGeom>
          <a:noFill/>
          <a:ln>
            <a:noFill/>
          </a:ln>
        </p:spPr>
      </p:pic>
      <p:pic>
        <p:nvPicPr>
          <p:cNvPr id="207" name="Google Shape;207;p19"/>
          <p:cNvPicPr preferRelativeResize="0"/>
          <p:nvPr/>
        </p:nvPicPr>
        <p:blipFill rotWithShape="1">
          <a:blip r:embed="rId7">
            <a:alphaModFix/>
          </a:blip>
          <a:srcRect b="0" l="5057" r="5057" t="0"/>
          <a:stretch/>
        </p:blipFill>
        <p:spPr>
          <a:xfrm>
            <a:off x="3014289" y="2834265"/>
            <a:ext cx="3115423" cy="2309236"/>
          </a:xfrm>
          <a:prstGeom prst="rect">
            <a:avLst/>
          </a:prstGeom>
          <a:noFill/>
          <a:ln>
            <a:noFill/>
          </a:ln>
        </p:spPr>
      </p:pic>
      <p:pic>
        <p:nvPicPr>
          <p:cNvPr id="208" name="Google Shape;208;p19"/>
          <p:cNvPicPr preferRelativeResize="0"/>
          <p:nvPr/>
        </p:nvPicPr>
        <p:blipFill rotWithShape="1">
          <a:blip r:embed="rId8">
            <a:alphaModFix/>
          </a:blip>
          <a:srcRect b="0" l="7786" r="7786" t="0"/>
          <a:stretch/>
        </p:blipFill>
        <p:spPr>
          <a:xfrm>
            <a:off x="6217743" y="2834265"/>
            <a:ext cx="2926257" cy="2309236"/>
          </a:xfrm>
          <a:prstGeom prst="rect">
            <a:avLst/>
          </a:prstGeom>
          <a:noFill/>
          <a:ln>
            <a:noFill/>
          </a:ln>
        </p:spPr>
      </p:pic>
      <p:grpSp>
        <p:nvGrpSpPr>
          <p:cNvPr id="209" name="Google Shape;209;p19"/>
          <p:cNvGrpSpPr/>
          <p:nvPr/>
        </p:nvGrpSpPr>
        <p:grpSpPr>
          <a:xfrm>
            <a:off x="1911950" y="442019"/>
            <a:ext cx="5158174" cy="1615381"/>
            <a:chOff x="0" y="-38100"/>
            <a:chExt cx="2717063" cy="850900"/>
          </a:xfrm>
        </p:grpSpPr>
        <p:sp>
          <p:nvSpPr>
            <p:cNvPr id="210" name="Google Shape;210;p19"/>
            <p:cNvSpPr/>
            <p:nvPr/>
          </p:nvSpPr>
          <p:spPr>
            <a:xfrm>
              <a:off x="0" y="0"/>
              <a:ext cx="2717063" cy="358261"/>
            </a:xfrm>
            <a:custGeom>
              <a:rect b="b" l="l" r="r" t="t"/>
              <a:pathLst>
                <a:path extrusionOk="0" h="358261" w="2717063">
                  <a:moveTo>
                    <a:pt x="0" y="0"/>
                  </a:moveTo>
                  <a:lnTo>
                    <a:pt x="2717063" y="0"/>
                  </a:lnTo>
                  <a:lnTo>
                    <a:pt x="2717063" y="358261"/>
                  </a:lnTo>
                  <a:lnTo>
                    <a:pt x="0" y="358261"/>
                  </a:lnTo>
                  <a:close/>
                </a:path>
              </a:pathLst>
            </a:custGeom>
            <a:solidFill>
              <a:srgbClr val="000000"/>
            </a:solidFill>
            <a:ln>
              <a:noFill/>
            </a:ln>
          </p:spPr>
        </p:sp>
        <p:sp>
          <p:nvSpPr>
            <p:cNvPr id="211" name="Google Shape;211;p1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12" name="Google Shape;212;p19"/>
          <p:cNvSpPr txBox="1"/>
          <p:nvPr/>
        </p:nvSpPr>
        <p:spPr>
          <a:xfrm>
            <a:off x="2295525" y="548170"/>
            <a:ext cx="4553100" cy="6927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4500" u="none" cap="none" strike="noStrike">
                <a:solidFill>
                  <a:srgbClr val="F99C5E"/>
                </a:solidFill>
                <a:latin typeface="Luckiest Guy"/>
                <a:ea typeface="Luckiest Guy"/>
                <a:cs typeface="Luckiest Guy"/>
                <a:sym typeface="Luckiest Guy"/>
              </a:rPr>
              <a:t>Our Services</a:t>
            </a:r>
            <a:endParaRPr sz="700"/>
          </a:p>
        </p:txBody>
      </p:sp>
      <p:sp>
        <p:nvSpPr>
          <p:cNvPr id="213" name="Google Shape;213;p19"/>
          <p:cNvSpPr txBox="1"/>
          <p:nvPr/>
        </p:nvSpPr>
        <p:spPr>
          <a:xfrm>
            <a:off x="654779" y="2274457"/>
            <a:ext cx="16191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Briefly elaborate on what you</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want to discuss. </a:t>
            </a:r>
            <a:endParaRPr sz="700"/>
          </a:p>
        </p:txBody>
      </p:sp>
      <p:sp>
        <p:nvSpPr>
          <p:cNvPr id="214" name="Google Shape;214;p19"/>
          <p:cNvSpPr txBox="1"/>
          <p:nvPr/>
        </p:nvSpPr>
        <p:spPr>
          <a:xfrm>
            <a:off x="269642" y="1921196"/>
            <a:ext cx="2499939"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SERVICE 1</a:t>
            </a:r>
            <a:endParaRPr sz="700"/>
          </a:p>
        </p:txBody>
      </p:sp>
      <p:sp>
        <p:nvSpPr>
          <p:cNvPr id="215" name="Google Shape;215;p19"/>
          <p:cNvSpPr txBox="1"/>
          <p:nvPr/>
        </p:nvSpPr>
        <p:spPr>
          <a:xfrm>
            <a:off x="3565964" y="2274457"/>
            <a:ext cx="20121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Briefly elaborate on what you</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want  to discuss. </a:t>
            </a:r>
            <a:endParaRPr sz="700"/>
          </a:p>
        </p:txBody>
      </p:sp>
      <p:sp>
        <p:nvSpPr>
          <p:cNvPr id="216" name="Google Shape;216;p19"/>
          <p:cNvSpPr txBox="1"/>
          <p:nvPr/>
        </p:nvSpPr>
        <p:spPr>
          <a:xfrm>
            <a:off x="3322031" y="1920402"/>
            <a:ext cx="2499939"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SERVICE 2 </a:t>
            </a:r>
            <a:endParaRPr sz="700"/>
          </a:p>
        </p:txBody>
      </p:sp>
      <p:sp>
        <p:nvSpPr>
          <p:cNvPr id="217" name="Google Shape;217;p19"/>
          <p:cNvSpPr txBox="1"/>
          <p:nvPr/>
        </p:nvSpPr>
        <p:spPr>
          <a:xfrm>
            <a:off x="6681805" y="2274457"/>
            <a:ext cx="19980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Briefly elaborate on what you </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want  to discuss. </a:t>
            </a:r>
            <a:endParaRPr sz="700"/>
          </a:p>
        </p:txBody>
      </p:sp>
      <p:sp>
        <p:nvSpPr>
          <p:cNvPr id="218" name="Google Shape;218;p19"/>
          <p:cNvSpPr txBox="1"/>
          <p:nvPr/>
        </p:nvSpPr>
        <p:spPr>
          <a:xfrm>
            <a:off x="6430902" y="1920402"/>
            <a:ext cx="2499939"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SERVICE 3 </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ED7843"/>
      </a:dk1>
      <a:lt1>
        <a:srgbClr val="FFFFFF"/>
      </a:lt1>
      <a:dk2>
        <a:srgbClr val="000000"/>
      </a:dk2>
      <a:lt2>
        <a:srgbClr val="79F2D0"/>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