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Kaushan Script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2417A2-0292-4DC2-9DE4-2CEFCC390E4C}">
  <a:tblStyle styleId="{902417A2-0292-4DC2-9DE4-2CEFCC390E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1" Type="http://schemas.openxmlformats.org/officeDocument/2006/relationships/font" Target="fonts/KaushanScript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RobotoSlab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44c27e1a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44c27e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477e74412d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477e74412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3287225"/>
            <a:ext cx="6359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2874629" y="704765"/>
            <a:ext cx="6273452" cy="2932005"/>
            <a:chOff x="2874629" y="704765"/>
            <a:chExt cx="6273452" cy="2932005"/>
          </a:xfrm>
        </p:grpSpPr>
        <p:sp>
          <p:nvSpPr>
            <p:cNvPr id="11" name="Google Shape;11;p2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4169" y="791911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42911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84669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05796" y="168999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6826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285855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order">
  <p:cSld name="BLANK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"/>
          <p:cNvSpPr/>
          <p:nvPr/>
        </p:nvSpPr>
        <p:spPr>
          <a:xfrm>
            <a:off x="253325" y="259350"/>
            <a:ext cx="8637300" cy="4624800"/>
          </a:xfrm>
          <a:prstGeom prst="rect">
            <a:avLst/>
          </a:prstGeom>
          <a:noFill/>
          <a:ln cap="flat" cmpd="dbl" w="76200">
            <a:solidFill>
              <a:srgbClr val="DDA83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1" name="Google Shape;411;p11"/>
          <p:cNvGrpSpPr/>
          <p:nvPr/>
        </p:nvGrpSpPr>
        <p:grpSpPr>
          <a:xfrm>
            <a:off x="4705923" y="381465"/>
            <a:ext cx="4442232" cy="2076153"/>
            <a:chOff x="2874629" y="704765"/>
            <a:chExt cx="6273452" cy="2932005"/>
          </a:xfrm>
        </p:grpSpPr>
        <p:sp>
          <p:nvSpPr>
            <p:cNvPr id="412" name="Google Shape;412;p11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">
  <p:cSld name="BLANK_1_1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"/>
          <p:cNvSpPr/>
          <p:nvPr/>
        </p:nvSpPr>
        <p:spPr>
          <a:xfrm>
            <a:off x="253325" y="259350"/>
            <a:ext cx="8637300" cy="4624800"/>
          </a:xfrm>
          <a:prstGeom prst="rect">
            <a:avLst/>
          </a:prstGeom>
          <a:noFill/>
          <a:ln cap="flat" cmpd="dbl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/>
          <p:nvPr/>
        </p:nvSpPr>
        <p:spPr>
          <a:xfrm>
            <a:off x="1113847" y="1065600"/>
            <a:ext cx="5476800" cy="3012300"/>
          </a:xfrm>
          <a:prstGeom prst="rect">
            <a:avLst/>
          </a:prstGeom>
          <a:noFill/>
          <a:ln cap="flat" cmpd="dbl" w="76200">
            <a:solidFill>
              <a:srgbClr val="DDA83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 txBox="1"/>
          <p:nvPr>
            <p:ph type="ctrTitle"/>
          </p:nvPr>
        </p:nvSpPr>
        <p:spPr>
          <a:xfrm>
            <a:off x="1524000" y="1888150"/>
            <a:ext cx="4572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idx="1" type="subTitle"/>
          </p:nvPr>
        </p:nvSpPr>
        <p:spPr>
          <a:xfrm>
            <a:off x="1524000" y="2992450"/>
            <a:ext cx="248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9" name="Google Shape;59;p3"/>
          <p:cNvGrpSpPr/>
          <p:nvPr/>
        </p:nvGrpSpPr>
        <p:grpSpPr>
          <a:xfrm>
            <a:off x="4705923" y="2932255"/>
            <a:ext cx="4442232" cy="2076153"/>
            <a:chOff x="2874629" y="704765"/>
            <a:chExt cx="6273452" cy="2932005"/>
          </a:xfrm>
        </p:grpSpPr>
        <p:sp>
          <p:nvSpPr>
            <p:cNvPr id="60" name="Google Shape;60;p3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1114200" y="1065600"/>
            <a:ext cx="6915600" cy="3012300"/>
          </a:xfrm>
          <a:prstGeom prst="rect">
            <a:avLst/>
          </a:prstGeom>
          <a:noFill/>
          <a:ln cap="flat" cmpd="dbl" w="76200">
            <a:solidFill>
              <a:srgbClr val="DDA83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1652675" y="2161800"/>
            <a:ext cx="5838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☉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๏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๏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๏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๏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๏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●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○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ushan Script"/>
              <a:buChar char="■"/>
              <a:defRPr sz="24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/>
        </p:txBody>
      </p:sp>
      <p:grpSp>
        <p:nvGrpSpPr>
          <p:cNvPr id="107" name="Google Shape;107;p4"/>
          <p:cNvGrpSpPr/>
          <p:nvPr/>
        </p:nvGrpSpPr>
        <p:grpSpPr>
          <a:xfrm>
            <a:off x="4705923" y="2932255"/>
            <a:ext cx="4442232" cy="2076153"/>
            <a:chOff x="2874629" y="704765"/>
            <a:chExt cx="6273452" cy="2932005"/>
          </a:xfrm>
        </p:grpSpPr>
        <p:sp>
          <p:nvSpPr>
            <p:cNvPr id="108" name="Google Shape;108;p4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5"/>
          <p:cNvGrpSpPr/>
          <p:nvPr/>
        </p:nvGrpSpPr>
        <p:grpSpPr>
          <a:xfrm>
            <a:off x="533400" y="1286700"/>
            <a:ext cx="7820400" cy="3323400"/>
            <a:chOff x="533400" y="1286700"/>
            <a:chExt cx="7820400" cy="3323400"/>
          </a:xfrm>
        </p:grpSpPr>
        <p:sp>
          <p:nvSpPr>
            <p:cNvPr id="154" name="Google Shape;154;p5"/>
            <p:cNvSpPr/>
            <p:nvPr/>
          </p:nvSpPr>
          <p:spPr>
            <a:xfrm>
              <a:off x="533400" y="1286700"/>
              <a:ext cx="7820400" cy="332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88050" y="1442250"/>
              <a:ext cx="7511100" cy="3012300"/>
            </a:xfrm>
            <a:prstGeom prst="rect">
              <a:avLst/>
            </a:prstGeom>
            <a:noFill/>
            <a:ln cap="flat" cmpd="dbl" w="76200">
              <a:solidFill>
                <a:srgbClr val="EFEF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5"/>
          <p:cNvSpPr txBox="1"/>
          <p:nvPr>
            <p:ph idx="1" type="body"/>
          </p:nvPr>
        </p:nvSpPr>
        <p:spPr>
          <a:xfrm>
            <a:off x="866400" y="1985025"/>
            <a:ext cx="71496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☉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๏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๏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๏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๏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7" name="Google Shape;157;p5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grpSp>
        <p:nvGrpSpPr>
          <p:cNvPr id="158" name="Google Shape;158;p5"/>
          <p:cNvGrpSpPr/>
          <p:nvPr/>
        </p:nvGrpSpPr>
        <p:grpSpPr>
          <a:xfrm>
            <a:off x="4705923" y="381465"/>
            <a:ext cx="4442232" cy="2076153"/>
            <a:chOff x="2874629" y="704765"/>
            <a:chExt cx="6273452" cy="2932005"/>
          </a:xfrm>
        </p:grpSpPr>
        <p:sp>
          <p:nvSpPr>
            <p:cNvPr id="159" name="Google Shape;159;p5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6"/>
          <p:cNvGrpSpPr/>
          <p:nvPr/>
        </p:nvGrpSpPr>
        <p:grpSpPr>
          <a:xfrm>
            <a:off x="533400" y="1286700"/>
            <a:ext cx="7820400" cy="3323400"/>
            <a:chOff x="533400" y="1286700"/>
            <a:chExt cx="7820400" cy="3323400"/>
          </a:xfrm>
        </p:grpSpPr>
        <p:sp>
          <p:nvSpPr>
            <p:cNvPr id="205" name="Google Shape;205;p6"/>
            <p:cNvSpPr/>
            <p:nvPr/>
          </p:nvSpPr>
          <p:spPr>
            <a:xfrm>
              <a:off x="533400" y="1286700"/>
              <a:ext cx="7820400" cy="332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688050" y="1442250"/>
              <a:ext cx="7511100" cy="3012300"/>
            </a:xfrm>
            <a:prstGeom prst="rect">
              <a:avLst/>
            </a:prstGeom>
            <a:noFill/>
            <a:ln cap="flat" cmpd="dbl" w="76200">
              <a:solidFill>
                <a:srgbClr val="EFEF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6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866400" y="2043125"/>
            <a:ext cx="3447000" cy="21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☉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09" name="Google Shape;209;p6"/>
          <p:cNvSpPr txBox="1"/>
          <p:nvPr>
            <p:ph idx="2" type="body"/>
          </p:nvPr>
        </p:nvSpPr>
        <p:spPr>
          <a:xfrm>
            <a:off x="4520874" y="2043125"/>
            <a:ext cx="3447000" cy="21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☉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๏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210" name="Google Shape;210;p6"/>
          <p:cNvGrpSpPr/>
          <p:nvPr/>
        </p:nvGrpSpPr>
        <p:grpSpPr>
          <a:xfrm>
            <a:off x="4705923" y="381465"/>
            <a:ext cx="4442232" cy="2076153"/>
            <a:chOff x="2874629" y="704765"/>
            <a:chExt cx="6273452" cy="2932005"/>
          </a:xfrm>
        </p:grpSpPr>
        <p:sp>
          <p:nvSpPr>
            <p:cNvPr id="211" name="Google Shape;211;p6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7"/>
          <p:cNvGrpSpPr/>
          <p:nvPr/>
        </p:nvGrpSpPr>
        <p:grpSpPr>
          <a:xfrm>
            <a:off x="533400" y="1286700"/>
            <a:ext cx="7820400" cy="3323400"/>
            <a:chOff x="533400" y="1286700"/>
            <a:chExt cx="7820400" cy="3323400"/>
          </a:xfrm>
        </p:grpSpPr>
        <p:sp>
          <p:nvSpPr>
            <p:cNvPr id="257" name="Google Shape;257;p7"/>
            <p:cNvSpPr/>
            <p:nvPr/>
          </p:nvSpPr>
          <p:spPr>
            <a:xfrm>
              <a:off x="533400" y="1286700"/>
              <a:ext cx="7820400" cy="332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688050" y="1442250"/>
              <a:ext cx="7511100" cy="3012300"/>
            </a:xfrm>
            <a:prstGeom prst="rect">
              <a:avLst/>
            </a:prstGeom>
            <a:noFill/>
            <a:ln cap="flat" cmpd="dbl" w="76200">
              <a:solidFill>
                <a:srgbClr val="EFEF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7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60" name="Google Shape;260;p7"/>
          <p:cNvSpPr txBox="1"/>
          <p:nvPr>
            <p:ph idx="1" type="body"/>
          </p:nvPr>
        </p:nvSpPr>
        <p:spPr>
          <a:xfrm>
            <a:off x="866400" y="1995117"/>
            <a:ext cx="2304300" cy="22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1" name="Google Shape;261;p7"/>
          <p:cNvSpPr txBox="1"/>
          <p:nvPr>
            <p:ph idx="2" type="body"/>
          </p:nvPr>
        </p:nvSpPr>
        <p:spPr>
          <a:xfrm>
            <a:off x="3288998" y="1995117"/>
            <a:ext cx="2304300" cy="22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2" name="Google Shape;262;p7"/>
          <p:cNvSpPr txBox="1"/>
          <p:nvPr>
            <p:ph idx="3" type="body"/>
          </p:nvPr>
        </p:nvSpPr>
        <p:spPr>
          <a:xfrm>
            <a:off x="5711596" y="1995117"/>
            <a:ext cx="2304300" cy="22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๏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>
            <a:off x="4705923" y="381465"/>
            <a:ext cx="4442232" cy="2076153"/>
            <a:chOff x="2874629" y="704765"/>
            <a:chExt cx="6273452" cy="2932005"/>
          </a:xfrm>
        </p:grpSpPr>
        <p:sp>
          <p:nvSpPr>
            <p:cNvPr id="264" name="Google Shape;264;p7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8"/>
          <p:cNvGrpSpPr/>
          <p:nvPr/>
        </p:nvGrpSpPr>
        <p:grpSpPr>
          <a:xfrm>
            <a:off x="533400" y="1286700"/>
            <a:ext cx="7820400" cy="3323400"/>
            <a:chOff x="533400" y="1286700"/>
            <a:chExt cx="7820400" cy="3323400"/>
          </a:xfrm>
        </p:grpSpPr>
        <p:sp>
          <p:nvSpPr>
            <p:cNvPr id="310" name="Google Shape;310;p8"/>
            <p:cNvSpPr/>
            <p:nvPr/>
          </p:nvSpPr>
          <p:spPr>
            <a:xfrm>
              <a:off x="533400" y="1286700"/>
              <a:ext cx="7820400" cy="332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688050" y="1442250"/>
              <a:ext cx="7511100" cy="3012300"/>
            </a:xfrm>
            <a:prstGeom prst="rect">
              <a:avLst/>
            </a:prstGeom>
            <a:noFill/>
            <a:ln cap="flat" cmpd="dbl" w="76200">
              <a:solidFill>
                <a:srgbClr val="EFEF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8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grpSp>
        <p:nvGrpSpPr>
          <p:cNvPr id="313" name="Google Shape;313;p8"/>
          <p:cNvGrpSpPr/>
          <p:nvPr/>
        </p:nvGrpSpPr>
        <p:grpSpPr>
          <a:xfrm>
            <a:off x="4705923" y="381465"/>
            <a:ext cx="4442232" cy="2076153"/>
            <a:chOff x="2874629" y="704765"/>
            <a:chExt cx="6273452" cy="2932005"/>
          </a:xfrm>
        </p:grpSpPr>
        <p:sp>
          <p:nvSpPr>
            <p:cNvPr id="314" name="Google Shape;314;p8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9"/>
          <p:cNvGrpSpPr/>
          <p:nvPr/>
        </p:nvGrpSpPr>
        <p:grpSpPr>
          <a:xfrm>
            <a:off x="661800" y="663475"/>
            <a:ext cx="7820400" cy="3816600"/>
            <a:chOff x="661800" y="663475"/>
            <a:chExt cx="7820400" cy="3816600"/>
          </a:xfrm>
        </p:grpSpPr>
        <p:sp>
          <p:nvSpPr>
            <p:cNvPr id="360" name="Google Shape;360;p9"/>
            <p:cNvSpPr/>
            <p:nvPr/>
          </p:nvSpPr>
          <p:spPr>
            <a:xfrm>
              <a:off x="661800" y="663475"/>
              <a:ext cx="7820400" cy="381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816450" y="838400"/>
              <a:ext cx="7511100" cy="3466800"/>
            </a:xfrm>
            <a:prstGeom prst="rect">
              <a:avLst/>
            </a:prstGeom>
            <a:noFill/>
            <a:ln cap="flat" cmpd="dbl" w="76200">
              <a:solidFill>
                <a:srgbClr val="EFEF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9"/>
          <p:cNvSpPr txBox="1"/>
          <p:nvPr>
            <p:ph idx="1" type="body"/>
          </p:nvPr>
        </p:nvSpPr>
        <p:spPr>
          <a:xfrm>
            <a:off x="989200" y="4388205"/>
            <a:ext cx="7165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0"/>
          <p:cNvGrpSpPr/>
          <p:nvPr/>
        </p:nvGrpSpPr>
        <p:grpSpPr>
          <a:xfrm>
            <a:off x="4705923" y="381465"/>
            <a:ext cx="4442232" cy="2076153"/>
            <a:chOff x="2874629" y="704765"/>
            <a:chExt cx="6273452" cy="2932005"/>
          </a:xfrm>
        </p:grpSpPr>
        <p:sp>
          <p:nvSpPr>
            <p:cNvPr id="365" name="Google Shape;365;p10"/>
            <p:cNvSpPr/>
            <p:nvPr/>
          </p:nvSpPr>
          <p:spPr>
            <a:xfrm>
              <a:off x="2874629" y="736437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1"/>
                  </a:moveTo>
                  <a:lnTo>
                    <a:pt x="112904" y="70"/>
                  </a:lnTo>
                  <a:lnTo>
                    <a:pt x="112766" y="208"/>
                  </a:lnTo>
                  <a:lnTo>
                    <a:pt x="112489" y="623"/>
                  </a:lnTo>
                  <a:lnTo>
                    <a:pt x="112351" y="1038"/>
                  </a:lnTo>
                  <a:lnTo>
                    <a:pt x="112282" y="1453"/>
                  </a:lnTo>
                  <a:lnTo>
                    <a:pt x="112143" y="2421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9"/>
                  </a:lnTo>
                  <a:lnTo>
                    <a:pt x="112558" y="4564"/>
                  </a:lnTo>
                  <a:lnTo>
                    <a:pt x="112835" y="4979"/>
                  </a:lnTo>
                  <a:lnTo>
                    <a:pt x="113388" y="5808"/>
                  </a:lnTo>
                  <a:lnTo>
                    <a:pt x="113941" y="6569"/>
                  </a:lnTo>
                  <a:lnTo>
                    <a:pt x="114218" y="7053"/>
                  </a:lnTo>
                  <a:lnTo>
                    <a:pt x="114425" y="7537"/>
                  </a:lnTo>
                  <a:lnTo>
                    <a:pt x="114218" y="7468"/>
                  </a:lnTo>
                  <a:lnTo>
                    <a:pt x="113941" y="7399"/>
                  </a:lnTo>
                  <a:lnTo>
                    <a:pt x="113595" y="7468"/>
                  </a:lnTo>
                  <a:lnTo>
                    <a:pt x="113250" y="7675"/>
                  </a:lnTo>
                  <a:lnTo>
                    <a:pt x="113042" y="8021"/>
                  </a:lnTo>
                  <a:lnTo>
                    <a:pt x="112973" y="8367"/>
                  </a:lnTo>
                  <a:lnTo>
                    <a:pt x="113042" y="8781"/>
                  </a:lnTo>
                  <a:lnTo>
                    <a:pt x="113250" y="9058"/>
                  </a:lnTo>
                  <a:lnTo>
                    <a:pt x="113595" y="9265"/>
                  </a:lnTo>
                  <a:lnTo>
                    <a:pt x="113941" y="9334"/>
                  </a:lnTo>
                  <a:lnTo>
                    <a:pt x="114218" y="9265"/>
                  </a:lnTo>
                  <a:lnTo>
                    <a:pt x="114494" y="9196"/>
                  </a:lnTo>
                  <a:lnTo>
                    <a:pt x="114702" y="8989"/>
                  </a:lnTo>
                  <a:lnTo>
                    <a:pt x="114840" y="8781"/>
                  </a:lnTo>
                  <a:lnTo>
                    <a:pt x="115393" y="10717"/>
                  </a:lnTo>
                  <a:lnTo>
                    <a:pt x="115877" y="12653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9"/>
                  </a:lnTo>
                  <a:lnTo>
                    <a:pt x="114079" y="11132"/>
                  </a:lnTo>
                  <a:lnTo>
                    <a:pt x="113595" y="10856"/>
                  </a:lnTo>
                  <a:lnTo>
                    <a:pt x="113042" y="10579"/>
                  </a:lnTo>
                  <a:lnTo>
                    <a:pt x="111867" y="10233"/>
                  </a:lnTo>
                  <a:lnTo>
                    <a:pt x="111521" y="10095"/>
                  </a:lnTo>
                  <a:lnTo>
                    <a:pt x="111176" y="10095"/>
                  </a:lnTo>
                  <a:lnTo>
                    <a:pt x="110484" y="10026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9"/>
                  </a:lnTo>
                  <a:lnTo>
                    <a:pt x="111452" y="10786"/>
                  </a:lnTo>
                  <a:lnTo>
                    <a:pt x="112005" y="10994"/>
                  </a:lnTo>
                  <a:lnTo>
                    <a:pt x="112489" y="11132"/>
                  </a:lnTo>
                  <a:lnTo>
                    <a:pt x="112904" y="11409"/>
                  </a:lnTo>
                  <a:lnTo>
                    <a:pt x="113388" y="11685"/>
                  </a:lnTo>
                  <a:lnTo>
                    <a:pt x="114218" y="12377"/>
                  </a:lnTo>
                  <a:lnTo>
                    <a:pt x="114978" y="13206"/>
                  </a:lnTo>
                  <a:lnTo>
                    <a:pt x="116223" y="14658"/>
                  </a:lnTo>
                  <a:lnTo>
                    <a:pt x="117329" y="16248"/>
                  </a:lnTo>
                  <a:lnTo>
                    <a:pt x="117121" y="16387"/>
                  </a:lnTo>
                  <a:lnTo>
                    <a:pt x="117052" y="16248"/>
                  </a:lnTo>
                  <a:lnTo>
                    <a:pt x="116776" y="16110"/>
                  </a:lnTo>
                  <a:lnTo>
                    <a:pt x="116499" y="16110"/>
                  </a:lnTo>
                  <a:lnTo>
                    <a:pt x="116223" y="16179"/>
                  </a:lnTo>
                  <a:lnTo>
                    <a:pt x="116015" y="16387"/>
                  </a:lnTo>
                  <a:lnTo>
                    <a:pt x="115877" y="16525"/>
                  </a:lnTo>
                  <a:lnTo>
                    <a:pt x="115808" y="16732"/>
                  </a:lnTo>
                  <a:lnTo>
                    <a:pt x="115808" y="17009"/>
                  </a:lnTo>
                  <a:lnTo>
                    <a:pt x="115877" y="17147"/>
                  </a:lnTo>
                  <a:lnTo>
                    <a:pt x="115739" y="17285"/>
                  </a:lnTo>
                  <a:lnTo>
                    <a:pt x="115600" y="17355"/>
                  </a:lnTo>
                  <a:lnTo>
                    <a:pt x="115462" y="17631"/>
                  </a:lnTo>
                  <a:lnTo>
                    <a:pt x="115462" y="17908"/>
                  </a:lnTo>
                  <a:lnTo>
                    <a:pt x="115531" y="18184"/>
                  </a:lnTo>
                  <a:lnTo>
                    <a:pt x="115739" y="18392"/>
                  </a:lnTo>
                  <a:lnTo>
                    <a:pt x="115946" y="18530"/>
                  </a:lnTo>
                  <a:lnTo>
                    <a:pt x="116223" y="18599"/>
                  </a:lnTo>
                  <a:lnTo>
                    <a:pt x="116292" y="18876"/>
                  </a:lnTo>
                  <a:lnTo>
                    <a:pt x="116499" y="19083"/>
                  </a:lnTo>
                  <a:lnTo>
                    <a:pt x="116776" y="19221"/>
                  </a:lnTo>
                  <a:lnTo>
                    <a:pt x="117052" y="19290"/>
                  </a:lnTo>
                  <a:lnTo>
                    <a:pt x="117329" y="19221"/>
                  </a:lnTo>
                  <a:lnTo>
                    <a:pt x="117536" y="19014"/>
                  </a:lnTo>
                  <a:lnTo>
                    <a:pt x="117605" y="18876"/>
                  </a:lnTo>
                  <a:lnTo>
                    <a:pt x="117675" y="18668"/>
                  </a:lnTo>
                  <a:lnTo>
                    <a:pt x="117882" y="18737"/>
                  </a:lnTo>
                  <a:lnTo>
                    <a:pt x="118089" y="18668"/>
                  </a:lnTo>
                  <a:lnTo>
                    <a:pt x="118297" y="18599"/>
                  </a:lnTo>
                  <a:lnTo>
                    <a:pt x="118435" y="18461"/>
                  </a:lnTo>
                  <a:lnTo>
                    <a:pt x="118712" y="19429"/>
                  </a:lnTo>
                  <a:lnTo>
                    <a:pt x="118988" y="20397"/>
                  </a:lnTo>
                  <a:lnTo>
                    <a:pt x="119196" y="21365"/>
                  </a:lnTo>
                  <a:lnTo>
                    <a:pt x="119472" y="22333"/>
                  </a:lnTo>
                  <a:lnTo>
                    <a:pt x="117675" y="21710"/>
                  </a:lnTo>
                  <a:lnTo>
                    <a:pt x="115808" y="21226"/>
                  </a:lnTo>
                  <a:lnTo>
                    <a:pt x="113941" y="20881"/>
                  </a:lnTo>
                  <a:lnTo>
                    <a:pt x="112074" y="20673"/>
                  </a:lnTo>
                  <a:lnTo>
                    <a:pt x="110138" y="20466"/>
                  </a:lnTo>
                  <a:lnTo>
                    <a:pt x="108203" y="20397"/>
                  </a:lnTo>
                  <a:lnTo>
                    <a:pt x="104331" y="20397"/>
                  </a:lnTo>
                  <a:lnTo>
                    <a:pt x="104677" y="19982"/>
                  </a:lnTo>
                  <a:lnTo>
                    <a:pt x="104953" y="19567"/>
                  </a:lnTo>
                  <a:lnTo>
                    <a:pt x="105230" y="19152"/>
                  </a:lnTo>
                  <a:lnTo>
                    <a:pt x="105437" y="18737"/>
                  </a:lnTo>
                  <a:lnTo>
                    <a:pt x="105714" y="17908"/>
                  </a:lnTo>
                  <a:lnTo>
                    <a:pt x="105921" y="17078"/>
                  </a:lnTo>
                  <a:lnTo>
                    <a:pt x="106059" y="16318"/>
                  </a:lnTo>
                  <a:lnTo>
                    <a:pt x="106128" y="15488"/>
                  </a:lnTo>
                  <a:lnTo>
                    <a:pt x="106059" y="14658"/>
                  </a:lnTo>
                  <a:lnTo>
                    <a:pt x="105990" y="13829"/>
                  </a:lnTo>
                  <a:lnTo>
                    <a:pt x="105783" y="12999"/>
                  </a:lnTo>
                  <a:lnTo>
                    <a:pt x="105506" y="12238"/>
                  </a:lnTo>
                  <a:lnTo>
                    <a:pt x="105230" y="11478"/>
                  </a:lnTo>
                  <a:lnTo>
                    <a:pt x="104815" y="10717"/>
                  </a:lnTo>
                  <a:lnTo>
                    <a:pt x="104400" y="10026"/>
                  </a:lnTo>
                  <a:lnTo>
                    <a:pt x="103916" y="9404"/>
                  </a:lnTo>
                  <a:lnTo>
                    <a:pt x="103363" y="8781"/>
                  </a:lnTo>
                  <a:lnTo>
                    <a:pt x="102741" y="8228"/>
                  </a:lnTo>
                  <a:lnTo>
                    <a:pt x="102049" y="7744"/>
                  </a:lnTo>
                  <a:lnTo>
                    <a:pt x="101358" y="7329"/>
                  </a:lnTo>
                  <a:lnTo>
                    <a:pt x="100943" y="7122"/>
                  </a:lnTo>
                  <a:lnTo>
                    <a:pt x="100528" y="6984"/>
                  </a:lnTo>
                  <a:lnTo>
                    <a:pt x="100459" y="7191"/>
                  </a:lnTo>
                  <a:lnTo>
                    <a:pt x="100390" y="7329"/>
                  </a:lnTo>
                  <a:lnTo>
                    <a:pt x="100044" y="7606"/>
                  </a:lnTo>
                  <a:lnTo>
                    <a:pt x="99629" y="7813"/>
                  </a:lnTo>
                  <a:lnTo>
                    <a:pt x="99215" y="7952"/>
                  </a:lnTo>
                  <a:lnTo>
                    <a:pt x="98938" y="8367"/>
                  </a:lnTo>
                  <a:lnTo>
                    <a:pt x="98661" y="8781"/>
                  </a:lnTo>
                  <a:lnTo>
                    <a:pt x="98316" y="9127"/>
                  </a:lnTo>
                  <a:lnTo>
                    <a:pt x="97970" y="9404"/>
                  </a:lnTo>
                  <a:lnTo>
                    <a:pt x="97624" y="9611"/>
                  </a:lnTo>
                  <a:lnTo>
                    <a:pt x="97279" y="9818"/>
                  </a:lnTo>
                  <a:lnTo>
                    <a:pt x="96656" y="10095"/>
                  </a:lnTo>
                  <a:lnTo>
                    <a:pt x="96034" y="10233"/>
                  </a:lnTo>
                  <a:lnTo>
                    <a:pt x="95481" y="10302"/>
                  </a:lnTo>
                  <a:lnTo>
                    <a:pt x="94928" y="10302"/>
                  </a:lnTo>
                  <a:lnTo>
                    <a:pt x="94651" y="10786"/>
                  </a:lnTo>
                  <a:lnTo>
                    <a:pt x="94513" y="11478"/>
                  </a:lnTo>
                  <a:lnTo>
                    <a:pt x="94444" y="12100"/>
                  </a:lnTo>
                  <a:lnTo>
                    <a:pt x="94444" y="12722"/>
                  </a:lnTo>
                  <a:lnTo>
                    <a:pt x="94513" y="13414"/>
                  </a:lnTo>
                  <a:lnTo>
                    <a:pt x="94167" y="13552"/>
                  </a:lnTo>
                  <a:lnTo>
                    <a:pt x="93822" y="13690"/>
                  </a:lnTo>
                  <a:lnTo>
                    <a:pt x="93545" y="13967"/>
                  </a:lnTo>
                  <a:lnTo>
                    <a:pt x="93200" y="14312"/>
                  </a:lnTo>
                  <a:lnTo>
                    <a:pt x="92992" y="14658"/>
                  </a:lnTo>
                  <a:lnTo>
                    <a:pt x="92854" y="15211"/>
                  </a:lnTo>
                  <a:lnTo>
                    <a:pt x="92854" y="15488"/>
                  </a:lnTo>
                  <a:lnTo>
                    <a:pt x="92923" y="15764"/>
                  </a:lnTo>
                  <a:lnTo>
                    <a:pt x="92992" y="16110"/>
                  </a:lnTo>
                  <a:lnTo>
                    <a:pt x="93130" y="16387"/>
                  </a:lnTo>
                  <a:lnTo>
                    <a:pt x="93130" y="16456"/>
                  </a:lnTo>
                  <a:lnTo>
                    <a:pt x="93200" y="16456"/>
                  </a:lnTo>
                  <a:lnTo>
                    <a:pt x="93269" y="16318"/>
                  </a:lnTo>
                  <a:lnTo>
                    <a:pt x="93407" y="16110"/>
                  </a:lnTo>
                  <a:lnTo>
                    <a:pt x="93822" y="15695"/>
                  </a:lnTo>
                  <a:lnTo>
                    <a:pt x="94237" y="15419"/>
                  </a:lnTo>
                  <a:lnTo>
                    <a:pt x="94651" y="15142"/>
                  </a:lnTo>
                  <a:lnTo>
                    <a:pt x="95205" y="15004"/>
                  </a:lnTo>
                  <a:lnTo>
                    <a:pt x="96103" y="15004"/>
                  </a:lnTo>
                  <a:lnTo>
                    <a:pt x="96518" y="15073"/>
                  </a:lnTo>
                  <a:lnTo>
                    <a:pt x="96933" y="15211"/>
                  </a:lnTo>
                  <a:lnTo>
                    <a:pt x="97279" y="15419"/>
                  </a:lnTo>
                  <a:lnTo>
                    <a:pt x="97624" y="15557"/>
                  </a:lnTo>
                  <a:lnTo>
                    <a:pt x="98177" y="16041"/>
                  </a:lnTo>
                  <a:lnTo>
                    <a:pt x="98385" y="16179"/>
                  </a:lnTo>
                  <a:lnTo>
                    <a:pt x="98592" y="16179"/>
                  </a:lnTo>
                  <a:lnTo>
                    <a:pt x="98731" y="16110"/>
                  </a:lnTo>
                  <a:lnTo>
                    <a:pt x="98869" y="15972"/>
                  </a:lnTo>
                  <a:lnTo>
                    <a:pt x="99284" y="15350"/>
                  </a:lnTo>
                  <a:lnTo>
                    <a:pt x="99422" y="15073"/>
                  </a:lnTo>
                  <a:lnTo>
                    <a:pt x="99491" y="14727"/>
                  </a:lnTo>
                  <a:lnTo>
                    <a:pt x="99491" y="14382"/>
                  </a:lnTo>
                  <a:lnTo>
                    <a:pt x="99491" y="14105"/>
                  </a:lnTo>
                  <a:lnTo>
                    <a:pt x="99353" y="13345"/>
                  </a:lnTo>
                  <a:lnTo>
                    <a:pt x="99145" y="12861"/>
                  </a:lnTo>
                  <a:lnTo>
                    <a:pt x="98938" y="12377"/>
                  </a:lnTo>
                  <a:lnTo>
                    <a:pt x="98592" y="11893"/>
                  </a:lnTo>
                  <a:lnTo>
                    <a:pt x="98316" y="11478"/>
                  </a:lnTo>
                  <a:lnTo>
                    <a:pt x="98316" y="11478"/>
                  </a:lnTo>
                  <a:lnTo>
                    <a:pt x="98454" y="11547"/>
                  </a:lnTo>
                  <a:lnTo>
                    <a:pt x="98661" y="11685"/>
                  </a:lnTo>
                  <a:lnTo>
                    <a:pt x="99076" y="12238"/>
                  </a:lnTo>
                  <a:lnTo>
                    <a:pt x="99353" y="12653"/>
                  </a:lnTo>
                  <a:lnTo>
                    <a:pt x="99560" y="13068"/>
                  </a:lnTo>
                  <a:lnTo>
                    <a:pt x="99699" y="13483"/>
                  </a:lnTo>
                  <a:lnTo>
                    <a:pt x="99768" y="13898"/>
                  </a:lnTo>
                  <a:lnTo>
                    <a:pt x="99837" y="14312"/>
                  </a:lnTo>
                  <a:lnTo>
                    <a:pt x="99768" y="14796"/>
                  </a:lnTo>
                  <a:lnTo>
                    <a:pt x="99699" y="15211"/>
                  </a:lnTo>
                  <a:lnTo>
                    <a:pt x="99491" y="15557"/>
                  </a:lnTo>
                  <a:lnTo>
                    <a:pt x="99284" y="15972"/>
                  </a:lnTo>
                  <a:lnTo>
                    <a:pt x="99076" y="16318"/>
                  </a:lnTo>
                  <a:lnTo>
                    <a:pt x="98731" y="16594"/>
                  </a:lnTo>
                  <a:lnTo>
                    <a:pt x="98385" y="16871"/>
                  </a:lnTo>
                  <a:lnTo>
                    <a:pt x="98177" y="16525"/>
                  </a:lnTo>
                  <a:lnTo>
                    <a:pt x="97832" y="16248"/>
                  </a:lnTo>
                  <a:lnTo>
                    <a:pt x="97210" y="15764"/>
                  </a:lnTo>
                  <a:lnTo>
                    <a:pt x="96864" y="15557"/>
                  </a:lnTo>
                  <a:lnTo>
                    <a:pt x="96518" y="15419"/>
                  </a:lnTo>
                  <a:lnTo>
                    <a:pt x="96172" y="15280"/>
                  </a:lnTo>
                  <a:lnTo>
                    <a:pt x="95481" y="15280"/>
                  </a:lnTo>
                  <a:lnTo>
                    <a:pt x="95135" y="15350"/>
                  </a:lnTo>
                  <a:lnTo>
                    <a:pt x="94790" y="15419"/>
                  </a:lnTo>
                  <a:lnTo>
                    <a:pt x="94444" y="15626"/>
                  </a:lnTo>
                  <a:lnTo>
                    <a:pt x="94167" y="15764"/>
                  </a:lnTo>
                  <a:lnTo>
                    <a:pt x="93960" y="16041"/>
                  </a:lnTo>
                  <a:lnTo>
                    <a:pt x="93476" y="16525"/>
                  </a:lnTo>
                  <a:lnTo>
                    <a:pt x="93130" y="17147"/>
                  </a:lnTo>
                  <a:lnTo>
                    <a:pt x="92785" y="17839"/>
                  </a:lnTo>
                  <a:lnTo>
                    <a:pt x="92577" y="18530"/>
                  </a:lnTo>
                  <a:lnTo>
                    <a:pt x="92439" y="19221"/>
                  </a:lnTo>
                  <a:lnTo>
                    <a:pt x="92439" y="19498"/>
                  </a:lnTo>
                  <a:lnTo>
                    <a:pt x="91955" y="19705"/>
                  </a:lnTo>
                  <a:lnTo>
                    <a:pt x="91471" y="20051"/>
                  </a:lnTo>
                  <a:lnTo>
                    <a:pt x="91264" y="20258"/>
                  </a:lnTo>
                  <a:lnTo>
                    <a:pt x="91264" y="20466"/>
                  </a:lnTo>
                  <a:lnTo>
                    <a:pt x="84350" y="20397"/>
                  </a:lnTo>
                  <a:lnTo>
                    <a:pt x="77367" y="20189"/>
                  </a:lnTo>
                  <a:lnTo>
                    <a:pt x="72250" y="19982"/>
                  </a:lnTo>
                  <a:lnTo>
                    <a:pt x="66927" y="19982"/>
                  </a:lnTo>
                  <a:lnTo>
                    <a:pt x="67134" y="19705"/>
                  </a:lnTo>
                  <a:lnTo>
                    <a:pt x="67273" y="19429"/>
                  </a:lnTo>
                  <a:lnTo>
                    <a:pt x="67342" y="19152"/>
                  </a:lnTo>
                  <a:lnTo>
                    <a:pt x="67342" y="18876"/>
                  </a:lnTo>
                  <a:lnTo>
                    <a:pt x="67273" y="18599"/>
                  </a:lnTo>
                  <a:lnTo>
                    <a:pt x="67203" y="18392"/>
                  </a:lnTo>
                  <a:lnTo>
                    <a:pt x="67065" y="18115"/>
                  </a:lnTo>
                  <a:lnTo>
                    <a:pt x="66858" y="17908"/>
                  </a:lnTo>
                  <a:lnTo>
                    <a:pt x="66581" y="17769"/>
                  </a:lnTo>
                  <a:lnTo>
                    <a:pt x="66305" y="17631"/>
                  </a:lnTo>
                  <a:lnTo>
                    <a:pt x="65959" y="17631"/>
                  </a:lnTo>
                  <a:lnTo>
                    <a:pt x="65890" y="17216"/>
                  </a:lnTo>
                  <a:lnTo>
                    <a:pt x="65751" y="16801"/>
                  </a:lnTo>
                  <a:lnTo>
                    <a:pt x="65544" y="16525"/>
                  </a:lnTo>
                  <a:lnTo>
                    <a:pt x="65198" y="16248"/>
                  </a:lnTo>
                  <a:lnTo>
                    <a:pt x="64922" y="16179"/>
                  </a:lnTo>
                  <a:lnTo>
                    <a:pt x="64645" y="16110"/>
                  </a:lnTo>
                  <a:lnTo>
                    <a:pt x="64161" y="16110"/>
                  </a:lnTo>
                  <a:lnTo>
                    <a:pt x="63885" y="16248"/>
                  </a:lnTo>
                  <a:lnTo>
                    <a:pt x="63677" y="16387"/>
                  </a:lnTo>
                  <a:lnTo>
                    <a:pt x="63470" y="16594"/>
                  </a:lnTo>
                  <a:lnTo>
                    <a:pt x="63262" y="16801"/>
                  </a:lnTo>
                  <a:lnTo>
                    <a:pt x="63193" y="17078"/>
                  </a:lnTo>
                  <a:lnTo>
                    <a:pt x="62917" y="17009"/>
                  </a:lnTo>
                  <a:lnTo>
                    <a:pt x="62433" y="17009"/>
                  </a:lnTo>
                  <a:lnTo>
                    <a:pt x="62156" y="17078"/>
                  </a:lnTo>
                  <a:lnTo>
                    <a:pt x="61949" y="17147"/>
                  </a:lnTo>
                  <a:lnTo>
                    <a:pt x="61741" y="17285"/>
                  </a:lnTo>
                  <a:lnTo>
                    <a:pt x="61603" y="17493"/>
                  </a:lnTo>
                  <a:lnTo>
                    <a:pt x="61396" y="17700"/>
                  </a:lnTo>
                  <a:lnTo>
                    <a:pt x="61327" y="18046"/>
                  </a:lnTo>
                  <a:lnTo>
                    <a:pt x="61257" y="18392"/>
                  </a:lnTo>
                  <a:lnTo>
                    <a:pt x="59736" y="17839"/>
                  </a:lnTo>
                  <a:lnTo>
                    <a:pt x="58284" y="17285"/>
                  </a:lnTo>
                  <a:lnTo>
                    <a:pt x="56902" y="16940"/>
                  </a:lnTo>
                  <a:lnTo>
                    <a:pt x="55519" y="16594"/>
                  </a:lnTo>
                  <a:lnTo>
                    <a:pt x="54136" y="16318"/>
                  </a:lnTo>
                  <a:lnTo>
                    <a:pt x="52753" y="15972"/>
                  </a:lnTo>
                  <a:lnTo>
                    <a:pt x="52753" y="15903"/>
                  </a:lnTo>
                  <a:lnTo>
                    <a:pt x="52961" y="15764"/>
                  </a:lnTo>
                  <a:lnTo>
                    <a:pt x="53099" y="15488"/>
                  </a:lnTo>
                  <a:lnTo>
                    <a:pt x="53168" y="15211"/>
                  </a:lnTo>
                  <a:lnTo>
                    <a:pt x="53099" y="14935"/>
                  </a:lnTo>
                  <a:lnTo>
                    <a:pt x="52961" y="14796"/>
                  </a:lnTo>
                  <a:lnTo>
                    <a:pt x="52823" y="14658"/>
                  </a:lnTo>
                  <a:lnTo>
                    <a:pt x="52961" y="14520"/>
                  </a:lnTo>
                  <a:lnTo>
                    <a:pt x="52961" y="14312"/>
                  </a:lnTo>
                  <a:lnTo>
                    <a:pt x="52961" y="14105"/>
                  </a:lnTo>
                  <a:lnTo>
                    <a:pt x="52892" y="13898"/>
                  </a:lnTo>
                  <a:lnTo>
                    <a:pt x="52753" y="13690"/>
                  </a:lnTo>
                  <a:lnTo>
                    <a:pt x="52477" y="13552"/>
                  </a:lnTo>
                  <a:lnTo>
                    <a:pt x="52200" y="13483"/>
                  </a:lnTo>
                  <a:lnTo>
                    <a:pt x="51924" y="13552"/>
                  </a:lnTo>
                  <a:lnTo>
                    <a:pt x="51785" y="13621"/>
                  </a:lnTo>
                  <a:lnTo>
                    <a:pt x="51578" y="13483"/>
                  </a:lnTo>
                  <a:lnTo>
                    <a:pt x="51371" y="13345"/>
                  </a:lnTo>
                  <a:lnTo>
                    <a:pt x="51094" y="13345"/>
                  </a:lnTo>
                  <a:lnTo>
                    <a:pt x="50818" y="13414"/>
                  </a:lnTo>
                  <a:lnTo>
                    <a:pt x="50610" y="13552"/>
                  </a:lnTo>
                  <a:lnTo>
                    <a:pt x="50472" y="13829"/>
                  </a:lnTo>
                  <a:lnTo>
                    <a:pt x="50472" y="14036"/>
                  </a:lnTo>
                  <a:lnTo>
                    <a:pt x="50472" y="14312"/>
                  </a:lnTo>
                  <a:lnTo>
                    <a:pt x="50334" y="14382"/>
                  </a:lnTo>
                  <a:lnTo>
                    <a:pt x="50195" y="14451"/>
                  </a:lnTo>
                  <a:lnTo>
                    <a:pt x="50057" y="14658"/>
                  </a:lnTo>
                  <a:lnTo>
                    <a:pt x="49988" y="14796"/>
                  </a:lnTo>
                  <a:lnTo>
                    <a:pt x="49988" y="14935"/>
                  </a:lnTo>
                  <a:lnTo>
                    <a:pt x="49919" y="14935"/>
                  </a:lnTo>
                  <a:lnTo>
                    <a:pt x="49158" y="14520"/>
                  </a:lnTo>
                  <a:lnTo>
                    <a:pt x="47775" y="13690"/>
                  </a:lnTo>
                  <a:lnTo>
                    <a:pt x="48052" y="13483"/>
                  </a:lnTo>
                  <a:lnTo>
                    <a:pt x="48259" y="13275"/>
                  </a:lnTo>
                  <a:lnTo>
                    <a:pt x="48398" y="12999"/>
                  </a:lnTo>
                  <a:lnTo>
                    <a:pt x="48467" y="12653"/>
                  </a:lnTo>
                  <a:lnTo>
                    <a:pt x="48398" y="12377"/>
                  </a:lnTo>
                  <a:lnTo>
                    <a:pt x="48329" y="12169"/>
                  </a:lnTo>
                  <a:lnTo>
                    <a:pt x="48121" y="11823"/>
                  </a:lnTo>
                  <a:lnTo>
                    <a:pt x="47775" y="11616"/>
                  </a:lnTo>
                  <a:lnTo>
                    <a:pt x="47568" y="11547"/>
                  </a:lnTo>
                  <a:lnTo>
                    <a:pt x="47084" y="11547"/>
                  </a:lnTo>
                  <a:lnTo>
                    <a:pt x="46877" y="11616"/>
                  </a:lnTo>
                  <a:lnTo>
                    <a:pt x="46531" y="11823"/>
                  </a:lnTo>
                  <a:lnTo>
                    <a:pt x="46324" y="12169"/>
                  </a:lnTo>
                  <a:lnTo>
                    <a:pt x="46254" y="12377"/>
                  </a:lnTo>
                  <a:lnTo>
                    <a:pt x="46254" y="12653"/>
                  </a:lnTo>
                  <a:lnTo>
                    <a:pt x="45148" y="11754"/>
                  </a:lnTo>
                  <a:lnTo>
                    <a:pt x="44111" y="10925"/>
                  </a:lnTo>
                  <a:lnTo>
                    <a:pt x="43696" y="10510"/>
                  </a:lnTo>
                  <a:lnTo>
                    <a:pt x="43351" y="10095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4"/>
                  </a:lnTo>
                  <a:lnTo>
                    <a:pt x="43143" y="10648"/>
                  </a:lnTo>
                  <a:lnTo>
                    <a:pt x="43489" y="11132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5"/>
                  </a:lnTo>
                  <a:lnTo>
                    <a:pt x="48052" y="15004"/>
                  </a:lnTo>
                  <a:lnTo>
                    <a:pt x="49850" y="16179"/>
                  </a:lnTo>
                  <a:lnTo>
                    <a:pt x="48743" y="16318"/>
                  </a:lnTo>
                  <a:lnTo>
                    <a:pt x="47637" y="16456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5"/>
                  </a:lnTo>
                  <a:lnTo>
                    <a:pt x="41415" y="16525"/>
                  </a:lnTo>
                  <a:lnTo>
                    <a:pt x="41622" y="16801"/>
                  </a:lnTo>
                  <a:lnTo>
                    <a:pt x="42037" y="17009"/>
                  </a:lnTo>
                  <a:lnTo>
                    <a:pt x="42452" y="17147"/>
                  </a:lnTo>
                  <a:lnTo>
                    <a:pt x="43005" y="17216"/>
                  </a:lnTo>
                  <a:lnTo>
                    <a:pt x="43627" y="17285"/>
                  </a:lnTo>
                  <a:lnTo>
                    <a:pt x="45840" y="17285"/>
                  </a:lnTo>
                  <a:lnTo>
                    <a:pt x="49158" y="17078"/>
                  </a:lnTo>
                  <a:lnTo>
                    <a:pt x="50748" y="17078"/>
                  </a:lnTo>
                  <a:lnTo>
                    <a:pt x="51440" y="17147"/>
                  </a:lnTo>
                  <a:lnTo>
                    <a:pt x="52131" y="17216"/>
                  </a:lnTo>
                  <a:lnTo>
                    <a:pt x="51993" y="17355"/>
                  </a:lnTo>
                  <a:lnTo>
                    <a:pt x="51855" y="17562"/>
                  </a:lnTo>
                  <a:lnTo>
                    <a:pt x="51716" y="17839"/>
                  </a:lnTo>
                  <a:lnTo>
                    <a:pt x="51716" y="18046"/>
                  </a:lnTo>
                  <a:lnTo>
                    <a:pt x="51716" y="18253"/>
                  </a:lnTo>
                  <a:lnTo>
                    <a:pt x="51785" y="18461"/>
                  </a:lnTo>
                  <a:lnTo>
                    <a:pt x="52062" y="18806"/>
                  </a:lnTo>
                  <a:lnTo>
                    <a:pt x="52408" y="19083"/>
                  </a:lnTo>
                  <a:lnTo>
                    <a:pt x="52615" y="19152"/>
                  </a:lnTo>
                  <a:lnTo>
                    <a:pt x="53030" y="19152"/>
                  </a:lnTo>
                  <a:lnTo>
                    <a:pt x="53237" y="19083"/>
                  </a:lnTo>
                  <a:lnTo>
                    <a:pt x="53583" y="18806"/>
                  </a:lnTo>
                  <a:lnTo>
                    <a:pt x="53790" y="18461"/>
                  </a:lnTo>
                  <a:lnTo>
                    <a:pt x="53860" y="18253"/>
                  </a:lnTo>
                  <a:lnTo>
                    <a:pt x="53929" y="18046"/>
                  </a:lnTo>
                  <a:lnTo>
                    <a:pt x="53860" y="17769"/>
                  </a:lnTo>
                  <a:lnTo>
                    <a:pt x="53721" y="17493"/>
                  </a:lnTo>
                  <a:lnTo>
                    <a:pt x="53721" y="17493"/>
                  </a:lnTo>
                  <a:lnTo>
                    <a:pt x="56072" y="18115"/>
                  </a:lnTo>
                  <a:lnTo>
                    <a:pt x="58215" y="18806"/>
                  </a:lnTo>
                  <a:lnTo>
                    <a:pt x="60082" y="19567"/>
                  </a:lnTo>
                  <a:lnTo>
                    <a:pt x="60843" y="19913"/>
                  </a:lnTo>
                  <a:lnTo>
                    <a:pt x="61465" y="20258"/>
                  </a:lnTo>
                  <a:lnTo>
                    <a:pt x="57939" y="20604"/>
                  </a:lnTo>
                  <a:lnTo>
                    <a:pt x="54551" y="21019"/>
                  </a:lnTo>
                  <a:lnTo>
                    <a:pt x="47845" y="22125"/>
                  </a:lnTo>
                  <a:lnTo>
                    <a:pt x="44457" y="22609"/>
                  </a:lnTo>
                  <a:lnTo>
                    <a:pt x="41069" y="23024"/>
                  </a:lnTo>
                  <a:lnTo>
                    <a:pt x="39410" y="23162"/>
                  </a:lnTo>
                  <a:lnTo>
                    <a:pt x="37681" y="23301"/>
                  </a:lnTo>
                  <a:lnTo>
                    <a:pt x="35953" y="23370"/>
                  </a:lnTo>
                  <a:lnTo>
                    <a:pt x="34155" y="23439"/>
                  </a:lnTo>
                  <a:lnTo>
                    <a:pt x="31943" y="23370"/>
                  </a:lnTo>
                  <a:lnTo>
                    <a:pt x="29661" y="23231"/>
                  </a:lnTo>
                  <a:lnTo>
                    <a:pt x="27449" y="22955"/>
                  </a:lnTo>
                  <a:lnTo>
                    <a:pt x="25236" y="22540"/>
                  </a:lnTo>
                  <a:lnTo>
                    <a:pt x="24960" y="22333"/>
                  </a:lnTo>
                  <a:lnTo>
                    <a:pt x="24614" y="22194"/>
                  </a:lnTo>
                  <a:lnTo>
                    <a:pt x="24683" y="21918"/>
                  </a:lnTo>
                  <a:lnTo>
                    <a:pt x="24614" y="21641"/>
                  </a:lnTo>
                  <a:lnTo>
                    <a:pt x="24545" y="21434"/>
                  </a:lnTo>
                  <a:lnTo>
                    <a:pt x="24476" y="21226"/>
                  </a:lnTo>
                  <a:lnTo>
                    <a:pt x="24268" y="21019"/>
                  </a:lnTo>
                  <a:lnTo>
                    <a:pt x="24130" y="20881"/>
                  </a:lnTo>
                  <a:lnTo>
                    <a:pt x="23923" y="20742"/>
                  </a:lnTo>
                  <a:lnTo>
                    <a:pt x="23646" y="20673"/>
                  </a:lnTo>
                  <a:lnTo>
                    <a:pt x="23162" y="20673"/>
                  </a:lnTo>
                  <a:lnTo>
                    <a:pt x="22955" y="20742"/>
                  </a:lnTo>
                  <a:lnTo>
                    <a:pt x="22747" y="20881"/>
                  </a:lnTo>
                  <a:lnTo>
                    <a:pt x="22540" y="21019"/>
                  </a:lnTo>
                  <a:lnTo>
                    <a:pt x="22402" y="21226"/>
                  </a:lnTo>
                  <a:lnTo>
                    <a:pt x="22194" y="21088"/>
                  </a:lnTo>
                  <a:lnTo>
                    <a:pt x="21987" y="21019"/>
                  </a:lnTo>
                  <a:lnTo>
                    <a:pt x="21503" y="21019"/>
                  </a:lnTo>
                  <a:lnTo>
                    <a:pt x="21088" y="21157"/>
                  </a:lnTo>
                  <a:lnTo>
                    <a:pt x="20811" y="21434"/>
                  </a:lnTo>
                  <a:lnTo>
                    <a:pt x="19083" y="20881"/>
                  </a:lnTo>
                  <a:lnTo>
                    <a:pt x="19359" y="20742"/>
                  </a:lnTo>
                  <a:lnTo>
                    <a:pt x="19498" y="20466"/>
                  </a:lnTo>
                  <a:lnTo>
                    <a:pt x="19636" y="20189"/>
                  </a:lnTo>
                  <a:lnTo>
                    <a:pt x="19705" y="19913"/>
                  </a:lnTo>
                  <a:lnTo>
                    <a:pt x="19636" y="19705"/>
                  </a:lnTo>
                  <a:lnTo>
                    <a:pt x="19567" y="19498"/>
                  </a:lnTo>
                  <a:lnTo>
                    <a:pt x="19359" y="19152"/>
                  </a:lnTo>
                  <a:lnTo>
                    <a:pt x="19014" y="18876"/>
                  </a:lnTo>
                  <a:lnTo>
                    <a:pt x="18806" y="18806"/>
                  </a:lnTo>
                  <a:lnTo>
                    <a:pt x="18322" y="18806"/>
                  </a:lnTo>
                  <a:lnTo>
                    <a:pt x="18115" y="18876"/>
                  </a:lnTo>
                  <a:lnTo>
                    <a:pt x="17769" y="19152"/>
                  </a:lnTo>
                  <a:lnTo>
                    <a:pt x="17562" y="19498"/>
                  </a:lnTo>
                  <a:lnTo>
                    <a:pt x="17493" y="19705"/>
                  </a:lnTo>
                  <a:lnTo>
                    <a:pt x="17493" y="19913"/>
                  </a:lnTo>
                  <a:lnTo>
                    <a:pt x="17562" y="20258"/>
                  </a:lnTo>
                  <a:lnTo>
                    <a:pt x="17562" y="20258"/>
                  </a:lnTo>
                  <a:lnTo>
                    <a:pt x="16248" y="19636"/>
                  </a:lnTo>
                  <a:lnTo>
                    <a:pt x="15695" y="19429"/>
                  </a:lnTo>
                  <a:lnTo>
                    <a:pt x="15280" y="19429"/>
                  </a:lnTo>
                  <a:lnTo>
                    <a:pt x="15142" y="19567"/>
                  </a:lnTo>
                  <a:lnTo>
                    <a:pt x="15073" y="19705"/>
                  </a:lnTo>
                  <a:lnTo>
                    <a:pt x="15142" y="19844"/>
                  </a:lnTo>
                  <a:lnTo>
                    <a:pt x="15280" y="19982"/>
                  </a:lnTo>
                  <a:lnTo>
                    <a:pt x="15833" y="20397"/>
                  </a:lnTo>
                  <a:lnTo>
                    <a:pt x="16525" y="20812"/>
                  </a:lnTo>
                  <a:lnTo>
                    <a:pt x="18115" y="21503"/>
                  </a:lnTo>
                  <a:lnTo>
                    <a:pt x="19152" y="21918"/>
                  </a:lnTo>
                  <a:lnTo>
                    <a:pt x="17838" y="21918"/>
                  </a:lnTo>
                  <a:lnTo>
                    <a:pt x="16525" y="21987"/>
                  </a:lnTo>
                  <a:lnTo>
                    <a:pt x="13967" y="22125"/>
                  </a:lnTo>
                  <a:lnTo>
                    <a:pt x="11339" y="22402"/>
                  </a:lnTo>
                  <a:lnTo>
                    <a:pt x="8850" y="22747"/>
                  </a:lnTo>
                  <a:lnTo>
                    <a:pt x="7882" y="22886"/>
                  </a:lnTo>
                  <a:lnTo>
                    <a:pt x="7260" y="23024"/>
                  </a:lnTo>
                  <a:lnTo>
                    <a:pt x="6707" y="23093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5"/>
                  </a:lnTo>
                  <a:lnTo>
                    <a:pt x="1" y="22540"/>
                  </a:lnTo>
                  <a:lnTo>
                    <a:pt x="1" y="22678"/>
                  </a:lnTo>
                  <a:lnTo>
                    <a:pt x="208" y="22886"/>
                  </a:lnTo>
                  <a:lnTo>
                    <a:pt x="692" y="23162"/>
                  </a:lnTo>
                  <a:lnTo>
                    <a:pt x="1107" y="23301"/>
                  </a:lnTo>
                  <a:lnTo>
                    <a:pt x="1591" y="23439"/>
                  </a:lnTo>
                  <a:lnTo>
                    <a:pt x="2213" y="23577"/>
                  </a:lnTo>
                  <a:lnTo>
                    <a:pt x="3043" y="23715"/>
                  </a:lnTo>
                  <a:lnTo>
                    <a:pt x="3942" y="23784"/>
                  </a:lnTo>
                  <a:lnTo>
                    <a:pt x="5048" y="23854"/>
                  </a:lnTo>
                  <a:lnTo>
                    <a:pt x="6361" y="23854"/>
                  </a:lnTo>
                  <a:lnTo>
                    <a:pt x="7882" y="23784"/>
                  </a:lnTo>
                  <a:lnTo>
                    <a:pt x="9611" y="23715"/>
                  </a:lnTo>
                  <a:lnTo>
                    <a:pt x="11547" y="23508"/>
                  </a:lnTo>
                  <a:lnTo>
                    <a:pt x="11339" y="23646"/>
                  </a:lnTo>
                  <a:lnTo>
                    <a:pt x="11201" y="23854"/>
                  </a:lnTo>
                  <a:lnTo>
                    <a:pt x="11132" y="24130"/>
                  </a:lnTo>
                  <a:lnTo>
                    <a:pt x="11063" y="24407"/>
                  </a:lnTo>
                  <a:lnTo>
                    <a:pt x="11132" y="24614"/>
                  </a:lnTo>
                  <a:lnTo>
                    <a:pt x="11132" y="24822"/>
                  </a:lnTo>
                  <a:lnTo>
                    <a:pt x="11408" y="25167"/>
                  </a:lnTo>
                  <a:lnTo>
                    <a:pt x="11754" y="25375"/>
                  </a:lnTo>
                  <a:lnTo>
                    <a:pt x="11962" y="25444"/>
                  </a:lnTo>
                  <a:lnTo>
                    <a:pt x="12169" y="25513"/>
                  </a:lnTo>
                  <a:lnTo>
                    <a:pt x="12376" y="25444"/>
                  </a:lnTo>
                  <a:lnTo>
                    <a:pt x="12584" y="25375"/>
                  </a:lnTo>
                  <a:lnTo>
                    <a:pt x="12930" y="25167"/>
                  </a:lnTo>
                  <a:lnTo>
                    <a:pt x="13206" y="24822"/>
                  </a:lnTo>
                  <a:lnTo>
                    <a:pt x="13275" y="24614"/>
                  </a:lnTo>
                  <a:lnTo>
                    <a:pt x="13275" y="24407"/>
                  </a:lnTo>
                  <a:lnTo>
                    <a:pt x="13206" y="24061"/>
                  </a:lnTo>
                  <a:lnTo>
                    <a:pt x="13068" y="23784"/>
                  </a:lnTo>
                  <a:lnTo>
                    <a:pt x="12860" y="23508"/>
                  </a:lnTo>
                  <a:lnTo>
                    <a:pt x="12653" y="23370"/>
                  </a:lnTo>
                  <a:lnTo>
                    <a:pt x="15557" y="22955"/>
                  </a:lnTo>
                  <a:lnTo>
                    <a:pt x="16732" y="22886"/>
                  </a:lnTo>
                  <a:lnTo>
                    <a:pt x="19429" y="22886"/>
                  </a:lnTo>
                  <a:lnTo>
                    <a:pt x="20811" y="23024"/>
                  </a:lnTo>
                  <a:lnTo>
                    <a:pt x="20535" y="23231"/>
                  </a:lnTo>
                  <a:lnTo>
                    <a:pt x="20327" y="23577"/>
                  </a:lnTo>
                  <a:lnTo>
                    <a:pt x="20258" y="23923"/>
                  </a:lnTo>
                  <a:lnTo>
                    <a:pt x="20327" y="24268"/>
                  </a:lnTo>
                  <a:lnTo>
                    <a:pt x="20397" y="24476"/>
                  </a:lnTo>
                  <a:lnTo>
                    <a:pt x="20466" y="24683"/>
                  </a:lnTo>
                  <a:lnTo>
                    <a:pt x="20604" y="24891"/>
                  </a:lnTo>
                  <a:lnTo>
                    <a:pt x="20811" y="25029"/>
                  </a:lnTo>
                  <a:lnTo>
                    <a:pt x="21019" y="25167"/>
                  </a:lnTo>
                  <a:lnTo>
                    <a:pt x="21226" y="25236"/>
                  </a:lnTo>
                  <a:lnTo>
                    <a:pt x="21710" y="25236"/>
                  </a:lnTo>
                  <a:lnTo>
                    <a:pt x="21987" y="25098"/>
                  </a:lnTo>
                  <a:lnTo>
                    <a:pt x="22056" y="25306"/>
                  </a:lnTo>
                  <a:lnTo>
                    <a:pt x="22194" y="25513"/>
                  </a:lnTo>
                  <a:lnTo>
                    <a:pt x="22540" y="25789"/>
                  </a:lnTo>
                  <a:lnTo>
                    <a:pt x="22955" y="25928"/>
                  </a:lnTo>
                  <a:lnTo>
                    <a:pt x="23162" y="25997"/>
                  </a:lnTo>
                  <a:lnTo>
                    <a:pt x="23369" y="25928"/>
                  </a:lnTo>
                  <a:lnTo>
                    <a:pt x="23577" y="25859"/>
                  </a:lnTo>
                  <a:lnTo>
                    <a:pt x="23784" y="25789"/>
                  </a:lnTo>
                  <a:lnTo>
                    <a:pt x="24130" y="25513"/>
                  </a:lnTo>
                  <a:lnTo>
                    <a:pt x="24337" y="25098"/>
                  </a:lnTo>
                  <a:lnTo>
                    <a:pt x="24337" y="24891"/>
                  </a:lnTo>
                  <a:lnTo>
                    <a:pt x="24337" y="24614"/>
                  </a:lnTo>
                  <a:lnTo>
                    <a:pt x="24614" y="24614"/>
                  </a:lnTo>
                  <a:lnTo>
                    <a:pt x="24960" y="24476"/>
                  </a:lnTo>
                  <a:lnTo>
                    <a:pt x="25236" y="24338"/>
                  </a:lnTo>
                  <a:lnTo>
                    <a:pt x="25444" y="24061"/>
                  </a:lnTo>
                  <a:lnTo>
                    <a:pt x="25582" y="23784"/>
                  </a:lnTo>
                  <a:lnTo>
                    <a:pt x="27587" y="24199"/>
                  </a:lnTo>
                  <a:lnTo>
                    <a:pt x="28555" y="24338"/>
                  </a:lnTo>
                  <a:lnTo>
                    <a:pt x="29592" y="24476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2"/>
                  </a:lnTo>
                  <a:lnTo>
                    <a:pt x="37335" y="24822"/>
                  </a:lnTo>
                  <a:lnTo>
                    <a:pt x="41276" y="24752"/>
                  </a:lnTo>
                  <a:lnTo>
                    <a:pt x="45148" y="24545"/>
                  </a:lnTo>
                  <a:lnTo>
                    <a:pt x="43765" y="25306"/>
                  </a:lnTo>
                  <a:lnTo>
                    <a:pt x="42313" y="26066"/>
                  </a:lnTo>
                  <a:lnTo>
                    <a:pt x="40862" y="26688"/>
                  </a:lnTo>
                  <a:lnTo>
                    <a:pt x="39341" y="27241"/>
                  </a:lnTo>
                  <a:lnTo>
                    <a:pt x="39410" y="26965"/>
                  </a:lnTo>
                  <a:lnTo>
                    <a:pt x="39341" y="26757"/>
                  </a:lnTo>
                  <a:lnTo>
                    <a:pt x="39271" y="26550"/>
                  </a:lnTo>
                  <a:lnTo>
                    <a:pt x="39064" y="26204"/>
                  </a:lnTo>
                  <a:lnTo>
                    <a:pt x="38718" y="25928"/>
                  </a:lnTo>
                  <a:lnTo>
                    <a:pt x="38511" y="25859"/>
                  </a:lnTo>
                  <a:lnTo>
                    <a:pt x="38027" y="25859"/>
                  </a:lnTo>
                  <a:lnTo>
                    <a:pt x="37819" y="25928"/>
                  </a:lnTo>
                  <a:lnTo>
                    <a:pt x="37474" y="26204"/>
                  </a:lnTo>
                  <a:lnTo>
                    <a:pt x="37266" y="26550"/>
                  </a:lnTo>
                  <a:lnTo>
                    <a:pt x="37197" y="26757"/>
                  </a:lnTo>
                  <a:lnTo>
                    <a:pt x="37128" y="26965"/>
                  </a:lnTo>
                  <a:lnTo>
                    <a:pt x="37197" y="27241"/>
                  </a:lnTo>
                  <a:lnTo>
                    <a:pt x="37266" y="27449"/>
                  </a:lnTo>
                  <a:lnTo>
                    <a:pt x="37405" y="27656"/>
                  </a:lnTo>
                  <a:lnTo>
                    <a:pt x="37612" y="27864"/>
                  </a:lnTo>
                  <a:lnTo>
                    <a:pt x="37128" y="28002"/>
                  </a:lnTo>
                  <a:lnTo>
                    <a:pt x="36022" y="28348"/>
                  </a:lnTo>
                  <a:lnTo>
                    <a:pt x="34985" y="28693"/>
                  </a:lnTo>
                  <a:lnTo>
                    <a:pt x="33809" y="29108"/>
                  </a:lnTo>
                  <a:lnTo>
                    <a:pt x="32703" y="29592"/>
                  </a:lnTo>
                  <a:lnTo>
                    <a:pt x="31874" y="30076"/>
                  </a:lnTo>
                  <a:lnTo>
                    <a:pt x="31528" y="30284"/>
                  </a:lnTo>
                  <a:lnTo>
                    <a:pt x="31390" y="30560"/>
                  </a:lnTo>
                  <a:lnTo>
                    <a:pt x="31320" y="30698"/>
                  </a:lnTo>
                  <a:lnTo>
                    <a:pt x="31390" y="30906"/>
                  </a:lnTo>
                  <a:lnTo>
                    <a:pt x="31666" y="30837"/>
                  </a:lnTo>
                  <a:lnTo>
                    <a:pt x="32219" y="30629"/>
                  </a:lnTo>
                  <a:lnTo>
                    <a:pt x="33948" y="29938"/>
                  </a:lnTo>
                  <a:lnTo>
                    <a:pt x="33879" y="30145"/>
                  </a:lnTo>
                  <a:lnTo>
                    <a:pt x="33879" y="30353"/>
                  </a:lnTo>
                  <a:lnTo>
                    <a:pt x="33948" y="30767"/>
                  </a:lnTo>
                  <a:lnTo>
                    <a:pt x="34155" y="31044"/>
                  </a:lnTo>
                  <a:lnTo>
                    <a:pt x="34501" y="31251"/>
                  </a:lnTo>
                  <a:lnTo>
                    <a:pt x="34846" y="31321"/>
                  </a:lnTo>
                  <a:lnTo>
                    <a:pt x="35192" y="31251"/>
                  </a:lnTo>
                  <a:lnTo>
                    <a:pt x="35538" y="31044"/>
                  </a:lnTo>
                  <a:lnTo>
                    <a:pt x="35745" y="30767"/>
                  </a:lnTo>
                  <a:lnTo>
                    <a:pt x="35814" y="30353"/>
                  </a:lnTo>
                  <a:lnTo>
                    <a:pt x="35745" y="30076"/>
                  </a:lnTo>
                  <a:lnTo>
                    <a:pt x="35676" y="29800"/>
                  </a:lnTo>
                  <a:lnTo>
                    <a:pt x="35469" y="29592"/>
                  </a:lnTo>
                  <a:lnTo>
                    <a:pt x="35192" y="29454"/>
                  </a:lnTo>
                  <a:lnTo>
                    <a:pt x="36506" y="28901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728" y="26688"/>
                  </a:lnTo>
                  <a:lnTo>
                    <a:pt x="43765" y="26135"/>
                  </a:lnTo>
                  <a:lnTo>
                    <a:pt x="45909" y="25098"/>
                  </a:lnTo>
                  <a:lnTo>
                    <a:pt x="45909" y="25167"/>
                  </a:lnTo>
                  <a:lnTo>
                    <a:pt x="45978" y="25306"/>
                  </a:lnTo>
                  <a:lnTo>
                    <a:pt x="45770" y="25513"/>
                  </a:lnTo>
                  <a:lnTo>
                    <a:pt x="45701" y="25720"/>
                  </a:lnTo>
                  <a:lnTo>
                    <a:pt x="45632" y="25997"/>
                  </a:lnTo>
                  <a:lnTo>
                    <a:pt x="45701" y="26273"/>
                  </a:lnTo>
                  <a:lnTo>
                    <a:pt x="45909" y="26481"/>
                  </a:lnTo>
                  <a:lnTo>
                    <a:pt x="46116" y="26619"/>
                  </a:lnTo>
                  <a:lnTo>
                    <a:pt x="46393" y="26688"/>
                  </a:lnTo>
                  <a:lnTo>
                    <a:pt x="46600" y="26619"/>
                  </a:lnTo>
                  <a:lnTo>
                    <a:pt x="46669" y="26757"/>
                  </a:lnTo>
                  <a:lnTo>
                    <a:pt x="46877" y="27034"/>
                  </a:lnTo>
                  <a:lnTo>
                    <a:pt x="47084" y="27172"/>
                  </a:lnTo>
                  <a:lnTo>
                    <a:pt x="47361" y="27172"/>
                  </a:lnTo>
                  <a:lnTo>
                    <a:pt x="47637" y="27103"/>
                  </a:lnTo>
                  <a:lnTo>
                    <a:pt x="47845" y="26965"/>
                  </a:lnTo>
                  <a:lnTo>
                    <a:pt x="47983" y="26827"/>
                  </a:lnTo>
                  <a:lnTo>
                    <a:pt x="48052" y="26619"/>
                  </a:lnTo>
                  <a:lnTo>
                    <a:pt x="48052" y="26412"/>
                  </a:lnTo>
                  <a:lnTo>
                    <a:pt x="48259" y="26412"/>
                  </a:lnTo>
                  <a:lnTo>
                    <a:pt x="48398" y="26343"/>
                  </a:lnTo>
                  <a:lnTo>
                    <a:pt x="48674" y="26135"/>
                  </a:lnTo>
                  <a:lnTo>
                    <a:pt x="48812" y="25928"/>
                  </a:lnTo>
                  <a:lnTo>
                    <a:pt x="48812" y="25651"/>
                  </a:lnTo>
                  <a:lnTo>
                    <a:pt x="48743" y="25375"/>
                  </a:lnTo>
                  <a:lnTo>
                    <a:pt x="48605" y="25098"/>
                  </a:lnTo>
                  <a:lnTo>
                    <a:pt x="48329" y="24960"/>
                  </a:lnTo>
                  <a:lnTo>
                    <a:pt x="48398" y="24683"/>
                  </a:lnTo>
                  <a:lnTo>
                    <a:pt x="48329" y="24407"/>
                  </a:lnTo>
                  <a:lnTo>
                    <a:pt x="48190" y="24268"/>
                  </a:lnTo>
                  <a:lnTo>
                    <a:pt x="49366" y="24061"/>
                  </a:lnTo>
                  <a:lnTo>
                    <a:pt x="50541" y="23992"/>
                  </a:lnTo>
                  <a:lnTo>
                    <a:pt x="52823" y="23715"/>
                  </a:lnTo>
                  <a:lnTo>
                    <a:pt x="56141" y="23370"/>
                  </a:lnTo>
                  <a:lnTo>
                    <a:pt x="59322" y="23093"/>
                  </a:lnTo>
                  <a:lnTo>
                    <a:pt x="62433" y="22817"/>
                  </a:lnTo>
                  <a:lnTo>
                    <a:pt x="65544" y="22678"/>
                  </a:lnTo>
                  <a:lnTo>
                    <a:pt x="68655" y="22540"/>
                  </a:lnTo>
                  <a:lnTo>
                    <a:pt x="71767" y="22471"/>
                  </a:lnTo>
                  <a:lnTo>
                    <a:pt x="78266" y="22471"/>
                  </a:lnTo>
                  <a:lnTo>
                    <a:pt x="77574" y="23024"/>
                  </a:lnTo>
                  <a:lnTo>
                    <a:pt x="76883" y="23508"/>
                  </a:lnTo>
                  <a:lnTo>
                    <a:pt x="76191" y="23923"/>
                  </a:lnTo>
                  <a:lnTo>
                    <a:pt x="75500" y="24268"/>
                  </a:lnTo>
                  <a:lnTo>
                    <a:pt x="74186" y="24822"/>
                  </a:lnTo>
                  <a:lnTo>
                    <a:pt x="72873" y="25236"/>
                  </a:lnTo>
                  <a:lnTo>
                    <a:pt x="70176" y="25997"/>
                  </a:lnTo>
                  <a:lnTo>
                    <a:pt x="68724" y="26412"/>
                  </a:lnTo>
                  <a:lnTo>
                    <a:pt x="67273" y="27034"/>
                  </a:lnTo>
                  <a:lnTo>
                    <a:pt x="66374" y="27518"/>
                  </a:lnTo>
                  <a:lnTo>
                    <a:pt x="66166" y="27380"/>
                  </a:lnTo>
                  <a:lnTo>
                    <a:pt x="66028" y="27311"/>
                  </a:lnTo>
                  <a:lnTo>
                    <a:pt x="65821" y="27241"/>
                  </a:lnTo>
                  <a:lnTo>
                    <a:pt x="65821" y="27034"/>
                  </a:lnTo>
                  <a:lnTo>
                    <a:pt x="65751" y="26827"/>
                  </a:lnTo>
                  <a:lnTo>
                    <a:pt x="65613" y="26688"/>
                  </a:lnTo>
                  <a:lnTo>
                    <a:pt x="65406" y="26550"/>
                  </a:lnTo>
                  <a:lnTo>
                    <a:pt x="65129" y="26481"/>
                  </a:lnTo>
                  <a:lnTo>
                    <a:pt x="64853" y="26481"/>
                  </a:lnTo>
                  <a:lnTo>
                    <a:pt x="64645" y="26619"/>
                  </a:lnTo>
                  <a:lnTo>
                    <a:pt x="64438" y="26827"/>
                  </a:lnTo>
                  <a:lnTo>
                    <a:pt x="64369" y="26965"/>
                  </a:lnTo>
                  <a:lnTo>
                    <a:pt x="63885" y="26965"/>
                  </a:lnTo>
                  <a:lnTo>
                    <a:pt x="63608" y="27103"/>
                  </a:lnTo>
                  <a:lnTo>
                    <a:pt x="63470" y="27311"/>
                  </a:lnTo>
                  <a:lnTo>
                    <a:pt x="63401" y="27587"/>
                  </a:lnTo>
                  <a:lnTo>
                    <a:pt x="63401" y="27864"/>
                  </a:lnTo>
                  <a:lnTo>
                    <a:pt x="63470" y="28071"/>
                  </a:lnTo>
                  <a:lnTo>
                    <a:pt x="63677" y="28278"/>
                  </a:lnTo>
                  <a:lnTo>
                    <a:pt x="63608" y="28417"/>
                  </a:lnTo>
                  <a:lnTo>
                    <a:pt x="63539" y="28693"/>
                  </a:lnTo>
                  <a:lnTo>
                    <a:pt x="63539" y="28970"/>
                  </a:lnTo>
                  <a:lnTo>
                    <a:pt x="63677" y="29177"/>
                  </a:lnTo>
                  <a:lnTo>
                    <a:pt x="63885" y="29385"/>
                  </a:lnTo>
                  <a:lnTo>
                    <a:pt x="63954" y="29454"/>
                  </a:lnTo>
                  <a:lnTo>
                    <a:pt x="63193" y="30007"/>
                  </a:lnTo>
                  <a:lnTo>
                    <a:pt x="62433" y="30560"/>
                  </a:lnTo>
                  <a:lnTo>
                    <a:pt x="61741" y="30906"/>
                  </a:lnTo>
                  <a:lnTo>
                    <a:pt x="61050" y="31182"/>
                  </a:lnTo>
                  <a:lnTo>
                    <a:pt x="60359" y="31390"/>
                  </a:lnTo>
                  <a:lnTo>
                    <a:pt x="59598" y="31597"/>
                  </a:lnTo>
                  <a:lnTo>
                    <a:pt x="58146" y="31874"/>
                  </a:lnTo>
                  <a:lnTo>
                    <a:pt x="56694" y="32219"/>
                  </a:lnTo>
                  <a:lnTo>
                    <a:pt x="56556" y="31874"/>
                  </a:lnTo>
                  <a:lnTo>
                    <a:pt x="56349" y="31597"/>
                  </a:lnTo>
                  <a:lnTo>
                    <a:pt x="56072" y="31390"/>
                  </a:lnTo>
                  <a:lnTo>
                    <a:pt x="55726" y="31321"/>
                  </a:lnTo>
                  <a:lnTo>
                    <a:pt x="55312" y="31390"/>
                  </a:lnTo>
                  <a:lnTo>
                    <a:pt x="55035" y="31597"/>
                  </a:lnTo>
                  <a:lnTo>
                    <a:pt x="54828" y="31943"/>
                  </a:lnTo>
                  <a:lnTo>
                    <a:pt x="54758" y="32289"/>
                  </a:lnTo>
                  <a:lnTo>
                    <a:pt x="54828" y="32634"/>
                  </a:lnTo>
                  <a:lnTo>
                    <a:pt x="54966" y="32911"/>
                  </a:lnTo>
                  <a:lnTo>
                    <a:pt x="53860" y="33533"/>
                  </a:lnTo>
                  <a:lnTo>
                    <a:pt x="52753" y="34155"/>
                  </a:lnTo>
                  <a:lnTo>
                    <a:pt x="51924" y="34708"/>
                  </a:lnTo>
                  <a:lnTo>
                    <a:pt x="51647" y="34916"/>
                  </a:lnTo>
                  <a:lnTo>
                    <a:pt x="51578" y="35054"/>
                  </a:lnTo>
                  <a:lnTo>
                    <a:pt x="51647" y="35123"/>
                  </a:lnTo>
                  <a:lnTo>
                    <a:pt x="51785" y="35054"/>
                  </a:lnTo>
                  <a:lnTo>
                    <a:pt x="52269" y="34985"/>
                  </a:lnTo>
                  <a:lnTo>
                    <a:pt x="53860" y="34432"/>
                  </a:lnTo>
                  <a:lnTo>
                    <a:pt x="56556" y="33395"/>
                  </a:lnTo>
                  <a:lnTo>
                    <a:pt x="59391" y="32634"/>
                  </a:lnTo>
                  <a:lnTo>
                    <a:pt x="60773" y="32289"/>
                  </a:lnTo>
                  <a:lnTo>
                    <a:pt x="62156" y="31874"/>
                  </a:lnTo>
                  <a:lnTo>
                    <a:pt x="62295" y="32219"/>
                  </a:lnTo>
                  <a:lnTo>
                    <a:pt x="62502" y="32496"/>
                  </a:lnTo>
                  <a:lnTo>
                    <a:pt x="62779" y="32634"/>
                  </a:lnTo>
                  <a:lnTo>
                    <a:pt x="63124" y="32703"/>
                  </a:lnTo>
                  <a:lnTo>
                    <a:pt x="63470" y="32634"/>
                  </a:lnTo>
                  <a:lnTo>
                    <a:pt x="63816" y="32427"/>
                  </a:lnTo>
                  <a:lnTo>
                    <a:pt x="64023" y="32150"/>
                  </a:lnTo>
                  <a:lnTo>
                    <a:pt x="64092" y="31735"/>
                  </a:lnTo>
                  <a:lnTo>
                    <a:pt x="64023" y="31459"/>
                  </a:lnTo>
                  <a:lnTo>
                    <a:pt x="63954" y="31251"/>
                  </a:lnTo>
                  <a:lnTo>
                    <a:pt x="66858" y="30007"/>
                  </a:lnTo>
                  <a:lnTo>
                    <a:pt x="68379" y="29454"/>
                  </a:lnTo>
                  <a:lnTo>
                    <a:pt x="69831" y="28901"/>
                  </a:lnTo>
                  <a:lnTo>
                    <a:pt x="69831" y="28901"/>
                  </a:lnTo>
                  <a:lnTo>
                    <a:pt x="69623" y="29730"/>
                  </a:lnTo>
                  <a:lnTo>
                    <a:pt x="69347" y="30560"/>
                  </a:lnTo>
                  <a:lnTo>
                    <a:pt x="69001" y="31321"/>
                  </a:lnTo>
                  <a:lnTo>
                    <a:pt x="68517" y="32012"/>
                  </a:lnTo>
                  <a:lnTo>
                    <a:pt x="68102" y="32565"/>
                  </a:lnTo>
                  <a:lnTo>
                    <a:pt x="67618" y="33049"/>
                  </a:lnTo>
                  <a:lnTo>
                    <a:pt x="67134" y="33602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6"/>
                  </a:lnTo>
                  <a:lnTo>
                    <a:pt x="66374" y="34985"/>
                  </a:lnTo>
                  <a:lnTo>
                    <a:pt x="66512" y="34916"/>
                  </a:lnTo>
                  <a:lnTo>
                    <a:pt x="66789" y="34708"/>
                  </a:lnTo>
                  <a:lnTo>
                    <a:pt x="67756" y="33948"/>
                  </a:lnTo>
                  <a:lnTo>
                    <a:pt x="68379" y="33464"/>
                  </a:lnTo>
                  <a:lnTo>
                    <a:pt x="69001" y="33049"/>
                  </a:lnTo>
                  <a:lnTo>
                    <a:pt x="69001" y="33049"/>
                  </a:lnTo>
                  <a:lnTo>
                    <a:pt x="68863" y="33326"/>
                  </a:lnTo>
                  <a:lnTo>
                    <a:pt x="68794" y="33671"/>
                  </a:lnTo>
                  <a:lnTo>
                    <a:pt x="68863" y="34086"/>
                  </a:lnTo>
                  <a:lnTo>
                    <a:pt x="69070" y="34363"/>
                  </a:lnTo>
                  <a:lnTo>
                    <a:pt x="69416" y="34570"/>
                  </a:lnTo>
                  <a:lnTo>
                    <a:pt x="69762" y="34639"/>
                  </a:lnTo>
                  <a:lnTo>
                    <a:pt x="70107" y="34570"/>
                  </a:lnTo>
                  <a:lnTo>
                    <a:pt x="70453" y="34363"/>
                  </a:lnTo>
                  <a:lnTo>
                    <a:pt x="70660" y="34086"/>
                  </a:lnTo>
                  <a:lnTo>
                    <a:pt x="70729" y="33671"/>
                  </a:lnTo>
                  <a:lnTo>
                    <a:pt x="70660" y="33326"/>
                  </a:lnTo>
                  <a:lnTo>
                    <a:pt x="70453" y="32980"/>
                  </a:lnTo>
                  <a:lnTo>
                    <a:pt x="70107" y="32772"/>
                  </a:lnTo>
                  <a:lnTo>
                    <a:pt x="69762" y="32703"/>
                  </a:lnTo>
                  <a:lnTo>
                    <a:pt x="69692" y="32703"/>
                  </a:lnTo>
                  <a:lnTo>
                    <a:pt x="69969" y="32565"/>
                  </a:lnTo>
                  <a:lnTo>
                    <a:pt x="70176" y="32358"/>
                  </a:lnTo>
                  <a:lnTo>
                    <a:pt x="70591" y="31805"/>
                  </a:lnTo>
                  <a:lnTo>
                    <a:pt x="70937" y="31182"/>
                  </a:lnTo>
                  <a:lnTo>
                    <a:pt x="71213" y="30560"/>
                  </a:lnTo>
                  <a:lnTo>
                    <a:pt x="71352" y="30906"/>
                  </a:lnTo>
                  <a:lnTo>
                    <a:pt x="71628" y="31182"/>
                  </a:lnTo>
                  <a:lnTo>
                    <a:pt x="71974" y="31390"/>
                  </a:lnTo>
                  <a:lnTo>
                    <a:pt x="72320" y="31459"/>
                  </a:lnTo>
                  <a:lnTo>
                    <a:pt x="72665" y="31390"/>
                  </a:lnTo>
                  <a:lnTo>
                    <a:pt x="73011" y="31251"/>
                  </a:lnTo>
                  <a:lnTo>
                    <a:pt x="73218" y="30975"/>
                  </a:lnTo>
                  <a:lnTo>
                    <a:pt x="73426" y="30698"/>
                  </a:lnTo>
                  <a:lnTo>
                    <a:pt x="73702" y="30767"/>
                  </a:lnTo>
                  <a:lnTo>
                    <a:pt x="73979" y="30837"/>
                  </a:lnTo>
                  <a:lnTo>
                    <a:pt x="74186" y="30837"/>
                  </a:lnTo>
                  <a:lnTo>
                    <a:pt x="74394" y="30767"/>
                  </a:lnTo>
                  <a:lnTo>
                    <a:pt x="74601" y="30629"/>
                  </a:lnTo>
                  <a:lnTo>
                    <a:pt x="74809" y="30491"/>
                  </a:lnTo>
                  <a:lnTo>
                    <a:pt x="74947" y="30284"/>
                  </a:lnTo>
                  <a:lnTo>
                    <a:pt x="75016" y="30145"/>
                  </a:lnTo>
                  <a:lnTo>
                    <a:pt x="75085" y="29869"/>
                  </a:lnTo>
                  <a:lnTo>
                    <a:pt x="75154" y="29661"/>
                  </a:lnTo>
                  <a:lnTo>
                    <a:pt x="75085" y="29454"/>
                  </a:lnTo>
                  <a:lnTo>
                    <a:pt x="75016" y="29177"/>
                  </a:lnTo>
                  <a:lnTo>
                    <a:pt x="74947" y="28970"/>
                  </a:lnTo>
                  <a:lnTo>
                    <a:pt x="74739" y="28832"/>
                  </a:lnTo>
                  <a:lnTo>
                    <a:pt x="74947" y="28624"/>
                  </a:lnTo>
                  <a:lnTo>
                    <a:pt x="75016" y="28486"/>
                  </a:lnTo>
                  <a:lnTo>
                    <a:pt x="75085" y="28209"/>
                  </a:lnTo>
                  <a:lnTo>
                    <a:pt x="75154" y="28002"/>
                  </a:lnTo>
                  <a:lnTo>
                    <a:pt x="75085" y="27725"/>
                  </a:lnTo>
                  <a:lnTo>
                    <a:pt x="74947" y="27449"/>
                  </a:lnTo>
                  <a:lnTo>
                    <a:pt x="76330" y="26965"/>
                  </a:lnTo>
                  <a:lnTo>
                    <a:pt x="77643" y="26343"/>
                  </a:lnTo>
                  <a:lnTo>
                    <a:pt x="78957" y="25720"/>
                  </a:lnTo>
                  <a:lnTo>
                    <a:pt x="80201" y="25098"/>
                  </a:lnTo>
                  <a:lnTo>
                    <a:pt x="80824" y="24614"/>
                  </a:lnTo>
                  <a:lnTo>
                    <a:pt x="81515" y="24130"/>
                  </a:lnTo>
                  <a:lnTo>
                    <a:pt x="81515" y="24130"/>
                  </a:lnTo>
                  <a:lnTo>
                    <a:pt x="81308" y="24338"/>
                  </a:lnTo>
                  <a:lnTo>
                    <a:pt x="81100" y="24476"/>
                  </a:lnTo>
                  <a:lnTo>
                    <a:pt x="80962" y="24683"/>
                  </a:lnTo>
                  <a:lnTo>
                    <a:pt x="80893" y="24960"/>
                  </a:lnTo>
                  <a:lnTo>
                    <a:pt x="80824" y="25167"/>
                  </a:lnTo>
                  <a:lnTo>
                    <a:pt x="80824" y="25444"/>
                  </a:lnTo>
                  <a:lnTo>
                    <a:pt x="80893" y="25651"/>
                  </a:lnTo>
                  <a:lnTo>
                    <a:pt x="80962" y="25928"/>
                  </a:lnTo>
                  <a:lnTo>
                    <a:pt x="81100" y="26135"/>
                  </a:lnTo>
                  <a:lnTo>
                    <a:pt x="81239" y="26343"/>
                  </a:lnTo>
                  <a:lnTo>
                    <a:pt x="81446" y="26550"/>
                  </a:lnTo>
                  <a:lnTo>
                    <a:pt x="81653" y="26619"/>
                  </a:lnTo>
                  <a:lnTo>
                    <a:pt x="81930" y="26688"/>
                  </a:lnTo>
                  <a:lnTo>
                    <a:pt x="82137" y="26757"/>
                  </a:lnTo>
                  <a:lnTo>
                    <a:pt x="82414" y="26757"/>
                  </a:lnTo>
                  <a:lnTo>
                    <a:pt x="82690" y="26688"/>
                  </a:lnTo>
                  <a:lnTo>
                    <a:pt x="82760" y="26965"/>
                  </a:lnTo>
                  <a:lnTo>
                    <a:pt x="82898" y="27241"/>
                  </a:lnTo>
                  <a:lnTo>
                    <a:pt x="83105" y="27449"/>
                  </a:lnTo>
                  <a:lnTo>
                    <a:pt x="83313" y="27587"/>
                  </a:lnTo>
                  <a:lnTo>
                    <a:pt x="83589" y="27725"/>
                  </a:lnTo>
                  <a:lnTo>
                    <a:pt x="83797" y="27795"/>
                  </a:lnTo>
                  <a:lnTo>
                    <a:pt x="84350" y="27795"/>
                  </a:lnTo>
                  <a:lnTo>
                    <a:pt x="84626" y="27656"/>
                  </a:lnTo>
                  <a:lnTo>
                    <a:pt x="84972" y="27449"/>
                  </a:lnTo>
                  <a:lnTo>
                    <a:pt x="85249" y="27103"/>
                  </a:lnTo>
                  <a:lnTo>
                    <a:pt x="85387" y="26757"/>
                  </a:lnTo>
                  <a:lnTo>
                    <a:pt x="85456" y="26343"/>
                  </a:lnTo>
                  <a:lnTo>
                    <a:pt x="85802" y="26273"/>
                  </a:lnTo>
                  <a:lnTo>
                    <a:pt x="86078" y="26204"/>
                  </a:lnTo>
                  <a:lnTo>
                    <a:pt x="86355" y="26066"/>
                  </a:lnTo>
                  <a:lnTo>
                    <a:pt x="86562" y="25859"/>
                  </a:lnTo>
                  <a:lnTo>
                    <a:pt x="86700" y="25651"/>
                  </a:lnTo>
                  <a:lnTo>
                    <a:pt x="86839" y="25375"/>
                  </a:lnTo>
                  <a:lnTo>
                    <a:pt x="86908" y="25167"/>
                  </a:lnTo>
                  <a:lnTo>
                    <a:pt x="86908" y="24891"/>
                  </a:lnTo>
                  <a:lnTo>
                    <a:pt x="86908" y="24614"/>
                  </a:lnTo>
                  <a:lnTo>
                    <a:pt x="86770" y="24338"/>
                  </a:lnTo>
                  <a:lnTo>
                    <a:pt x="86631" y="24061"/>
                  </a:lnTo>
                  <a:lnTo>
                    <a:pt x="86424" y="23854"/>
                  </a:lnTo>
                  <a:lnTo>
                    <a:pt x="86217" y="23715"/>
                  </a:lnTo>
                  <a:lnTo>
                    <a:pt x="86009" y="23577"/>
                  </a:lnTo>
                  <a:lnTo>
                    <a:pt x="86078" y="23301"/>
                  </a:lnTo>
                  <a:lnTo>
                    <a:pt x="86078" y="23024"/>
                  </a:lnTo>
                  <a:lnTo>
                    <a:pt x="86078" y="22747"/>
                  </a:lnTo>
                  <a:lnTo>
                    <a:pt x="85940" y="22471"/>
                  </a:lnTo>
                  <a:lnTo>
                    <a:pt x="85871" y="22333"/>
                  </a:lnTo>
                  <a:lnTo>
                    <a:pt x="94167" y="22609"/>
                  </a:lnTo>
                  <a:lnTo>
                    <a:pt x="100321" y="22886"/>
                  </a:lnTo>
                  <a:lnTo>
                    <a:pt x="101220" y="26204"/>
                  </a:lnTo>
                  <a:lnTo>
                    <a:pt x="101704" y="27725"/>
                  </a:lnTo>
                  <a:lnTo>
                    <a:pt x="102257" y="29177"/>
                  </a:lnTo>
                  <a:lnTo>
                    <a:pt x="102810" y="30698"/>
                  </a:lnTo>
                  <a:lnTo>
                    <a:pt x="103225" y="32219"/>
                  </a:lnTo>
                  <a:lnTo>
                    <a:pt x="103639" y="33879"/>
                  </a:lnTo>
                  <a:lnTo>
                    <a:pt x="103847" y="34778"/>
                  </a:lnTo>
                  <a:lnTo>
                    <a:pt x="103916" y="35676"/>
                  </a:lnTo>
                  <a:lnTo>
                    <a:pt x="103985" y="36575"/>
                  </a:lnTo>
                  <a:lnTo>
                    <a:pt x="103916" y="37474"/>
                  </a:lnTo>
                  <a:lnTo>
                    <a:pt x="103709" y="38304"/>
                  </a:lnTo>
                  <a:lnTo>
                    <a:pt x="103570" y="38718"/>
                  </a:lnTo>
                  <a:lnTo>
                    <a:pt x="103363" y="39064"/>
                  </a:lnTo>
                  <a:lnTo>
                    <a:pt x="103086" y="39410"/>
                  </a:lnTo>
                  <a:lnTo>
                    <a:pt x="102810" y="39755"/>
                  </a:lnTo>
                  <a:lnTo>
                    <a:pt x="102533" y="39963"/>
                  </a:lnTo>
                  <a:lnTo>
                    <a:pt x="102188" y="40239"/>
                  </a:lnTo>
                  <a:lnTo>
                    <a:pt x="101773" y="40378"/>
                  </a:lnTo>
                  <a:lnTo>
                    <a:pt x="101427" y="40447"/>
                  </a:lnTo>
                  <a:lnTo>
                    <a:pt x="101012" y="40516"/>
                  </a:lnTo>
                  <a:lnTo>
                    <a:pt x="100597" y="40447"/>
                  </a:lnTo>
                  <a:lnTo>
                    <a:pt x="100252" y="40309"/>
                  </a:lnTo>
                  <a:lnTo>
                    <a:pt x="99906" y="40032"/>
                  </a:lnTo>
                  <a:lnTo>
                    <a:pt x="99629" y="39755"/>
                  </a:lnTo>
                  <a:lnTo>
                    <a:pt x="99422" y="39410"/>
                  </a:lnTo>
                  <a:lnTo>
                    <a:pt x="99353" y="39202"/>
                  </a:lnTo>
                  <a:lnTo>
                    <a:pt x="99284" y="38926"/>
                  </a:lnTo>
                  <a:lnTo>
                    <a:pt x="99284" y="38649"/>
                  </a:lnTo>
                  <a:lnTo>
                    <a:pt x="99284" y="38373"/>
                  </a:lnTo>
                  <a:lnTo>
                    <a:pt x="99699" y="37958"/>
                  </a:lnTo>
                  <a:lnTo>
                    <a:pt x="99906" y="37820"/>
                  </a:lnTo>
                  <a:lnTo>
                    <a:pt x="100183" y="37820"/>
                  </a:lnTo>
                  <a:lnTo>
                    <a:pt x="100252" y="37889"/>
                  </a:lnTo>
                  <a:lnTo>
                    <a:pt x="100321" y="38027"/>
                  </a:lnTo>
                  <a:lnTo>
                    <a:pt x="100390" y="38234"/>
                  </a:lnTo>
                  <a:lnTo>
                    <a:pt x="100459" y="38442"/>
                  </a:lnTo>
                  <a:lnTo>
                    <a:pt x="100597" y="38649"/>
                  </a:lnTo>
                  <a:lnTo>
                    <a:pt x="100736" y="38718"/>
                  </a:lnTo>
                  <a:lnTo>
                    <a:pt x="100943" y="38788"/>
                  </a:lnTo>
                  <a:lnTo>
                    <a:pt x="101150" y="38788"/>
                  </a:lnTo>
                  <a:lnTo>
                    <a:pt x="101289" y="38718"/>
                  </a:lnTo>
                  <a:lnTo>
                    <a:pt x="101427" y="38580"/>
                  </a:lnTo>
                  <a:lnTo>
                    <a:pt x="101565" y="38373"/>
                  </a:lnTo>
                  <a:lnTo>
                    <a:pt x="101565" y="38027"/>
                  </a:lnTo>
                  <a:lnTo>
                    <a:pt x="101565" y="37612"/>
                  </a:lnTo>
                  <a:lnTo>
                    <a:pt x="101427" y="37267"/>
                  </a:lnTo>
                  <a:lnTo>
                    <a:pt x="101289" y="36921"/>
                  </a:lnTo>
                  <a:lnTo>
                    <a:pt x="101081" y="36644"/>
                  </a:lnTo>
                  <a:lnTo>
                    <a:pt x="100736" y="36437"/>
                  </a:lnTo>
                  <a:lnTo>
                    <a:pt x="100390" y="36299"/>
                  </a:lnTo>
                  <a:lnTo>
                    <a:pt x="99975" y="36229"/>
                  </a:lnTo>
                  <a:lnTo>
                    <a:pt x="99560" y="36229"/>
                  </a:lnTo>
                  <a:lnTo>
                    <a:pt x="99145" y="36368"/>
                  </a:lnTo>
                  <a:lnTo>
                    <a:pt x="98731" y="36575"/>
                  </a:lnTo>
                  <a:lnTo>
                    <a:pt x="98385" y="36852"/>
                  </a:lnTo>
                  <a:lnTo>
                    <a:pt x="98108" y="37197"/>
                  </a:lnTo>
                  <a:lnTo>
                    <a:pt x="97832" y="37543"/>
                  </a:lnTo>
                  <a:lnTo>
                    <a:pt x="97694" y="37958"/>
                  </a:lnTo>
                  <a:lnTo>
                    <a:pt x="97555" y="38373"/>
                  </a:lnTo>
                  <a:lnTo>
                    <a:pt x="97486" y="38926"/>
                  </a:lnTo>
                  <a:lnTo>
                    <a:pt x="97555" y="39479"/>
                  </a:lnTo>
                  <a:lnTo>
                    <a:pt x="97694" y="39963"/>
                  </a:lnTo>
                  <a:lnTo>
                    <a:pt x="97832" y="40378"/>
                  </a:lnTo>
                  <a:lnTo>
                    <a:pt x="98108" y="40793"/>
                  </a:lnTo>
                  <a:lnTo>
                    <a:pt x="98454" y="41138"/>
                  </a:lnTo>
                  <a:lnTo>
                    <a:pt x="98800" y="41484"/>
                  </a:lnTo>
                  <a:lnTo>
                    <a:pt x="99215" y="41691"/>
                  </a:lnTo>
                  <a:lnTo>
                    <a:pt x="99699" y="41899"/>
                  </a:lnTo>
                  <a:lnTo>
                    <a:pt x="100183" y="42037"/>
                  </a:lnTo>
                  <a:lnTo>
                    <a:pt x="100666" y="42175"/>
                  </a:lnTo>
                  <a:lnTo>
                    <a:pt x="101634" y="42175"/>
                  </a:lnTo>
                  <a:lnTo>
                    <a:pt x="102118" y="42106"/>
                  </a:lnTo>
                  <a:lnTo>
                    <a:pt x="102602" y="41968"/>
                  </a:lnTo>
                  <a:lnTo>
                    <a:pt x="103086" y="41691"/>
                  </a:lnTo>
                  <a:lnTo>
                    <a:pt x="103639" y="41346"/>
                  </a:lnTo>
                  <a:lnTo>
                    <a:pt x="104123" y="40931"/>
                  </a:lnTo>
                  <a:lnTo>
                    <a:pt x="104538" y="40447"/>
                  </a:lnTo>
                  <a:lnTo>
                    <a:pt x="104815" y="39963"/>
                  </a:lnTo>
                  <a:lnTo>
                    <a:pt x="105091" y="39410"/>
                  </a:lnTo>
                  <a:lnTo>
                    <a:pt x="105299" y="38857"/>
                  </a:lnTo>
                  <a:lnTo>
                    <a:pt x="105437" y="38304"/>
                  </a:lnTo>
                  <a:lnTo>
                    <a:pt x="105575" y="37681"/>
                  </a:lnTo>
                  <a:lnTo>
                    <a:pt x="105644" y="37059"/>
                  </a:lnTo>
                  <a:lnTo>
                    <a:pt x="105644" y="36437"/>
                  </a:lnTo>
                  <a:lnTo>
                    <a:pt x="105575" y="35192"/>
                  </a:lnTo>
                  <a:lnTo>
                    <a:pt x="105368" y="33948"/>
                  </a:lnTo>
                  <a:lnTo>
                    <a:pt x="105160" y="32772"/>
                  </a:lnTo>
                  <a:lnTo>
                    <a:pt x="104815" y="31321"/>
                  </a:lnTo>
                  <a:lnTo>
                    <a:pt x="104400" y="29869"/>
                  </a:lnTo>
                  <a:lnTo>
                    <a:pt x="103363" y="27103"/>
                  </a:lnTo>
                  <a:lnTo>
                    <a:pt x="102879" y="25651"/>
                  </a:lnTo>
                  <a:lnTo>
                    <a:pt x="102395" y="24130"/>
                  </a:lnTo>
                  <a:lnTo>
                    <a:pt x="102188" y="22955"/>
                  </a:lnTo>
                  <a:lnTo>
                    <a:pt x="110208" y="23231"/>
                  </a:lnTo>
                  <a:lnTo>
                    <a:pt x="112213" y="23439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4"/>
                  </a:lnTo>
                  <a:lnTo>
                    <a:pt x="121339" y="26135"/>
                  </a:lnTo>
                  <a:lnTo>
                    <a:pt x="123067" y="26965"/>
                  </a:lnTo>
                  <a:lnTo>
                    <a:pt x="124865" y="27795"/>
                  </a:lnTo>
                  <a:lnTo>
                    <a:pt x="128322" y="29454"/>
                  </a:lnTo>
                  <a:lnTo>
                    <a:pt x="131848" y="31044"/>
                  </a:lnTo>
                  <a:lnTo>
                    <a:pt x="135305" y="32703"/>
                  </a:lnTo>
                  <a:lnTo>
                    <a:pt x="137033" y="33602"/>
                  </a:lnTo>
                  <a:lnTo>
                    <a:pt x="138693" y="34501"/>
                  </a:lnTo>
                  <a:lnTo>
                    <a:pt x="140214" y="35400"/>
                  </a:lnTo>
                  <a:lnTo>
                    <a:pt x="141666" y="36437"/>
                  </a:lnTo>
                  <a:lnTo>
                    <a:pt x="143048" y="37543"/>
                  </a:lnTo>
                  <a:lnTo>
                    <a:pt x="144431" y="38718"/>
                  </a:lnTo>
                  <a:lnTo>
                    <a:pt x="145053" y="39133"/>
                  </a:lnTo>
                  <a:lnTo>
                    <a:pt x="145607" y="39617"/>
                  </a:lnTo>
                  <a:lnTo>
                    <a:pt x="146920" y="40378"/>
                  </a:lnTo>
                  <a:lnTo>
                    <a:pt x="148165" y="41207"/>
                  </a:lnTo>
                  <a:lnTo>
                    <a:pt x="149409" y="42037"/>
                  </a:lnTo>
                  <a:lnTo>
                    <a:pt x="149133" y="42106"/>
                  </a:lnTo>
                  <a:lnTo>
                    <a:pt x="148856" y="42244"/>
                  </a:lnTo>
                  <a:lnTo>
                    <a:pt x="148580" y="42452"/>
                  </a:lnTo>
                  <a:lnTo>
                    <a:pt x="148441" y="42659"/>
                  </a:lnTo>
                  <a:lnTo>
                    <a:pt x="148303" y="43074"/>
                  </a:lnTo>
                  <a:lnTo>
                    <a:pt x="148372" y="43489"/>
                  </a:lnTo>
                  <a:lnTo>
                    <a:pt x="148510" y="43835"/>
                  </a:lnTo>
                  <a:lnTo>
                    <a:pt x="148856" y="44111"/>
                  </a:lnTo>
                  <a:lnTo>
                    <a:pt x="148718" y="44319"/>
                  </a:lnTo>
                  <a:lnTo>
                    <a:pt x="148580" y="44526"/>
                  </a:lnTo>
                  <a:lnTo>
                    <a:pt x="148580" y="44803"/>
                  </a:lnTo>
                  <a:lnTo>
                    <a:pt x="148580" y="45010"/>
                  </a:lnTo>
                  <a:lnTo>
                    <a:pt x="148649" y="45217"/>
                  </a:lnTo>
                  <a:lnTo>
                    <a:pt x="148718" y="45425"/>
                  </a:lnTo>
                  <a:lnTo>
                    <a:pt x="148856" y="45563"/>
                  </a:lnTo>
                  <a:lnTo>
                    <a:pt x="148994" y="45701"/>
                  </a:lnTo>
                  <a:lnTo>
                    <a:pt x="149202" y="45840"/>
                  </a:lnTo>
                  <a:lnTo>
                    <a:pt x="149547" y="45978"/>
                  </a:lnTo>
                  <a:lnTo>
                    <a:pt x="149893" y="45978"/>
                  </a:lnTo>
                  <a:lnTo>
                    <a:pt x="150170" y="45840"/>
                  </a:lnTo>
                  <a:lnTo>
                    <a:pt x="150446" y="45701"/>
                  </a:lnTo>
                  <a:lnTo>
                    <a:pt x="150654" y="45909"/>
                  </a:lnTo>
                  <a:lnTo>
                    <a:pt x="150861" y="46047"/>
                  </a:lnTo>
                  <a:lnTo>
                    <a:pt x="151207" y="46116"/>
                  </a:lnTo>
                  <a:lnTo>
                    <a:pt x="151553" y="46116"/>
                  </a:lnTo>
                  <a:lnTo>
                    <a:pt x="151898" y="46047"/>
                  </a:lnTo>
                  <a:lnTo>
                    <a:pt x="152175" y="45840"/>
                  </a:lnTo>
                  <a:lnTo>
                    <a:pt x="153281" y="48260"/>
                  </a:lnTo>
                  <a:lnTo>
                    <a:pt x="156807" y="55519"/>
                  </a:lnTo>
                  <a:lnTo>
                    <a:pt x="157775" y="57524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7"/>
                  </a:lnTo>
                  <a:lnTo>
                    <a:pt x="161163" y="65890"/>
                  </a:lnTo>
                  <a:lnTo>
                    <a:pt x="161854" y="67964"/>
                  </a:lnTo>
                  <a:lnTo>
                    <a:pt x="162546" y="70107"/>
                  </a:lnTo>
                  <a:lnTo>
                    <a:pt x="163168" y="72320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5"/>
                  </a:lnTo>
                  <a:lnTo>
                    <a:pt x="164205" y="60912"/>
                  </a:lnTo>
                  <a:lnTo>
                    <a:pt x="164067" y="60705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3"/>
                  </a:lnTo>
                  <a:lnTo>
                    <a:pt x="162131" y="56694"/>
                  </a:lnTo>
                  <a:lnTo>
                    <a:pt x="160264" y="53307"/>
                  </a:lnTo>
                  <a:lnTo>
                    <a:pt x="156461" y="46531"/>
                  </a:lnTo>
                  <a:lnTo>
                    <a:pt x="156047" y="45840"/>
                  </a:lnTo>
                  <a:lnTo>
                    <a:pt x="155701" y="45079"/>
                  </a:lnTo>
                  <a:lnTo>
                    <a:pt x="155148" y="43489"/>
                  </a:lnTo>
                  <a:lnTo>
                    <a:pt x="154664" y="41968"/>
                  </a:lnTo>
                  <a:lnTo>
                    <a:pt x="154318" y="41207"/>
                  </a:lnTo>
                  <a:lnTo>
                    <a:pt x="153972" y="40447"/>
                  </a:lnTo>
                  <a:lnTo>
                    <a:pt x="153143" y="38995"/>
                  </a:lnTo>
                  <a:lnTo>
                    <a:pt x="152313" y="37681"/>
                  </a:lnTo>
                  <a:lnTo>
                    <a:pt x="152382" y="37543"/>
                  </a:lnTo>
                  <a:lnTo>
                    <a:pt x="152520" y="37612"/>
                  </a:lnTo>
                  <a:lnTo>
                    <a:pt x="153004" y="37612"/>
                  </a:lnTo>
                  <a:lnTo>
                    <a:pt x="153212" y="37474"/>
                  </a:lnTo>
                  <a:lnTo>
                    <a:pt x="153419" y="37197"/>
                  </a:lnTo>
                  <a:lnTo>
                    <a:pt x="153488" y="36921"/>
                  </a:lnTo>
                  <a:lnTo>
                    <a:pt x="153419" y="36644"/>
                  </a:lnTo>
                  <a:lnTo>
                    <a:pt x="153281" y="36437"/>
                  </a:lnTo>
                  <a:lnTo>
                    <a:pt x="153419" y="36160"/>
                  </a:lnTo>
                  <a:lnTo>
                    <a:pt x="153558" y="35884"/>
                  </a:lnTo>
                  <a:lnTo>
                    <a:pt x="153488" y="35607"/>
                  </a:lnTo>
                  <a:lnTo>
                    <a:pt x="153350" y="35400"/>
                  </a:lnTo>
                  <a:lnTo>
                    <a:pt x="153143" y="35192"/>
                  </a:lnTo>
                  <a:lnTo>
                    <a:pt x="152797" y="35123"/>
                  </a:lnTo>
                  <a:lnTo>
                    <a:pt x="152659" y="35123"/>
                  </a:lnTo>
                  <a:lnTo>
                    <a:pt x="152451" y="35192"/>
                  </a:lnTo>
                  <a:lnTo>
                    <a:pt x="152382" y="35054"/>
                  </a:lnTo>
                  <a:lnTo>
                    <a:pt x="152244" y="34916"/>
                  </a:lnTo>
                  <a:lnTo>
                    <a:pt x="152036" y="34778"/>
                  </a:lnTo>
                  <a:lnTo>
                    <a:pt x="151553" y="34778"/>
                  </a:lnTo>
                  <a:lnTo>
                    <a:pt x="151345" y="34847"/>
                  </a:lnTo>
                  <a:lnTo>
                    <a:pt x="151207" y="35054"/>
                  </a:lnTo>
                  <a:lnTo>
                    <a:pt x="151069" y="35261"/>
                  </a:lnTo>
                  <a:lnTo>
                    <a:pt x="150792" y="34432"/>
                  </a:lnTo>
                  <a:lnTo>
                    <a:pt x="150308" y="32911"/>
                  </a:lnTo>
                  <a:lnTo>
                    <a:pt x="150170" y="32150"/>
                  </a:lnTo>
                  <a:lnTo>
                    <a:pt x="149962" y="31390"/>
                  </a:lnTo>
                  <a:lnTo>
                    <a:pt x="149893" y="30629"/>
                  </a:lnTo>
                  <a:lnTo>
                    <a:pt x="149893" y="29869"/>
                  </a:lnTo>
                  <a:lnTo>
                    <a:pt x="149893" y="29108"/>
                  </a:lnTo>
                  <a:lnTo>
                    <a:pt x="150031" y="28348"/>
                  </a:lnTo>
                  <a:lnTo>
                    <a:pt x="150377" y="27172"/>
                  </a:lnTo>
                  <a:lnTo>
                    <a:pt x="150585" y="26550"/>
                  </a:lnTo>
                  <a:lnTo>
                    <a:pt x="150861" y="25997"/>
                  </a:lnTo>
                  <a:lnTo>
                    <a:pt x="150999" y="26343"/>
                  </a:lnTo>
                  <a:lnTo>
                    <a:pt x="151207" y="26550"/>
                  </a:lnTo>
                  <a:lnTo>
                    <a:pt x="151483" y="26688"/>
                  </a:lnTo>
                  <a:lnTo>
                    <a:pt x="151829" y="26757"/>
                  </a:lnTo>
                  <a:lnTo>
                    <a:pt x="152175" y="26688"/>
                  </a:lnTo>
                  <a:lnTo>
                    <a:pt x="152520" y="26481"/>
                  </a:lnTo>
                  <a:lnTo>
                    <a:pt x="152728" y="26204"/>
                  </a:lnTo>
                  <a:lnTo>
                    <a:pt x="152797" y="25789"/>
                  </a:lnTo>
                  <a:lnTo>
                    <a:pt x="152728" y="25444"/>
                  </a:lnTo>
                  <a:lnTo>
                    <a:pt x="152520" y="25098"/>
                  </a:lnTo>
                  <a:lnTo>
                    <a:pt x="152175" y="24891"/>
                  </a:lnTo>
                  <a:lnTo>
                    <a:pt x="151829" y="24822"/>
                  </a:lnTo>
                  <a:lnTo>
                    <a:pt x="151760" y="24822"/>
                  </a:lnTo>
                  <a:lnTo>
                    <a:pt x="153350" y="23024"/>
                  </a:lnTo>
                  <a:lnTo>
                    <a:pt x="153281" y="22886"/>
                  </a:lnTo>
                  <a:lnTo>
                    <a:pt x="153143" y="22886"/>
                  </a:lnTo>
                  <a:lnTo>
                    <a:pt x="152797" y="22955"/>
                  </a:lnTo>
                  <a:lnTo>
                    <a:pt x="152382" y="23231"/>
                  </a:lnTo>
                  <a:lnTo>
                    <a:pt x="151967" y="23577"/>
                  </a:lnTo>
                  <a:lnTo>
                    <a:pt x="151138" y="24338"/>
                  </a:lnTo>
                  <a:lnTo>
                    <a:pt x="150654" y="24822"/>
                  </a:lnTo>
                  <a:lnTo>
                    <a:pt x="150031" y="25720"/>
                  </a:lnTo>
                  <a:lnTo>
                    <a:pt x="149547" y="26619"/>
                  </a:lnTo>
                  <a:lnTo>
                    <a:pt x="149202" y="27587"/>
                  </a:lnTo>
                  <a:lnTo>
                    <a:pt x="148856" y="28624"/>
                  </a:lnTo>
                  <a:lnTo>
                    <a:pt x="148441" y="27795"/>
                  </a:lnTo>
                  <a:lnTo>
                    <a:pt x="147957" y="27034"/>
                  </a:lnTo>
                  <a:lnTo>
                    <a:pt x="146851" y="25582"/>
                  </a:lnTo>
                  <a:lnTo>
                    <a:pt x="146298" y="24891"/>
                  </a:lnTo>
                  <a:lnTo>
                    <a:pt x="145814" y="24130"/>
                  </a:lnTo>
                  <a:lnTo>
                    <a:pt x="145399" y="23370"/>
                  </a:lnTo>
                  <a:lnTo>
                    <a:pt x="145053" y="22540"/>
                  </a:lnTo>
                  <a:lnTo>
                    <a:pt x="144777" y="21849"/>
                  </a:lnTo>
                  <a:lnTo>
                    <a:pt x="145192" y="21918"/>
                  </a:lnTo>
                  <a:lnTo>
                    <a:pt x="145537" y="21849"/>
                  </a:lnTo>
                  <a:lnTo>
                    <a:pt x="145883" y="21641"/>
                  </a:lnTo>
                  <a:lnTo>
                    <a:pt x="146091" y="21295"/>
                  </a:lnTo>
                  <a:lnTo>
                    <a:pt x="146160" y="20950"/>
                  </a:lnTo>
                  <a:lnTo>
                    <a:pt x="146091" y="20535"/>
                  </a:lnTo>
                  <a:lnTo>
                    <a:pt x="145883" y="20258"/>
                  </a:lnTo>
                  <a:lnTo>
                    <a:pt x="145537" y="20051"/>
                  </a:lnTo>
                  <a:lnTo>
                    <a:pt x="145192" y="19982"/>
                  </a:lnTo>
                  <a:lnTo>
                    <a:pt x="144984" y="19982"/>
                  </a:lnTo>
                  <a:lnTo>
                    <a:pt x="144777" y="20051"/>
                  </a:lnTo>
                  <a:lnTo>
                    <a:pt x="144570" y="20189"/>
                  </a:lnTo>
                  <a:lnTo>
                    <a:pt x="144431" y="20397"/>
                  </a:lnTo>
                  <a:lnTo>
                    <a:pt x="143878" y="18253"/>
                  </a:lnTo>
                  <a:lnTo>
                    <a:pt x="143532" y="16456"/>
                  </a:lnTo>
                  <a:lnTo>
                    <a:pt x="143463" y="16318"/>
                  </a:lnTo>
                  <a:lnTo>
                    <a:pt x="143394" y="16594"/>
                  </a:lnTo>
                  <a:lnTo>
                    <a:pt x="143325" y="18115"/>
                  </a:lnTo>
                  <a:lnTo>
                    <a:pt x="143325" y="19982"/>
                  </a:lnTo>
                  <a:lnTo>
                    <a:pt x="143394" y="21088"/>
                  </a:lnTo>
                  <a:lnTo>
                    <a:pt x="143463" y="21779"/>
                  </a:lnTo>
                  <a:lnTo>
                    <a:pt x="143671" y="22471"/>
                  </a:lnTo>
                  <a:lnTo>
                    <a:pt x="143878" y="23024"/>
                  </a:lnTo>
                  <a:lnTo>
                    <a:pt x="144155" y="23646"/>
                  </a:lnTo>
                  <a:lnTo>
                    <a:pt x="144777" y="24752"/>
                  </a:lnTo>
                  <a:lnTo>
                    <a:pt x="145607" y="25859"/>
                  </a:lnTo>
                  <a:lnTo>
                    <a:pt x="145261" y="25928"/>
                  </a:lnTo>
                  <a:lnTo>
                    <a:pt x="144984" y="26135"/>
                  </a:lnTo>
                  <a:lnTo>
                    <a:pt x="144846" y="26412"/>
                  </a:lnTo>
                  <a:lnTo>
                    <a:pt x="144777" y="26757"/>
                  </a:lnTo>
                  <a:lnTo>
                    <a:pt x="144846" y="27172"/>
                  </a:lnTo>
                  <a:lnTo>
                    <a:pt x="145053" y="27449"/>
                  </a:lnTo>
                  <a:lnTo>
                    <a:pt x="145399" y="27656"/>
                  </a:lnTo>
                  <a:lnTo>
                    <a:pt x="145745" y="27725"/>
                  </a:lnTo>
                  <a:lnTo>
                    <a:pt x="146021" y="27725"/>
                  </a:lnTo>
                  <a:lnTo>
                    <a:pt x="146229" y="27587"/>
                  </a:lnTo>
                  <a:lnTo>
                    <a:pt x="146436" y="27449"/>
                  </a:lnTo>
                  <a:lnTo>
                    <a:pt x="146575" y="27241"/>
                  </a:lnTo>
                  <a:lnTo>
                    <a:pt x="146989" y="27933"/>
                  </a:lnTo>
                  <a:lnTo>
                    <a:pt x="147335" y="28693"/>
                  </a:lnTo>
                  <a:lnTo>
                    <a:pt x="147128" y="28693"/>
                  </a:lnTo>
                  <a:lnTo>
                    <a:pt x="146851" y="28762"/>
                  </a:lnTo>
                  <a:lnTo>
                    <a:pt x="146644" y="28832"/>
                  </a:lnTo>
                  <a:lnTo>
                    <a:pt x="146436" y="28970"/>
                  </a:lnTo>
                  <a:lnTo>
                    <a:pt x="146160" y="29246"/>
                  </a:lnTo>
                  <a:lnTo>
                    <a:pt x="146021" y="29523"/>
                  </a:lnTo>
                  <a:lnTo>
                    <a:pt x="145607" y="29385"/>
                  </a:lnTo>
                  <a:lnTo>
                    <a:pt x="145261" y="29385"/>
                  </a:lnTo>
                  <a:lnTo>
                    <a:pt x="144846" y="29454"/>
                  </a:lnTo>
                  <a:lnTo>
                    <a:pt x="144500" y="29661"/>
                  </a:lnTo>
                  <a:lnTo>
                    <a:pt x="144293" y="29869"/>
                  </a:lnTo>
                  <a:lnTo>
                    <a:pt x="144155" y="30145"/>
                  </a:lnTo>
                  <a:lnTo>
                    <a:pt x="144016" y="30353"/>
                  </a:lnTo>
                  <a:lnTo>
                    <a:pt x="143947" y="30629"/>
                  </a:lnTo>
                  <a:lnTo>
                    <a:pt x="143947" y="30906"/>
                  </a:lnTo>
                  <a:lnTo>
                    <a:pt x="144016" y="31182"/>
                  </a:lnTo>
                  <a:lnTo>
                    <a:pt x="144155" y="31459"/>
                  </a:lnTo>
                  <a:lnTo>
                    <a:pt x="144293" y="31666"/>
                  </a:lnTo>
                  <a:lnTo>
                    <a:pt x="144500" y="31874"/>
                  </a:lnTo>
                  <a:lnTo>
                    <a:pt x="144293" y="32081"/>
                  </a:lnTo>
                  <a:lnTo>
                    <a:pt x="144224" y="32289"/>
                  </a:lnTo>
                  <a:lnTo>
                    <a:pt x="144155" y="32565"/>
                  </a:lnTo>
                  <a:lnTo>
                    <a:pt x="144086" y="32772"/>
                  </a:lnTo>
                  <a:lnTo>
                    <a:pt x="144086" y="33049"/>
                  </a:lnTo>
                  <a:lnTo>
                    <a:pt x="144155" y="33256"/>
                  </a:lnTo>
                  <a:lnTo>
                    <a:pt x="144224" y="33533"/>
                  </a:lnTo>
                  <a:lnTo>
                    <a:pt x="144362" y="33740"/>
                  </a:lnTo>
                  <a:lnTo>
                    <a:pt x="144570" y="33948"/>
                  </a:lnTo>
                  <a:lnTo>
                    <a:pt x="144777" y="34086"/>
                  </a:lnTo>
                  <a:lnTo>
                    <a:pt x="144984" y="34155"/>
                  </a:lnTo>
                  <a:lnTo>
                    <a:pt x="145261" y="34224"/>
                  </a:lnTo>
                  <a:lnTo>
                    <a:pt x="145537" y="34294"/>
                  </a:lnTo>
                  <a:lnTo>
                    <a:pt x="145745" y="34224"/>
                  </a:lnTo>
                  <a:lnTo>
                    <a:pt x="146021" y="34155"/>
                  </a:lnTo>
                  <a:lnTo>
                    <a:pt x="146229" y="34086"/>
                  </a:lnTo>
                  <a:lnTo>
                    <a:pt x="146367" y="34294"/>
                  </a:lnTo>
                  <a:lnTo>
                    <a:pt x="146575" y="34501"/>
                  </a:lnTo>
                  <a:lnTo>
                    <a:pt x="146851" y="34708"/>
                  </a:lnTo>
                  <a:lnTo>
                    <a:pt x="147059" y="34778"/>
                  </a:lnTo>
                  <a:lnTo>
                    <a:pt x="147335" y="34847"/>
                  </a:lnTo>
                  <a:lnTo>
                    <a:pt x="147612" y="34847"/>
                  </a:lnTo>
                  <a:lnTo>
                    <a:pt x="147888" y="34778"/>
                  </a:lnTo>
                  <a:lnTo>
                    <a:pt x="148165" y="34708"/>
                  </a:lnTo>
                  <a:lnTo>
                    <a:pt x="148372" y="34570"/>
                  </a:lnTo>
                  <a:lnTo>
                    <a:pt x="148649" y="34224"/>
                  </a:lnTo>
                  <a:lnTo>
                    <a:pt x="148787" y="33879"/>
                  </a:lnTo>
                  <a:lnTo>
                    <a:pt x="149064" y="35261"/>
                  </a:lnTo>
                  <a:lnTo>
                    <a:pt x="149409" y="36575"/>
                  </a:lnTo>
                  <a:lnTo>
                    <a:pt x="149755" y="37889"/>
                  </a:lnTo>
                  <a:lnTo>
                    <a:pt x="150239" y="39133"/>
                  </a:lnTo>
                  <a:lnTo>
                    <a:pt x="148234" y="37889"/>
                  </a:lnTo>
                  <a:lnTo>
                    <a:pt x="146298" y="36506"/>
                  </a:lnTo>
                  <a:lnTo>
                    <a:pt x="142426" y="33602"/>
                  </a:lnTo>
                  <a:lnTo>
                    <a:pt x="141458" y="32980"/>
                  </a:lnTo>
                  <a:lnTo>
                    <a:pt x="140421" y="32289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8"/>
                  </a:lnTo>
                  <a:lnTo>
                    <a:pt x="131779" y="28071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243" y="24268"/>
                  </a:lnTo>
                  <a:lnTo>
                    <a:pt x="124312" y="24061"/>
                  </a:lnTo>
                  <a:lnTo>
                    <a:pt x="124312" y="23784"/>
                  </a:lnTo>
                  <a:lnTo>
                    <a:pt x="124312" y="23508"/>
                  </a:lnTo>
                  <a:lnTo>
                    <a:pt x="124658" y="23370"/>
                  </a:lnTo>
                  <a:lnTo>
                    <a:pt x="125003" y="23093"/>
                  </a:lnTo>
                  <a:lnTo>
                    <a:pt x="125142" y="22747"/>
                  </a:lnTo>
                  <a:lnTo>
                    <a:pt x="125211" y="22263"/>
                  </a:lnTo>
                  <a:lnTo>
                    <a:pt x="125072" y="21849"/>
                  </a:lnTo>
                  <a:lnTo>
                    <a:pt x="124796" y="21572"/>
                  </a:lnTo>
                  <a:lnTo>
                    <a:pt x="124450" y="21365"/>
                  </a:lnTo>
                  <a:lnTo>
                    <a:pt x="124035" y="21226"/>
                  </a:lnTo>
                  <a:lnTo>
                    <a:pt x="124035" y="21019"/>
                  </a:lnTo>
                  <a:lnTo>
                    <a:pt x="124035" y="20742"/>
                  </a:lnTo>
                  <a:lnTo>
                    <a:pt x="123897" y="20535"/>
                  </a:lnTo>
                  <a:lnTo>
                    <a:pt x="123828" y="20397"/>
                  </a:lnTo>
                  <a:lnTo>
                    <a:pt x="123621" y="20189"/>
                  </a:lnTo>
                  <a:lnTo>
                    <a:pt x="123482" y="20120"/>
                  </a:lnTo>
                  <a:lnTo>
                    <a:pt x="123275" y="19982"/>
                  </a:lnTo>
                  <a:lnTo>
                    <a:pt x="122791" y="19982"/>
                  </a:lnTo>
                  <a:lnTo>
                    <a:pt x="122445" y="20051"/>
                  </a:lnTo>
                  <a:lnTo>
                    <a:pt x="122169" y="20258"/>
                  </a:lnTo>
                  <a:lnTo>
                    <a:pt x="121961" y="20466"/>
                  </a:lnTo>
                  <a:lnTo>
                    <a:pt x="121823" y="20812"/>
                  </a:lnTo>
                  <a:lnTo>
                    <a:pt x="121546" y="20742"/>
                  </a:lnTo>
                  <a:lnTo>
                    <a:pt x="121270" y="20742"/>
                  </a:lnTo>
                  <a:lnTo>
                    <a:pt x="120924" y="19844"/>
                  </a:lnTo>
                  <a:lnTo>
                    <a:pt x="120440" y="19014"/>
                  </a:lnTo>
                  <a:lnTo>
                    <a:pt x="119541" y="17355"/>
                  </a:lnTo>
                  <a:lnTo>
                    <a:pt x="118988" y="16525"/>
                  </a:lnTo>
                  <a:lnTo>
                    <a:pt x="118366" y="15626"/>
                  </a:lnTo>
                  <a:lnTo>
                    <a:pt x="117813" y="14796"/>
                  </a:lnTo>
                  <a:lnTo>
                    <a:pt x="117329" y="13967"/>
                  </a:lnTo>
                  <a:lnTo>
                    <a:pt x="116914" y="12930"/>
                  </a:lnTo>
                  <a:lnTo>
                    <a:pt x="116499" y="11823"/>
                  </a:lnTo>
                  <a:lnTo>
                    <a:pt x="115877" y="9611"/>
                  </a:lnTo>
                  <a:lnTo>
                    <a:pt x="115324" y="7468"/>
                  </a:lnTo>
                  <a:lnTo>
                    <a:pt x="114978" y="6431"/>
                  </a:lnTo>
                  <a:lnTo>
                    <a:pt x="114494" y="5463"/>
                  </a:lnTo>
                  <a:lnTo>
                    <a:pt x="114632" y="5463"/>
                  </a:lnTo>
                  <a:lnTo>
                    <a:pt x="114978" y="5394"/>
                  </a:lnTo>
                  <a:lnTo>
                    <a:pt x="115324" y="5186"/>
                  </a:lnTo>
                  <a:lnTo>
                    <a:pt x="115531" y="4910"/>
                  </a:lnTo>
                  <a:lnTo>
                    <a:pt x="115600" y="4495"/>
                  </a:lnTo>
                  <a:lnTo>
                    <a:pt x="115531" y="4149"/>
                  </a:lnTo>
                  <a:lnTo>
                    <a:pt x="115324" y="3803"/>
                  </a:lnTo>
                  <a:lnTo>
                    <a:pt x="114978" y="3596"/>
                  </a:lnTo>
                  <a:lnTo>
                    <a:pt x="114632" y="3527"/>
                  </a:lnTo>
                  <a:lnTo>
                    <a:pt x="114287" y="3596"/>
                  </a:lnTo>
                  <a:lnTo>
                    <a:pt x="114010" y="3734"/>
                  </a:lnTo>
                  <a:lnTo>
                    <a:pt x="113803" y="4011"/>
                  </a:lnTo>
                  <a:lnTo>
                    <a:pt x="113665" y="4357"/>
                  </a:lnTo>
                  <a:lnTo>
                    <a:pt x="113250" y="3803"/>
                  </a:lnTo>
                  <a:lnTo>
                    <a:pt x="112904" y="3250"/>
                  </a:lnTo>
                  <a:lnTo>
                    <a:pt x="112766" y="2974"/>
                  </a:lnTo>
                  <a:lnTo>
                    <a:pt x="112697" y="2628"/>
                  </a:lnTo>
                  <a:lnTo>
                    <a:pt x="112697" y="2213"/>
                  </a:lnTo>
                  <a:lnTo>
                    <a:pt x="112697" y="1729"/>
                  </a:lnTo>
                  <a:lnTo>
                    <a:pt x="112835" y="900"/>
                  </a:lnTo>
                  <a:lnTo>
                    <a:pt x="112973" y="208"/>
                  </a:lnTo>
                  <a:lnTo>
                    <a:pt x="112973" y="70"/>
                  </a:lnTo>
                  <a:lnTo>
                    <a:pt x="112904" y="1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6414169" y="823621"/>
              <a:ext cx="293223" cy="295860"/>
            </a:xfrm>
            <a:custGeom>
              <a:rect b="b" l="l" r="r" t="t"/>
              <a:pathLst>
                <a:path extrusionOk="0" h="7744" w="7675">
                  <a:moveTo>
                    <a:pt x="3665" y="0"/>
                  </a:moveTo>
                  <a:lnTo>
                    <a:pt x="3181" y="69"/>
                  </a:lnTo>
                  <a:lnTo>
                    <a:pt x="2697" y="208"/>
                  </a:lnTo>
                  <a:lnTo>
                    <a:pt x="2213" y="415"/>
                  </a:lnTo>
                  <a:lnTo>
                    <a:pt x="1729" y="761"/>
                  </a:lnTo>
                  <a:lnTo>
                    <a:pt x="1383" y="553"/>
                  </a:lnTo>
                  <a:lnTo>
                    <a:pt x="968" y="553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5"/>
                  </a:lnTo>
                  <a:lnTo>
                    <a:pt x="70" y="2282"/>
                  </a:lnTo>
                  <a:lnTo>
                    <a:pt x="208" y="2489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3"/>
                  </a:lnTo>
                  <a:lnTo>
                    <a:pt x="277" y="6085"/>
                  </a:lnTo>
                  <a:lnTo>
                    <a:pt x="415" y="6430"/>
                  </a:lnTo>
                  <a:lnTo>
                    <a:pt x="623" y="6707"/>
                  </a:lnTo>
                  <a:lnTo>
                    <a:pt x="830" y="6983"/>
                  </a:lnTo>
                  <a:lnTo>
                    <a:pt x="1107" y="7191"/>
                  </a:lnTo>
                  <a:lnTo>
                    <a:pt x="1383" y="7398"/>
                  </a:lnTo>
                  <a:lnTo>
                    <a:pt x="1729" y="7536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7"/>
                  </a:lnTo>
                  <a:lnTo>
                    <a:pt x="4702" y="7260"/>
                  </a:lnTo>
                  <a:lnTo>
                    <a:pt x="5117" y="6983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2"/>
                  </a:lnTo>
                  <a:lnTo>
                    <a:pt x="6845" y="5393"/>
                  </a:lnTo>
                  <a:lnTo>
                    <a:pt x="7191" y="5186"/>
                  </a:lnTo>
                  <a:lnTo>
                    <a:pt x="7467" y="4978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1"/>
                  </a:lnTo>
                  <a:lnTo>
                    <a:pt x="7398" y="3665"/>
                  </a:lnTo>
                  <a:lnTo>
                    <a:pt x="7122" y="3457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6"/>
                  </a:lnTo>
                  <a:lnTo>
                    <a:pt x="6638" y="1521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5"/>
                  </a:lnTo>
                  <a:lnTo>
                    <a:pt x="4978" y="208"/>
                  </a:lnTo>
                  <a:lnTo>
                    <a:pt x="4564" y="69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150000">
                <a:alpha val="273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2874629" y="704765"/>
              <a:ext cx="6273452" cy="2900333"/>
            </a:xfrm>
            <a:custGeom>
              <a:rect b="b" l="l" r="r" t="t"/>
              <a:pathLst>
                <a:path extrusionOk="0" h="75915" w="164205">
                  <a:moveTo>
                    <a:pt x="112904" y="0"/>
                  </a:moveTo>
                  <a:lnTo>
                    <a:pt x="112904" y="69"/>
                  </a:lnTo>
                  <a:lnTo>
                    <a:pt x="112766" y="208"/>
                  </a:lnTo>
                  <a:lnTo>
                    <a:pt x="112489" y="622"/>
                  </a:lnTo>
                  <a:lnTo>
                    <a:pt x="112351" y="1037"/>
                  </a:lnTo>
                  <a:lnTo>
                    <a:pt x="112282" y="1452"/>
                  </a:lnTo>
                  <a:lnTo>
                    <a:pt x="112143" y="2420"/>
                  </a:lnTo>
                  <a:lnTo>
                    <a:pt x="112143" y="3319"/>
                  </a:lnTo>
                  <a:lnTo>
                    <a:pt x="112282" y="3803"/>
                  </a:lnTo>
                  <a:lnTo>
                    <a:pt x="112351" y="4148"/>
                  </a:lnTo>
                  <a:lnTo>
                    <a:pt x="112558" y="4563"/>
                  </a:lnTo>
                  <a:lnTo>
                    <a:pt x="112835" y="4978"/>
                  </a:lnTo>
                  <a:lnTo>
                    <a:pt x="113388" y="5808"/>
                  </a:lnTo>
                  <a:lnTo>
                    <a:pt x="113941" y="6637"/>
                  </a:lnTo>
                  <a:lnTo>
                    <a:pt x="114218" y="7052"/>
                  </a:lnTo>
                  <a:lnTo>
                    <a:pt x="114425" y="7536"/>
                  </a:lnTo>
                  <a:lnTo>
                    <a:pt x="114840" y="8781"/>
                  </a:lnTo>
                  <a:lnTo>
                    <a:pt x="115255" y="10094"/>
                  </a:lnTo>
                  <a:lnTo>
                    <a:pt x="115877" y="12652"/>
                  </a:lnTo>
                  <a:lnTo>
                    <a:pt x="115877" y="12652"/>
                  </a:lnTo>
                  <a:lnTo>
                    <a:pt x="115462" y="12169"/>
                  </a:lnTo>
                  <a:lnTo>
                    <a:pt x="115047" y="11754"/>
                  </a:lnTo>
                  <a:lnTo>
                    <a:pt x="114563" y="11408"/>
                  </a:lnTo>
                  <a:lnTo>
                    <a:pt x="114079" y="11131"/>
                  </a:lnTo>
                  <a:lnTo>
                    <a:pt x="113595" y="10855"/>
                  </a:lnTo>
                  <a:lnTo>
                    <a:pt x="113042" y="10578"/>
                  </a:lnTo>
                  <a:lnTo>
                    <a:pt x="111867" y="10233"/>
                  </a:lnTo>
                  <a:lnTo>
                    <a:pt x="111521" y="10094"/>
                  </a:lnTo>
                  <a:lnTo>
                    <a:pt x="111176" y="10094"/>
                  </a:lnTo>
                  <a:lnTo>
                    <a:pt x="110484" y="10025"/>
                  </a:lnTo>
                  <a:lnTo>
                    <a:pt x="109171" y="9818"/>
                  </a:lnTo>
                  <a:lnTo>
                    <a:pt x="110138" y="10233"/>
                  </a:lnTo>
                  <a:lnTo>
                    <a:pt x="110899" y="10578"/>
                  </a:lnTo>
                  <a:lnTo>
                    <a:pt x="111452" y="10786"/>
                  </a:lnTo>
                  <a:lnTo>
                    <a:pt x="112005" y="10993"/>
                  </a:lnTo>
                  <a:lnTo>
                    <a:pt x="112489" y="11131"/>
                  </a:lnTo>
                  <a:lnTo>
                    <a:pt x="112904" y="11408"/>
                  </a:lnTo>
                  <a:lnTo>
                    <a:pt x="113388" y="11685"/>
                  </a:lnTo>
                  <a:lnTo>
                    <a:pt x="114218" y="12376"/>
                  </a:lnTo>
                  <a:lnTo>
                    <a:pt x="114978" y="13206"/>
                  </a:lnTo>
                  <a:lnTo>
                    <a:pt x="115739" y="14035"/>
                  </a:lnTo>
                  <a:lnTo>
                    <a:pt x="116430" y="15003"/>
                  </a:lnTo>
                  <a:lnTo>
                    <a:pt x="117121" y="15902"/>
                  </a:lnTo>
                  <a:lnTo>
                    <a:pt x="117744" y="16870"/>
                  </a:lnTo>
                  <a:lnTo>
                    <a:pt x="118089" y="17492"/>
                  </a:lnTo>
                  <a:lnTo>
                    <a:pt x="118366" y="18184"/>
                  </a:lnTo>
                  <a:lnTo>
                    <a:pt x="118573" y="18875"/>
                  </a:lnTo>
                  <a:lnTo>
                    <a:pt x="118781" y="19566"/>
                  </a:lnTo>
                  <a:lnTo>
                    <a:pt x="119057" y="20949"/>
                  </a:lnTo>
                  <a:lnTo>
                    <a:pt x="119472" y="22332"/>
                  </a:lnTo>
                  <a:lnTo>
                    <a:pt x="118228" y="21917"/>
                  </a:lnTo>
                  <a:lnTo>
                    <a:pt x="117052" y="21571"/>
                  </a:lnTo>
                  <a:lnTo>
                    <a:pt x="115808" y="21226"/>
                  </a:lnTo>
                  <a:lnTo>
                    <a:pt x="114563" y="21018"/>
                  </a:lnTo>
                  <a:lnTo>
                    <a:pt x="113319" y="20811"/>
                  </a:lnTo>
                  <a:lnTo>
                    <a:pt x="112074" y="20673"/>
                  </a:lnTo>
                  <a:lnTo>
                    <a:pt x="109516" y="20465"/>
                  </a:lnTo>
                  <a:lnTo>
                    <a:pt x="106889" y="20396"/>
                  </a:lnTo>
                  <a:lnTo>
                    <a:pt x="104331" y="20396"/>
                  </a:lnTo>
                  <a:lnTo>
                    <a:pt x="99284" y="20465"/>
                  </a:lnTo>
                  <a:lnTo>
                    <a:pt x="88360" y="20465"/>
                  </a:lnTo>
                  <a:lnTo>
                    <a:pt x="82898" y="20327"/>
                  </a:lnTo>
                  <a:lnTo>
                    <a:pt x="77367" y="20189"/>
                  </a:lnTo>
                  <a:lnTo>
                    <a:pt x="72250" y="19981"/>
                  </a:lnTo>
                  <a:lnTo>
                    <a:pt x="66581" y="19981"/>
                  </a:lnTo>
                  <a:lnTo>
                    <a:pt x="66028" y="19912"/>
                  </a:lnTo>
                  <a:lnTo>
                    <a:pt x="64922" y="19705"/>
                  </a:lnTo>
                  <a:lnTo>
                    <a:pt x="63816" y="19359"/>
                  </a:lnTo>
                  <a:lnTo>
                    <a:pt x="62709" y="18944"/>
                  </a:lnTo>
                  <a:lnTo>
                    <a:pt x="60497" y="18114"/>
                  </a:lnTo>
                  <a:lnTo>
                    <a:pt x="59391" y="17700"/>
                  </a:lnTo>
                  <a:lnTo>
                    <a:pt x="58284" y="17285"/>
                  </a:lnTo>
                  <a:lnTo>
                    <a:pt x="56210" y="16801"/>
                  </a:lnTo>
                  <a:lnTo>
                    <a:pt x="54067" y="16317"/>
                  </a:lnTo>
                  <a:lnTo>
                    <a:pt x="51993" y="15695"/>
                  </a:lnTo>
                  <a:lnTo>
                    <a:pt x="50956" y="15349"/>
                  </a:lnTo>
                  <a:lnTo>
                    <a:pt x="49919" y="14934"/>
                  </a:lnTo>
                  <a:lnTo>
                    <a:pt x="48674" y="14243"/>
                  </a:lnTo>
                  <a:lnTo>
                    <a:pt x="47568" y="13551"/>
                  </a:lnTo>
                  <a:lnTo>
                    <a:pt x="46393" y="12791"/>
                  </a:lnTo>
                  <a:lnTo>
                    <a:pt x="45286" y="11892"/>
                  </a:lnTo>
                  <a:lnTo>
                    <a:pt x="44180" y="10993"/>
                  </a:lnTo>
                  <a:lnTo>
                    <a:pt x="43765" y="10578"/>
                  </a:lnTo>
                  <a:lnTo>
                    <a:pt x="43351" y="10094"/>
                  </a:lnTo>
                  <a:lnTo>
                    <a:pt x="43074" y="9680"/>
                  </a:lnTo>
                  <a:lnTo>
                    <a:pt x="42936" y="9334"/>
                  </a:lnTo>
                  <a:lnTo>
                    <a:pt x="42867" y="9749"/>
                  </a:lnTo>
                  <a:lnTo>
                    <a:pt x="42936" y="10163"/>
                  </a:lnTo>
                  <a:lnTo>
                    <a:pt x="43143" y="10647"/>
                  </a:lnTo>
                  <a:lnTo>
                    <a:pt x="43489" y="11131"/>
                  </a:lnTo>
                  <a:lnTo>
                    <a:pt x="43904" y="11685"/>
                  </a:lnTo>
                  <a:lnTo>
                    <a:pt x="44388" y="12169"/>
                  </a:lnTo>
                  <a:lnTo>
                    <a:pt x="45563" y="13206"/>
                  </a:lnTo>
                  <a:lnTo>
                    <a:pt x="46877" y="14104"/>
                  </a:lnTo>
                  <a:lnTo>
                    <a:pt x="48052" y="15003"/>
                  </a:lnTo>
                  <a:lnTo>
                    <a:pt x="49850" y="16179"/>
                  </a:lnTo>
                  <a:lnTo>
                    <a:pt x="48743" y="16317"/>
                  </a:lnTo>
                  <a:lnTo>
                    <a:pt x="47637" y="16455"/>
                  </a:lnTo>
                  <a:lnTo>
                    <a:pt x="46462" y="16663"/>
                  </a:lnTo>
                  <a:lnTo>
                    <a:pt x="45356" y="16732"/>
                  </a:lnTo>
                  <a:lnTo>
                    <a:pt x="44457" y="16801"/>
                  </a:lnTo>
                  <a:lnTo>
                    <a:pt x="42728" y="16801"/>
                  </a:lnTo>
                  <a:lnTo>
                    <a:pt x="42175" y="16732"/>
                  </a:lnTo>
                  <a:lnTo>
                    <a:pt x="41760" y="16663"/>
                  </a:lnTo>
                  <a:lnTo>
                    <a:pt x="41415" y="16524"/>
                  </a:lnTo>
                  <a:lnTo>
                    <a:pt x="41622" y="16801"/>
                  </a:lnTo>
                  <a:lnTo>
                    <a:pt x="42037" y="17008"/>
                  </a:lnTo>
                  <a:lnTo>
                    <a:pt x="42521" y="17147"/>
                  </a:lnTo>
                  <a:lnTo>
                    <a:pt x="43074" y="17216"/>
                  </a:lnTo>
                  <a:lnTo>
                    <a:pt x="43696" y="17285"/>
                  </a:lnTo>
                  <a:lnTo>
                    <a:pt x="45909" y="17285"/>
                  </a:lnTo>
                  <a:lnTo>
                    <a:pt x="49227" y="17077"/>
                  </a:lnTo>
                  <a:lnTo>
                    <a:pt x="50818" y="17077"/>
                  </a:lnTo>
                  <a:lnTo>
                    <a:pt x="51578" y="17147"/>
                  </a:lnTo>
                  <a:lnTo>
                    <a:pt x="52269" y="17216"/>
                  </a:lnTo>
                  <a:lnTo>
                    <a:pt x="53583" y="17492"/>
                  </a:lnTo>
                  <a:lnTo>
                    <a:pt x="54966" y="17769"/>
                  </a:lnTo>
                  <a:lnTo>
                    <a:pt x="56279" y="18184"/>
                  </a:lnTo>
                  <a:lnTo>
                    <a:pt x="57524" y="18598"/>
                  </a:lnTo>
                  <a:lnTo>
                    <a:pt x="58699" y="19013"/>
                  </a:lnTo>
                  <a:lnTo>
                    <a:pt x="59806" y="19428"/>
                  </a:lnTo>
                  <a:lnTo>
                    <a:pt x="60704" y="19843"/>
                  </a:lnTo>
                  <a:lnTo>
                    <a:pt x="61465" y="20258"/>
                  </a:lnTo>
                  <a:lnTo>
                    <a:pt x="57939" y="20603"/>
                  </a:lnTo>
                  <a:lnTo>
                    <a:pt x="54551" y="21018"/>
                  </a:lnTo>
                  <a:lnTo>
                    <a:pt x="47845" y="22124"/>
                  </a:lnTo>
                  <a:lnTo>
                    <a:pt x="44457" y="22608"/>
                  </a:lnTo>
                  <a:lnTo>
                    <a:pt x="41069" y="23023"/>
                  </a:lnTo>
                  <a:lnTo>
                    <a:pt x="39410" y="23162"/>
                  </a:lnTo>
                  <a:lnTo>
                    <a:pt x="37681" y="23300"/>
                  </a:lnTo>
                  <a:lnTo>
                    <a:pt x="35953" y="23369"/>
                  </a:lnTo>
                  <a:lnTo>
                    <a:pt x="34155" y="23438"/>
                  </a:lnTo>
                  <a:lnTo>
                    <a:pt x="32496" y="23438"/>
                  </a:lnTo>
                  <a:lnTo>
                    <a:pt x="30906" y="23300"/>
                  </a:lnTo>
                  <a:lnTo>
                    <a:pt x="29246" y="23162"/>
                  </a:lnTo>
                  <a:lnTo>
                    <a:pt x="27656" y="22954"/>
                  </a:lnTo>
                  <a:lnTo>
                    <a:pt x="25997" y="22747"/>
                  </a:lnTo>
                  <a:lnTo>
                    <a:pt x="24407" y="22401"/>
                  </a:lnTo>
                  <a:lnTo>
                    <a:pt x="22816" y="21986"/>
                  </a:lnTo>
                  <a:lnTo>
                    <a:pt x="21226" y="21571"/>
                  </a:lnTo>
                  <a:lnTo>
                    <a:pt x="19636" y="21087"/>
                  </a:lnTo>
                  <a:lnTo>
                    <a:pt x="18115" y="20534"/>
                  </a:lnTo>
                  <a:lnTo>
                    <a:pt x="16663" y="19843"/>
                  </a:lnTo>
                  <a:lnTo>
                    <a:pt x="15833" y="19497"/>
                  </a:lnTo>
                  <a:lnTo>
                    <a:pt x="15488" y="19428"/>
                  </a:lnTo>
                  <a:lnTo>
                    <a:pt x="15280" y="19428"/>
                  </a:lnTo>
                  <a:lnTo>
                    <a:pt x="15142" y="19566"/>
                  </a:lnTo>
                  <a:lnTo>
                    <a:pt x="15073" y="19705"/>
                  </a:lnTo>
                  <a:lnTo>
                    <a:pt x="15142" y="19843"/>
                  </a:lnTo>
                  <a:lnTo>
                    <a:pt x="15280" y="19981"/>
                  </a:lnTo>
                  <a:lnTo>
                    <a:pt x="15833" y="20396"/>
                  </a:lnTo>
                  <a:lnTo>
                    <a:pt x="16525" y="20811"/>
                  </a:lnTo>
                  <a:lnTo>
                    <a:pt x="18115" y="21502"/>
                  </a:lnTo>
                  <a:lnTo>
                    <a:pt x="19152" y="21917"/>
                  </a:lnTo>
                  <a:lnTo>
                    <a:pt x="17838" y="21917"/>
                  </a:lnTo>
                  <a:lnTo>
                    <a:pt x="16525" y="21986"/>
                  </a:lnTo>
                  <a:lnTo>
                    <a:pt x="13967" y="22124"/>
                  </a:lnTo>
                  <a:lnTo>
                    <a:pt x="11339" y="22401"/>
                  </a:lnTo>
                  <a:lnTo>
                    <a:pt x="8850" y="22747"/>
                  </a:lnTo>
                  <a:lnTo>
                    <a:pt x="7882" y="22885"/>
                  </a:lnTo>
                  <a:lnTo>
                    <a:pt x="7260" y="23023"/>
                  </a:lnTo>
                  <a:lnTo>
                    <a:pt x="6707" y="23092"/>
                  </a:lnTo>
                  <a:lnTo>
                    <a:pt x="5670" y="23231"/>
                  </a:lnTo>
                  <a:lnTo>
                    <a:pt x="4218" y="23231"/>
                  </a:lnTo>
                  <a:lnTo>
                    <a:pt x="2766" y="23162"/>
                  </a:lnTo>
                  <a:lnTo>
                    <a:pt x="1383" y="22954"/>
                  </a:lnTo>
                  <a:lnTo>
                    <a:pt x="1" y="22539"/>
                  </a:lnTo>
                  <a:lnTo>
                    <a:pt x="1" y="22678"/>
                  </a:lnTo>
                  <a:lnTo>
                    <a:pt x="139" y="22816"/>
                  </a:lnTo>
                  <a:lnTo>
                    <a:pt x="277" y="22954"/>
                  </a:lnTo>
                  <a:lnTo>
                    <a:pt x="554" y="23092"/>
                  </a:lnTo>
                  <a:lnTo>
                    <a:pt x="969" y="23231"/>
                  </a:lnTo>
                  <a:lnTo>
                    <a:pt x="1453" y="23438"/>
                  </a:lnTo>
                  <a:lnTo>
                    <a:pt x="2144" y="23576"/>
                  </a:lnTo>
                  <a:lnTo>
                    <a:pt x="3043" y="23715"/>
                  </a:lnTo>
                  <a:lnTo>
                    <a:pt x="4080" y="23784"/>
                  </a:lnTo>
                  <a:lnTo>
                    <a:pt x="5324" y="23853"/>
                  </a:lnTo>
                  <a:lnTo>
                    <a:pt x="6845" y="23853"/>
                  </a:lnTo>
                  <a:lnTo>
                    <a:pt x="8574" y="23784"/>
                  </a:lnTo>
                  <a:lnTo>
                    <a:pt x="10648" y="23576"/>
                  </a:lnTo>
                  <a:lnTo>
                    <a:pt x="12930" y="23369"/>
                  </a:lnTo>
                  <a:lnTo>
                    <a:pt x="15557" y="22954"/>
                  </a:lnTo>
                  <a:lnTo>
                    <a:pt x="16317" y="22885"/>
                  </a:lnTo>
                  <a:lnTo>
                    <a:pt x="19014" y="22885"/>
                  </a:lnTo>
                  <a:lnTo>
                    <a:pt x="20811" y="23023"/>
                  </a:lnTo>
                  <a:lnTo>
                    <a:pt x="22402" y="23162"/>
                  </a:lnTo>
                  <a:lnTo>
                    <a:pt x="23300" y="23300"/>
                  </a:lnTo>
                  <a:lnTo>
                    <a:pt x="24199" y="23438"/>
                  </a:lnTo>
                  <a:lnTo>
                    <a:pt x="25928" y="23853"/>
                  </a:lnTo>
                  <a:lnTo>
                    <a:pt x="27725" y="24199"/>
                  </a:lnTo>
                  <a:lnTo>
                    <a:pt x="28693" y="24406"/>
                  </a:lnTo>
                  <a:lnTo>
                    <a:pt x="29592" y="24475"/>
                  </a:lnTo>
                  <a:lnTo>
                    <a:pt x="31528" y="24683"/>
                  </a:lnTo>
                  <a:lnTo>
                    <a:pt x="33464" y="24752"/>
                  </a:lnTo>
                  <a:lnTo>
                    <a:pt x="35400" y="24821"/>
                  </a:lnTo>
                  <a:lnTo>
                    <a:pt x="37335" y="24821"/>
                  </a:lnTo>
                  <a:lnTo>
                    <a:pt x="41276" y="24752"/>
                  </a:lnTo>
                  <a:lnTo>
                    <a:pt x="45148" y="24544"/>
                  </a:lnTo>
                  <a:lnTo>
                    <a:pt x="43212" y="25581"/>
                  </a:lnTo>
                  <a:lnTo>
                    <a:pt x="41276" y="26480"/>
                  </a:lnTo>
                  <a:lnTo>
                    <a:pt x="39271" y="27310"/>
                  </a:lnTo>
                  <a:lnTo>
                    <a:pt x="37128" y="28001"/>
                  </a:lnTo>
                  <a:lnTo>
                    <a:pt x="36022" y="28347"/>
                  </a:lnTo>
                  <a:lnTo>
                    <a:pt x="34985" y="28693"/>
                  </a:lnTo>
                  <a:lnTo>
                    <a:pt x="33809" y="29107"/>
                  </a:lnTo>
                  <a:lnTo>
                    <a:pt x="32703" y="29591"/>
                  </a:lnTo>
                  <a:lnTo>
                    <a:pt x="31874" y="30075"/>
                  </a:lnTo>
                  <a:lnTo>
                    <a:pt x="31528" y="30283"/>
                  </a:lnTo>
                  <a:lnTo>
                    <a:pt x="31390" y="30559"/>
                  </a:lnTo>
                  <a:lnTo>
                    <a:pt x="31320" y="30698"/>
                  </a:lnTo>
                  <a:lnTo>
                    <a:pt x="31390" y="30905"/>
                  </a:lnTo>
                  <a:lnTo>
                    <a:pt x="31666" y="30836"/>
                  </a:lnTo>
                  <a:lnTo>
                    <a:pt x="32150" y="30698"/>
                  </a:lnTo>
                  <a:lnTo>
                    <a:pt x="33809" y="30006"/>
                  </a:lnTo>
                  <a:lnTo>
                    <a:pt x="36506" y="28900"/>
                  </a:lnTo>
                  <a:lnTo>
                    <a:pt x="39133" y="28140"/>
                  </a:lnTo>
                  <a:lnTo>
                    <a:pt x="40378" y="27656"/>
                  </a:lnTo>
                  <a:lnTo>
                    <a:pt x="41622" y="27172"/>
                  </a:lnTo>
                  <a:lnTo>
                    <a:pt x="42936" y="26618"/>
                  </a:lnTo>
                  <a:lnTo>
                    <a:pt x="44180" y="25927"/>
                  </a:lnTo>
                  <a:lnTo>
                    <a:pt x="45356" y="25305"/>
                  </a:lnTo>
                  <a:lnTo>
                    <a:pt x="46669" y="24752"/>
                  </a:lnTo>
                  <a:lnTo>
                    <a:pt x="47361" y="24475"/>
                  </a:lnTo>
                  <a:lnTo>
                    <a:pt x="48121" y="24268"/>
                  </a:lnTo>
                  <a:lnTo>
                    <a:pt x="48882" y="24130"/>
                  </a:lnTo>
                  <a:lnTo>
                    <a:pt x="49711" y="24060"/>
                  </a:lnTo>
                  <a:lnTo>
                    <a:pt x="51301" y="23922"/>
                  </a:lnTo>
                  <a:lnTo>
                    <a:pt x="52823" y="23715"/>
                  </a:lnTo>
                  <a:lnTo>
                    <a:pt x="56141" y="23369"/>
                  </a:lnTo>
                  <a:lnTo>
                    <a:pt x="59322" y="23092"/>
                  </a:lnTo>
                  <a:lnTo>
                    <a:pt x="62433" y="22816"/>
                  </a:lnTo>
                  <a:lnTo>
                    <a:pt x="65544" y="22678"/>
                  </a:lnTo>
                  <a:lnTo>
                    <a:pt x="68655" y="22539"/>
                  </a:lnTo>
                  <a:lnTo>
                    <a:pt x="71767" y="22470"/>
                  </a:lnTo>
                  <a:lnTo>
                    <a:pt x="78266" y="22470"/>
                  </a:lnTo>
                  <a:lnTo>
                    <a:pt x="77574" y="23023"/>
                  </a:lnTo>
                  <a:lnTo>
                    <a:pt x="76883" y="23507"/>
                  </a:lnTo>
                  <a:lnTo>
                    <a:pt x="76191" y="23922"/>
                  </a:lnTo>
                  <a:lnTo>
                    <a:pt x="75500" y="24268"/>
                  </a:lnTo>
                  <a:lnTo>
                    <a:pt x="74186" y="24821"/>
                  </a:lnTo>
                  <a:lnTo>
                    <a:pt x="72873" y="25236"/>
                  </a:lnTo>
                  <a:lnTo>
                    <a:pt x="70176" y="25996"/>
                  </a:lnTo>
                  <a:lnTo>
                    <a:pt x="68724" y="26411"/>
                  </a:lnTo>
                  <a:lnTo>
                    <a:pt x="67273" y="27033"/>
                  </a:lnTo>
                  <a:lnTo>
                    <a:pt x="66581" y="27379"/>
                  </a:lnTo>
                  <a:lnTo>
                    <a:pt x="65959" y="27794"/>
                  </a:lnTo>
                  <a:lnTo>
                    <a:pt x="64784" y="28693"/>
                  </a:lnTo>
                  <a:lnTo>
                    <a:pt x="63677" y="29661"/>
                  </a:lnTo>
                  <a:lnTo>
                    <a:pt x="63055" y="30145"/>
                  </a:lnTo>
                  <a:lnTo>
                    <a:pt x="62433" y="30559"/>
                  </a:lnTo>
                  <a:lnTo>
                    <a:pt x="61672" y="30905"/>
                  </a:lnTo>
                  <a:lnTo>
                    <a:pt x="60912" y="31182"/>
                  </a:lnTo>
                  <a:lnTo>
                    <a:pt x="60082" y="31458"/>
                  </a:lnTo>
                  <a:lnTo>
                    <a:pt x="59322" y="31666"/>
                  </a:lnTo>
                  <a:lnTo>
                    <a:pt x="57662" y="32011"/>
                  </a:lnTo>
                  <a:lnTo>
                    <a:pt x="56072" y="32426"/>
                  </a:lnTo>
                  <a:lnTo>
                    <a:pt x="55035" y="32841"/>
                  </a:lnTo>
                  <a:lnTo>
                    <a:pt x="53514" y="33671"/>
                  </a:lnTo>
                  <a:lnTo>
                    <a:pt x="52131" y="34569"/>
                  </a:lnTo>
                  <a:lnTo>
                    <a:pt x="51716" y="34846"/>
                  </a:lnTo>
                  <a:lnTo>
                    <a:pt x="51578" y="35053"/>
                  </a:lnTo>
                  <a:lnTo>
                    <a:pt x="51647" y="35123"/>
                  </a:lnTo>
                  <a:lnTo>
                    <a:pt x="51785" y="35053"/>
                  </a:lnTo>
                  <a:lnTo>
                    <a:pt x="52269" y="34984"/>
                  </a:lnTo>
                  <a:lnTo>
                    <a:pt x="53860" y="34431"/>
                  </a:lnTo>
                  <a:lnTo>
                    <a:pt x="56556" y="33394"/>
                  </a:lnTo>
                  <a:lnTo>
                    <a:pt x="59944" y="32495"/>
                  </a:lnTo>
                  <a:lnTo>
                    <a:pt x="61603" y="32080"/>
                  </a:lnTo>
                  <a:lnTo>
                    <a:pt x="63262" y="31527"/>
                  </a:lnTo>
                  <a:lnTo>
                    <a:pt x="64922" y="30836"/>
                  </a:lnTo>
                  <a:lnTo>
                    <a:pt x="66512" y="30145"/>
                  </a:lnTo>
                  <a:lnTo>
                    <a:pt x="68171" y="29453"/>
                  </a:lnTo>
                  <a:lnTo>
                    <a:pt x="69831" y="28900"/>
                  </a:lnTo>
                  <a:lnTo>
                    <a:pt x="69623" y="29730"/>
                  </a:lnTo>
                  <a:lnTo>
                    <a:pt x="69347" y="30559"/>
                  </a:lnTo>
                  <a:lnTo>
                    <a:pt x="69001" y="31320"/>
                  </a:lnTo>
                  <a:lnTo>
                    <a:pt x="68517" y="32011"/>
                  </a:lnTo>
                  <a:lnTo>
                    <a:pt x="68102" y="32564"/>
                  </a:lnTo>
                  <a:lnTo>
                    <a:pt x="67618" y="33048"/>
                  </a:lnTo>
                  <a:lnTo>
                    <a:pt x="67134" y="33601"/>
                  </a:lnTo>
                  <a:lnTo>
                    <a:pt x="66789" y="34155"/>
                  </a:lnTo>
                  <a:lnTo>
                    <a:pt x="66443" y="34708"/>
                  </a:lnTo>
                  <a:lnTo>
                    <a:pt x="66374" y="34915"/>
                  </a:lnTo>
                  <a:lnTo>
                    <a:pt x="66374" y="34984"/>
                  </a:lnTo>
                  <a:lnTo>
                    <a:pt x="66581" y="34846"/>
                  </a:lnTo>
                  <a:lnTo>
                    <a:pt x="66996" y="34569"/>
                  </a:lnTo>
                  <a:lnTo>
                    <a:pt x="68171" y="33601"/>
                  </a:lnTo>
                  <a:lnTo>
                    <a:pt x="68932" y="33118"/>
                  </a:lnTo>
                  <a:lnTo>
                    <a:pt x="69554" y="32772"/>
                  </a:lnTo>
                  <a:lnTo>
                    <a:pt x="69900" y="32634"/>
                  </a:lnTo>
                  <a:lnTo>
                    <a:pt x="70176" y="32288"/>
                  </a:lnTo>
                  <a:lnTo>
                    <a:pt x="70453" y="31942"/>
                  </a:lnTo>
                  <a:lnTo>
                    <a:pt x="70729" y="31527"/>
                  </a:lnTo>
                  <a:lnTo>
                    <a:pt x="71144" y="30698"/>
                  </a:lnTo>
                  <a:lnTo>
                    <a:pt x="71490" y="29937"/>
                  </a:lnTo>
                  <a:lnTo>
                    <a:pt x="71974" y="29107"/>
                  </a:lnTo>
                  <a:lnTo>
                    <a:pt x="72250" y="28554"/>
                  </a:lnTo>
                  <a:lnTo>
                    <a:pt x="72458" y="28347"/>
                  </a:lnTo>
                  <a:lnTo>
                    <a:pt x="72665" y="28209"/>
                  </a:lnTo>
                  <a:lnTo>
                    <a:pt x="73080" y="28070"/>
                  </a:lnTo>
                  <a:lnTo>
                    <a:pt x="73564" y="27863"/>
                  </a:lnTo>
                  <a:lnTo>
                    <a:pt x="75293" y="27310"/>
                  </a:lnTo>
                  <a:lnTo>
                    <a:pt x="76952" y="26688"/>
                  </a:lnTo>
                  <a:lnTo>
                    <a:pt x="78611" y="25927"/>
                  </a:lnTo>
                  <a:lnTo>
                    <a:pt x="80201" y="25097"/>
                  </a:lnTo>
                  <a:lnTo>
                    <a:pt x="80893" y="24544"/>
                  </a:lnTo>
                  <a:lnTo>
                    <a:pt x="81584" y="24060"/>
                  </a:lnTo>
                  <a:lnTo>
                    <a:pt x="82967" y="22954"/>
                  </a:lnTo>
                  <a:lnTo>
                    <a:pt x="83589" y="22539"/>
                  </a:lnTo>
                  <a:lnTo>
                    <a:pt x="84004" y="22332"/>
                  </a:lnTo>
                  <a:lnTo>
                    <a:pt x="85318" y="22332"/>
                  </a:lnTo>
                  <a:lnTo>
                    <a:pt x="89743" y="22470"/>
                  </a:lnTo>
                  <a:lnTo>
                    <a:pt x="94167" y="22608"/>
                  </a:lnTo>
                  <a:lnTo>
                    <a:pt x="102188" y="22954"/>
                  </a:lnTo>
                  <a:lnTo>
                    <a:pt x="110208" y="23231"/>
                  </a:lnTo>
                  <a:lnTo>
                    <a:pt x="112213" y="23438"/>
                  </a:lnTo>
                  <a:lnTo>
                    <a:pt x="114149" y="23715"/>
                  </a:lnTo>
                  <a:lnTo>
                    <a:pt x="115946" y="24199"/>
                  </a:lnTo>
                  <a:lnTo>
                    <a:pt x="117813" y="24752"/>
                  </a:lnTo>
                  <a:lnTo>
                    <a:pt x="119541" y="25443"/>
                  </a:lnTo>
                  <a:lnTo>
                    <a:pt x="121339" y="26135"/>
                  </a:lnTo>
                  <a:lnTo>
                    <a:pt x="123067" y="26964"/>
                  </a:lnTo>
                  <a:lnTo>
                    <a:pt x="124865" y="27794"/>
                  </a:lnTo>
                  <a:lnTo>
                    <a:pt x="128322" y="29453"/>
                  </a:lnTo>
                  <a:lnTo>
                    <a:pt x="131848" y="31043"/>
                  </a:lnTo>
                  <a:lnTo>
                    <a:pt x="135305" y="32703"/>
                  </a:lnTo>
                  <a:lnTo>
                    <a:pt x="137033" y="33601"/>
                  </a:lnTo>
                  <a:lnTo>
                    <a:pt x="138693" y="34500"/>
                  </a:lnTo>
                  <a:lnTo>
                    <a:pt x="140214" y="35399"/>
                  </a:lnTo>
                  <a:lnTo>
                    <a:pt x="141666" y="36436"/>
                  </a:lnTo>
                  <a:lnTo>
                    <a:pt x="143048" y="37542"/>
                  </a:lnTo>
                  <a:lnTo>
                    <a:pt x="144431" y="38718"/>
                  </a:lnTo>
                  <a:lnTo>
                    <a:pt x="145123" y="39202"/>
                  </a:lnTo>
                  <a:lnTo>
                    <a:pt x="145814" y="39686"/>
                  </a:lnTo>
                  <a:lnTo>
                    <a:pt x="147266" y="40584"/>
                  </a:lnTo>
                  <a:lnTo>
                    <a:pt x="148649" y="41483"/>
                  </a:lnTo>
                  <a:lnTo>
                    <a:pt x="149340" y="42036"/>
                  </a:lnTo>
                  <a:lnTo>
                    <a:pt x="149962" y="42520"/>
                  </a:lnTo>
                  <a:lnTo>
                    <a:pt x="150515" y="43143"/>
                  </a:lnTo>
                  <a:lnTo>
                    <a:pt x="151069" y="43834"/>
                  </a:lnTo>
                  <a:lnTo>
                    <a:pt x="151483" y="44525"/>
                  </a:lnTo>
                  <a:lnTo>
                    <a:pt x="151898" y="45217"/>
                  </a:lnTo>
                  <a:lnTo>
                    <a:pt x="152590" y="46738"/>
                  </a:lnTo>
                  <a:lnTo>
                    <a:pt x="153281" y="48259"/>
                  </a:lnTo>
                  <a:lnTo>
                    <a:pt x="156807" y="55518"/>
                  </a:lnTo>
                  <a:lnTo>
                    <a:pt x="157775" y="57523"/>
                  </a:lnTo>
                  <a:lnTo>
                    <a:pt x="158674" y="59598"/>
                  </a:lnTo>
                  <a:lnTo>
                    <a:pt x="159573" y="61672"/>
                  </a:lnTo>
                  <a:lnTo>
                    <a:pt x="160402" y="63746"/>
                  </a:lnTo>
                  <a:lnTo>
                    <a:pt x="161163" y="65889"/>
                  </a:lnTo>
                  <a:lnTo>
                    <a:pt x="161854" y="67963"/>
                  </a:lnTo>
                  <a:lnTo>
                    <a:pt x="162546" y="70107"/>
                  </a:lnTo>
                  <a:lnTo>
                    <a:pt x="163168" y="72319"/>
                  </a:lnTo>
                  <a:lnTo>
                    <a:pt x="163583" y="74048"/>
                  </a:lnTo>
                  <a:lnTo>
                    <a:pt x="163859" y="75016"/>
                  </a:lnTo>
                  <a:lnTo>
                    <a:pt x="164205" y="75914"/>
                  </a:lnTo>
                  <a:lnTo>
                    <a:pt x="164205" y="60911"/>
                  </a:lnTo>
                  <a:lnTo>
                    <a:pt x="164067" y="60704"/>
                  </a:lnTo>
                  <a:lnTo>
                    <a:pt x="163928" y="60566"/>
                  </a:lnTo>
                  <a:lnTo>
                    <a:pt x="163859" y="60151"/>
                  </a:lnTo>
                  <a:lnTo>
                    <a:pt x="163030" y="58422"/>
                  </a:lnTo>
                  <a:lnTo>
                    <a:pt x="162131" y="56694"/>
                  </a:lnTo>
                  <a:lnTo>
                    <a:pt x="160264" y="53306"/>
                  </a:lnTo>
                  <a:lnTo>
                    <a:pt x="156461" y="46530"/>
                  </a:lnTo>
                  <a:lnTo>
                    <a:pt x="156047" y="45839"/>
                  </a:lnTo>
                  <a:lnTo>
                    <a:pt x="155701" y="45079"/>
                  </a:lnTo>
                  <a:lnTo>
                    <a:pt x="155148" y="43488"/>
                  </a:lnTo>
                  <a:lnTo>
                    <a:pt x="154664" y="41967"/>
                  </a:lnTo>
                  <a:lnTo>
                    <a:pt x="154318" y="41207"/>
                  </a:lnTo>
                  <a:lnTo>
                    <a:pt x="153972" y="40446"/>
                  </a:lnTo>
                  <a:lnTo>
                    <a:pt x="153074" y="38925"/>
                  </a:lnTo>
                  <a:lnTo>
                    <a:pt x="152244" y="37473"/>
                  </a:lnTo>
                  <a:lnTo>
                    <a:pt x="151414" y="36021"/>
                  </a:lnTo>
                  <a:lnTo>
                    <a:pt x="151069" y="35261"/>
                  </a:lnTo>
                  <a:lnTo>
                    <a:pt x="150792" y="34431"/>
                  </a:lnTo>
                  <a:lnTo>
                    <a:pt x="150308" y="32910"/>
                  </a:lnTo>
                  <a:lnTo>
                    <a:pt x="150170" y="32150"/>
                  </a:lnTo>
                  <a:lnTo>
                    <a:pt x="149962" y="31389"/>
                  </a:lnTo>
                  <a:lnTo>
                    <a:pt x="149893" y="30629"/>
                  </a:lnTo>
                  <a:lnTo>
                    <a:pt x="149893" y="29868"/>
                  </a:lnTo>
                  <a:lnTo>
                    <a:pt x="149893" y="29107"/>
                  </a:lnTo>
                  <a:lnTo>
                    <a:pt x="150031" y="28347"/>
                  </a:lnTo>
                  <a:lnTo>
                    <a:pt x="150239" y="27586"/>
                  </a:lnTo>
                  <a:lnTo>
                    <a:pt x="150515" y="26826"/>
                  </a:lnTo>
                  <a:lnTo>
                    <a:pt x="150861" y="26065"/>
                  </a:lnTo>
                  <a:lnTo>
                    <a:pt x="151345" y="25374"/>
                  </a:lnTo>
                  <a:lnTo>
                    <a:pt x="153350" y="23023"/>
                  </a:lnTo>
                  <a:lnTo>
                    <a:pt x="153281" y="22885"/>
                  </a:lnTo>
                  <a:lnTo>
                    <a:pt x="153143" y="22885"/>
                  </a:lnTo>
                  <a:lnTo>
                    <a:pt x="152797" y="22954"/>
                  </a:lnTo>
                  <a:lnTo>
                    <a:pt x="152382" y="23231"/>
                  </a:lnTo>
                  <a:lnTo>
                    <a:pt x="151967" y="23576"/>
                  </a:lnTo>
                  <a:lnTo>
                    <a:pt x="151138" y="24337"/>
                  </a:lnTo>
                  <a:lnTo>
                    <a:pt x="150654" y="24821"/>
                  </a:lnTo>
                  <a:lnTo>
                    <a:pt x="150031" y="25720"/>
                  </a:lnTo>
                  <a:lnTo>
                    <a:pt x="149547" y="26618"/>
                  </a:lnTo>
                  <a:lnTo>
                    <a:pt x="149202" y="27586"/>
                  </a:lnTo>
                  <a:lnTo>
                    <a:pt x="148856" y="28624"/>
                  </a:lnTo>
                  <a:lnTo>
                    <a:pt x="148441" y="27794"/>
                  </a:lnTo>
                  <a:lnTo>
                    <a:pt x="147957" y="27033"/>
                  </a:lnTo>
                  <a:lnTo>
                    <a:pt x="146851" y="25581"/>
                  </a:lnTo>
                  <a:lnTo>
                    <a:pt x="146298" y="24890"/>
                  </a:lnTo>
                  <a:lnTo>
                    <a:pt x="145814" y="24130"/>
                  </a:lnTo>
                  <a:lnTo>
                    <a:pt x="145399" y="23369"/>
                  </a:lnTo>
                  <a:lnTo>
                    <a:pt x="145053" y="22539"/>
                  </a:lnTo>
                  <a:lnTo>
                    <a:pt x="144708" y="21502"/>
                  </a:lnTo>
                  <a:lnTo>
                    <a:pt x="144293" y="19843"/>
                  </a:lnTo>
                  <a:lnTo>
                    <a:pt x="143809" y="17976"/>
                  </a:lnTo>
                  <a:lnTo>
                    <a:pt x="143532" y="16455"/>
                  </a:lnTo>
                  <a:lnTo>
                    <a:pt x="143463" y="16317"/>
                  </a:lnTo>
                  <a:lnTo>
                    <a:pt x="143394" y="16593"/>
                  </a:lnTo>
                  <a:lnTo>
                    <a:pt x="143325" y="18114"/>
                  </a:lnTo>
                  <a:lnTo>
                    <a:pt x="143325" y="19981"/>
                  </a:lnTo>
                  <a:lnTo>
                    <a:pt x="143394" y="21087"/>
                  </a:lnTo>
                  <a:lnTo>
                    <a:pt x="143532" y="21917"/>
                  </a:lnTo>
                  <a:lnTo>
                    <a:pt x="143740" y="22608"/>
                  </a:lnTo>
                  <a:lnTo>
                    <a:pt x="144016" y="23300"/>
                  </a:lnTo>
                  <a:lnTo>
                    <a:pt x="144362" y="23991"/>
                  </a:lnTo>
                  <a:lnTo>
                    <a:pt x="144708" y="24613"/>
                  </a:lnTo>
                  <a:lnTo>
                    <a:pt x="145123" y="25236"/>
                  </a:lnTo>
                  <a:lnTo>
                    <a:pt x="146091" y="26480"/>
                  </a:lnTo>
                  <a:lnTo>
                    <a:pt x="146575" y="27241"/>
                  </a:lnTo>
                  <a:lnTo>
                    <a:pt x="147059" y="28001"/>
                  </a:lnTo>
                  <a:lnTo>
                    <a:pt x="147404" y="28762"/>
                  </a:lnTo>
                  <a:lnTo>
                    <a:pt x="147681" y="29522"/>
                  </a:lnTo>
                  <a:lnTo>
                    <a:pt x="147957" y="30283"/>
                  </a:lnTo>
                  <a:lnTo>
                    <a:pt x="148165" y="31113"/>
                  </a:lnTo>
                  <a:lnTo>
                    <a:pt x="148580" y="32703"/>
                  </a:lnTo>
                  <a:lnTo>
                    <a:pt x="149271" y="35952"/>
                  </a:lnTo>
                  <a:lnTo>
                    <a:pt x="149686" y="37542"/>
                  </a:lnTo>
                  <a:lnTo>
                    <a:pt x="149962" y="38372"/>
                  </a:lnTo>
                  <a:lnTo>
                    <a:pt x="150239" y="39133"/>
                  </a:lnTo>
                  <a:lnTo>
                    <a:pt x="150239" y="39133"/>
                  </a:lnTo>
                  <a:lnTo>
                    <a:pt x="148234" y="37888"/>
                  </a:lnTo>
                  <a:lnTo>
                    <a:pt x="146298" y="36505"/>
                  </a:lnTo>
                  <a:lnTo>
                    <a:pt x="142426" y="33601"/>
                  </a:lnTo>
                  <a:lnTo>
                    <a:pt x="141458" y="32979"/>
                  </a:lnTo>
                  <a:lnTo>
                    <a:pt x="140421" y="32288"/>
                  </a:lnTo>
                  <a:lnTo>
                    <a:pt x="139315" y="31735"/>
                  </a:lnTo>
                  <a:lnTo>
                    <a:pt x="138209" y="31182"/>
                  </a:lnTo>
                  <a:lnTo>
                    <a:pt x="136065" y="30145"/>
                  </a:lnTo>
                  <a:lnTo>
                    <a:pt x="133853" y="29107"/>
                  </a:lnTo>
                  <a:lnTo>
                    <a:pt x="131779" y="28070"/>
                  </a:lnTo>
                  <a:lnTo>
                    <a:pt x="129981" y="27172"/>
                  </a:lnTo>
                  <a:lnTo>
                    <a:pt x="128184" y="26204"/>
                  </a:lnTo>
                  <a:lnTo>
                    <a:pt x="126109" y="25167"/>
                  </a:lnTo>
                  <a:lnTo>
                    <a:pt x="124796" y="24544"/>
                  </a:lnTo>
                  <a:lnTo>
                    <a:pt x="124104" y="24199"/>
                  </a:lnTo>
                  <a:lnTo>
                    <a:pt x="123482" y="23853"/>
                  </a:lnTo>
                  <a:lnTo>
                    <a:pt x="122929" y="23438"/>
                  </a:lnTo>
                  <a:lnTo>
                    <a:pt x="122376" y="22885"/>
                  </a:lnTo>
                  <a:lnTo>
                    <a:pt x="121961" y="22332"/>
                  </a:lnTo>
                  <a:lnTo>
                    <a:pt x="121685" y="21710"/>
                  </a:lnTo>
                  <a:lnTo>
                    <a:pt x="121270" y="20603"/>
                  </a:lnTo>
                  <a:lnTo>
                    <a:pt x="120717" y="19497"/>
                  </a:lnTo>
                  <a:lnTo>
                    <a:pt x="120164" y="18391"/>
                  </a:lnTo>
                  <a:lnTo>
                    <a:pt x="119541" y="17354"/>
                  </a:lnTo>
                  <a:lnTo>
                    <a:pt x="118988" y="16524"/>
                  </a:lnTo>
                  <a:lnTo>
                    <a:pt x="118366" y="15625"/>
                  </a:lnTo>
                  <a:lnTo>
                    <a:pt x="117813" y="14796"/>
                  </a:lnTo>
                  <a:lnTo>
                    <a:pt x="117329" y="13966"/>
                  </a:lnTo>
                  <a:lnTo>
                    <a:pt x="116914" y="12929"/>
                  </a:lnTo>
                  <a:lnTo>
                    <a:pt x="116499" y="11823"/>
                  </a:lnTo>
                  <a:lnTo>
                    <a:pt x="115877" y="9610"/>
                  </a:lnTo>
                  <a:lnTo>
                    <a:pt x="115255" y="7398"/>
                  </a:lnTo>
                  <a:lnTo>
                    <a:pt x="114909" y="6292"/>
                  </a:lnTo>
                  <a:lnTo>
                    <a:pt x="114632" y="5739"/>
                  </a:lnTo>
                  <a:lnTo>
                    <a:pt x="114356" y="5255"/>
                  </a:lnTo>
                  <a:lnTo>
                    <a:pt x="114010" y="4771"/>
                  </a:lnTo>
                  <a:lnTo>
                    <a:pt x="113665" y="4356"/>
                  </a:lnTo>
                  <a:lnTo>
                    <a:pt x="113111" y="3595"/>
                  </a:lnTo>
                  <a:lnTo>
                    <a:pt x="112904" y="3250"/>
                  </a:lnTo>
                  <a:lnTo>
                    <a:pt x="112766" y="2835"/>
                  </a:lnTo>
                  <a:lnTo>
                    <a:pt x="112697" y="2351"/>
                  </a:lnTo>
                  <a:lnTo>
                    <a:pt x="112697" y="1729"/>
                  </a:lnTo>
                  <a:lnTo>
                    <a:pt x="112835" y="899"/>
                  </a:lnTo>
                  <a:lnTo>
                    <a:pt x="112973" y="208"/>
                  </a:lnTo>
                  <a:lnTo>
                    <a:pt x="112973" y="69"/>
                  </a:lnTo>
                  <a:lnTo>
                    <a:pt x="11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5214952" y="1320209"/>
              <a:ext cx="232477" cy="232477"/>
            </a:xfrm>
            <a:custGeom>
              <a:rect b="b" l="l" r="r" t="t"/>
              <a:pathLst>
                <a:path extrusionOk="0" h="6085" w="6085">
                  <a:moveTo>
                    <a:pt x="2904" y="0"/>
                  </a:moveTo>
                  <a:lnTo>
                    <a:pt x="2628" y="139"/>
                  </a:lnTo>
                  <a:lnTo>
                    <a:pt x="2420" y="277"/>
                  </a:lnTo>
                  <a:lnTo>
                    <a:pt x="2213" y="484"/>
                  </a:lnTo>
                  <a:lnTo>
                    <a:pt x="2005" y="692"/>
                  </a:lnTo>
                  <a:lnTo>
                    <a:pt x="1936" y="968"/>
                  </a:lnTo>
                  <a:lnTo>
                    <a:pt x="1660" y="899"/>
                  </a:lnTo>
                  <a:lnTo>
                    <a:pt x="1176" y="899"/>
                  </a:lnTo>
                  <a:lnTo>
                    <a:pt x="899" y="968"/>
                  </a:lnTo>
                  <a:lnTo>
                    <a:pt x="692" y="1038"/>
                  </a:lnTo>
                  <a:lnTo>
                    <a:pt x="484" y="1176"/>
                  </a:lnTo>
                  <a:lnTo>
                    <a:pt x="346" y="1383"/>
                  </a:lnTo>
                  <a:lnTo>
                    <a:pt x="139" y="1591"/>
                  </a:lnTo>
                  <a:lnTo>
                    <a:pt x="70" y="1867"/>
                  </a:lnTo>
                  <a:lnTo>
                    <a:pt x="0" y="2075"/>
                  </a:lnTo>
                  <a:lnTo>
                    <a:pt x="0" y="2351"/>
                  </a:lnTo>
                  <a:lnTo>
                    <a:pt x="0" y="2628"/>
                  </a:lnTo>
                  <a:lnTo>
                    <a:pt x="139" y="2835"/>
                  </a:lnTo>
                  <a:lnTo>
                    <a:pt x="208" y="3043"/>
                  </a:lnTo>
                  <a:lnTo>
                    <a:pt x="415" y="3250"/>
                  </a:lnTo>
                  <a:lnTo>
                    <a:pt x="554" y="3457"/>
                  </a:lnTo>
                  <a:lnTo>
                    <a:pt x="415" y="3665"/>
                  </a:lnTo>
                  <a:lnTo>
                    <a:pt x="277" y="3941"/>
                  </a:lnTo>
                  <a:lnTo>
                    <a:pt x="208" y="4218"/>
                  </a:lnTo>
                  <a:lnTo>
                    <a:pt x="208" y="4494"/>
                  </a:lnTo>
                  <a:lnTo>
                    <a:pt x="277" y="4771"/>
                  </a:lnTo>
                  <a:lnTo>
                    <a:pt x="415" y="4978"/>
                  </a:lnTo>
                  <a:lnTo>
                    <a:pt x="554" y="5255"/>
                  </a:lnTo>
                  <a:lnTo>
                    <a:pt x="692" y="5462"/>
                  </a:lnTo>
                  <a:lnTo>
                    <a:pt x="968" y="5601"/>
                  </a:lnTo>
                  <a:lnTo>
                    <a:pt x="1383" y="5739"/>
                  </a:lnTo>
                  <a:lnTo>
                    <a:pt x="1798" y="5739"/>
                  </a:lnTo>
                  <a:lnTo>
                    <a:pt x="2144" y="5670"/>
                  </a:lnTo>
                  <a:lnTo>
                    <a:pt x="2559" y="5462"/>
                  </a:lnTo>
                  <a:lnTo>
                    <a:pt x="2766" y="5670"/>
                  </a:lnTo>
                  <a:lnTo>
                    <a:pt x="3043" y="5877"/>
                  </a:lnTo>
                  <a:lnTo>
                    <a:pt x="3319" y="6015"/>
                  </a:lnTo>
                  <a:lnTo>
                    <a:pt x="3527" y="6085"/>
                  </a:lnTo>
                  <a:lnTo>
                    <a:pt x="3803" y="6085"/>
                  </a:lnTo>
                  <a:lnTo>
                    <a:pt x="4080" y="6015"/>
                  </a:lnTo>
                  <a:lnTo>
                    <a:pt x="4356" y="5946"/>
                  </a:lnTo>
                  <a:lnTo>
                    <a:pt x="4564" y="5739"/>
                  </a:lnTo>
                  <a:lnTo>
                    <a:pt x="4771" y="5601"/>
                  </a:lnTo>
                  <a:lnTo>
                    <a:pt x="4909" y="5324"/>
                  </a:lnTo>
                  <a:lnTo>
                    <a:pt x="5048" y="5048"/>
                  </a:lnTo>
                  <a:lnTo>
                    <a:pt x="5117" y="4771"/>
                  </a:lnTo>
                  <a:lnTo>
                    <a:pt x="5117" y="4494"/>
                  </a:lnTo>
                  <a:lnTo>
                    <a:pt x="5048" y="4218"/>
                  </a:lnTo>
                  <a:lnTo>
                    <a:pt x="5324" y="4149"/>
                  </a:lnTo>
                  <a:lnTo>
                    <a:pt x="5532" y="4010"/>
                  </a:lnTo>
                  <a:lnTo>
                    <a:pt x="5739" y="3803"/>
                  </a:lnTo>
                  <a:lnTo>
                    <a:pt x="5877" y="3596"/>
                  </a:lnTo>
                  <a:lnTo>
                    <a:pt x="6016" y="3319"/>
                  </a:lnTo>
                  <a:lnTo>
                    <a:pt x="6085" y="3043"/>
                  </a:lnTo>
                  <a:lnTo>
                    <a:pt x="6085" y="2766"/>
                  </a:lnTo>
                  <a:lnTo>
                    <a:pt x="6016" y="2489"/>
                  </a:lnTo>
                  <a:lnTo>
                    <a:pt x="5946" y="2282"/>
                  </a:lnTo>
                  <a:lnTo>
                    <a:pt x="5808" y="2005"/>
                  </a:lnTo>
                  <a:lnTo>
                    <a:pt x="5601" y="1798"/>
                  </a:lnTo>
                  <a:lnTo>
                    <a:pt x="5324" y="1660"/>
                  </a:lnTo>
                  <a:lnTo>
                    <a:pt x="5048" y="1521"/>
                  </a:lnTo>
                  <a:lnTo>
                    <a:pt x="4702" y="1521"/>
                  </a:lnTo>
                  <a:lnTo>
                    <a:pt x="4633" y="1107"/>
                  </a:lnTo>
                  <a:lnTo>
                    <a:pt x="4494" y="692"/>
                  </a:lnTo>
                  <a:lnTo>
                    <a:pt x="4287" y="415"/>
                  </a:lnTo>
                  <a:lnTo>
                    <a:pt x="3941" y="139"/>
                  </a:lnTo>
                  <a:lnTo>
                    <a:pt x="3665" y="70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5259843" y="1380955"/>
              <a:ext cx="126841" cy="121530"/>
            </a:xfrm>
            <a:custGeom>
              <a:rect b="b" l="l" r="r" t="t"/>
              <a:pathLst>
                <a:path extrusionOk="0" h="3181" w="3320">
                  <a:moveTo>
                    <a:pt x="1038" y="1"/>
                  </a:moveTo>
                  <a:lnTo>
                    <a:pt x="900" y="139"/>
                  </a:lnTo>
                  <a:lnTo>
                    <a:pt x="900" y="277"/>
                  </a:lnTo>
                  <a:lnTo>
                    <a:pt x="969" y="415"/>
                  </a:lnTo>
                  <a:lnTo>
                    <a:pt x="1107" y="485"/>
                  </a:lnTo>
                  <a:lnTo>
                    <a:pt x="1314" y="899"/>
                  </a:lnTo>
                  <a:lnTo>
                    <a:pt x="1453" y="1176"/>
                  </a:lnTo>
                  <a:lnTo>
                    <a:pt x="1453" y="1245"/>
                  </a:lnTo>
                  <a:lnTo>
                    <a:pt x="1453" y="1383"/>
                  </a:lnTo>
                  <a:lnTo>
                    <a:pt x="969" y="1176"/>
                  </a:lnTo>
                  <a:lnTo>
                    <a:pt x="554" y="969"/>
                  </a:lnTo>
                  <a:lnTo>
                    <a:pt x="485" y="830"/>
                  </a:lnTo>
                  <a:lnTo>
                    <a:pt x="416" y="761"/>
                  </a:lnTo>
                  <a:lnTo>
                    <a:pt x="277" y="692"/>
                  </a:lnTo>
                  <a:lnTo>
                    <a:pt x="139" y="692"/>
                  </a:lnTo>
                  <a:lnTo>
                    <a:pt x="1" y="830"/>
                  </a:lnTo>
                  <a:lnTo>
                    <a:pt x="1" y="969"/>
                  </a:lnTo>
                  <a:lnTo>
                    <a:pt x="1" y="1038"/>
                  </a:lnTo>
                  <a:lnTo>
                    <a:pt x="139" y="1176"/>
                  </a:lnTo>
                  <a:lnTo>
                    <a:pt x="485" y="1176"/>
                  </a:lnTo>
                  <a:lnTo>
                    <a:pt x="969" y="1314"/>
                  </a:lnTo>
                  <a:lnTo>
                    <a:pt x="1314" y="1453"/>
                  </a:lnTo>
                  <a:lnTo>
                    <a:pt x="1453" y="1591"/>
                  </a:lnTo>
                  <a:lnTo>
                    <a:pt x="1314" y="1660"/>
                  </a:lnTo>
                  <a:lnTo>
                    <a:pt x="969" y="1798"/>
                  </a:lnTo>
                  <a:lnTo>
                    <a:pt x="485" y="2006"/>
                  </a:lnTo>
                  <a:lnTo>
                    <a:pt x="347" y="1936"/>
                  </a:lnTo>
                  <a:lnTo>
                    <a:pt x="347" y="1867"/>
                  </a:lnTo>
                  <a:lnTo>
                    <a:pt x="208" y="1867"/>
                  </a:lnTo>
                  <a:lnTo>
                    <a:pt x="70" y="1936"/>
                  </a:lnTo>
                  <a:lnTo>
                    <a:pt x="70" y="2144"/>
                  </a:lnTo>
                  <a:lnTo>
                    <a:pt x="139" y="2213"/>
                  </a:lnTo>
                  <a:lnTo>
                    <a:pt x="208" y="2282"/>
                  </a:lnTo>
                  <a:lnTo>
                    <a:pt x="347" y="2282"/>
                  </a:lnTo>
                  <a:lnTo>
                    <a:pt x="623" y="2144"/>
                  </a:lnTo>
                  <a:lnTo>
                    <a:pt x="1107" y="1867"/>
                  </a:lnTo>
                  <a:lnTo>
                    <a:pt x="1384" y="1798"/>
                  </a:lnTo>
                  <a:lnTo>
                    <a:pt x="1522" y="1798"/>
                  </a:lnTo>
                  <a:lnTo>
                    <a:pt x="1038" y="2351"/>
                  </a:lnTo>
                  <a:lnTo>
                    <a:pt x="692" y="2766"/>
                  </a:lnTo>
                  <a:lnTo>
                    <a:pt x="623" y="2835"/>
                  </a:lnTo>
                  <a:lnTo>
                    <a:pt x="554" y="3043"/>
                  </a:lnTo>
                  <a:lnTo>
                    <a:pt x="623" y="3112"/>
                  </a:lnTo>
                  <a:lnTo>
                    <a:pt x="692" y="3181"/>
                  </a:lnTo>
                  <a:lnTo>
                    <a:pt x="830" y="3181"/>
                  </a:lnTo>
                  <a:lnTo>
                    <a:pt x="969" y="3112"/>
                  </a:lnTo>
                  <a:lnTo>
                    <a:pt x="969" y="3043"/>
                  </a:lnTo>
                  <a:lnTo>
                    <a:pt x="969" y="2904"/>
                  </a:lnTo>
                  <a:lnTo>
                    <a:pt x="1245" y="2351"/>
                  </a:lnTo>
                  <a:lnTo>
                    <a:pt x="1522" y="2006"/>
                  </a:lnTo>
                  <a:lnTo>
                    <a:pt x="1660" y="1798"/>
                  </a:lnTo>
                  <a:lnTo>
                    <a:pt x="1729" y="2213"/>
                  </a:lnTo>
                  <a:lnTo>
                    <a:pt x="1729" y="2697"/>
                  </a:lnTo>
                  <a:lnTo>
                    <a:pt x="1729" y="2766"/>
                  </a:lnTo>
                  <a:lnTo>
                    <a:pt x="1660" y="2835"/>
                  </a:lnTo>
                  <a:lnTo>
                    <a:pt x="1660" y="2974"/>
                  </a:lnTo>
                  <a:lnTo>
                    <a:pt x="1660" y="3112"/>
                  </a:lnTo>
                  <a:lnTo>
                    <a:pt x="1798" y="3181"/>
                  </a:lnTo>
                  <a:lnTo>
                    <a:pt x="1937" y="3112"/>
                  </a:lnTo>
                  <a:lnTo>
                    <a:pt x="2006" y="3043"/>
                  </a:lnTo>
                  <a:lnTo>
                    <a:pt x="2006" y="2904"/>
                  </a:lnTo>
                  <a:lnTo>
                    <a:pt x="1937" y="2490"/>
                  </a:lnTo>
                  <a:lnTo>
                    <a:pt x="1868" y="2075"/>
                  </a:lnTo>
                  <a:lnTo>
                    <a:pt x="1868" y="1867"/>
                  </a:lnTo>
                  <a:lnTo>
                    <a:pt x="1868" y="1798"/>
                  </a:lnTo>
                  <a:lnTo>
                    <a:pt x="1937" y="1867"/>
                  </a:lnTo>
                  <a:lnTo>
                    <a:pt x="2075" y="2006"/>
                  </a:lnTo>
                  <a:lnTo>
                    <a:pt x="2352" y="2213"/>
                  </a:lnTo>
                  <a:lnTo>
                    <a:pt x="2421" y="2351"/>
                  </a:lnTo>
                  <a:lnTo>
                    <a:pt x="2490" y="2490"/>
                  </a:lnTo>
                  <a:lnTo>
                    <a:pt x="2559" y="2559"/>
                  </a:lnTo>
                  <a:lnTo>
                    <a:pt x="2697" y="2559"/>
                  </a:lnTo>
                  <a:lnTo>
                    <a:pt x="2835" y="2490"/>
                  </a:lnTo>
                  <a:lnTo>
                    <a:pt x="2905" y="2420"/>
                  </a:lnTo>
                  <a:lnTo>
                    <a:pt x="2905" y="2351"/>
                  </a:lnTo>
                  <a:lnTo>
                    <a:pt x="2835" y="2282"/>
                  </a:lnTo>
                  <a:lnTo>
                    <a:pt x="2697" y="2144"/>
                  </a:lnTo>
                  <a:lnTo>
                    <a:pt x="2559" y="2144"/>
                  </a:lnTo>
                  <a:lnTo>
                    <a:pt x="2352" y="2006"/>
                  </a:lnTo>
                  <a:lnTo>
                    <a:pt x="2213" y="1867"/>
                  </a:lnTo>
                  <a:lnTo>
                    <a:pt x="2075" y="1729"/>
                  </a:lnTo>
                  <a:lnTo>
                    <a:pt x="2075" y="1591"/>
                  </a:lnTo>
                  <a:lnTo>
                    <a:pt x="2075" y="1522"/>
                  </a:lnTo>
                  <a:lnTo>
                    <a:pt x="2559" y="1522"/>
                  </a:lnTo>
                  <a:lnTo>
                    <a:pt x="2835" y="1453"/>
                  </a:lnTo>
                  <a:lnTo>
                    <a:pt x="3181" y="1591"/>
                  </a:lnTo>
                  <a:lnTo>
                    <a:pt x="3319" y="1522"/>
                  </a:lnTo>
                  <a:lnTo>
                    <a:pt x="3319" y="1453"/>
                  </a:lnTo>
                  <a:lnTo>
                    <a:pt x="3319" y="1314"/>
                  </a:lnTo>
                  <a:lnTo>
                    <a:pt x="3250" y="1245"/>
                  </a:lnTo>
                  <a:lnTo>
                    <a:pt x="3181" y="1176"/>
                  </a:lnTo>
                  <a:lnTo>
                    <a:pt x="2974" y="1245"/>
                  </a:lnTo>
                  <a:lnTo>
                    <a:pt x="2905" y="1314"/>
                  </a:lnTo>
                  <a:lnTo>
                    <a:pt x="2490" y="1383"/>
                  </a:lnTo>
                  <a:lnTo>
                    <a:pt x="2006" y="1383"/>
                  </a:lnTo>
                  <a:lnTo>
                    <a:pt x="2006" y="1314"/>
                  </a:lnTo>
                  <a:lnTo>
                    <a:pt x="2075" y="1245"/>
                  </a:lnTo>
                  <a:lnTo>
                    <a:pt x="2282" y="1038"/>
                  </a:lnTo>
                  <a:lnTo>
                    <a:pt x="2628" y="692"/>
                  </a:lnTo>
                  <a:lnTo>
                    <a:pt x="2905" y="692"/>
                  </a:lnTo>
                  <a:lnTo>
                    <a:pt x="2905" y="623"/>
                  </a:lnTo>
                  <a:lnTo>
                    <a:pt x="2974" y="485"/>
                  </a:lnTo>
                  <a:lnTo>
                    <a:pt x="2905" y="415"/>
                  </a:lnTo>
                  <a:lnTo>
                    <a:pt x="2766" y="277"/>
                  </a:lnTo>
                  <a:lnTo>
                    <a:pt x="2628" y="346"/>
                  </a:lnTo>
                  <a:lnTo>
                    <a:pt x="2559" y="346"/>
                  </a:lnTo>
                  <a:lnTo>
                    <a:pt x="2490" y="485"/>
                  </a:lnTo>
                  <a:lnTo>
                    <a:pt x="2559" y="623"/>
                  </a:lnTo>
                  <a:lnTo>
                    <a:pt x="2282" y="830"/>
                  </a:lnTo>
                  <a:lnTo>
                    <a:pt x="1868" y="1176"/>
                  </a:lnTo>
                  <a:lnTo>
                    <a:pt x="1868" y="1176"/>
                  </a:lnTo>
                  <a:lnTo>
                    <a:pt x="1937" y="830"/>
                  </a:lnTo>
                  <a:lnTo>
                    <a:pt x="1937" y="554"/>
                  </a:lnTo>
                  <a:lnTo>
                    <a:pt x="2075" y="485"/>
                  </a:lnTo>
                  <a:lnTo>
                    <a:pt x="2075" y="277"/>
                  </a:lnTo>
                  <a:lnTo>
                    <a:pt x="1937" y="139"/>
                  </a:lnTo>
                  <a:lnTo>
                    <a:pt x="1798" y="70"/>
                  </a:lnTo>
                  <a:lnTo>
                    <a:pt x="1729" y="139"/>
                  </a:lnTo>
                  <a:lnTo>
                    <a:pt x="1660" y="208"/>
                  </a:lnTo>
                  <a:lnTo>
                    <a:pt x="1591" y="346"/>
                  </a:lnTo>
                  <a:lnTo>
                    <a:pt x="1660" y="415"/>
                  </a:lnTo>
                  <a:lnTo>
                    <a:pt x="1729" y="554"/>
                  </a:lnTo>
                  <a:lnTo>
                    <a:pt x="1798" y="692"/>
                  </a:lnTo>
                  <a:lnTo>
                    <a:pt x="1798" y="969"/>
                  </a:lnTo>
                  <a:lnTo>
                    <a:pt x="1729" y="1107"/>
                  </a:lnTo>
                  <a:lnTo>
                    <a:pt x="1660" y="1176"/>
                  </a:lnTo>
                  <a:lnTo>
                    <a:pt x="1522" y="1107"/>
                  </a:lnTo>
                  <a:lnTo>
                    <a:pt x="1453" y="899"/>
                  </a:lnTo>
                  <a:lnTo>
                    <a:pt x="1314" y="485"/>
                  </a:lnTo>
                  <a:lnTo>
                    <a:pt x="1314" y="208"/>
                  </a:lnTo>
                  <a:lnTo>
                    <a:pt x="1314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4641763" y="1145880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830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830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70" y="1521"/>
                  </a:lnTo>
                  <a:lnTo>
                    <a:pt x="277" y="1867"/>
                  </a:lnTo>
                  <a:lnTo>
                    <a:pt x="623" y="2074"/>
                  </a:lnTo>
                  <a:lnTo>
                    <a:pt x="83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1" y="2074"/>
                  </a:lnTo>
                  <a:lnTo>
                    <a:pt x="1867" y="1867"/>
                  </a:lnTo>
                  <a:lnTo>
                    <a:pt x="2075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30"/>
                  </a:lnTo>
                  <a:lnTo>
                    <a:pt x="2075" y="623"/>
                  </a:lnTo>
                  <a:lnTo>
                    <a:pt x="1867" y="277"/>
                  </a:lnTo>
                  <a:lnTo>
                    <a:pt x="1521" y="6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6358695" y="971550"/>
              <a:ext cx="570592" cy="1344510"/>
            </a:xfrm>
            <a:custGeom>
              <a:rect b="b" l="l" r="r" t="t"/>
              <a:pathLst>
                <a:path extrusionOk="0" h="35192" w="14935">
                  <a:moveTo>
                    <a:pt x="9334" y="0"/>
                  </a:moveTo>
                  <a:lnTo>
                    <a:pt x="9265" y="208"/>
                  </a:lnTo>
                  <a:lnTo>
                    <a:pt x="9196" y="346"/>
                  </a:lnTo>
                  <a:lnTo>
                    <a:pt x="8850" y="622"/>
                  </a:lnTo>
                  <a:lnTo>
                    <a:pt x="8435" y="830"/>
                  </a:lnTo>
                  <a:lnTo>
                    <a:pt x="8021" y="968"/>
                  </a:lnTo>
                  <a:lnTo>
                    <a:pt x="7744" y="1383"/>
                  </a:lnTo>
                  <a:lnTo>
                    <a:pt x="7467" y="1798"/>
                  </a:lnTo>
                  <a:lnTo>
                    <a:pt x="7122" y="2143"/>
                  </a:lnTo>
                  <a:lnTo>
                    <a:pt x="6776" y="2420"/>
                  </a:lnTo>
                  <a:lnTo>
                    <a:pt x="6430" y="2627"/>
                  </a:lnTo>
                  <a:lnTo>
                    <a:pt x="6085" y="2835"/>
                  </a:lnTo>
                  <a:lnTo>
                    <a:pt x="5462" y="3111"/>
                  </a:lnTo>
                  <a:lnTo>
                    <a:pt x="4840" y="3250"/>
                  </a:lnTo>
                  <a:lnTo>
                    <a:pt x="4287" y="3319"/>
                  </a:lnTo>
                  <a:lnTo>
                    <a:pt x="3734" y="3319"/>
                  </a:lnTo>
                  <a:lnTo>
                    <a:pt x="3457" y="3803"/>
                  </a:lnTo>
                  <a:lnTo>
                    <a:pt x="3319" y="4494"/>
                  </a:lnTo>
                  <a:lnTo>
                    <a:pt x="3250" y="5116"/>
                  </a:lnTo>
                  <a:lnTo>
                    <a:pt x="3250" y="5739"/>
                  </a:lnTo>
                  <a:lnTo>
                    <a:pt x="3319" y="6430"/>
                  </a:lnTo>
                  <a:lnTo>
                    <a:pt x="2973" y="6568"/>
                  </a:lnTo>
                  <a:lnTo>
                    <a:pt x="2628" y="6707"/>
                  </a:lnTo>
                  <a:lnTo>
                    <a:pt x="2351" y="6983"/>
                  </a:lnTo>
                  <a:lnTo>
                    <a:pt x="2006" y="7329"/>
                  </a:lnTo>
                  <a:lnTo>
                    <a:pt x="1798" y="7675"/>
                  </a:lnTo>
                  <a:lnTo>
                    <a:pt x="1660" y="8228"/>
                  </a:lnTo>
                  <a:lnTo>
                    <a:pt x="1660" y="8504"/>
                  </a:lnTo>
                  <a:lnTo>
                    <a:pt x="1729" y="8781"/>
                  </a:lnTo>
                  <a:lnTo>
                    <a:pt x="1798" y="9126"/>
                  </a:lnTo>
                  <a:lnTo>
                    <a:pt x="1936" y="9403"/>
                  </a:lnTo>
                  <a:lnTo>
                    <a:pt x="1936" y="9472"/>
                  </a:lnTo>
                  <a:lnTo>
                    <a:pt x="2006" y="9472"/>
                  </a:lnTo>
                  <a:lnTo>
                    <a:pt x="2075" y="9334"/>
                  </a:lnTo>
                  <a:lnTo>
                    <a:pt x="2213" y="9126"/>
                  </a:lnTo>
                  <a:lnTo>
                    <a:pt x="2628" y="8712"/>
                  </a:lnTo>
                  <a:lnTo>
                    <a:pt x="3043" y="8435"/>
                  </a:lnTo>
                  <a:lnTo>
                    <a:pt x="3457" y="8158"/>
                  </a:lnTo>
                  <a:lnTo>
                    <a:pt x="4011" y="8020"/>
                  </a:lnTo>
                  <a:lnTo>
                    <a:pt x="4909" y="8020"/>
                  </a:lnTo>
                  <a:lnTo>
                    <a:pt x="5324" y="8089"/>
                  </a:lnTo>
                  <a:lnTo>
                    <a:pt x="5739" y="8228"/>
                  </a:lnTo>
                  <a:lnTo>
                    <a:pt x="6085" y="8435"/>
                  </a:lnTo>
                  <a:lnTo>
                    <a:pt x="6430" y="8573"/>
                  </a:lnTo>
                  <a:lnTo>
                    <a:pt x="6983" y="9057"/>
                  </a:lnTo>
                  <a:lnTo>
                    <a:pt x="7191" y="9196"/>
                  </a:lnTo>
                  <a:lnTo>
                    <a:pt x="7398" y="9196"/>
                  </a:lnTo>
                  <a:lnTo>
                    <a:pt x="7537" y="9126"/>
                  </a:lnTo>
                  <a:lnTo>
                    <a:pt x="7675" y="8988"/>
                  </a:lnTo>
                  <a:lnTo>
                    <a:pt x="8090" y="8366"/>
                  </a:lnTo>
                  <a:lnTo>
                    <a:pt x="8228" y="8089"/>
                  </a:lnTo>
                  <a:lnTo>
                    <a:pt x="8297" y="7744"/>
                  </a:lnTo>
                  <a:lnTo>
                    <a:pt x="8297" y="7398"/>
                  </a:lnTo>
                  <a:lnTo>
                    <a:pt x="8297" y="7121"/>
                  </a:lnTo>
                  <a:lnTo>
                    <a:pt x="8159" y="6361"/>
                  </a:lnTo>
                  <a:lnTo>
                    <a:pt x="7951" y="5877"/>
                  </a:lnTo>
                  <a:lnTo>
                    <a:pt x="7744" y="5393"/>
                  </a:lnTo>
                  <a:lnTo>
                    <a:pt x="7398" y="4909"/>
                  </a:lnTo>
                  <a:lnTo>
                    <a:pt x="7122" y="4494"/>
                  </a:lnTo>
                  <a:lnTo>
                    <a:pt x="7260" y="4563"/>
                  </a:lnTo>
                  <a:lnTo>
                    <a:pt x="7467" y="4702"/>
                  </a:lnTo>
                  <a:lnTo>
                    <a:pt x="7882" y="5255"/>
                  </a:lnTo>
                  <a:lnTo>
                    <a:pt x="8159" y="5669"/>
                  </a:lnTo>
                  <a:lnTo>
                    <a:pt x="8366" y="6084"/>
                  </a:lnTo>
                  <a:lnTo>
                    <a:pt x="8505" y="6499"/>
                  </a:lnTo>
                  <a:lnTo>
                    <a:pt x="8574" y="6914"/>
                  </a:lnTo>
                  <a:lnTo>
                    <a:pt x="8643" y="7329"/>
                  </a:lnTo>
                  <a:lnTo>
                    <a:pt x="8574" y="7813"/>
                  </a:lnTo>
                  <a:lnTo>
                    <a:pt x="8505" y="8228"/>
                  </a:lnTo>
                  <a:lnTo>
                    <a:pt x="8297" y="8573"/>
                  </a:lnTo>
                  <a:lnTo>
                    <a:pt x="8090" y="8988"/>
                  </a:lnTo>
                  <a:lnTo>
                    <a:pt x="7882" y="9334"/>
                  </a:lnTo>
                  <a:lnTo>
                    <a:pt x="7537" y="9610"/>
                  </a:lnTo>
                  <a:lnTo>
                    <a:pt x="7191" y="9887"/>
                  </a:lnTo>
                  <a:lnTo>
                    <a:pt x="6983" y="9541"/>
                  </a:lnTo>
                  <a:lnTo>
                    <a:pt x="6638" y="9265"/>
                  </a:lnTo>
                  <a:lnTo>
                    <a:pt x="6016" y="8781"/>
                  </a:lnTo>
                  <a:lnTo>
                    <a:pt x="5670" y="8573"/>
                  </a:lnTo>
                  <a:lnTo>
                    <a:pt x="5324" y="8435"/>
                  </a:lnTo>
                  <a:lnTo>
                    <a:pt x="4978" y="8297"/>
                  </a:lnTo>
                  <a:lnTo>
                    <a:pt x="4287" y="8297"/>
                  </a:lnTo>
                  <a:lnTo>
                    <a:pt x="3941" y="8366"/>
                  </a:lnTo>
                  <a:lnTo>
                    <a:pt x="3596" y="8435"/>
                  </a:lnTo>
                  <a:lnTo>
                    <a:pt x="3250" y="8642"/>
                  </a:lnTo>
                  <a:lnTo>
                    <a:pt x="2973" y="8781"/>
                  </a:lnTo>
                  <a:lnTo>
                    <a:pt x="2766" y="9057"/>
                  </a:lnTo>
                  <a:lnTo>
                    <a:pt x="2282" y="9541"/>
                  </a:lnTo>
                  <a:lnTo>
                    <a:pt x="1936" y="10164"/>
                  </a:lnTo>
                  <a:lnTo>
                    <a:pt x="1591" y="10855"/>
                  </a:lnTo>
                  <a:lnTo>
                    <a:pt x="1383" y="11546"/>
                  </a:lnTo>
                  <a:lnTo>
                    <a:pt x="1245" y="12238"/>
                  </a:lnTo>
                  <a:lnTo>
                    <a:pt x="1245" y="12514"/>
                  </a:lnTo>
                  <a:lnTo>
                    <a:pt x="761" y="12722"/>
                  </a:lnTo>
                  <a:lnTo>
                    <a:pt x="277" y="13067"/>
                  </a:lnTo>
                  <a:lnTo>
                    <a:pt x="139" y="13136"/>
                  </a:lnTo>
                  <a:lnTo>
                    <a:pt x="70" y="13275"/>
                  </a:lnTo>
                  <a:lnTo>
                    <a:pt x="0" y="13482"/>
                  </a:lnTo>
                  <a:lnTo>
                    <a:pt x="70" y="13620"/>
                  </a:lnTo>
                  <a:lnTo>
                    <a:pt x="139" y="13759"/>
                  </a:lnTo>
                  <a:lnTo>
                    <a:pt x="208" y="13897"/>
                  </a:lnTo>
                  <a:lnTo>
                    <a:pt x="346" y="13966"/>
                  </a:lnTo>
                  <a:lnTo>
                    <a:pt x="554" y="13966"/>
                  </a:lnTo>
                  <a:lnTo>
                    <a:pt x="830" y="13897"/>
                  </a:lnTo>
                  <a:lnTo>
                    <a:pt x="1729" y="13828"/>
                  </a:lnTo>
                  <a:lnTo>
                    <a:pt x="2766" y="13759"/>
                  </a:lnTo>
                  <a:lnTo>
                    <a:pt x="2973" y="14035"/>
                  </a:lnTo>
                  <a:lnTo>
                    <a:pt x="3319" y="14312"/>
                  </a:lnTo>
                  <a:lnTo>
                    <a:pt x="3596" y="14519"/>
                  </a:lnTo>
                  <a:lnTo>
                    <a:pt x="3941" y="14727"/>
                  </a:lnTo>
                  <a:lnTo>
                    <a:pt x="4771" y="15072"/>
                  </a:lnTo>
                  <a:lnTo>
                    <a:pt x="5601" y="15280"/>
                  </a:lnTo>
                  <a:lnTo>
                    <a:pt x="6500" y="15418"/>
                  </a:lnTo>
                  <a:lnTo>
                    <a:pt x="7398" y="15487"/>
                  </a:lnTo>
                  <a:lnTo>
                    <a:pt x="8989" y="15487"/>
                  </a:lnTo>
                  <a:lnTo>
                    <a:pt x="10026" y="19221"/>
                  </a:lnTo>
                  <a:lnTo>
                    <a:pt x="10510" y="20742"/>
                  </a:lnTo>
                  <a:lnTo>
                    <a:pt x="11063" y="22194"/>
                  </a:lnTo>
                  <a:lnTo>
                    <a:pt x="11616" y="23715"/>
                  </a:lnTo>
                  <a:lnTo>
                    <a:pt x="12031" y="25236"/>
                  </a:lnTo>
                  <a:lnTo>
                    <a:pt x="12445" y="26895"/>
                  </a:lnTo>
                  <a:lnTo>
                    <a:pt x="12653" y="27794"/>
                  </a:lnTo>
                  <a:lnTo>
                    <a:pt x="12722" y="28693"/>
                  </a:lnTo>
                  <a:lnTo>
                    <a:pt x="12791" y="29591"/>
                  </a:lnTo>
                  <a:lnTo>
                    <a:pt x="12722" y="30490"/>
                  </a:lnTo>
                  <a:lnTo>
                    <a:pt x="12515" y="31320"/>
                  </a:lnTo>
                  <a:lnTo>
                    <a:pt x="12376" y="31735"/>
                  </a:lnTo>
                  <a:lnTo>
                    <a:pt x="12169" y="32080"/>
                  </a:lnTo>
                  <a:lnTo>
                    <a:pt x="11892" y="32426"/>
                  </a:lnTo>
                  <a:lnTo>
                    <a:pt x="11616" y="32772"/>
                  </a:lnTo>
                  <a:lnTo>
                    <a:pt x="11339" y="32979"/>
                  </a:lnTo>
                  <a:lnTo>
                    <a:pt x="10994" y="33256"/>
                  </a:lnTo>
                  <a:lnTo>
                    <a:pt x="10579" y="33394"/>
                  </a:lnTo>
                  <a:lnTo>
                    <a:pt x="10233" y="33463"/>
                  </a:lnTo>
                  <a:lnTo>
                    <a:pt x="9818" y="33532"/>
                  </a:lnTo>
                  <a:lnTo>
                    <a:pt x="9403" y="33463"/>
                  </a:lnTo>
                  <a:lnTo>
                    <a:pt x="9058" y="33325"/>
                  </a:lnTo>
                  <a:lnTo>
                    <a:pt x="8712" y="33048"/>
                  </a:lnTo>
                  <a:lnTo>
                    <a:pt x="8435" y="32772"/>
                  </a:lnTo>
                  <a:lnTo>
                    <a:pt x="8228" y="32426"/>
                  </a:lnTo>
                  <a:lnTo>
                    <a:pt x="8159" y="32219"/>
                  </a:lnTo>
                  <a:lnTo>
                    <a:pt x="8090" y="31942"/>
                  </a:lnTo>
                  <a:lnTo>
                    <a:pt x="8090" y="31666"/>
                  </a:lnTo>
                  <a:lnTo>
                    <a:pt x="8090" y="31389"/>
                  </a:lnTo>
                  <a:lnTo>
                    <a:pt x="8505" y="30974"/>
                  </a:lnTo>
                  <a:lnTo>
                    <a:pt x="8712" y="30836"/>
                  </a:lnTo>
                  <a:lnTo>
                    <a:pt x="8989" y="30836"/>
                  </a:lnTo>
                  <a:lnTo>
                    <a:pt x="9058" y="30905"/>
                  </a:lnTo>
                  <a:lnTo>
                    <a:pt x="9127" y="31043"/>
                  </a:lnTo>
                  <a:lnTo>
                    <a:pt x="9196" y="31251"/>
                  </a:lnTo>
                  <a:lnTo>
                    <a:pt x="9265" y="31458"/>
                  </a:lnTo>
                  <a:lnTo>
                    <a:pt x="9403" y="31666"/>
                  </a:lnTo>
                  <a:lnTo>
                    <a:pt x="9542" y="31735"/>
                  </a:lnTo>
                  <a:lnTo>
                    <a:pt x="9749" y="31804"/>
                  </a:lnTo>
                  <a:lnTo>
                    <a:pt x="9956" y="31804"/>
                  </a:lnTo>
                  <a:lnTo>
                    <a:pt x="10095" y="31735"/>
                  </a:lnTo>
                  <a:lnTo>
                    <a:pt x="10233" y="31596"/>
                  </a:lnTo>
                  <a:lnTo>
                    <a:pt x="10371" y="31389"/>
                  </a:lnTo>
                  <a:lnTo>
                    <a:pt x="10371" y="31043"/>
                  </a:lnTo>
                  <a:lnTo>
                    <a:pt x="10371" y="30629"/>
                  </a:lnTo>
                  <a:lnTo>
                    <a:pt x="10233" y="30283"/>
                  </a:lnTo>
                  <a:lnTo>
                    <a:pt x="10095" y="29937"/>
                  </a:lnTo>
                  <a:lnTo>
                    <a:pt x="9887" y="29661"/>
                  </a:lnTo>
                  <a:lnTo>
                    <a:pt x="9542" y="29453"/>
                  </a:lnTo>
                  <a:lnTo>
                    <a:pt x="9196" y="29315"/>
                  </a:lnTo>
                  <a:lnTo>
                    <a:pt x="8781" y="29246"/>
                  </a:lnTo>
                  <a:lnTo>
                    <a:pt x="8366" y="29246"/>
                  </a:lnTo>
                  <a:lnTo>
                    <a:pt x="7951" y="29384"/>
                  </a:lnTo>
                  <a:lnTo>
                    <a:pt x="7537" y="29591"/>
                  </a:lnTo>
                  <a:lnTo>
                    <a:pt x="7191" y="29868"/>
                  </a:lnTo>
                  <a:lnTo>
                    <a:pt x="6914" y="30214"/>
                  </a:lnTo>
                  <a:lnTo>
                    <a:pt x="6638" y="30559"/>
                  </a:lnTo>
                  <a:lnTo>
                    <a:pt x="6500" y="30974"/>
                  </a:lnTo>
                  <a:lnTo>
                    <a:pt x="6361" y="31389"/>
                  </a:lnTo>
                  <a:lnTo>
                    <a:pt x="6292" y="31942"/>
                  </a:lnTo>
                  <a:lnTo>
                    <a:pt x="6361" y="32495"/>
                  </a:lnTo>
                  <a:lnTo>
                    <a:pt x="6500" y="32979"/>
                  </a:lnTo>
                  <a:lnTo>
                    <a:pt x="6638" y="33394"/>
                  </a:lnTo>
                  <a:lnTo>
                    <a:pt x="6914" y="33809"/>
                  </a:lnTo>
                  <a:lnTo>
                    <a:pt x="7260" y="34155"/>
                  </a:lnTo>
                  <a:lnTo>
                    <a:pt x="7606" y="34500"/>
                  </a:lnTo>
                  <a:lnTo>
                    <a:pt x="8021" y="34708"/>
                  </a:lnTo>
                  <a:lnTo>
                    <a:pt x="8505" y="34915"/>
                  </a:lnTo>
                  <a:lnTo>
                    <a:pt x="8989" y="35053"/>
                  </a:lnTo>
                  <a:lnTo>
                    <a:pt x="9472" y="35192"/>
                  </a:lnTo>
                  <a:lnTo>
                    <a:pt x="10440" y="35192"/>
                  </a:lnTo>
                  <a:lnTo>
                    <a:pt x="10924" y="35123"/>
                  </a:lnTo>
                  <a:lnTo>
                    <a:pt x="11408" y="34984"/>
                  </a:lnTo>
                  <a:lnTo>
                    <a:pt x="11892" y="34708"/>
                  </a:lnTo>
                  <a:lnTo>
                    <a:pt x="12445" y="34362"/>
                  </a:lnTo>
                  <a:lnTo>
                    <a:pt x="12929" y="33947"/>
                  </a:lnTo>
                  <a:lnTo>
                    <a:pt x="13344" y="33463"/>
                  </a:lnTo>
                  <a:lnTo>
                    <a:pt x="13621" y="32979"/>
                  </a:lnTo>
                  <a:lnTo>
                    <a:pt x="13897" y="32426"/>
                  </a:lnTo>
                  <a:lnTo>
                    <a:pt x="14105" y="31873"/>
                  </a:lnTo>
                  <a:lnTo>
                    <a:pt x="14243" y="31320"/>
                  </a:lnTo>
                  <a:lnTo>
                    <a:pt x="14381" y="30698"/>
                  </a:lnTo>
                  <a:lnTo>
                    <a:pt x="14450" y="30075"/>
                  </a:lnTo>
                  <a:lnTo>
                    <a:pt x="14450" y="29453"/>
                  </a:lnTo>
                  <a:lnTo>
                    <a:pt x="14381" y="28209"/>
                  </a:lnTo>
                  <a:lnTo>
                    <a:pt x="14174" y="26964"/>
                  </a:lnTo>
                  <a:lnTo>
                    <a:pt x="13966" y="25789"/>
                  </a:lnTo>
                  <a:lnTo>
                    <a:pt x="13621" y="24337"/>
                  </a:lnTo>
                  <a:lnTo>
                    <a:pt x="13206" y="22885"/>
                  </a:lnTo>
                  <a:lnTo>
                    <a:pt x="12169" y="20119"/>
                  </a:lnTo>
                  <a:lnTo>
                    <a:pt x="11685" y="18668"/>
                  </a:lnTo>
                  <a:lnTo>
                    <a:pt x="11201" y="17147"/>
                  </a:lnTo>
                  <a:lnTo>
                    <a:pt x="10994" y="16109"/>
                  </a:lnTo>
                  <a:lnTo>
                    <a:pt x="10786" y="15072"/>
                  </a:lnTo>
                  <a:lnTo>
                    <a:pt x="11339" y="14796"/>
                  </a:lnTo>
                  <a:lnTo>
                    <a:pt x="11892" y="14519"/>
                  </a:lnTo>
                  <a:lnTo>
                    <a:pt x="12376" y="14104"/>
                  </a:lnTo>
                  <a:lnTo>
                    <a:pt x="12860" y="13759"/>
                  </a:lnTo>
                  <a:lnTo>
                    <a:pt x="13275" y="13275"/>
                  </a:lnTo>
                  <a:lnTo>
                    <a:pt x="13690" y="12791"/>
                  </a:lnTo>
                  <a:lnTo>
                    <a:pt x="13966" y="12307"/>
                  </a:lnTo>
                  <a:lnTo>
                    <a:pt x="14243" y="11754"/>
                  </a:lnTo>
                  <a:lnTo>
                    <a:pt x="14520" y="10924"/>
                  </a:lnTo>
                  <a:lnTo>
                    <a:pt x="14727" y="10094"/>
                  </a:lnTo>
                  <a:lnTo>
                    <a:pt x="14865" y="9334"/>
                  </a:lnTo>
                  <a:lnTo>
                    <a:pt x="14934" y="8504"/>
                  </a:lnTo>
                  <a:lnTo>
                    <a:pt x="14865" y="7675"/>
                  </a:lnTo>
                  <a:lnTo>
                    <a:pt x="14796" y="6845"/>
                  </a:lnTo>
                  <a:lnTo>
                    <a:pt x="14589" y="6015"/>
                  </a:lnTo>
                  <a:lnTo>
                    <a:pt x="14312" y="5255"/>
                  </a:lnTo>
                  <a:lnTo>
                    <a:pt x="14036" y="4494"/>
                  </a:lnTo>
                  <a:lnTo>
                    <a:pt x="13621" y="3734"/>
                  </a:lnTo>
                  <a:lnTo>
                    <a:pt x="13206" y="3042"/>
                  </a:lnTo>
                  <a:lnTo>
                    <a:pt x="12722" y="2420"/>
                  </a:lnTo>
                  <a:lnTo>
                    <a:pt x="12169" y="1798"/>
                  </a:lnTo>
                  <a:lnTo>
                    <a:pt x="11547" y="1245"/>
                  </a:lnTo>
                  <a:lnTo>
                    <a:pt x="10855" y="761"/>
                  </a:lnTo>
                  <a:lnTo>
                    <a:pt x="10164" y="346"/>
                  </a:lnTo>
                  <a:lnTo>
                    <a:pt x="9749" y="138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6422077" y="834165"/>
              <a:ext cx="211350" cy="248333"/>
            </a:xfrm>
            <a:custGeom>
              <a:rect b="b" l="l" r="r" t="t"/>
              <a:pathLst>
                <a:path extrusionOk="0" h="6500" w="5532">
                  <a:moveTo>
                    <a:pt x="3043" y="1"/>
                  </a:moveTo>
                  <a:lnTo>
                    <a:pt x="2559" y="70"/>
                  </a:lnTo>
                  <a:lnTo>
                    <a:pt x="2006" y="277"/>
                  </a:lnTo>
                  <a:lnTo>
                    <a:pt x="1522" y="623"/>
                  </a:lnTo>
                  <a:lnTo>
                    <a:pt x="1038" y="1038"/>
                  </a:lnTo>
                  <a:lnTo>
                    <a:pt x="692" y="1591"/>
                  </a:lnTo>
                  <a:lnTo>
                    <a:pt x="347" y="2213"/>
                  </a:lnTo>
                  <a:lnTo>
                    <a:pt x="139" y="2836"/>
                  </a:lnTo>
                  <a:lnTo>
                    <a:pt x="1" y="3458"/>
                  </a:lnTo>
                  <a:lnTo>
                    <a:pt x="1" y="4080"/>
                  </a:lnTo>
                  <a:lnTo>
                    <a:pt x="139" y="4702"/>
                  </a:lnTo>
                  <a:lnTo>
                    <a:pt x="347" y="5255"/>
                  </a:lnTo>
                  <a:lnTo>
                    <a:pt x="623" y="5670"/>
                  </a:lnTo>
                  <a:lnTo>
                    <a:pt x="969" y="6085"/>
                  </a:lnTo>
                  <a:lnTo>
                    <a:pt x="1453" y="6362"/>
                  </a:lnTo>
                  <a:lnTo>
                    <a:pt x="1937" y="6500"/>
                  </a:lnTo>
                  <a:lnTo>
                    <a:pt x="2490" y="6500"/>
                  </a:lnTo>
                  <a:lnTo>
                    <a:pt x="3043" y="6431"/>
                  </a:lnTo>
                  <a:lnTo>
                    <a:pt x="3596" y="6154"/>
                  </a:lnTo>
                  <a:lnTo>
                    <a:pt x="4080" y="5878"/>
                  </a:lnTo>
                  <a:lnTo>
                    <a:pt x="4495" y="5394"/>
                  </a:lnTo>
                  <a:lnTo>
                    <a:pt x="4910" y="4910"/>
                  </a:lnTo>
                  <a:lnTo>
                    <a:pt x="5255" y="4288"/>
                  </a:lnTo>
                  <a:lnTo>
                    <a:pt x="5463" y="3665"/>
                  </a:lnTo>
                  <a:lnTo>
                    <a:pt x="5532" y="2974"/>
                  </a:lnTo>
                  <a:lnTo>
                    <a:pt x="5532" y="2352"/>
                  </a:lnTo>
                  <a:lnTo>
                    <a:pt x="5463" y="1799"/>
                  </a:lnTo>
                  <a:lnTo>
                    <a:pt x="5255" y="1245"/>
                  </a:lnTo>
                  <a:lnTo>
                    <a:pt x="4979" y="761"/>
                  </a:lnTo>
                  <a:lnTo>
                    <a:pt x="4564" y="416"/>
                  </a:lnTo>
                  <a:lnTo>
                    <a:pt x="4149" y="139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414169" y="791910"/>
              <a:ext cx="293223" cy="295898"/>
            </a:xfrm>
            <a:custGeom>
              <a:rect b="b" l="l" r="r" t="t"/>
              <a:pathLst>
                <a:path extrusionOk="0" h="7745" w="7675">
                  <a:moveTo>
                    <a:pt x="2420" y="1729"/>
                  </a:moveTo>
                  <a:lnTo>
                    <a:pt x="2559" y="1798"/>
                  </a:lnTo>
                  <a:lnTo>
                    <a:pt x="2697" y="1867"/>
                  </a:lnTo>
                  <a:lnTo>
                    <a:pt x="2973" y="2075"/>
                  </a:lnTo>
                  <a:lnTo>
                    <a:pt x="3181" y="2282"/>
                  </a:lnTo>
                  <a:lnTo>
                    <a:pt x="3526" y="2490"/>
                  </a:lnTo>
                  <a:lnTo>
                    <a:pt x="3872" y="2628"/>
                  </a:lnTo>
                  <a:lnTo>
                    <a:pt x="4218" y="2628"/>
                  </a:lnTo>
                  <a:lnTo>
                    <a:pt x="4633" y="2697"/>
                  </a:lnTo>
                  <a:lnTo>
                    <a:pt x="4909" y="2766"/>
                  </a:lnTo>
                  <a:lnTo>
                    <a:pt x="5117" y="2905"/>
                  </a:lnTo>
                  <a:lnTo>
                    <a:pt x="5324" y="3112"/>
                  </a:lnTo>
                  <a:lnTo>
                    <a:pt x="5462" y="3319"/>
                  </a:lnTo>
                  <a:lnTo>
                    <a:pt x="5462" y="3596"/>
                  </a:lnTo>
                  <a:lnTo>
                    <a:pt x="5462" y="3803"/>
                  </a:lnTo>
                  <a:lnTo>
                    <a:pt x="5393" y="4080"/>
                  </a:lnTo>
                  <a:lnTo>
                    <a:pt x="5324" y="4287"/>
                  </a:lnTo>
                  <a:lnTo>
                    <a:pt x="5186" y="4426"/>
                  </a:lnTo>
                  <a:lnTo>
                    <a:pt x="4978" y="4564"/>
                  </a:lnTo>
                  <a:lnTo>
                    <a:pt x="4771" y="4702"/>
                  </a:lnTo>
                  <a:lnTo>
                    <a:pt x="4564" y="4771"/>
                  </a:lnTo>
                  <a:lnTo>
                    <a:pt x="4564" y="4564"/>
                  </a:lnTo>
                  <a:lnTo>
                    <a:pt x="4494" y="4426"/>
                  </a:lnTo>
                  <a:lnTo>
                    <a:pt x="4425" y="4287"/>
                  </a:lnTo>
                  <a:lnTo>
                    <a:pt x="4287" y="4149"/>
                  </a:lnTo>
                  <a:lnTo>
                    <a:pt x="4080" y="4080"/>
                  </a:lnTo>
                  <a:lnTo>
                    <a:pt x="3872" y="4080"/>
                  </a:lnTo>
                  <a:lnTo>
                    <a:pt x="3665" y="4149"/>
                  </a:lnTo>
                  <a:lnTo>
                    <a:pt x="3526" y="4218"/>
                  </a:lnTo>
                  <a:lnTo>
                    <a:pt x="3457" y="4287"/>
                  </a:lnTo>
                  <a:lnTo>
                    <a:pt x="3457" y="4495"/>
                  </a:lnTo>
                  <a:lnTo>
                    <a:pt x="3526" y="4633"/>
                  </a:lnTo>
                  <a:lnTo>
                    <a:pt x="4010" y="4633"/>
                  </a:lnTo>
                  <a:lnTo>
                    <a:pt x="4080" y="4702"/>
                  </a:lnTo>
                  <a:lnTo>
                    <a:pt x="4149" y="4840"/>
                  </a:lnTo>
                  <a:lnTo>
                    <a:pt x="4218" y="4910"/>
                  </a:lnTo>
                  <a:lnTo>
                    <a:pt x="4218" y="5186"/>
                  </a:lnTo>
                  <a:lnTo>
                    <a:pt x="4080" y="5463"/>
                  </a:lnTo>
                  <a:lnTo>
                    <a:pt x="3803" y="5877"/>
                  </a:lnTo>
                  <a:lnTo>
                    <a:pt x="3734" y="5877"/>
                  </a:lnTo>
                  <a:lnTo>
                    <a:pt x="2973" y="5947"/>
                  </a:lnTo>
                  <a:lnTo>
                    <a:pt x="2628" y="5947"/>
                  </a:lnTo>
                  <a:lnTo>
                    <a:pt x="2282" y="5877"/>
                  </a:lnTo>
                  <a:lnTo>
                    <a:pt x="2144" y="5808"/>
                  </a:lnTo>
                  <a:lnTo>
                    <a:pt x="2213" y="5463"/>
                  </a:lnTo>
                  <a:lnTo>
                    <a:pt x="2282" y="5186"/>
                  </a:lnTo>
                  <a:lnTo>
                    <a:pt x="2489" y="4979"/>
                  </a:lnTo>
                  <a:lnTo>
                    <a:pt x="2559" y="4979"/>
                  </a:lnTo>
                  <a:lnTo>
                    <a:pt x="2766" y="4910"/>
                  </a:lnTo>
                  <a:lnTo>
                    <a:pt x="2835" y="4771"/>
                  </a:lnTo>
                  <a:lnTo>
                    <a:pt x="2835" y="4633"/>
                  </a:lnTo>
                  <a:lnTo>
                    <a:pt x="2697" y="4495"/>
                  </a:lnTo>
                  <a:lnTo>
                    <a:pt x="2489" y="4426"/>
                  </a:lnTo>
                  <a:lnTo>
                    <a:pt x="2351" y="4426"/>
                  </a:lnTo>
                  <a:lnTo>
                    <a:pt x="2213" y="4495"/>
                  </a:lnTo>
                  <a:lnTo>
                    <a:pt x="2213" y="4702"/>
                  </a:lnTo>
                  <a:lnTo>
                    <a:pt x="2213" y="4840"/>
                  </a:lnTo>
                  <a:lnTo>
                    <a:pt x="2075" y="5117"/>
                  </a:lnTo>
                  <a:lnTo>
                    <a:pt x="2005" y="5394"/>
                  </a:lnTo>
                  <a:lnTo>
                    <a:pt x="1936" y="5739"/>
                  </a:lnTo>
                  <a:lnTo>
                    <a:pt x="1729" y="5601"/>
                  </a:lnTo>
                  <a:lnTo>
                    <a:pt x="1452" y="5394"/>
                  </a:lnTo>
                  <a:lnTo>
                    <a:pt x="1314" y="5255"/>
                  </a:lnTo>
                  <a:lnTo>
                    <a:pt x="1107" y="5048"/>
                  </a:lnTo>
                  <a:lnTo>
                    <a:pt x="1037" y="4702"/>
                  </a:lnTo>
                  <a:lnTo>
                    <a:pt x="968" y="4495"/>
                  </a:lnTo>
                  <a:lnTo>
                    <a:pt x="1037" y="4218"/>
                  </a:lnTo>
                  <a:lnTo>
                    <a:pt x="1107" y="4011"/>
                  </a:lnTo>
                  <a:lnTo>
                    <a:pt x="1245" y="3803"/>
                  </a:lnTo>
                  <a:lnTo>
                    <a:pt x="1383" y="3665"/>
                  </a:lnTo>
                  <a:lnTo>
                    <a:pt x="1591" y="3527"/>
                  </a:lnTo>
                  <a:lnTo>
                    <a:pt x="1798" y="3527"/>
                  </a:lnTo>
                  <a:lnTo>
                    <a:pt x="1867" y="3596"/>
                  </a:lnTo>
                  <a:lnTo>
                    <a:pt x="1936" y="3665"/>
                  </a:lnTo>
                  <a:lnTo>
                    <a:pt x="1936" y="3734"/>
                  </a:lnTo>
                  <a:lnTo>
                    <a:pt x="2075" y="3872"/>
                  </a:lnTo>
                  <a:lnTo>
                    <a:pt x="2213" y="3872"/>
                  </a:lnTo>
                  <a:lnTo>
                    <a:pt x="2351" y="3803"/>
                  </a:lnTo>
                  <a:lnTo>
                    <a:pt x="2420" y="3665"/>
                  </a:lnTo>
                  <a:lnTo>
                    <a:pt x="2351" y="3458"/>
                  </a:lnTo>
                  <a:lnTo>
                    <a:pt x="2282" y="3250"/>
                  </a:lnTo>
                  <a:lnTo>
                    <a:pt x="2075" y="3112"/>
                  </a:lnTo>
                  <a:lnTo>
                    <a:pt x="1867" y="3043"/>
                  </a:lnTo>
                  <a:lnTo>
                    <a:pt x="1660" y="3043"/>
                  </a:lnTo>
                  <a:lnTo>
                    <a:pt x="1521" y="3181"/>
                  </a:lnTo>
                  <a:lnTo>
                    <a:pt x="1452" y="2974"/>
                  </a:lnTo>
                  <a:lnTo>
                    <a:pt x="1452" y="2697"/>
                  </a:lnTo>
                  <a:lnTo>
                    <a:pt x="1521" y="2490"/>
                  </a:lnTo>
                  <a:lnTo>
                    <a:pt x="1591" y="2213"/>
                  </a:lnTo>
                  <a:lnTo>
                    <a:pt x="1798" y="1937"/>
                  </a:lnTo>
                  <a:lnTo>
                    <a:pt x="2075" y="1798"/>
                  </a:lnTo>
                  <a:lnTo>
                    <a:pt x="2420" y="1729"/>
                  </a:lnTo>
                  <a:close/>
                  <a:moveTo>
                    <a:pt x="1037" y="5255"/>
                  </a:moveTo>
                  <a:lnTo>
                    <a:pt x="1176" y="5532"/>
                  </a:lnTo>
                  <a:lnTo>
                    <a:pt x="1383" y="5739"/>
                  </a:lnTo>
                  <a:lnTo>
                    <a:pt x="1660" y="5947"/>
                  </a:lnTo>
                  <a:lnTo>
                    <a:pt x="1936" y="6085"/>
                  </a:lnTo>
                  <a:lnTo>
                    <a:pt x="2282" y="6223"/>
                  </a:lnTo>
                  <a:lnTo>
                    <a:pt x="2628" y="6292"/>
                  </a:lnTo>
                  <a:lnTo>
                    <a:pt x="3457" y="6292"/>
                  </a:lnTo>
                  <a:lnTo>
                    <a:pt x="3042" y="6638"/>
                  </a:lnTo>
                  <a:lnTo>
                    <a:pt x="2766" y="6776"/>
                  </a:lnTo>
                  <a:lnTo>
                    <a:pt x="2559" y="6845"/>
                  </a:lnTo>
                  <a:lnTo>
                    <a:pt x="2282" y="6915"/>
                  </a:lnTo>
                  <a:lnTo>
                    <a:pt x="2005" y="6915"/>
                  </a:lnTo>
                  <a:lnTo>
                    <a:pt x="1729" y="6845"/>
                  </a:lnTo>
                  <a:lnTo>
                    <a:pt x="1521" y="6707"/>
                  </a:lnTo>
                  <a:lnTo>
                    <a:pt x="1245" y="6431"/>
                  </a:lnTo>
                  <a:lnTo>
                    <a:pt x="1037" y="6085"/>
                  </a:lnTo>
                  <a:lnTo>
                    <a:pt x="968" y="5739"/>
                  </a:lnTo>
                  <a:lnTo>
                    <a:pt x="1037" y="5255"/>
                  </a:lnTo>
                  <a:close/>
                  <a:moveTo>
                    <a:pt x="3665" y="1"/>
                  </a:moveTo>
                  <a:lnTo>
                    <a:pt x="3181" y="70"/>
                  </a:lnTo>
                  <a:lnTo>
                    <a:pt x="2697" y="208"/>
                  </a:lnTo>
                  <a:lnTo>
                    <a:pt x="2213" y="416"/>
                  </a:lnTo>
                  <a:lnTo>
                    <a:pt x="1729" y="761"/>
                  </a:lnTo>
                  <a:lnTo>
                    <a:pt x="1383" y="554"/>
                  </a:lnTo>
                  <a:lnTo>
                    <a:pt x="968" y="554"/>
                  </a:lnTo>
                  <a:lnTo>
                    <a:pt x="761" y="623"/>
                  </a:lnTo>
                  <a:lnTo>
                    <a:pt x="484" y="692"/>
                  </a:lnTo>
                  <a:lnTo>
                    <a:pt x="277" y="899"/>
                  </a:lnTo>
                  <a:lnTo>
                    <a:pt x="139" y="1107"/>
                  </a:lnTo>
                  <a:lnTo>
                    <a:pt x="0" y="1383"/>
                  </a:lnTo>
                  <a:lnTo>
                    <a:pt x="0" y="1729"/>
                  </a:lnTo>
                  <a:lnTo>
                    <a:pt x="0" y="2006"/>
                  </a:lnTo>
                  <a:lnTo>
                    <a:pt x="70" y="2282"/>
                  </a:lnTo>
                  <a:lnTo>
                    <a:pt x="208" y="2490"/>
                  </a:lnTo>
                  <a:lnTo>
                    <a:pt x="415" y="2628"/>
                  </a:lnTo>
                  <a:lnTo>
                    <a:pt x="208" y="3250"/>
                  </a:lnTo>
                  <a:lnTo>
                    <a:pt x="70" y="3803"/>
                  </a:lnTo>
                  <a:lnTo>
                    <a:pt x="0" y="4633"/>
                  </a:lnTo>
                  <a:lnTo>
                    <a:pt x="70" y="5394"/>
                  </a:lnTo>
                  <a:lnTo>
                    <a:pt x="277" y="6085"/>
                  </a:lnTo>
                  <a:lnTo>
                    <a:pt x="415" y="6431"/>
                  </a:lnTo>
                  <a:lnTo>
                    <a:pt x="623" y="6707"/>
                  </a:lnTo>
                  <a:lnTo>
                    <a:pt x="830" y="6984"/>
                  </a:lnTo>
                  <a:lnTo>
                    <a:pt x="1107" y="7191"/>
                  </a:lnTo>
                  <a:lnTo>
                    <a:pt x="1383" y="7399"/>
                  </a:lnTo>
                  <a:lnTo>
                    <a:pt x="1729" y="7537"/>
                  </a:lnTo>
                  <a:lnTo>
                    <a:pt x="2075" y="7675"/>
                  </a:lnTo>
                  <a:lnTo>
                    <a:pt x="2489" y="7744"/>
                  </a:lnTo>
                  <a:lnTo>
                    <a:pt x="3319" y="7744"/>
                  </a:lnTo>
                  <a:lnTo>
                    <a:pt x="3803" y="7606"/>
                  </a:lnTo>
                  <a:lnTo>
                    <a:pt x="4287" y="7468"/>
                  </a:lnTo>
                  <a:lnTo>
                    <a:pt x="4702" y="7260"/>
                  </a:lnTo>
                  <a:lnTo>
                    <a:pt x="5117" y="6984"/>
                  </a:lnTo>
                  <a:lnTo>
                    <a:pt x="5531" y="6638"/>
                  </a:lnTo>
                  <a:lnTo>
                    <a:pt x="5877" y="6292"/>
                  </a:lnTo>
                  <a:lnTo>
                    <a:pt x="6223" y="5877"/>
                  </a:lnTo>
                  <a:lnTo>
                    <a:pt x="6499" y="5463"/>
                  </a:lnTo>
                  <a:lnTo>
                    <a:pt x="6845" y="5394"/>
                  </a:lnTo>
                  <a:lnTo>
                    <a:pt x="7191" y="5186"/>
                  </a:lnTo>
                  <a:lnTo>
                    <a:pt x="7467" y="4979"/>
                  </a:lnTo>
                  <a:lnTo>
                    <a:pt x="7675" y="4633"/>
                  </a:lnTo>
                  <a:lnTo>
                    <a:pt x="7675" y="4287"/>
                  </a:lnTo>
                  <a:lnTo>
                    <a:pt x="7606" y="3942"/>
                  </a:lnTo>
                  <a:lnTo>
                    <a:pt x="7398" y="3665"/>
                  </a:lnTo>
                  <a:lnTo>
                    <a:pt x="7122" y="3458"/>
                  </a:lnTo>
                  <a:lnTo>
                    <a:pt x="7122" y="3112"/>
                  </a:lnTo>
                  <a:lnTo>
                    <a:pt x="7053" y="2697"/>
                  </a:lnTo>
                  <a:lnTo>
                    <a:pt x="6983" y="2282"/>
                  </a:lnTo>
                  <a:lnTo>
                    <a:pt x="6845" y="1937"/>
                  </a:lnTo>
                  <a:lnTo>
                    <a:pt x="6638" y="1522"/>
                  </a:lnTo>
                  <a:lnTo>
                    <a:pt x="6361" y="1176"/>
                  </a:lnTo>
                  <a:lnTo>
                    <a:pt x="6085" y="899"/>
                  </a:lnTo>
                  <a:lnTo>
                    <a:pt x="5739" y="623"/>
                  </a:lnTo>
                  <a:lnTo>
                    <a:pt x="5393" y="416"/>
                  </a:lnTo>
                  <a:lnTo>
                    <a:pt x="4978" y="208"/>
                  </a:lnTo>
                  <a:lnTo>
                    <a:pt x="4564" y="70"/>
                  </a:lnTo>
                  <a:lnTo>
                    <a:pt x="414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4850438" y="1351919"/>
              <a:ext cx="84548" cy="84548"/>
            </a:xfrm>
            <a:custGeom>
              <a:rect b="b" l="l" r="r" t="t"/>
              <a:pathLst>
                <a:path extrusionOk="0" h="2213" w="2213">
                  <a:moveTo>
                    <a:pt x="1107" y="0"/>
                  </a:moveTo>
                  <a:lnTo>
                    <a:pt x="899" y="69"/>
                  </a:lnTo>
                  <a:lnTo>
                    <a:pt x="692" y="138"/>
                  </a:lnTo>
                  <a:lnTo>
                    <a:pt x="346" y="346"/>
                  </a:lnTo>
                  <a:lnTo>
                    <a:pt x="69" y="691"/>
                  </a:lnTo>
                  <a:lnTo>
                    <a:pt x="0" y="899"/>
                  </a:lnTo>
                  <a:lnTo>
                    <a:pt x="0" y="1106"/>
                  </a:lnTo>
                  <a:lnTo>
                    <a:pt x="0" y="1314"/>
                  </a:lnTo>
                  <a:lnTo>
                    <a:pt x="69" y="1521"/>
                  </a:lnTo>
                  <a:lnTo>
                    <a:pt x="346" y="1867"/>
                  </a:lnTo>
                  <a:lnTo>
                    <a:pt x="692" y="2143"/>
                  </a:lnTo>
                  <a:lnTo>
                    <a:pt x="899" y="2213"/>
                  </a:lnTo>
                  <a:lnTo>
                    <a:pt x="1314" y="2213"/>
                  </a:lnTo>
                  <a:lnTo>
                    <a:pt x="1521" y="2143"/>
                  </a:lnTo>
                  <a:lnTo>
                    <a:pt x="1867" y="1867"/>
                  </a:lnTo>
                  <a:lnTo>
                    <a:pt x="2074" y="1521"/>
                  </a:lnTo>
                  <a:lnTo>
                    <a:pt x="2144" y="1314"/>
                  </a:lnTo>
                  <a:lnTo>
                    <a:pt x="2213" y="1106"/>
                  </a:lnTo>
                  <a:lnTo>
                    <a:pt x="2144" y="899"/>
                  </a:lnTo>
                  <a:lnTo>
                    <a:pt x="2074" y="691"/>
                  </a:lnTo>
                  <a:lnTo>
                    <a:pt x="1867" y="346"/>
                  </a:lnTo>
                  <a:lnTo>
                    <a:pt x="1521" y="138"/>
                  </a:lnTo>
                  <a:lnTo>
                    <a:pt x="1314" y="69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3542910" y="1423210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830" y="1"/>
                  </a:moveTo>
                  <a:lnTo>
                    <a:pt x="623" y="70"/>
                  </a:lnTo>
                  <a:lnTo>
                    <a:pt x="277" y="347"/>
                  </a:lnTo>
                  <a:lnTo>
                    <a:pt x="70" y="692"/>
                  </a:lnTo>
                  <a:lnTo>
                    <a:pt x="1" y="900"/>
                  </a:lnTo>
                  <a:lnTo>
                    <a:pt x="1" y="1107"/>
                  </a:lnTo>
                  <a:lnTo>
                    <a:pt x="1" y="1314"/>
                  </a:lnTo>
                  <a:lnTo>
                    <a:pt x="70" y="1522"/>
                  </a:lnTo>
                  <a:lnTo>
                    <a:pt x="277" y="1868"/>
                  </a:lnTo>
                  <a:lnTo>
                    <a:pt x="623" y="2144"/>
                  </a:lnTo>
                  <a:lnTo>
                    <a:pt x="830" y="2213"/>
                  </a:lnTo>
                  <a:lnTo>
                    <a:pt x="1314" y="2213"/>
                  </a:lnTo>
                  <a:lnTo>
                    <a:pt x="1522" y="2144"/>
                  </a:lnTo>
                  <a:lnTo>
                    <a:pt x="1867" y="1868"/>
                  </a:lnTo>
                  <a:lnTo>
                    <a:pt x="2075" y="1522"/>
                  </a:lnTo>
                  <a:lnTo>
                    <a:pt x="2144" y="1314"/>
                  </a:lnTo>
                  <a:lnTo>
                    <a:pt x="2213" y="1107"/>
                  </a:lnTo>
                  <a:lnTo>
                    <a:pt x="2144" y="900"/>
                  </a:lnTo>
                  <a:lnTo>
                    <a:pt x="2075" y="692"/>
                  </a:lnTo>
                  <a:lnTo>
                    <a:pt x="1867" y="34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4168938" y="1827381"/>
              <a:ext cx="74003" cy="73965"/>
            </a:xfrm>
            <a:custGeom>
              <a:rect b="b" l="l" r="r" t="t"/>
              <a:pathLst>
                <a:path extrusionOk="0" h="1936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59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59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4293104" y="1692632"/>
              <a:ext cx="87184" cy="84586"/>
            </a:xfrm>
            <a:custGeom>
              <a:rect b="b" l="l" r="r" t="t"/>
              <a:pathLst>
                <a:path extrusionOk="0" h="2214" w="2282">
                  <a:moveTo>
                    <a:pt x="899" y="1"/>
                  </a:moveTo>
                  <a:lnTo>
                    <a:pt x="691" y="70"/>
                  </a:lnTo>
                  <a:lnTo>
                    <a:pt x="346" y="347"/>
                  </a:lnTo>
                  <a:lnTo>
                    <a:pt x="138" y="692"/>
                  </a:lnTo>
                  <a:lnTo>
                    <a:pt x="69" y="900"/>
                  </a:lnTo>
                  <a:lnTo>
                    <a:pt x="0" y="1107"/>
                  </a:lnTo>
                  <a:lnTo>
                    <a:pt x="69" y="1315"/>
                  </a:lnTo>
                  <a:lnTo>
                    <a:pt x="138" y="1522"/>
                  </a:lnTo>
                  <a:lnTo>
                    <a:pt x="346" y="1868"/>
                  </a:lnTo>
                  <a:lnTo>
                    <a:pt x="691" y="2144"/>
                  </a:lnTo>
                  <a:lnTo>
                    <a:pt x="899" y="2213"/>
                  </a:lnTo>
                  <a:lnTo>
                    <a:pt x="1383" y="2213"/>
                  </a:lnTo>
                  <a:lnTo>
                    <a:pt x="1590" y="2144"/>
                  </a:lnTo>
                  <a:lnTo>
                    <a:pt x="1936" y="1868"/>
                  </a:lnTo>
                  <a:lnTo>
                    <a:pt x="2143" y="1522"/>
                  </a:lnTo>
                  <a:lnTo>
                    <a:pt x="2213" y="1315"/>
                  </a:lnTo>
                  <a:lnTo>
                    <a:pt x="2282" y="1107"/>
                  </a:lnTo>
                  <a:lnTo>
                    <a:pt x="2213" y="900"/>
                  </a:lnTo>
                  <a:lnTo>
                    <a:pt x="2143" y="692"/>
                  </a:lnTo>
                  <a:lnTo>
                    <a:pt x="1936" y="347"/>
                  </a:lnTo>
                  <a:lnTo>
                    <a:pt x="1590" y="7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3297252" y="1594903"/>
              <a:ext cx="84586" cy="84586"/>
            </a:xfrm>
            <a:custGeom>
              <a:rect b="b" l="l" r="r" t="t"/>
              <a:pathLst>
                <a:path extrusionOk="0" h="2214" w="2214">
                  <a:moveTo>
                    <a:pt x="900" y="1"/>
                  </a:moveTo>
                  <a:lnTo>
                    <a:pt x="692" y="70"/>
                  </a:lnTo>
                  <a:lnTo>
                    <a:pt x="346" y="277"/>
                  </a:lnTo>
                  <a:lnTo>
                    <a:pt x="70" y="623"/>
                  </a:lnTo>
                  <a:lnTo>
                    <a:pt x="70" y="831"/>
                  </a:lnTo>
                  <a:lnTo>
                    <a:pt x="1" y="1107"/>
                  </a:lnTo>
                  <a:lnTo>
                    <a:pt x="70" y="1314"/>
                  </a:lnTo>
                  <a:lnTo>
                    <a:pt x="70" y="1522"/>
                  </a:lnTo>
                  <a:lnTo>
                    <a:pt x="346" y="1868"/>
                  </a:lnTo>
                  <a:lnTo>
                    <a:pt x="692" y="2075"/>
                  </a:lnTo>
                  <a:lnTo>
                    <a:pt x="900" y="2144"/>
                  </a:lnTo>
                  <a:lnTo>
                    <a:pt x="1107" y="2213"/>
                  </a:lnTo>
                  <a:lnTo>
                    <a:pt x="1314" y="2144"/>
                  </a:lnTo>
                  <a:lnTo>
                    <a:pt x="1522" y="2075"/>
                  </a:lnTo>
                  <a:lnTo>
                    <a:pt x="1868" y="1868"/>
                  </a:lnTo>
                  <a:lnTo>
                    <a:pt x="2144" y="1522"/>
                  </a:lnTo>
                  <a:lnTo>
                    <a:pt x="2213" y="1314"/>
                  </a:lnTo>
                  <a:lnTo>
                    <a:pt x="2213" y="1107"/>
                  </a:lnTo>
                  <a:lnTo>
                    <a:pt x="2213" y="831"/>
                  </a:lnTo>
                  <a:lnTo>
                    <a:pt x="2144" y="623"/>
                  </a:lnTo>
                  <a:lnTo>
                    <a:pt x="1868" y="277"/>
                  </a:lnTo>
                  <a:lnTo>
                    <a:pt x="1522" y="70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4966658" y="190130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554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0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554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249298" y="1880180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60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5502865" y="195414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7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60" y="277"/>
                  </a:lnTo>
                  <a:lnTo>
                    <a:pt x="1314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7217162" y="839476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622"/>
                  </a:lnTo>
                  <a:lnTo>
                    <a:pt x="1" y="968"/>
                  </a:lnTo>
                  <a:lnTo>
                    <a:pt x="70" y="1383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8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7" y="1383"/>
                  </a:lnTo>
                  <a:lnTo>
                    <a:pt x="1936" y="968"/>
                  </a:lnTo>
                  <a:lnTo>
                    <a:pt x="1867" y="622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7190762" y="987367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8" y="1"/>
                  </a:moveTo>
                  <a:lnTo>
                    <a:pt x="622" y="70"/>
                  </a:lnTo>
                  <a:lnTo>
                    <a:pt x="277" y="278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83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8"/>
                  </a:lnTo>
                  <a:lnTo>
                    <a:pt x="1383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8384668" y="1468139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0"/>
                  </a:moveTo>
                  <a:lnTo>
                    <a:pt x="623" y="69"/>
                  </a:lnTo>
                  <a:lnTo>
                    <a:pt x="277" y="277"/>
                  </a:lnTo>
                  <a:lnTo>
                    <a:pt x="70" y="553"/>
                  </a:lnTo>
                  <a:lnTo>
                    <a:pt x="1" y="968"/>
                  </a:lnTo>
                  <a:lnTo>
                    <a:pt x="70" y="1314"/>
                  </a:lnTo>
                  <a:lnTo>
                    <a:pt x="277" y="1660"/>
                  </a:lnTo>
                  <a:lnTo>
                    <a:pt x="623" y="1867"/>
                  </a:lnTo>
                  <a:lnTo>
                    <a:pt x="969" y="1936"/>
                  </a:lnTo>
                  <a:lnTo>
                    <a:pt x="1314" y="1867"/>
                  </a:lnTo>
                  <a:lnTo>
                    <a:pt x="1660" y="1660"/>
                  </a:lnTo>
                  <a:lnTo>
                    <a:pt x="1868" y="1314"/>
                  </a:lnTo>
                  <a:lnTo>
                    <a:pt x="1937" y="968"/>
                  </a:lnTo>
                  <a:lnTo>
                    <a:pt x="1868" y="553"/>
                  </a:lnTo>
                  <a:lnTo>
                    <a:pt x="1660" y="277"/>
                  </a:lnTo>
                  <a:lnTo>
                    <a:pt x="1314" y="69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8405795" y="1689995"/>
              <a:ext cx="74003" cy="74003"/>
            </a:xfrm>
            <a:custGeom>
              <a:rect b="b" l="l" r="r" t="t"/>
              <a:pathLst>
                <a:path extrusionOk="0" h="1937" w="1937">
                  <a:moveTo>
                    <a:pt x="969" y="1"/>
                  </a:moveTo>
                  <a:lnTo>
                    <a:pt x="623" y="70"/>
                  </a:lnTo>
                  <a:lnTo>
                    <a:pt x="277" y="277"/>
                  </a:lnTo>
                  <a:lnTo>
                    <a:pt x="70" y="623"/>
                  </a:lnTo>
                  <a:lnTo>
                    <a:pt x="1" y="969"/>
                  </a:lnTo>
                  <a:lnTo>
                    <a:pt x="70" y="1384"/>
                  </a:lnTo>
                  <a:lnTo>
                    <a:pt x="277" y="1660"/>
                  </a:lnTo>
                  <a:lnTo>
                    <a:pt x="623" y="1868"/>
                  </a:lnTo>
                  <a:lnTo>
                    <a:pt x="969" y="1937"/>
                  </a:lnTo>
                  <a:lnTo>
                    <a:pt x="1315" y="1868"/>
                  </a:lnTo>
                  <a:lnTo>
                    <a:pt x="1660" y="1660"/>
                  </a:lnTo>
                  <a:lnTo>
                    <a:pt x="1868" y="1384"/>
                  </a:lnTo>
                  <a:lnTo>
                    <a:pt x="1937" y="969"/>
                  </a:lnTo>
                  <a:lnTo>
                    <a:pt x="1868" y="623"/>
                  </a:lnTo>
                  <a:lnTo>
                    <a:pt x="1660" y="277"/>
                  </a:lnTo>
                  <a:lnTo>
                    <a:pt x="1315" y="70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8638273" y="1653013"/>
              <a:ext cx="73965" cy="74003"/>
            </a:xfrm>
            <a:custGeom>
              <a:rect b="b" l="l" r="r" t="t"/>
              <a:pathLst>
                <a:path extrusionOk="0" h="1937" w="1936">
                  <a:moveTo>
                    <a:pt x="968" y="1"/>
                  </a:moveTo>
                  <a:lnTo>
                    <a:pt x="622" y="70"/>
                  </a:lnTo>
                  <a:lnTo>
                    <a:pt x="277" y="277"/>
                  </a:lnTo>
                  <a:lnTo>
                    <a:pt x="69" y="623"/>
                  </a:lnTo>
                  <a:lnTo>
                    <a:pt x="0" y="969"/>
                  </a:lnTo>
                  <a:lnTo>
                    <a:pt x="69" y="1384"/>
                  </a:lnTo>
                  <a:lnTo>
                    <a:pt x="277" y="1660"/>
                  </a:lnTo>
                  <a:lnTo>
                    <a:pt x="622" y="1868"/>
                  </a:lnTo>
                  <a:lnTo>
                    <a:pt x="968" y="1937"/>
                  </a:lnTo>
                  <a:lnTo>
                    <a:pt x="1314" y="1868"/>
                  </a:lnTo>
                  <a:lnTo>
                    <a:pt x="1659" y="1660"/>
                  </a:lnTo>
                  <a:lnTo>
                    <a:pt x="1867" y="1384"/>
                  </a:lnTo>
                  <a:lnTo>
                    <a:pt x="1936" y="969"/>
                  </a:lnTo>
                  <a:lnTo>
                    <a:pt x="1867" y="623"/>
                  </a:lnTo>
                  <a:lnTo>
                    <a:pt x="1659" y="277"/>
                  </a:lnTo>
                  <a:lnTo>
                    <a:pt x="1314" y="70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3648586" y="1494539"/>
              <a:ext cx="203403" cy="203442"/>
            </a:xfrm>
            <a:custGeom>
              <a:rect b="b" l="l" r="r" t="t"/>
              <a:pathLst>
                <a:path extrusionOk="0" h="5325" w="5324">
                  <a:moveTo>
                    <a:pt x="2904" y="1"/>
                  </a:moveTo>
                  <a:lnTo>
                    <a:pt x="2697" y="70"/>
                  </a:lnTo>
                  <a:lnTo>
                    <a:pt x="2489" y="208"/>
                  </a:lnTo>
                  <a:lnTo>
                    <a:pt x="2282" y="346"/>
                  </a:lnTo>
                  <a:lnTo>
                    <a:pt x="2144" y="554"/>
                  </a:lnTo>
                  <a:lnTo>
                    <a:pt x="1936" y="415"/>
                  </a:lnTo>
                  <a:lnTo>
                    <a:pt x="1729" y="346"/>
                  </a:lnTo>
                  <a:lnTo>
                    <a:pt x="1245" y="346"/>
                  </a:lnTo>
                  <a:lnTo>
                    <a:pt x="968" y="415"/>
                  </a:lnTo>
                  <a:lnTo>
                    <a:pt x="761" y="554"/>
                  </a:lnTo>
                  <a:lnTo>
                    <a:pt x="553" y="692"/>
                  </a:lnTo>
                  <a:lnTo>
                    <a:pt x="415" y="899"/>
                  </a:lnTo>
                  <a:lnTo>
                    <a:pt x="346" y="1107"/>
                  </a:lnTo>
                  <a:lnTo>
                    <a:pt x="277" y="1314"/>
                  </a:lnTo>
                  <a:lnTo>
                    <a:pt x="208" y="1522"/>
                  </a:lnTo>
                  <a:lnTo>
                    <a:pt x="277" y="1798"/>
                  </a:lnTo>
                  <a:lnTo>
                    <a:pt x="346" y="2075"/>
                  </a:lnTo>
                  <a:lnTo>
                    <a:pt x="553" y="2351"/>
                  </a:lnTo>
                  <a:lnTo>
                    <a:pt x="277" y="2559"/>
                  </a:lnTo>
                  <a:lnTo>
                    <a:pt x="69" y="2904"/>
                  </a:lnTo>
                  <a:lnTo>
                    <a:pt x="0" y="3250"/>
                  </a:lnTo>
                  <a:lnTo>
                    <a:pt x="69" y="3596"/>
                  </a:lnTo>
                  <a:lnTo>
                    <a:pt x="139" y="3803"/>
                  </a:lnTo>
                  <a:lnTo>
                    <a:pt x="208" y="4011"/>
                  </a:lnTo>
                  <a:lnTo>
                    <a:pt x="346" y="4218"/>
                  </a:lnTo>
                  <a:lnTo>
                    <a:pt x="553" y="4356"/>
                  </a:lnTo>
                  <a:lnTo>
                    <a:pt x="761" y="4495"/>
                  </a:lnTo>
                  <a:lnTo>
                    <a:pt x="968" y="4564"/>
                  </a:lnTo>
                  <a:lnTo>
                    <a:pt x="1452" y="4564"/>
                  </a:lnTo>
                  <a:lnTo>
                    <a:pt x="1729" y="4425"/>
                  </a:lnTo>
                  <a:lnTo>
                    <a:pt x="1798" y="4633"/>
                  </a:lnTo>
                  <a:lnTo>
                    <a:pt x="1936" y="4840"/>
                  </a:lnTo>
                  <a:lnTo>
                    <a:pt x="2282" y="5117"/>
                  </a:lnTo>
                  <a:lnTo>
                    <a:pt x="2697" y="5255"/>
                  </a:lnTo>
                  <a:lnTo>
                    <a:pt x="2904" y="5324"/>
                  </a:lnTo>
                  <a:lnTo>
                    <a:pt x="3111" y="5255"/>
                  </a:lnTo>
                  <a:lnTo>
                    <a:pt x="3319" y="5186"/>
                  </a:lnTo>
                  <a:lnTo>
                    <a:pt x="3526" y="5117"/>
                  </a:lnTo>
                  <a:lnTo>
                    <a:pt x="3872" y="4840"/>
                  </a:lnTo>
                  <a:lnTo>
                    <a:pt x="4079" y="4425"/>
                  </a:lnTo>
                  <a:lnTo>
                    <a:pt x="4079" y="4218"/>
                  </a:lnTo>
                  <a:lnTo>
                    <a:pt x="4079" y="3941"/>
                  </a:lnTo>
                  <a:lnTo>
                    <a:pt x="4356" y="3941"/>
                  </a:lnTo>
                  <a:lnTo>
                    <a:pt x="4633" y="3872"/>
                  </a:lnTo>
                  <a:lnTo>
                    <a:pt x="4840" y="3734"/>
                  </a:lnTo>
                  <a:lnTo>
                    <a:pt x="4978" y="3596"/>
                  </a:lnTo>
                  <a:lnTo>
                    <a:pt x="5116" y="3458"/>
                  </a:lnTo>
                  <a:lnTo>
                    <a:pt x="5255" y="3250"/>
                  </a:lnTo>
                  <a:lnTo>
                    <a:pt x="5324" y="2974"/>
                  </a:lnTo>
                  <a:lnTo>
                    <a:pt x="5324" y="2766"/>
                  </a:lnTo>
                  <a:lnTo>
                    <a:pt x="5324" y="2490"/>
                  </a:lnTo>
                  <a:lnTo>
                    <a:pt x="5186" y="2144"/>
                  </a:lnTo>
                  <a:lnTo>
                    <a:pt x="4978" y="1867"/>
                  </a:lnTo>
                  <a:lnTo>
                    <a:pt x="4702" y="1660"/>
                  </a:lnTo>
                  <a:lnTo>
                    <a:pt x="4356" y="1522"/>
                  </a:lnTo>
                  <a:lnTo>
                    <a:pt x="4425" y="1245"/>
                  </a:lnTo>
                  <a:lnTo>
                    <a:pt x="4356" y="969"/>
                  </a:lnTo>
                  <a:lnTo>
                    <a:pt x="4287" y="761"/>
                  </a:lnTo>
                  <a:lnTo>
                    <a:pt x="4218" y="554"/>
                  </a:lnTo>
                  <a:lnTo>
                    <a:pt x="4010" y="346"/>
                  </a:lnTo>
                  <a:lnTo>
                    <a:pt x="3872" y="208"/>
                  </a:lnTo>
                  <a:lnTo>
                    <a:pt x="3665" y="70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3693476" y="1544740"/>
              <a:ext cx="118894" cy="108311"/>
            </a:xfrm>
            <a:custGeom>
              <a:rect b="b" l="l" r="r" t="t"/>
              <a:pathLst>
                <a:path extrusionOk="0" h="2835" w="3112">
                  <a:moveTo>
                    <a:pt x="1453" y="0"/>
                  </a:moveTo>
                  <a:lnTo>
                    <a:pt x="1314" y="69"/>
                  </a:lnTo>
                  <a:lnTo>
                    <a:pt x="1314" y="138"/>
                  </a:lnTo>
                  <a:lnTo>
                    <a:pt x="1314" y="277"/>
                  </a:lnTo>
                  <a:lnTo>
                    <a:pt x="1383" y="415"/>
                  </a:lnTo>
                  <a:lnTo>
                    <a:pt x="1383" y="622"/>
                  </a:lnTo>
                  <a:lnTo>
                    <a:pt x="1314" y="968"/>
                  </a:lnTo>
                  <a:lnTo>
                    <a:pt x="1314" y="1037"/>
                  </a:lnTo>
                  <a:lnTo>
                    <a:pt x="1245" y="1037"/>
                  </a:lnTo>
                  <a:lnTo>
                    <a:pt x="1107" y="899"/>
                  </a:lnTo>
                  <a:lnTo>
                    <a:pt x="899" y="761"/>
                  </a:lnTo>
                  <a:lnTo>
                    <a:pt x="761" y="622"/>
                  </a:lnTo>
                  <a:lnTo>
                    <a:pt x="623" y="346"/>
                  </a:lnTo>
                  <a:lnTo>
                    <a:pt x="554" y="208"/>
                  </a:lnTo>
                  <a:lnTo>
                    <a:pt x="485" y="277"/>
                  </a:lnTo>
                  <a:lnTo>
                    <a:pt x="415" y="346"/>
                  </a:lnTo>
                  <a:lnTo>
                    <a:pt x="346" y="415"/>
                  </a:lnTo>
                  <a:lnTo>
                    <a:pt x="415" y="484"/>
                  </a:lnTo>
                  <a:lnTo>
                    <a:pt x="485" y="622"/>
                  </a:lnTo>
                  <a:lnTo>
                    <a:pt x="623" y="622"/>
                  </a:lnTo>
                  <a:lnTo>
                    <a:pt x="899" y="899"/>
                  </a:lnTo>
                  <a:lnTo>
                    <a:pt x="1176" y="1176"/>
                  </a:lnTo>
                  <a:lnTo>
                    <a:pt x="1038" y="1245"/>
                  </a:lnTo>
                  <a:lnTo>
                    <a:pt x="761" y="1176"/>
                  </a:lnTo>
                  <a:lnTo>
                    <a:pt x="346" y="1106"/>
                  </a:lnTo>
                  <a:lnTo>
                    <a:pt x="277" y="1037"/>
                  </a:lnTo>
                  <a:lnTo>
                    <a:pt x="70" y="1037"/>
                  </a:lnTo>
                  <a:lnTo>
                    <a:pt x="1" y="1106"/>
                  </a:lnTo>
                  <a:lnTo>
                    <a:pt x="1" y="1245"/>
                  </a:lnTo>
                  <a:lnTo>
                    <a:pt x="139" y="1383"/>
                  </a:lnTo>
                  <a:lnTo>
                    <a:pt x="277" y="1383"/>
                  </a:lnTo>
                  <a:lnTo>
                    <a:pt x="346" y="1245"/>
                  </a:lnTo>
                  <a:lnTo>
                    <a:pt x="1107" y="1383"/>
                  </a:lnTo>
                  <a:lnTo>
                    <a:pt x="830" y="1521"/>
                  </a:lnTo>
                  <a:lnTo>
                    <a:pt x="623" y="1660"/>
                  </a:lnTo>
                  <a:lnTo>
                    <a:pt x="485" y="1660"/>
                  </a:lnTo>
                  <a:lnTo>
                    <a:pt x="346" y="1798"/>
                  </a:lnTo>
                  <a:lnTo>
                    <a:pt x="346" y="1936"/>
                  </a:lnTo>
                  <a:lnTo>
                    <a:pt x="415" y="2074"/>
                  </a:lnTo>
                  <a:lnTo>
                    <a:pt x="623" y="2074"/>
                  </a:lnTo>
                  <a:lnTo>
                    <a:pt x="692" y="2005"/>
                  </a:lnTo>
                  <a:lnTo>
                    <a:pt x="761" y="1798"/>
                  </a:lnTo>
                  <a:lnTo>
                    <a:pt x="830" y="1729"/>
                  </a:lnTo>
                  <a:lnTo>
                    <a:pt x="1038" y="1590"/>
                  </a:lnTo>
                  <a:lnTo>
                    <a:pt x="1176" y="1521"/>
                  </a:lnTo>
                  <a:lnTo>
                    <a:pt x="1245" y="1521"/>
                  </a:lnTo>
                  <a:lnTo>
                    <a:pt x="1245" y="1660"/>
                  </a:lnTo>
                  <a:lnTo>
                    <a:pt x="1107" y="1867"/>
                  </a:lnTo>
                  <a:lnTo>
                    <a:pt x="969" y="2144"/>
                  </a:lnTo>
                  <a:lnTo>
                    <a:pt x="761" y="2282"/>
                  </a:lnTo>
                  <a:lnTo>
                    <a:pt x="692" y="2420"/>
                  </a:lnTo>
                  <a:lnTo>
                    <a:pt x="761" y="2489"/>
                  </a:lnTo>
                  <a:lnTo>
                    <a:pt x="830" y="2627"/>
                  </a:lnTo>
                  <a:lnTo>
                    <a:pt x="899" y="2627"/>
                  </a:lnTo>
                  <a:lnTo>
                    <a:pt x="1038" y="2558"/>
                  </a:lnTo>
                  <a:lnTo>
                    <a:pt x="1107" y="2420"/>
                  </a:lnTo>
                  <a:lnTo>
                    <a:pt x="1038" y="2282"/>
                  </a:lnTo>
                  <a:lnTo>
                    <a:pt x="1245" y="1936"/>
                  </a:lnTo>
                  <a:lnTo>
                    <a:pt x="1314" y="1660"/>
                  </a:lnTo>
                  <a:lnTo>
                    <a:pt x="1383" y="1590"/>
                  </a:lnTo>
                  <a:lnTo>
                    <a:pt x="1453" y="1590"/>
                  </a:lnTo>
                  <a:lnTo>
                    <a:pt x="1591" y="2005"/>
                  </a:lnTo>
                  <a:lnTo>
                    <a:pt x="1729" y="2351"/>
                  </a:lnTo>
                  <a:lnTo>
                    <a:pt x="1660" y="2489"/>
                  </a:lnTo>
                  <a:lnTo>
                    <a:pt x="1660" y="2558"/>
                  </a:lnTo>
                  <a:lnTo>
                    <a:pt x="1660" y="2697"/>
                  </a:lnTo>
                  <a:lnTo>
                    <a:pt x="1798" y="2835"/>
                  </a:lnTo>
                  <a:lnTo>
                    <a:pt x="1936" y="2835"/>
                  </a:lnTo>
                  <a:lnTo>
                    <a:pt x="2075" y="2697"/>
                  </a:lnTo>
                  <a:lnTo>
                    <a:pt x="2075" y="2558"/>
                  </a:lnTo>
                  <a:lnTo>
                    <a:pt x="1867" y="2351"/>
                  </a:lnTo>
                  <a:lnTo>
                    <a:pt x="1729" y="1867"/>
                  </a:lnTo>
                  <a:lnTo>
                    <a:pt x="1591" y="1660"/>
                  </a:lnTo>
                  <a:lnTo>
                    <a:pt x="1591" y="1452"/>
                  </a:lnTo>
                  <a:lnTo>
                    <a:pt x="2006" y="1660"/>
                  </a:lnTo>
                  <a:lnTo>
                    <a:pt x="2420" y="1867"/>
                  </a:lnTo>
                  <a:lnTo>
                    <a:pt x="2420" y="2005"/>
                  </a:lnTo>
                  <a:lnTo>
                    <a:pt x="2420" y="2074"/>
                  </a:lnTo>
                  <a:lnTo>
                    <a:pt x="2490" y="2074"/>
                  </a:lnTo>
                  <a:lnTo>
                    <a:pt x="2628" y="2144"/>
                  </a:lnTo>
                  <a:lnTo>
                    <a:pt x="2766" y="2074"/>
                  </a:lnTo>
                  <a:lnTo>
                    <a:pt x="2766" y="1936"/>
                  </a:lnTo>
                  <a:lnTo>
                    <a:pt x="2697" y="1798"/>
                  </a:lnTo>
                  <a:lnTo>
                    <a:pt x="2420" y="1660"/>
                  </a:lnTo>
                  <a:lnTo>
                    <a:pt x="2006" y="1521"/>
                  </a:lnTo>
                  <a:lnTo>
                    <a:pt x="1798" y="1383"/>
                  </a:lnTo>
                  <a:lnTo>
                    <a:pt x="1660" y="1314"/>
                  </a:lnTo>
                  <a:lnTo>
                    <a:pt x="2351" y="1245"/>
                  </a:lnTo>
                  <a:lnTo>
                    <a:pt x="2835" y="1245"/>
                  </a:lnTo>
                  <a:lnTo>
                    <a:pt x="2904" y="1314"/>
                  </a:lnTo>
                  <a:lnTo>
                    <a:pt x="3043" y="1245"/>
                  </a:lnTo>
                  <a:lnTo>
                    <a:pt x="3112" y="1176"/>
                  </a:lnTo>
                  <a:lnTo>
                    <a:pt x="3112" y="1106"/>
                  </a:lnTo>
                  <a:lnTo>
                    <a:pt x="3043" y="968"/>
                  </a:lnTo>
                  <a:lnTo>
                    <a:pt x="2835" y="968"/>
                  </a:lnTo>
                  <a:lnTo>
                    <a:pt x="2766" y="1037"/>
                  </a:lnTo>
                  <a:lnTo>
                    <a:pt x="2213" y="1176"/>
                  </a:lnTo>
                  <a:lnTo>
                    <a:pt x="1660" y="1176"/>
                  </a:lnTo>
                  <a:lnTo>
                    <a:pt x="1936" y="899"/>
                  </a:lnTo>
                  <a:lnTo>
                    <a:pt x="2144" y="622"/>
                  </a:lnTo>
                  <a:lnTo>
                    <a:pt x="2282" y="622"/>
                  </a:lnTo>
                  <a:lnTo>
                    <a:pt x="2351" y="553"/>
                  </a:lnTo>
                  <a:lnTo>
                    <a:pt x="2420" y="553"/>
                  </a:lnTo>
                  <a:lnTo>
                    <a:pt x="2490" y="415"/>
                  </a:lnTo>
                  <a:lnTo>
                    <a:pt x="2490" y="346"/>
                  </a:lnTo>
                  <a:lnTo>
                    <a:pt x="2351" y="277"/>
                  </a:lnTo>
                  <a:lnTo>
                    <a:pt x="2282" y="277"/>
                  </a:lnTo>
                  <a:lnTo>
                    <a:pt x="2144" y="346"/>
                  </a:lnTo>
                  <a:lnTo>
                    <a:pt x="1936" y="622"/>
                  </a:lnTo>
                  <a:lnTo>
                    <a:pt x="1729" y="899"/>
                  </a:lnTo>
                  <a:lnTo>
                    <a:pt x="1522" y="1037"/>
                  </a:lnTo>
                  <a:lnTo>
                    <a:pt x="1522" y="968"/>
                  </a:lnTo>
                  <a:lnTo>
                    <a:pt x="1522" y="761"/>
                  </a:lnTo>
                  <a:lnTo>
                    <a:pt x="1522" y="484"/>
                  </a:lnTo>
                  <a:lnTo>
                    <a:pt x="1591" y="346"/>
                  </a:lnTo>
                  <a:lnTo>
                    <a:pt x="1591" y="277"/>
                  </a:lnTo>
                  <a:lnTo>
                    <a:pt x="1660" y="138"/>
                  </a:lnTo>
                  <a:lnTo>
                    <a:pt x="1591" y="6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468092" y="1468139"/>
              <a:ext cx="190223" cy="192859"/>
            </a:xfrm>
            <a:custGeom>
              <a:rect b="b" l="l" r="r" t="t"/>
              <a:pathLst>
                <a:path extrusionOk="0" h="5048" w="4979">
                  <a:moveTo>
                    <a:pt x="2559" y="0"/>
                  </a:moveTo>
                  <a:lnTo>
                    <a:pt x="2213" y="69"/>
                  </a:lnTo>
                  <a:lnTo>
                    <a:pt x="1937" y="277"/>
                  </a:lnTo>
                  <a:lnTo>
                    <a:pt x="1729" y="484"/>
                  </a:lnTo>
                  <a:lnTo>
                    <a:pt x="1591" y="830"/>
                  </a:lnTo>
                  <a:lnTo>
                    <a:pt x="1314" y="761"/>
                  </a:lnTo>
                  <a:lnTo>
                    <a:pt x="761" y="761"/>
                  </a:lnTo>
                  <a:lnTo>
                    <a:pt x="554" y="899"/>
                  </a:lnTo>
                  <a:lnTo>
                    <a:pt x="416" y="968"/>
                  </a:lnTo>
                  <a:lnTo>
                    <a:pt x="277" y="1176"/>
                  </a:lnTo>
                  <a:lnTo>
                    <a:pt x="139" y="1314"/>
                  </a:lnTo>
                  <a:lnTo>
                    <a:pt x="70" y="1521"/>
                  </a:lnTo>
                  <a:lnTo>
                    <a:pt x="1" y="1798"/>
                  </a:lnTo>
                  <a:lnTo>
                    <a:pt x="1" y="2005"/>
                  </a:lnTo>
                  <a:lnTo>
                    <a:pt x="70" y="2213"/>
                  </a:lnTo>
                  <a:lnTo>
                    <a:pt x="139" y="2420"/>
                  </a:lnTo>
                  <a:lnTo>
                    <a:pt x="277" y="2627"/>
                  </a:lnTo>
                  <a:lnTo>
                    <a:pt x="416" y="2766"/>
                  </a:lnTo>
                  <a:lnTo>
                    <a:pt x="277" y="2973"/>
                  </a:lnTo>
                  <a:lnTo>
                    <a:pt x="208" y="3181"/>
                  </a:lnTo>
                  <a:lnTo>
                    <a:pt x="139" y="3388"/>
                  </a:lnTo>
                  <a:lnTo>
                    <a:pt x="139" y="3665"/>
                  </a:lnTo>
                  <a:lnTo>
                    <a:pt x="208" y="3872"/>
                  </a:lnTo>
                  <a:lnTo>
                    <a:pt x="277" y="4079"/>
                  </a:lnTo>
                  <a:lnTo>
                    <a:pt x="416" y="4287"/>
                  </a:lnTo>
                  <a:lnTo>
                    <a:pt x="554" y="4425"/>
                  </a:lnTo>
                  <a:lnTo>
                    <a:pt x="761" y="4563"/>
                  </a:lnTo>
                  <a:lnTo>
                    <a:pt x="969" y="4632"/>
                  </a:lnTo>
                  <a:lnTo>
                    <a:pt x="1176" y="4702"/>
                  </a:lnTo>
                  <a:lnTo>
                    <a:pt x="1453" y="4702"/>
                  </a:lnTo>
                  <a:lnTo>
                    <a:pt x="1729" y="4632"/>
                  </a:lnTo>
                  <a:lnTo>
                    <a:pt x="1937" y="4494"/>
                  </a:lnTo>
                  <a:lnTo>
                    <a:pt x="2144" y="4771"/>
                  </a:lnTo>
                  <a:lnTo>
                    <a:pt x="2421" y="4909"/>
                  </a:lnTo>
                  <a:lnTo>
                    <a:pt x="2766" y="5047"/>
                  </a:lnTo>
                  <a:lnTo>
                    <a:pt x="3043" y="5047"/>
                  </a:lnTo>
                  <a:lnTo>
                    <a:pt x="3319" y="4978"/>
                  </a:lnTo>
                  <a:lnTo>
                    <a:pt x="3527" y="4909"/>
                  </a:lnTo>
                  <a:lnTo>
                    <a:pt x="3665" y="4771"/>
                  </a:lnTo>
                  <a:lnTo>
                    <a:pt x="3872" y="4632"/>
                  </a:lnTo>
                  <a:lnTo>
                    <a:pt x="4011" y="4425"/>
                  </a:lnTo>
                  <a:lnTo>
                    <a:pt x="4080" y="4218"/>
                  </a:lnTo>
                  <a:lnTo>
                    <a:pt x="4080" y="4010"/>
                  </a:lnTo>
                  <a:lnTo>
                    <a:pt x="4080" y="3803"/>
                  </a:lnTo>
                  <a:lnTo>
                    <a:pt x="4080" y="3526"/>
                  </a:lnTo>
                  <a:lnTo>
                    <a:pt x="4426" y="3388"/>
                  </a:lnTo>
                  <a:lnTo>
                    <a:pt x="4771" y="3111"/>
                  </a:lnTo>
                  <a:lnTo>
                    <a:pt x="4910" y="2766"/>
                  </a:lnTo>
                  <a:lnTo>
                    <a:pt x="4979" y="2282"/>
                  </a:lnTo>
                  <a:lnTo>
                    <a:pt x="4840" y="1867"/>
                  </a:lnTo>
                  <a:lnTo>
                    <a:pt x="4564" y="1590"/>
                  </a:lnTo>
                  <a:lnTo>
                    <a:pt x="4218" y="1383"/>
                  </a:lnTo>
                  <a:lnTo>
                    <a:pt x="3803" y="1245"/>
                  </a:lnTo>
                  <a:lnTo>
                    <a:pt x="3803" y="1037"/>
                  </a:lnTo>
                  <a:lnTo>
                    <a:pt x="3803" y="761"/>
                  </a:lnTo>
                  <a:lnTo>
                    <a:pt x="3665" y="553"/>
                  </a:lnTo>
                  <a:lnTo>
                    <a:pt x="3596" y="415"/>
                  </a:lnTo>
                  <a:lnTo>
                    <a:pt x="3389" y="208"/>
                  </a:lnTo>
                  <a:lnTo>
                    <a:pt x="3250" y="138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7513021" y="1505121"/>
              <a:ext cx="103039" cy="110947"/>
            </a:xfrm>
            <a:custGeom>
              <a:rect b="b" l="l" r="r" t="t"/>
              <a:pathLst>
                <a:path extrusionOk="0" h="2904" w="2697">
                  <a:moveTo>
                    <a:pt x="1175" y="0"/>
                  </a:moveTo>
                  <a:lnTo>
                    <a:pt x="1037" y="69"/>
                  </a:lnTo>
                  <a:lnTo>
                    <a:pt x="1037" y="208"/>
                  </a:lnTo>
                  <a:lnTo>
                    <a:pt x="1106" y="277"/>
                  </a:lnTo>
                  <a:lnTo>
                    <a:pt x="1175" y="830"/>
                  </a:lnTo>
                  <a:lnTo>
                    <a:pt x="1175" y="1175"/>
                  </a:lnTo>
                  <a:lnTo>
                    <a:pt x="1106" y="1383"/>
                  </a:lnTo>
                  <a:lnTo>
                    <a:pt x="899" y="1106"/>
                  </a:lnTo>
                  <a:lnTo>
                    <a:pt x="691" y="830"/>
                  </a:lnTo>
                  <a:lnTo>
                    <a:pt x="622" y="761"/>
                  </a:lnTo>
                  <a:lnTo>
                    <a:pt x="622" y="692"/>
                  </a:lnTo>
                  <a:lnTo>
                    <a:pt x="622" y="553"/>
                  </a:lnTo>
                  <a:lnTo>
                    <a:pt x="415" y="553"/>
                  </a:lnTo>
                  <a:lnTo>
                    <a:pt x="346" y="622"/>
                  </a:lnTo>
                  <a:lnTo>
                    <a:pt x="346" y="692"/>
                  </a:lnTo>
                  <a:lnTo>
                    <a:pt x="415" y="830"/>
                  </a:lnTo>
                  <a:lnTo>
                    <a:pt x="830" y="1245"/>
                  </a:lnTo>
                  <a:lnTo>
                    <a:pt x="968" y="1452"/>
                  </a:lnTo>
                  <a:lnTo>
                    <a:pt x="761" y="1452"/>
                  </a:lnTo>
                  <a:lnTo>
                    <a:pt x="484" y="1383"/>
                  </a:lnTo>
                  <a:lnTo>
                    <a:pt x="346" y="1383"/>
                  </a:lnTo>
                  <a:lnTo>
                    <a:pt x="277" y="1314"/>
                  </a:lnTo>
                  <a:lnTo>
                    <a:pt x="69" y="1314"/>
                  </a:lnTo>
                  <a:lnTo>
                    <a:pt x="0" y="1452"/>
                  </a:lnTo>
                  <a:lnTo>
                    <a:pt x="69" y="1590"/>
                  </a:lnTo>
                  <a:lnTo>
                    <a:pt x="277" y="1590"/>
                  </a:lnTo>
                  <a:lnTo>
                    <a:pt x="415" y="1521"/>
                  </a:lnTo>
                  <a:lnTo>
                    <a:pt x="553" y="1521"/>
                  </a:lnTo>
                  <a:lnTo>
                    <a:pt x="899" y="1659"/>
                  </a:lnTo>
                  <a:lnTo>
                    <a:pt x="968" y="1659"/>
                  </a:lnTo>
                  <a:lnTo>
                    <a:pt x="968" y="1729"/>
                  </a:lnTo>
                  <a:lnTo>
                    <a:pt x="830" y="1867"/>
                  </a:lnTo>
                  <a:lnTo>
                    <a:pt x="691" y="2005"/>
                  </a:lnTo>
                  <a:lnTo>
                    <a:pt x="484" y="2143"/>
                  </a:lnTo>
                  <a:lnTo>
                    <a:pt x="207" y="2213"/>
                  </a:lnTo>
                  <a:lnTo>
                    <a:pt x="138" y="2351"/>
                  </a:lnTo>
                  <a:lnTo>
                    <a:pt x="138" y="2420"/>
                  </a:lnTo>
                  <a:lnTo>
                    <a:pt x="207" y="2489"/>
                  </a:lnTo>
                  <a:lnTo>
                    <a:pt x="415" y="2489"/>
                  </a:lnTo>
                  <a:lnTo>
                    <a:pt x="484" y="2351"/>
                  </a:lnTo>
                  <a:lnTo>
                    <a:pt x="484" y="2282"/>
                  </a:lnTo>
                  <a:lnTo>
                    <a:pt x="761" y="2005"/>
                  </a:lnTo>
                  <a:lnTo>
                    <a:pt x="1106" y="1798"/>
                  </a:lnTo>
                  <a:lnTo>
                    <a:pt x="1106" y="1936"/>
                  </a:lnTo>
                  <a:lnTo>
                    <a:pt x="1106" y="2143"/>
                  </a:lnTo>
                  <a:lnTo>
                    <a:pt x="968" y="2558"/>
                  </a:lnTo>
                  <a:lnTo>
                    <a:pt x="899" y="2627"/>
                  </a:lnTo>
                  <a:lnTo>
                    <a:pt x="830" y="2697"/>
                  </a:lnTo>
                  <a:lnTo>
                    <a:pt x="830" y="2766"/>
                  </a:lnTo>
                  <a:lnTo>
                    <a:pt x="899" y="2835"/>
                  </a:lnTo>
                  <a:lnTo>
                    <a:pt x="968" y="2904"/>
                  </a:lnTo>
                  <a:lnTo>
                    <a:pt x="1106" y="2904"/>
                  </a:lnTo>
                  <a:lnTo>
                    <a:pt x="1175" y="2835"/>
                  </a:lnTo>
                  <a:lnTo>
                    <a:pt x="1175" y="2697"/>
                  </a:lnTo>
                  <a:lnTo>
                    <a:pt x="1106" y="2558"/>
                  </a:lnTo>
                  <a:lnTo>
                    <a:pt x="1245" y="1936"/>
                  </a:lnTo>
                  <a:lnTo>
                    <a:pt x="1521" y="2351"/>
                  </a:lnTo>
                  <a:lnTo>
                    <a:pt x="1452" y="2489"/>
                  </a:lnTo>
                  <a:lnTo>
                    <a:pt x="1590" y="2627"/>
                  </a:lnTo>
                  <a:lnTo>
                    <a:pt x="1867" y="2627"/>
                  </a:lnTo>
                  <a:lnTo>
                    <a:pt x="1867" y="2420"/>
                  </a:lnTo>
                  <a:lnTo>
                    <a:pt x="1867" y="2351"/>
                  </a:lnTo>
                  <a:lnTo>
                    <a:pt x="1798" y="2282"/>
                  </a:lnTo>
                  <a:lnTo>
                    <a:pt x="1659" y="2282"/>
                  </a:lnTo>
                  <a:lnTo>
                    <a:pt x="1590" y="2213"/>
                  </a:lnTo>
                  <a:lnTo>
                    <a:pt x="1452" y="2005"/>
                  </a:lnTo>
                  <a:lnTo>
                    <a:pt x="1452" y="1867"/>
                  </a:lnTo>
                  <a:lnTo>
                    <a:pt x="1452" y="1798"/>
                  </a:lnTo>
                  <a:lnTo>
                    <a:pt x="1521" y="1798"/>
                  </a:lnTo>
                  <a:lnTo>
                    <a:pt x="1729" y="1936"/>
                  </a:lnTo>
                  <a:lnTo>
                    <a:pt x="2005" y="2143"/>
                  </a:lnTo>
                  <a:lnTo>
                    <a:pt x="2074" y="2282"/>
                  </a:lnTo>
                  <a:lnTo>
                    <a:pt x="2213" y="2351"/>
                  </a:lnTo>
                  <a:lnTo>
                    <a:pt x="2282" y="2351"/>
                  </a:lnTo>
                  <a:lnTo>
                    <a:pt x="2420" y="2282"/>
                  </a:lnTo>
                  <a:lnTo>
                    <a:pt x="2420" y="2143"/>
                  </a:lnTo>
                  <a:lnTo>
                    <a:pt x="2351" y="2074"/>
                  </a:lnTo>
                  <a:lnTo>
                    <a:pt x="2282" y="2005"/>
                  </a:lnTo>
                  <a:lnTo>
                    <a:pt x="2143" y="2005"/>
                  </a:lnTo>
                  <a:lnTo>
                    <a:pt x="1798" y="1798"/>
                  </a:lnTo>
                  <a:lnTo>
                    <a:pt x="1590" y="1729"/>
                  </a:lnTo>
                  <a:lnTo>
                    <a:pt x="1521" y="1659"/>
                  </a:lnTo>
                  <a:lnTo>
                    <a:pt x="1521" y="1590"/>
                  </a:lnTo>
                  <a:lnTo>
                    <a:pt x="1867" y="1452"/>
                  </a:lnTo>
                  <a:lnTo>
                    <a:pt x="2282" y="1383"/>
                  </a:lnTo>
                  <a:lnTo>
                    <a:pt x="2351" y="1452"/>
                  </a:lnTo>
                  <a:lnTo>
                    <a:pt x="2489" y="1521"/>
                  </a:lnTo>
                  <a:lnTo>
                    <a:pt x="2558" y="1452"/>
                  </a:lnTo>
                  <a:lnTo>
                    <a:pt x="2696" y="1383"/>
                  </a:lnTo>
                  <a:lnTo>
                    <a:pt x="2696" y="1245"/>
                  </a:lnTo>
                  <a:lnTo>
                    <a:pt x="2558" y="1106"/>
                  </a:lnTo>
                  <a:lnTo>
                    <a:pt x="2489" y="1106"/>
                  </a:lnTo>
                  <a:lnTo>
                    <a:pt x="2213" y="1245"/>
                  </a:lnTo>
                  <a:lnTo>
                    <a:pt x="1798" y="1383"/>
                  </a:lnTo>
                  <a:lnTo>
                    <a:pt x="1590" y="1452"/>
                  </a:lnTo>
                  <a:lnTo>
                    <a:pt x="1383" y="1452"/>
                  </a:lnTo>
                  <a:lnTo>
                    <a:pt x="1590" y="1037"/>
                  </a:lnTo>
                  <a:lnTo>
                    <a:pt x="1867" y="692"/>
                  </a:lnTo>
                  <a:lnTo>
                    <a:pt x="2074" y="692"/>
                  </a:lnTo>
                  <a:lnTo>
                    <a:pt x="2143" y="553"/>
                  </a:lnTo>
                  <a:lnTo>
                    <a:pt x="2074" y="415"/>
                  </a:lnTo>
                  <a:lnTo>
                    <a:pt x="1936" y="346"/>
                  </a:lnTo>
                  <a:lnTo>
                    <a:pt x="1798" y="415"/>
                  </a:lnTo>
                  <a:lnTo>
                    <a:pt x="1659" y="692"/>
                  </a:lnTo>
                  <a:lnTo>
                    <a:pt x="1452" y="1037"/>
                  </a:lnTo>
                  <a:lnTo>
                    <a:pt x="1314" y="1245"/>
                  </a:lnTo>
                  <a:lnTo>
                    <a:pt x="1245" y="1314"/>
                  </a:lnTo>
                  <a:lnTo>
                    <a:pt x="1314" y="692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314" y="6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5962471" y="1531521"/>
              <a:ext cx="232477" cy="235114"/>
            </a:xfrm>
            <a:custGeom>
              <a:rect b="b" l="l" r="r" t="t"/>
              <a:pathLst>
                <a:path extrusionOk="0" h="6154" w="6085">
                  <a:moveTo>
                    <a:pt x="3803" y="1"/>
                  </a:moveTo>
                  <a:lnTo>
                    <a:pt x="3527" y="70"/>
                  </a:lnTo>
                  <a:lnTo>
                    <a:pt x="3250" y="139"/>
                  </a:lnTo>
                  <a:lnTo>
                    <a:pt x="2974" y="346"/>
                  </a:lnTo>
                  <a:lnTo>
                    <a:pt x="2697" y="623"/>
                  </a:lnTo>
                  <a:lnTo>
                    <a:pt x="2421" y="415"/>
                  </a:lnTo>
                  <a:lnTo>
                    <a:pt x="2006" y="277"/>
                  </a:lnTo>
                  <a:lnTo>
                    <a:pt x="1591" y="277"/>
                  </a:lnTo>
                  <a:lnTo>
                    <a:pt x="1245" y="415"/>
                  </a:lnTo>
                  <a:lnTo>
                    <a:pt x="969" y="554"/>
                  </a:lnTo>
                  <a:lnTo>
                    <a:pt x="761" y="692"/>
                  </a:lnTo>
                  <a:lnTo>
                    <a:pt x="623" y="968"/>
                  </a:lnTo>
                  <a:lnTo>
                    <a:pt x="485" y="1176"/>
                  </a:lnTo>
                  <a:lnTo>
                    <a:pt x="416" y="1452"/>
                  </a:lnTo>
                  <a:lnTo>
                    <a:pt x="416" y="1729"/>
                  </a:lnTo>
                  <a:lnTo>
                    <a:pt x="416" y="2006"/>
                  </a:lnTo>
                  <a:lnTo>
                    <a:pt x="554" y="2282"/>
                  </a:lnTo>
                  <a:lnTo>
                    <a:pt x="692" y="2490"/>
                  </a:lnTo>
                  <a:lnTo>
                    <a:pt x="485" y="2697"/>
                  </a:lnTo>
                  <a:lnTo>
                    <a:pt x="277" y="2835"/>
                  </a:lnTo>
                  <a:lnTo>
                    <a:pt x="139" y="3043"/>
                  </a:lnTo>
                  <a:lnTo>
                    <a:pt x="70" y="3319"/>
                  </a:lnTo>
                  <a:lnTo>
                    <a:pt x="1" y="3527"/>
                  </a:lnTo>
                  <a:lnTo>
                    <a:pt x="1" y="3803"/>
                  </a:lnTo>
                  <a:lnTo>
                    <a:pt x="70" y="4011"/>
                  </a:lnTo>
                  <a:lnTo>
                    <a:pt x="139" y="4287"/>
                  </a:lnTo>
                  <a:lnTo>
                    <a:pt x="277" y="4495"/>
                  </a:lnTo>
                  <a:lnTo>
                    <a:pt x="416" y="4702"/>
                  </a:lnTo>
                  <a:lnTo>
                    <a:pt x="623" y="4909"/>
                  </a:lnTo>
                  <a:lnTo>
                    <a:pt x="830" y="4978"/>
                  </a:lnTo>
                  <a:lnTo>
                    <a:pt x="1107" y="5048"/>
                  </a:lnTo>
                  <a:lnTo>
                    <a:pt x="1314" y="5117"/>
                  </a:lnTo>
                  <a:lnTo>
                    <a:pt x="1591" y="5117"/>
                  </a:lnTo>
                  <a:lnTo>
                    <a:pt x="1867" y="5048"/>
                  </a:lnTo>
                  <a:lnTo>
                    <a:pt x="1937" y="5324"/>
                  </a:lnTo>
                  <a:lnTo>
                    <a:pt x="2075" y="5601"/>
                  </a:lnTo>
                  <a:lnTo>
                    <a:pt x="2282" y="5808"/>
                  </a:lnTo>
                  <a:lnTo>
                    <a:pt x="2490" y="5946"/>
                  </a:lnTo>
                  <a:lnTo>
                    <a:pt x="2766" y="6085"/>
                  </a:lnTo>
                  <a:lnTo>
                    <a:pt x="2974" y="6154"/>
                  </a:lnTo>
                  <a:lnTo>
                    <a:pt x="3527" y="6154"/>
                  </a:lnTo>
                  <a:lnTo>
                    <a:pt x="3803" y="6016"/>
                  </a:lnTo>
                  <a:lnTo>
                    <a:pt x="4149" y="5808"/>
                  </a:lnTo>
                  <a:lnTo>
                    <a:pt x="4426" y="5462"/>
                  </a:lnTo>
                  <a:lnTo>
                    <a:pt x="4564" y="5117"/>
                  </a:lnTo>
                  <a:lnTo>
                    <a:pt x="4633" y="4702"/>
                  </a:lnTo>
                  <a:lnTo>
                    <a:pt x="4979" y="4633"/>
                  </a:lnTo>
                  <a:lnTo>
                    <a:pt x="5255" y="4564"/>
                  </a:lnTo>
                  <a:lnTo>
                    <a:pt x="5532" y="4425"/>
                  </a:lnTo>
                  <a:lnTo>
                    <a:pt x="5739" y="4218"/>
                  </a:lnTo>
                  <a:lnTo>
                    <a:pt x="5877" y="4011"/>
                  </a:lnTo>
                  <a:lnTo>
                    <a:pt x="6016" y="3734"/>
                  </a:lnTo>
                  <a:lnTo>
                    <a:pt x="6085" y="3527"/>
                  </a:lnTo>
                  <a:lnTo>
                    <a:pt x="6085" y="3250"/>
                  </a:lnTo>
                  <a:lnTo>
                    <a:pt x="6085" y="2973"/>
                  </a:lnTo>
                  <a:lnTo>
                    <a:pt x="5947" y="2697"/>
                  </a:lnTo>
                  <a:lnTo>
                    <a:pt x="5808" y="2420"/>
                  </a:lnTo>
                  <a:lnTo>
                    <a:pt x="5601" y="2213"/>
                  </a:lnTo>
                  <a:lnTo>
                    <a:pt x="5394" y="2075"/>
                  </a:lnTo>
                  <a:lnTo>
                    <a:pt x="5186" y="1936"/>
                  </a:lnTo>
                  <a:lnTo>
                    <a:pt x="5255" y="1660"/>
                  </a:lnTo>
                  <a:lnTo>
                    <a:pt x="5255" y="1383"/>
                  </a:lnTo>
                  <a:lnTo>
                    <a:pt x="5255" y="1107"/>
                  </a:lnTo>
                  <a:lnTo>
                    <a:pt x="5117" y="830"/>
                  </a:lnTo>
                  <a:lnTo>
                    <a:pt x="4979" y="623"/>
                  </a:lnTo>
                  <a:lnTo>
                    <a:pt x="4771" y="415"/>
                  </a:lnTo>
                  <a:lnTo>
                    <a:pt x="4564" y="208"/>
                  </a:lnTo>
                  <a:lnTo>
                    <a:pt x="4356" y="139"/>
                  </a:lnTo>
                  <a:lnTo>
                    <a:pt x="4080" y="70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6015309" y="1584359"/>
              <a:ext cx="116258" cy="132113"/>
            </a:xfrm>
            <a:custGeom>
              <a:rect b="b" l="l" r="r" t="t"/>
              <a:pathLst>
                <a:path extrusionOk="0" h="3458" w="3043">
                  <a:moveTo>
                    <a:pt x="1245" y="0"/>
                  </a:moveTo>
                  <a:lnTo>
                    <a:pt x="1176" y="208"/>
                  </a:lnTo>
                  <a:lnTo>
                    <a:pt x="1176" y="277"/>
                  </a:lnTo>
                  <a:lnTo>
                    <a:pt x="1176" y="346"/>
                  </a:lnTo>
                  <a:lnTo>
                    <a:pt x="1314" y="415"/>
                  </a:lnTo>
                  <a:lnTo>
                    <a:pt x="1383" y="761"/>
                  </a:lnTo>
                  <a:lnTo>
                    <a:pt x="1383" y="1245"/>
                  </a:lnTo>
                  <a:lnTo>
                    <a:pt x="1176" y="1037"/>
                  </a:lnTo>
                  <a:lnTo>
                    <a:pt x="968" y="830"/>
                  </a:lnTo>
                  <a:lnTo>
                    <a:pt x="968" y="692"/>
                  </a:lnTo>
                  <a:lnTo>
                    <a:pt x="761" y="553"/>
                  </a:lnTo>
                  <a:lnTo>
                    <a:pt x="623" y="553"/>
                  </a:lnTo>
                  <a:lnTo>
                    <a:pt x="484" y="692"/>
                  </a:lnTo>
                  <a:lnTo>
                    <a:pt x="484" y="761"/>
                  </a:lnTo>
                  <a:lnTo>
                    <a:pt x="484" y="899"/>
                  </a:lnTo>
                  <a:lnTo>
                    <a:pt x="554" y="968"/>
                  </a:lnTo>
                  <a:lnTo>
                    <a:pt x="623" y="1037"/>
                  </a:lnTo>
                  <a:lnTo>
                    <a:pt x="968" y="1037"/>
                  </a:lnTo>
                  <a:lnTo>
                    <a:pt x="1176" y="1245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107" y="1521"/>
                  </a:lnTo>
                  <a:lnTo>
                    <a:pt x="899" y="1452"/>
                  </a:lnTo>
                  <a:lnTo>
                    <a:pt x="484" y="1314"/>
                  </a:lnTo>
                  <a:lnTo>
                    <a:pt x="277" y="1107"/>
                  </a:lnTo>
                  <a:lnTo>
                    <a:pt x="139" y="1107"/>
                  </a:lnTo>
                  <a:lnTo>
                    <a:pt x="70" y="1176"/>
                  </a:lnTo>
                  <a:lnTo>
                    <a:pt x="0" y="1245"/>
                  </a:lnTo>
                  <a:lnTo>
                    <a:pt x="0" y="1383"/>
                  </a:lnTo>
                  <a:lnTo>
                    <a:pt x="70" y="1521"/>
                  </a:lnTo>
                  <a:lnTo>
                    <a:pt x="208" y="1590"/>
                  </a:lnTo>
                  <a:lnTo>
                    <a:pt x="346" y="1452"/>
                  </a:lnTo>
                  <a:lnTo>
                    <a:pt x="830" y="1590"/>
                  </a:lnTo>
                  <a:lnTo>
                    <a:pt x="1107" y="1660"/>
                  </a:lnTo>
                  <a:lnTo>
                    <a:pt x="1245" y="1660"/>
                  </a:lnTo>
                  <a:lnTo>
                    <a:pt x="1314" y="1729"/>
                  </a:lnTo>
                  <a:lnTo>
                    <a:pt x="899" y="2005"/>
                  </a:lnTo>
                  <a:lnTo>
                    <a:pt x="484" y="2213"/>
                  </a:lnTo>
                  <a:lnTo>
                    <a:pt x="208" y="2213"/>
                  </a:lnTo>
                  <a:lnTo>
                    <a:pt x="70" y="2282"/>
                  </a:lnTo>
                  <a:lnTo>
                    <a:pt x="0" y="2420"/>
                  </a:lnTo>
                  <a:lnTo>
                    <a:pt x="70" y="2558"/>
                  </a:lnTo>
                  <a:lnTo>
                    <a:pt x="139" y="2697"/>
                  </a:lnTo>
                  <a:lnTo>
                    <a:pt x="208" y="2697"/>
                  </a:lnTo>
                  <a:lnTo>
                    <a:pt x="346" y="2628"/>
                  </a:lnTo>
                  <a:lnTo>
                    <a:pt x="554" y="2420"/>
                  </a:lnTo>
                  <a:lnTo>
                    <a:pt x="1038" y="2074"/>
                  </a:lnTo>
                  <a:lnTo>
                    <a:pt x="1245" y="1936"/>
                  </a:lnTo>
                  <a:lnTo>
                    <a:pt x="1452" y="1867"/>
                  </a:lnTo>
                  <a:lnTo>
                    <a:pt x="1452" y="2005"/>
                  </a:lnTo>
                  <a:lnTo>
                    <a:pt x="1383" y="2351"/>
                  </a:lnTo>
                  <a:lnTo>
                    <a:pt x="1245" y="2904"/>
                  </a:lnTo>
                  <a:lnTo>
                    <a:pt x="1107" y="2904"/>
                  </a:lnTo>
                  <a:lnTo>
                    <a:pt x="1038" y="2973"/>
                  </a:lnTo>
                  <a:lnTo>
                    <a:pt x="968" y="3042"/>
                  </a:lnTo>
                  <a:lnTo>
                    <a:pt x="968" y="3181"/>
                  </a:lnTo>
                  <a:lnTo>
                    <a:pt x="1107" y="3319"/>
                  </a:lnTo>
                  <a:lnTo>
                    <a:pt x="1245" y="3319"/>
                  </a:lnTo>
                  <a:lnTo>
                    <a:pt x="1383" y="3181"/>
                  </a:lnTo>
                  <a:lnTo>
                    <a:pt x="1452" y="2835"/>
                  </a:lnTo>
                  <a:lnTo>
                    <a:pt x="1522" y="2351"/>
                  </a:lnTo>
                  <a:lnTo>
                    <a:pt x="1591" y="2074"/>
                  </a:lnTo>
                  <a:lnTo>
                    <a:pt x="1660" y="1936"/>
                  </a:lnTo>
                  <a:lnTo>
                    <a:pt x="1867" y="2628"/>
                  </a:lnTo>
                  <a:lnTo>
                    <a:pt x="2005" y="3181"/>
                  </a:lnTo>
                  <a:lnTo>
                    <a:pt x="2005" y="3250"/>
                  </a:lnTo>
                  <a:lnTo>
                    <a:pt x="2075" y="3388"/>
                  </a:lnTo>
                  <a:lnTo>
                    <a:pt x="2144" y="3457"/>
                  </a:lnTo>
                  <a:lnTo>
                    <a:pt x="2282" y="3457"/>
                  </a:lnTo>
                  <a:lnTo>
                    <a:pt x="2351" y="3319"/>
                  </a:lnTo>
                  <a:lnTo>
                    <a:pt x="2351" y="3181"/>
                  </a:lnTo>
                  <a:lnTo>
                    <a:pt x="2351" y="3112"/>
                  </a:lnTo>
                  <a:lnTo>
                    <a:pt x="2282" y="3042"/>
                  </a:lnTo>
                  <a:lnTo>
                    <a:pt x="2005" y="2489"/>
                  </a:lnTo>
                  <a:lnTo>
                    <a:pt x="1798" y="2074"/>
                  </a:lnTo>
                  <a:lnTo>
                    <a:pt x="1798" y="1867"/>
                  </a:lnTo>
                  <a:lnTo>
                    <a:pt x="2144" y="2074"/>
                  </a:lnTo>
                  <a:lnTo>
                    <a:pt x="2489" y="2282"/>
                  </a:lnTo>
                  <a:lnTo>
                    <a:pt x="2628" y="2351"/>
                  </a:lnTo>
                  <a:lnTo>
                    <a:pt x="2628" y="2420"/>
                  </a:lnTo>
                  <a:lnTo>
                    <a:pt x="2697" y="2558"/>
                  </a:lnTo>
                  <a:lnTo>
                    <a:pt x="2835" y="2558"/>
                  </a:lnTo>
                  <a:lnTo>
                    <a:pt x="2973" y="2489"/>
                  </a:lnTo>
                  <a:lnTo>
                    <a:pt x="2973" y="2420"/>
                  </a:lnTo>
                  <a:lnTo>
                    <a:pt x="2973" y="2282"/>
                  </a:lnTo>
                  <a:lnTo>
                    <a:pt x="2904" y="2213"/>
                  </a:lnTo>
                  <a:lnTo>
                    <a:pt x="2489" y="2005"/>
                  </a:lnTo>
                  <a:lnTo>
                    <a:pt x="2144" y="1798"/>
                  </a:lnTo>
                  <a:lnTo>
                    <a:pt x="2005" y="1729"/>
                  </a:lnTo>
                  <a:lnTo>
                    <a:pt x="1936" y="1660"/>
                  </a:lnTo>
                  <a:lnTo>
                    <a:pt x="2005" y="1590"/>
                  </a:lnTo>
                  <a:lnTo>
                    <a:pt x="2213" y="1590"/>
                  </a:lnTo>
                  <a:lnTo>
                    <a:pt x="2559" y="1521"/>
                  </a:lnTo>
                  <a:lnTo>
                    <a:pt x="2697" y="1521"/>
                  </a:lnTo>
                  <a:lnTo>
                    <a:pt x="2835" y="1590"/>
                  </a:lnTo>
                  <a:lnTo>
                    <a:pt x="2904" y="1521"/>
                  </a:lnTo>
                  <a:lnTo>
                    <a:pt x="2973" y="1452"/>
                  </a:lnTo>
                  <a:lnTo>
                    <a:pt x="3043" y="1314"/>
                  </a:lnTo>
                  <a:lnTo>
                    <a:pt x="3043" y="1245"/>
                  </a:lnTo>
                  <a:lnTo>
                    <a:pt x="2973" y="1176"/>
                  </a:lnTo>
                  <a:lnTo>
                    <a:pt x="2697" y="1176"/>
                  </a:lnTo>
                  <a:lnTo>
                    <a:pt x="2559" y="1314"/>
                  </a:lnTo>
                  <a:lnTo>
                    <a:pt x="2351" y="1383"/>
                  </a:lnTo>
                  <a:lnTo>
                    <a:pt x="2144" y="1452"/>
                  </a:lnTo>
                  <a:lnTo>
                    <a:pt x="1936" y="1452"/>
                  </a:lnTo>
                  <a:lnTo>
                    <a:pt x="1867" y="1383"/>
                  </a:lnTo>
                  <a:lnTo>
                    <a:pt x="1798" y="1314"/>
                  </a:lnTo>
                  <a:lnTo>
                    <a:pt x="1936" y="1107"/>
                  </a:lnTo>
                  <a:lnTo>
                    <a:pt x="2075" y="899"/>
                  </a:lnTo>
                  <a:lnTo>
                    <a:pt x="2213" y="692"/>
                  </a:lnTo>
                  <a:lnTo>
                    <a:pt x="2489" y="484"/>
                  </a:lnTo>
                  <a:lnTo>
                    <a:pt x="2559" y="346"/>
                  </a:lnTo>
                  <a:lnTo>
                    <a:pt x="2489" y="277"/>
                  </a:lnTo>
                  <a:lnTo>
                    <a:pt x="2420" y="208"/>
                  </a:lnTo>
                  <a:lnTo>
                    <a:pt x="2282" y="208"/>
                  </a:lnTo>
                  <a:lnTo>
                    <a:pt x="2213" y="277"/>
                  </a:lnTo>
                  <a:lnTo>
                    <a:pt x="2075" y="415"/>
                  </a:lnTo>
                  <a:lnTo>
                    <a:pt x="2144" y="553"/>
                  </a:lnTo>
                  <a:lnTo>
                    <a:pt x="1936" y="968"/>
                  </a:lnTo>
                  <a:lnTo>
                    <a:pt x="1660" y="1314"/>
                  </a:lnTo>
                  <a:lnTo>
                    <a:pt x="1591" y="1245"/>
                  </a:lnTo>
                  <a:lnTo>
                    <a:pt x="1591" y="1176"/>
                  </a:lnTo>
                  <a:lnTo>
                    <a:pt x="1522" y="899"/>
                  </a:lnTo>
                  <a:lnTo>
                    <a:pt x="1522" y="346"/>
                  </a:lnTo>
                  <a:lnTo>
                    <a:pt x="1591" y="277"/>
                  </a:lnTo>
                  <a:lnTo>
                    <a:pt x="1591" y="208"/>
                  </a:lnTo>
                  <a:lnTo>
                    <a:pt x="1591" y="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5555703" y="1708487"/>
              <a:ext cx="190223" cy="198169"/>
            </a:xfrm>
            <a:custGeom>
              <a:rect b="b" l="l" r="r" t="t"/>
              <a:pathLst>
                <a:path extrusionOk="0" h="5187" w="4979">
                  <a:moveTo>
                    <a:pt x="2144" y="1"/>
                  </a:moveTo>
                  <a:lnTo>
                    <a:pt x="1936" y="70"/>
                  </a:lnTo>
                  <a:lnTo>
                    <a:pt x="1729" y="139"/>
                  </a:lnTo>
                  <a:lnTo>
                    <a:pt x="1521" y="208"/>
                  </a:lnTo>
                  <a:lnTo>
                    <a:pt x="1314" y="346"/>
                  </a:lnTo>
                  <a:lnTo>
                    <a:pt x="1176" y="554"/>
                  </a:lnTo>
                  <a:lnTo>
                    <a:pt x="1107" y="761"/>
                  </a:lnTo>
                  <a:lnTo>
                    <a:pt x="1037" y="969"/>
                  </a:lnTo>
                  <a:lnTo>
                    <a:pt x="968" y="1176"/>
                  </a:lnTo>
                  <a:lnTo>
                    <a:pt x="1037" y="1453"/>
                  </a:lnTo>
                  <a:lnTo>
                    <a:pt x="623" y="1522"/>
                  </a:lnTo>
                  <a:lnTo>
                    <a:pt x="277" y="1798"/>
                  </a:lnTo>
                  <a:lnTo>
                    <a:pt x="69" y="2144"/>
                  </a:lnTo>
                  <a:lnTo>
                    <a:pt x="0" y="2559"/>
                  </a:lnTo>
                  <a:lnTo>
                    <a:pt x="69" y="2974"/>
                  </a:lnTo>
                  <a:lnTo>
                    <a:pt x="277" y="3389"/>
                  </a:lnTo>
                  <a:lnTo>
                    <a:pt x="623" y="3596"/>
                  </a:lnTo>
                  <a:lnTo>
                    <a:pt x="1037" y="3734"/>
                  </a:lnTo>
                  <a:lnTo>
                    <a:pt x="968" y="4011"/>
                  </a:lnTo>
                  <a:lnTo>
                    <a:pt x="1037" y="4218"/>
                  </a:lnTo>
                  <a:lnTo>
                    <a:pt x="1107" y="4426"/>
                  </a:lnTo>
                  <a:lnTo>
                    <a:pt x="1176" y="4633"/>
                  </a:lnTo>
                  <a:lnTo>
                    <a:pt x="1314" y="4841"/>
                  </a:lnTo>
                  <a:lnTo>
                    <a:pt x="1521" y="4979"/>
                  </a:lnTo>
                  <a:lnTo>
                    <a:pt x="1729" y="5048"/>
                  </a:lnTo>
                  <a:lnTo>
                    <a:pt x="1936" y="5117"/>
                  </a:lnTo>
                  <a:lnTo>
                    <a:pt x="2144" y="5186"/>
                  </a:lnTo>
                  <a:lnTo>
                    <a:pt x="2489" y="5117"/>
                  </a:lnTo>
                  <a:lnTo>
                    <a:pt x="2835" y="4979"/>
                  </a:lnTo>
                  <a:lnTo>
                    <a:pt x="3042" y="4702"/>
                  </a:lnTo>
                  <a:lnTo>
                    <a:pt x="3250" y="4426"/>
                  </a:lnTo>
                  <a:lnTo>
                    <a:pt x="3526" y="4495"/>
                  </a:lnTo>
                  <a:lnTo>
                    <a:pt x="3803" y="4564"/>
                  </a:lnTo>
                  <a:lnTo>
                    <a:pt x="4010" y="4564"/>
                  </a:lnTo>
                  <a:lnTo>
                    <a:pt x="4218" y="4495"/>
                  </a:lnTo>
                  <a:lnTo>
                    <a:pt x="4425" y="4357"/>
                  </a:lnTo>
                  <a:lnTo>
                    <a:pt x="4633" y="4218"/>
                  </a:lnTo>
                  <a:lnTo>
                    <a:pt x="4771" y="4011"/>
                  </a:lnTo>
                  <a:lnTo>
                    <a:pt x="4840" y="3873"/>
                  </a:lnTo>
                  <a:lnTo>
                    <a:pt x="4909" y="3596"/>
                  </a:lnTo>
                  <a:lnTo>
                    <a:pt x="4978" y="3389"/>
                  </a:lnTo>
                  <a:lnTo>
                    <a:pt x="4909" y="3181"/>
                  </a:lnTo>
                  <a:lnTo>
                    <a:pt x="4840" y="2905"/>
                  </a:lnTo>
                  <a:lnTo>
                    <a:pt x="4771" y="2697"/>
                  </a:lnTo>
                  <a:lnTo>
                    <a:pt x="4563" y="2559"/>
                  </a:lnTo>
                  <a:lnTo>
                    <a:pt x="4771" y="2352"/>
                  </a:lnTo>
                  <a:lnTo>
                    <a:pt x="4840" y="2213"/>
                  </a:lnTo>
                  <a:lnTo>
                    <a:pt x="4909" y="1937"/>
                  </a:lnTo>
                  <a:lnTo>
                    <a:pt x="4978" y="1729"/>
                  </a:lnTo>
                  <a:lnTo>
                    <a:pt x="4909" y="1453"/>
                  </a:lnTo>
                  <a:lnTo>
                    <a:pt x="4840" y="1245"/>
                  </a:lnTo>
                  <a:lnTo>
                    <a:pt x="4771" y="1038"/>
                  </a:lnTo>
                  <a:lnTo>
                    <a:pt x="4633" y="900"/>
                  </a:lnTo>
                  <a:lnTo>
                    <a:pt x="4425" y="761"/>
                  </a:lnTo>
                  <a:lnTo>
                    <a:pt x="4218" y="623"/>
                  </a:lnTo>
                  <a:lnTo>
                    <a:pt x="4010" y="554"/>
                  </a:lnTo>
                  <a:lnTo>
                    <a:pt x="3803" y="554"/>
                  </a:lnTo>
                  <a:lnTo>
                    <a:pt x="3457" y="623"/>
                  </a:lnTo>
                  <a:lnTo>
                    <a:pt x="3250" y="692"/>
                  </a:lnTo>
                  <a:lnTo>
                    <a:pt x="3042" y="416"/>
                  </a:lnTo>
                  <a:lnTo>
                    <a:pt x="2835" y="208"/>
                  </a:lnTo>
                  <a:lnTo>
                    <a:pt x="2489" y="7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5597957" y="1756052"/>
              <a:ext cx="103039" cy="113622"/>
            </a:xfrm>
            <a:custGeom>
              <a:rect b="b" l="l" r="r" t="t"/>
              <a:pathLst>
                <a:path extrusionOk="0" h="2974" w="2697">
                  <a:moveTo>
                    <a:pt x="1798" y="0"/>
                  </a:moveTo>
                  <a:lnTo>
                    <a:pt x="1660" y="139"/>
                  </a:lnTo>
                  <a:lnTo>
                    <a:pt x="1660" y="277"/>
                  </a:lnTo>
                  <a:lnTo>
                    <a:pt x="1729" y="346"/>
                  </a:lnTo>
                  <a:lnTo>
                    <a:pt x="1452" y="1037"/>
                  </a:lnTo>
                  <a:lnTo>
                    <a:pt x="1383" y="761"/>
                  </a:lnTo>
                  <a:lnTo>
                    <a:pt x="1245" y="553"/>
                  </a:lnTo>
                  <a:lnTo>
                    <a:pt x="1314" y="415"/>
                  </a:lnTo>
                  <a:lnTo>
                    <a:pt x="1245" y="277"/>
                  </a:lnTo>
                  <a:lnTo>
                    <a:pt x="1107" y="208"/>
                  </a:lnTo>
                  <a:lnTo>
                    <a:pt x="968" y="277"/>
                  </a:lnTo>
                  <a:lnTo>
                    <a:pt x="899" y="415"/>
                  </a:lnTo>
                  <a:lnTo>
                    <a:pt x="899" y="484"/>
                  </a:lnTo>
                  <a:lnTo>
                    <a:pt x="968" y="553"/>
                  </a:lnTo>
                  <a:lnTo>
                    <a:pt x="1107" y="623"/>
                  </a:lnTo>
                  <a:lnTo>
                    <a:pt x="1176" y="692"/>
                  </a:lnTo>
                  <a:lnTo>
                    <a:pt x="1245" y="899"/>
                  </a:lnTo>
                  <a:lnTo>
                    <a:pt x="1314" y="1037"/>
                  </a:lnTo>
                  <a:lnTo>
                    <a:pt x="1314" y="1107"/>
                  </a:lnTo>
                  <a:lnTo>
                    <a:pt x="1176" y="1107"/>
                  </a:lnTo>
                  <a:lnTo>
                    <a:pt x="1038" y="968"/>
                  </a:lnTo>
                  <a:lnTo>
                    <a:pt x="761" y="761"/>
                  </a:lnTo>
                  <a:lnTo>
                    <a:pt x="692" y="553"/>
                  </a:lnTo>
                  <a:lnTo>
                    <a:pt x="554" y="484"/>
                  </a:lnTo>
                  <a:lnTo>
                    <a:pt x="485" y="484"/>
                  </a:lnTo>
                  <a:lnTo>
                    <a:pt x="415" y="553"/>
                  </a:lnTo>
                  <a:lnTo>
                    <a:pt x="346" y="623"/>
                  </a:lnTo>
                  <a:lnTo>
                    <a:pt x="346" y="761"/>
                  </a:lnTo>
                  <a:lnTo>
                    <a:pt x="485" y="830"/>
                  </a:lnTo>
                  <a:lnTo>
                    <a:pt x="623" y="830"/>
                  </a:lnTo>
                  <a:lnTo>
                    <a:pt x="899" y="1107"/>
                  </a:lnTo>
                  <a:lnTo>
                    <a:pt x="1107" y="1176"/>
                  </a:lnTo>
                  <a:lnTo>
                    <a:pt x="1176" y="1245"/>
                  </a:lnTo>
                  <a:lnTo>
                    <a:pt x="1245" y="1314"/>
                  </a:lnTo>
                  <a:lnTo>
                    <a:pt x="830" y="1383"/>
                  </a:lnTo>
                  <a:lnTo>
                    <a:pt x="415" y="1452"/>
                  </a:lnTo>
                  <a:lnTo>
                    <a:pt x="277" y="1314"/>
                  </a:lnTo>
                  <a:lnTo>
                    <a:pt x="139" y="1314"/>
                  </a:lnTo>
                  <a:lnTo>
                    <a:pt x="1" y="1383"/>
                  </a:lnTo>
                  <a:lnTo>
                    <a:pt x="1" y="1521"/>
                  </a:lnTo>
                  <a:lnTo>
                    <a:pt x="70" y="1660"/>
                  </a:lnTo>
                  <a:lnTo>
                    <a:pt x="208" y="1729"/>
                  </a:lnTo>
                  <a:lnTo>
                    <a:pt x="415" y="1590"/>
                  </a:lnTo>
                  <a:lnTo>
                    <a:pt x="899" y="1521"/>
                  </a:lnTo>
                  <a:lnTo>
                    <a:pt x="1107" y="1452"/>
                  </a:lnTo>
                  <a:lnTo>
                    <a:pt x="1245" y="1521"/>
                  </a:lnTo>
                  <a:lnTo>
                    <a:pt x="1038" y="1867"/>
                  </a:lnTo>
                  <a:lnTo>
                    <a:pt x="761" y="2213"/>
                  </a:lnTo>
                  <a:lnTo>
                    <a:pt x="692" y="2144"/>
                  </a:lnTo>
                  <a:lnTo>
                    <a:pt x="623" y="2144"/>
                  </a:lnTo>
                  <a:lnTo>
                    <a:pt x="554" y="2213"/>
                  </a:lnTo>
                  <a:lnTo>
                    <a:pt x="485" y="2282"/>
                  </a:lnTo>
                  <a:lnTo>
                    <a:pt x="554" y="2420"/>
                  </a:lnTo>
                  <a:lnTo>
                    <a:pt x="623" y="2489"/>
                  </a:lnTo>
                  <a:lnTo>
                    <a:pt x="761" y="2420"/>
                  </a:lnTo>
                  <a:lnTo>
                    <a:pt x="968" y="2213"/>
                  </a:lnTo>
                  <a:lnTo>
                    <a:pt x="1176" y="1867"/>
                  </a:lnTo>
                  <a:lnTo>
                    <a:pt x="1314" y="1660"/>
                  </a:lnTo>
                  <a:lnTo>
                    <a:pt x="1452" y="1590"/>
                  </a:lnTo>
                  <a:lnTo>
                    <a:pt x="1314" y="2213"/>
                  </a:lnTo>
                  <a:lnTo>
                    <a:pt x="1245" y="2697"/>
                  </a:lnTo>
                  <a:lnTo>
                    <a:pt x="1245" y="2766"/>
                  </a:lnTo>
                  <a:lnTo>
                    <a:pt x="1245" y="2904"/>
                  </a:lnTo>
                  <a:lnTo>
                    <a:pt x="1383" y="2973"/>
                  </a:lnTo>
                  <a:lnTo>
                    <a:pt x="1452" y="2904"/>
                  </a:lnTo>
                  <a:lnTo>
                    <a:pt x="1522" y="2766"/>
                  </a:lnTo>
                  <a:lnTo>
                    <a:pt x="1452" y="2697"/>
                  </a:lnTo>
                  <a:lnTo>
                    <a:pt x="1452" y="2144"/>
                  </a:lnTo>
                  <a:lnTo>
                    <a:pt x="1522" y="1729"/>
                  </a:lnTo>
                  <a:lnTo>
                    <a:pt x="1522" y="1590"/>
                  </a:lnTo>
                  <a:lnTo>
                    <a:pt x="1729" y="1867"/>
                  </a:lnTo>
                  <a:lnTo>
                    <a:pt x="1936" y="2144"/>
                  </a:lnTo>
                  <a:lnTo>
                    <a:pt x="2006" y="2282"/>
                  </a:lnTo>
                  <a:lnTo>
                    <a:pt x="2006" y="2351"/>
                  </a:lnTo>
                  <a:lnTo>
                    <a:pt x="2006" y="2420"/>
                  </a:lnTo>
                  <a:lnTo>
                    <a:pt x="2075" y="2489"/>
                  </a:lnTo>
                  <a:lnTo>
                    <a:pt x="2213" y="2489"/>
                  </a:lnTo>
                  <a:lnTo>
                    <a:pt x="2282" y="2420"/>
                  </a:lnTo>
                  <a:lnTo>
                    <a:pt x="2282" y="2351"/>
                  </a:lnTo>
                  <a:lnTo>
                    <a:pt x="2213" y="2213"/>
                  </a:lnTo>
                  <a:lnTo>
                    <a:pt x="1798" y="1729"/>
                  </a:lnTo>
                  <a:lnTo>
                    <a:pt x="1729" y="1452"/>
                  </a:lnTo>
                  <a:lnTo>
                    <a:pt x="1729" y="1452"/>
                  </a:lnTo>
                  <a:lnTo>
                    <a:pt x="1936" y="1521"/>
                  </a:lnTo>
                  <a:lnTo>
                    <a:pt x="2213" y="1590"/>
                  </a:lnTo>
                  <a:lnTo>
                    <a:pt x="2351" y="1660"/>
                  </a:lnTo>
                  <a:lnTo>
                    <a:pt x="2420" y="1729"/>
                  </a:lnTo>
                  <a:lnTo>
                    <a:pt x="2559" y="1729"/>
                  </a:lnTo>
                  <a:lnTo>
                    <a:pt x="2697" y="1590"/>
                  </a:lnTo>
                  <a:lnTo>
                    <a:pt x="2628" y="1452"/>
                  </a:lnTo>
                  <a:lnTo>
                    <a:pt x="2559" y="1452"/>
                  </a:lnTo>
                  <a:lnTo>
                    <a:pt x="2490" y="1383"/>
                  </a:lnTo>
                  <a:lnTo>
                    <a:pt x="2351" y="1452"/>
                  </a:lnTo>
                  <a:lnTo>
                    <a:pt x="2144" y="1452"/>
                  </a:lnTo>
                  <a:lnTo>
                    <a:pt x="1798" y="1314"/>
                  </a:lnTo>
                  <a:lnTo>
                    <a:pt x="1729" y="1245"/>
                  </a:lnTo>
                  <a:lnTo>
                    <a:pt x="1936" y="1107"/>
                  </a:lnTo>
                  <a:lnTo>
                    <a:pt x="2075" y="968"/>
                  </a:lnTo>
                  <a:lnTo>
                    <a:pt x="2282" y="899"/>
                  </a:lnTo>
                  <a:lnTo>
                    <a:pt x="2559" y="830"/>
                  </a:lnTo>
                  <a:lnTo>
                    <a:pt x="2628" y="692"/>
                  </a:lnTo>
                  <a:lnTo>
                    <a:pt x="2628" y="623"/>
                  </a:lnTo>
                  <a:lnTo>
                    <a:pt x="2559" y="553"/>
                  </a:lnTo>
                  <a:lnTo>
                    <a:pt x="2420" y="553"/>
                  </a:lnTo>
                  <a:lnTo>
                    <a:pt x="2282" y="623"/>
                  </a:lnTo>
                  <a:lnTo>
                    <a:pt x="2282" y="692"/>
                  </a:lnTo>
                  <a:lnTo>
                    <a:pt x="1936" y="968"/>
                  </a:lnTo>
                  <a:lnTo>
                    <a:pt x="1660" y="1107"/>
                  </a:lnTo>
                  <a:lnTo>
                    <a:pt x="1660" y="1037"/>
                  </a:lnTo>
                  <a:lnTo>
                    <a:pt x="1660" y="761"/>
                  </a:lnTo>
                  <a:lnTo>
                    <a:pt x="1867" y="346"/>
                  </a:lnTo>
                  <a:lnTo>
                    <a:pt x="1936" y="277"/>
                  </a:lnTo>
                  <a:lnTo>
                    <a:pt x="2006" y="277"/>
                  </a:lnTo>
                  <a:lnTo>
                    <a:pt x="2006" y="208"/>
                  </a:lnTo>
                  <a:lnTo>
                    <a:pt x="1936" y="6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8374123" y="1800943"/>
              <a:ext cx="229841" cy="235114"/>
            </a:xfrm>
            <a:custGeom>
              <a:rect b="b" l="l" r="r" t="t"/>
              <a:pathLst>
                <a:path extrusionOk="0" h="6154" w="6016">
                  <a:moveTo>
                    <a:pt x="2973" y="1"/>
                  </a:moveTo>
                  <a:lnTo>
                    <a:pt x="2697" y="139"/>
                  </a:lnTo>
                  <a:lnTo>
                    <a:pt x="2489" y="277"/>
                  </a:lnTo>
                  <a:lnTo>
                    <a:pt x="2213" y="554"/>
                  </a:lnTo>
                  <a:lnTo>
                    <a:pt x="2074" y="830"/>
                  </a:lnTo>
                  <a:lnTo>
                    <a:pt x="1660" y="692"/>
                  </a:lnTo>
                  <a:lnTo>
                    <a:pt x="1314" y="692"/>
                  </a:lnTo>
                  <a:lnTo>
                    <a:pt x="899" y="761"/>
                  </a:lnTo>
                  <a:lnTo>
                    <a:pt x="553" y="969"/>
                  </a:lnTo>
                  <a:lnTo>
                    <a:pt x="346" y="1176"/>
                  </a:lnTo>
                  <a:lnTo>
                    <a:pt x="208" y="1453"/>
                  </a:lnTo>
                  <a:lnTo>
                    <a:pt x="69" y="1660"/>
                  </a:lnTo>
                  <a:lnTo>
                    <a:pt x="0" y="1937"/>
                  </a:lnTo>
                  <a:lnTo>
                    <a:pt x="0" y="2213"/>
                  </a:lnTo>
                  <a:lnTo>
                    <a:pt x="69" y="2490"/>
                  </a:lnTo>
                  <a:lnTo>
                    <a:pt x="208" y="2766"/>
                  </a:lnTo>
                  <a:lnTo>
                    <a:pt x="346" y="2974"/>
                  </a:lnTo>
                  <a:lnTo>
                    <a:pt x="553" y="3181"/>
                  </a:lnTo>
                  <a:lnTo>
                    <a:pt x="346" y="3388"/>
                  </a:lnTo>
                  <a:lnTo>
                    <a:pt x="277" y="3596"/>
                  </a:lnTo>
                  <a:lnTo>
                    <a:pt x="208" y="3872"/>
                  </a:lnTo>
                  <a:lnTo>
                    <a:pt x="139" y="4080"/>
                  </a:lnTo>
                  <a:lnTo>
                    <a:pt x="139" y="4356"/>
                  </a:lnTo>
                  <a:lnTo>
                    <a:pt x="208" y="4564"/>
                  </a:lnTo>
                  <a:lnTo>
                    <a:pt x="277" y="4840"/>
                  </a:lnTo>
                  <a:lnTo>
                    <a:pt x="415" y="5048"/>
                  </a:lnTo>
                  <a:lnTo>
                    <a:pt x="623" y="5255"/>
                  </a:lnTo>
                  <a:lnTo>
                    <a:pt x="830" y="5393"/>
                  </a:lnTo>
                  <a:lnTo>
                    <a:pt x="1037" y="5463"/>
                  </a:lnTo>
                  <a:lnTo>
                    <a:pt x="1314" y="5532"/>
                  </a:lnTo>
                  <a:lnTo>
                    <a:pt x="1590" y="5601"/>
                  </a:lnTo>
                  <a:lnTo>
                    <a:pt x="1798" y="5532"/>
                  </a:lnTo>
                  <a:lnTo>
                    <a:pt x="2074" y="5463"/>
                  </a:lnTo>
                  <a:lnTo>
                    <a:pt x="2282" y="5393"/>
                  </a:lnTo>
                  <a:lnTo>
                    <a:pt x="2420" y="5601"/>
                  </a:lnTo>
                  <a:lnTo>
                    <a:pt x="2628" y="5808"/>
                  </a:lnTo>
                  <a:lnTo>
                    <a:pt x="2904" y="6016"/>
                  </a:lnTo>
                  <a:lnTo>
                    <a:pt x="3112" y="6085"/>
                  </a:lnTo>
                  <a:lnTo>
                    <a:pt x="3388" y="6154"/>
                  </a:lnTo>
                  <a:lnTo>
                    <a:pt x="3665" y="6154"/>
                  </a:lnTo>
                  <a:lnTo>
                    <a:pt x="3941" y="6085"/>
                  </a:lnTo>
                  <a:lnTo>
                    <a:pt x="4218" y="6016"/>
                  </a:lnTo>
                  <a:lnTo>
                    <a:pt x="4425" y="5877"/>
                  </a:lnTo>
                  <a:lnTo>
                    <a:pt x="4702" y="5532"/>
                  </a:lnTo>
                  <a:lnTo>
                    <a:pt x="4909" y="5186"/>
                  </a:lnTo>
                  <a:lnTo>
                    <a:pt x="4978" y="4771"/>
                  </a:lnTo>
                  <a:lnTo>
                    <a:pt x="4909" y="4356"/>
                  </a:lnTo>
                  <a:lnTo>
                    <a:pt x="5186" y="4218"/>
                  </a:lnTo>
                  <a:lnTo>
                    <a:pt x="5531" y="4080"/>
                  </a:lnTo>
                  <a:lnTo>
                    <a:pt x="5739" y="3872"/>
                  </a:lnTo>
                  <a:lnTo>
                    <a:pt x="5877" y="3665"/>
                  </a:lnTo>
                  <a:lnTo>
                    <a:pt x="5946" y="3388"/>
                  </a:lnTo>
                  <a:lnTo>
                    <a:pt x="6015" y="3112"/>
                  </a:lnTo>
                  <a:lnTo>
                    <a:pt x="6015" y="2835"/>
                  </a:lnTo>
                  <a:lnTo>
                    <a:pt x="5946" y="2559"/>
                  </a:lnTo>
                  <a:lnTo>
                    <a:pt x="5877" y="2351"/>
                  </a:lnTo>
                  <a:lnTo>
                    <a:pt x="5739" y="2075"/>
                  </a:lnTo>
                  <a:lnTo>
                    <a:pt x="5531" y="1867"/>
                  </a:lnTo>
                  <a:lnTo>
                    <a:pt x="5255" y="1729"/>
                  </a:lnTo>
                  <a:lnTo>
                    <a:pt x="5047" y="1591"/>
                  </a:lnTo>
                  <a:lnTo>
                    <a:pt x="4771" y="1591"/>
                  </a:lnTo>
                  <a:lnTo>
                    <a:pt x="4771" y="1314"/>
                  </a:lnTo>
                  <a:lnTo>
                    <a:pt x="4702" y="1038"/>
                  </a:lnTo>
                  <a:lnTo>
                    <a:pt x="4633" y="761"/>
                  </a:lnTo>
                  <a:lnTo>
                    <a:pt x="4494" y="485"/>
                  </a:lnTo>
                  <a:lnTo>
                    <a:pt x="4287" y="277"/>
                  </a:lnTo>
                  <a:lnTo>
                    <a:pt x="4010" y="139"/>
                  </a:lnTo>
                  <a:lnTo>
                    <a:pt x="3803" y="7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8421651" y="1861689"/>
              <a:ext cx="121568" cy="124204"/>
            </a:xfrm>
            <a:custGeom>
              <a:rect b="b" l="l" r="r" t="t"/>
              <a:pathLst>
                <a:path extrusionOk="0" h="3251" w="3182">
                  <a:moveTo>
                    <a:pt x="1107" y="1"/>
                  </a:moveTo>
                  <a:lnTo>
                    <a:pt x="900" y="70"/>
                  </a:lnTo>
                  <a:lnTo>
                    <a:pt x="900" y="208"/>
                  </a:lnTo>
                  <a:lnTo>
                    <a:pt x="900" y="347"/>
                  </a:lnTo>
                  <a:lnTo>
                    <a:pt x="969" y="416"/>
                  </a:lnTo>
                  <a:lnTo>
                    <a:pt x="1107" y="416"/>
                  </a:lnTo>
                  <a:lnTo>
                    <a:pt x="1245" y="761"/>
                  </a:lnTo>
                  <a:lnTo>
                    <a:pt x="1384" y="1245"/>
                  </a:lnTo>
                  <a:lnTo>
                    <a:pt x="1107" y="1038"/>
                  </a:lnTo>
                  <a:lnTo>
                    <a:pt x="830" y="900"/>
                  </a:lnTo>
                  <a:lnTo>
                    <a:pt x="761" y="761"/>
                  </a:lnTo>
                  <a:lnTo>
                    <a:pt x="623" y="692"/>
                  </a:lnTo>
                  <a:lnTo>
                    <a:pt x="416" y="761"/>
                  </a:lnTo>
                  <a:lnTo>
                    <a:pt x="346" y="900"/>
                  </a:lnTo>
                  <a:lnTo>
                    <a:pt x="346" y="969"/>
                  </a:lnTo>
                  <a:lnTo>
                    <a:pt x="416" y="1107"/>
                  </a:lnTo>
                  <a:lnTo>
                    <a:pt x="485" y="1176"/>
                  </a:lnTo>
                  <a:lnTo>
                    <a:pt x="554" y="1176"/>
                  </a:lnTo>
                  <a:lnTo>
                    <a:pt x="761" y="1107"/>
                  </a:lnTo>
                  <a:lnTo>
                    <a:pt x="900" y="1107"/>
                  </a:lnTo>
                  <a:lnTo>
                    <a:pt x="1107" y="1245"/>
                  </a:lnTo>
                  <a:lnTo>
                    <a:pt x="1245" y="1384"/>
                  </a:lnTo>
                  <a:lnTo>
                    <a:pt x="1314" y="1453"/>
                  </a:lnTo>
                  <a:lnTo>
                    <a:pt x="1176" y="1522"/>
                  </a:lnTo>
                  <a:lnTo>
                    <a:pt x="900" y="1522"/>
                  </a:lnTo>
                  <a:lnTo>
                    <a:pt x="485" y="1453"/>
                  </a:lnTo>
                  <a:lnTo>
                    <a:pt x="277" y="1384"/>
                  </a:lnTo>
                  <a:lnTo>
                    <a:pt x="139" y="1384"/>
                  </a:lnTo>
                  <a:lnTo>
                    <a:pt x="1" y="1453"/>
                  </a:lnTo>
                  <a:lnTo>
                    <a:pt x="1" y="1591"/>
                  </a:lnTo>
                  <a:lnTo>
                    <a:pt x="70" y="1729"/>
                  </a:lnTo>
                  <a:lnTo>
                    <a:pt x="139" y="1798"/>
                  </a:lnTo>
                  <a:lnTo>
                    <a:pt x="277" y="1798"/>
                  </a:lnTo>
                  <a:lnTo>
                    <a:pt x="416" y="1660"/>
                  </a:lnTo>
                  <a:lnTo>
                    <a:pt x="1314" y="1660"/>
                  </a:lnTo>
                  <a:lnTo>
                    <a:pt x="1384" y="1729"/>
                  </a:lnTo>
                  <a:lnTo>
                    <a:pt x="1038" y="2075"/>
                  </a:lnTo>
                  <a:lnTo>
                    <a:pt x="692" y="2421"/>
                  </a:lnTo>
                  <a:lnTo>
                    <a:pt x="416" y="2421"/>
                  </a:lnTo>
                  <a:lnTo>
                    <a:pt x="346" y="2490"/>
                  </a:lnTo>
                  <a:lnTo>
                    <a:pt x="277" y="2697"/>
                  </a:lnTo>
                  <a:lnTo>
                    <a:pt x="346" y="2836"/>
                  </a:lnTo>
                  <a:lnTo>
                    <a:pt x="485" y="2905"/>
                  </a:lnTo>
                  <a:lnTo>
                    <a:pt x="554" y="2905"/>
                  </a:lnTo>
                  <a:lnTo>
                    <a:pt x="692" y="2836"/>
                  </a:lnTo>
                  <a:lnTo>
                    <a:pt x="830" y="2559"/>
                  </a:lnTo>
                  <a:lnTo>
                    <a:pt x="1176" y="2144"/>
                  </a:lnTo>
                  <a:lnTo>
                    <a:pt x="1384" y="1868"/>
                  </a:lnTo>
                  <a:lnTo>
                    <a:pt x="1591" y="1798"/>
                  </a:lnTo>
                  <a:lnTo>
                    <a:pt x="1591" y="1937"/>
                  </a:lnTo>
                  <a:lnTo>
                    <a:pt x="1591" y="2282"/>
                  </a:lnTo>
                  <a:lnTo>
                    <a:pt x="1591" y="2836"/>
                  </a:lnTo>
                  <a:lnTo>
                    <a:pt x="1453" y="2905"/>
                  </a:lnTo>
                  <a:lnTo>
                    <a:pt x="1384" y="2974"/>
                  </a:lnTo>
                  <a:lnTo>
                    <a:pt x="1384" y="3043"/>
                  </a:lnTo>
                  <a:lnTo>
                    <a:pt x="1453" y="3181"/>
                  </a:lnTo>
                  <a:lnTo>
                    <a:pt x="1591" y="3250"/>
                  </a:lnTo>
                  <a:lnTo>
                    <a:pt x="1729" y="3250"/>
                  </a:lnTo>
                  <a:lnTo>
                    <a:pt x="1798" y="3112"/>
                  </a:lnTo>
                  <a:lnTo>
                    <a:pt x="1798" y="2766"/>
                  </a:lnTo>
                  <a:lnTo>
                    <a:pt x="1729" y="2213"/>
                  </a:lnTo>
                  <a:lnTo>
                    <a:pt x="1729" y="1937"/>
                  </a:lnTo>
                  <a:lnTo>
                    <a:pt x="1798" y="1798"/>
                  </a:lnTo>
                  <a:lnTo>
                    <a:pt x="2144" y="2490"/>
                  </a:lnTo>
                  <a:lnTo>
                    <a:pt x="2421" y="2905"/>
                  </a:lnTo>
                  <a:lnTo>
                    <a:pt x="2421" y="3043"/>
                  </a:lnTo>
                  <a:lnTo>
                    <a:pt x="2559" y="3181"/>
                  </a:lnTo>
                  <a:lnTo>
                    <a:pt x="2628" y="3181"/>
                  </a:lnTo>
                  <a:lnTo>
                    <a:pt x="2766" y="3112"/>
                  </a:lnTo>
                  <a:lnTo>
                    <a:pt x="2835" y="2974"/>
                  </a:lnTo>
                  <a:lnTo>
                    <a:pt x="2766" y="2836"/>
                  </a:lnTo>
                  <a:lnTo>
                    <a:pt x="2697" y="2836"/>
                  </a:lnTo>
                  <a:lnTo>
                    <a:pt x="2628" y="2766"/>
                  </a:lnTo>
                  <a:lnTo>
                    <a:pt x="2213" y="2213"/>
                  </a:lnTo>
                  <a:lnTo>
                    <a:pt x="1937" y="1868"/>
                  </a:lnTo>
                  <a:lnTo>
                    <a:pt x="1868" y="1729"/>
                  </a:lnTo>
                  <a:lnTo>
                    <a:pt x="1868" y="1729"/>
                  </a:lnTo>
                  <a:lnTo>
                    <a:pt x="2282" y="1798"/>
                  </a:lnTo>
                  <a:lnTo>
                    <a:pt x="2697" y="1937"/>
                  </a:lnTo>
                  <a:lnTo>
                    <a:pt x="2766" y="2006"/>
                  </a:lnTo>
                  <a:lnTo>
                    <a:pt x="2835" y="2075"/>
                  </a:lnTo>
                  <a:lnTo>
                    <a:pt x="2974" y="2144"/>
                  </a:lnTo>
                  <a:lnTo>
                    <a:pt x="3043" y="2144"/>
                  </a:lnTo>
                  <a:lnTo>
                    <a:pt x="3181" y="2075"/>
                  </a:lnTo>
                  <a:lnTo>
                    <a:pt x="3181" y="1937"/>
                  </a:lnTo>
                  <a:lnTo>
                    <a:pt x="3112" y="1798"/>
                  </a:lnTo>
                  <a:lnTo>
                    <a:pt x="3043" y="1729"/>
                  </a:lnTo>
                  <a:lnTo>
                    <a:pt x="2628" y="1660"/>
                  </a:lnTo>
                  <a:lnTo>
                    <a:pt x="2213" y="1591"/>
                  </a:lnTo>
                  <a:lnTo>
                    <a:pt x="2006" y="1522"/>
                  </a:lnTo>
                  <a:lnTo>
                    <a:pt x="2006" y="1453"/>
                  </a:lnTo>
                  <a:lnTo>
                    <a:pt x="2213" y="1314"/>
                  </a:lnTo>
                  <a:lnTo>
                    <a:pt x="2559" y="1176"/>
                  </a:lnTo>
                  <a:lnTo>
                    <a:pt x="2835" y="1176"/>
                  </a:lnTo>
                  <a:lnTo>
                    <a:pt x="2905" y="1107"/>
                  </a:lnTo>
                  <a:lnTo>
                    <a:pt x="2974" y="1038"/>
                  </a:lnTo>
                  <a:lnTo>
                    <a:pt x="2974" y="900"/>
                  </a:lnTo>
                  <a:lnTo>
                    <a:pt x="2974" y="831"/>
                  </a:lnTo>
                  <a:lnTo>
                    <a:pt x="2835" y="761"/>
                  </a:lnTo>
                  <a:lnTo>
                    <a:pt x="2766" y="761"/>
                  </a:lnTo>
                  <a:lnTo>
                    <a:pt x="2628" y="831"/>
                  </a:lnTo>
                  <a:lnTo>
                    <a:pt x="2559" y="1038"/>
                  </a:lnTo>
                  <a:lnTo>
                    <a:pt x="2351" y="1107"/>
                  </a:lnTo>
                  <a:lnTo>
                    <a:pt x="2144" y="1245"/>
                  </a:lnTo>
                  <a:lnTo>
                    <a:pt x="1868" y="1245"/>
                  </a:lnTo>
                  <a:lnTo>
                    <a:pt x="1798" y="1176"/>
                  </a:lnTo>
                  <a:lnTo>
                    <a:pt x="1868" y="969"/>
                  </a:lnTo>
                  <a:lnTo>
                    <a:pt x="1937" y="761"/>
                  </a:lnTo>
                  <a:lnTo>
                    <a:pt x="2006" y="485"/>
                  </a:lnTo>
                  <a:lnTo>
                    <a:pt x="2213" y="208"/>
                  </a:lnTo>
                  <a:lnTo>
                    <a:pt x="2282" y="70"/>
                  </a:lnTo>
                  <a:lnTo>
                    <a:pt x="2213" y="1"/>
                  </a:lnTo>
                  <a:lnTo>
                    <a:pt x="1937" y="1"/>
                  </a:lnTo>
                  <a:lnTo>
                    <a:pt x="1868" y="70"/>
                  </a:lnTo>
                  <a:lnTo>
                    <a:pt x="1868" y="208"/>
                  </a:lnTo>
                  <a:lnTo>
                    <a:pt x="1937" y="347"/>
                  </a:lnTo>
                  <a:lnTo>
                    <a:pt x="1798" y="761"/>
                  </a:lnTo>
                  <a:lnTo>
                    <a:pt x="1660" y="1176"/>
                  </a:lnTo>
                  <a:lnTo>
                    <a:pt x="1591" y="1176"/>
                  </a:lnTo>
                  <a:lnTo>
                    <a:pt x="1522" y="1107"/>
                  </a:lnTo>
                  <a:lnTo>
                    <a:pt x="1384" y="831"/>
                  </a:lnTo>
                  <a:lnTo>
                    <a:pt x="1245" y="347"/>
                  </a:lnTo>
                  <a:lnTo>
                    <a:pt x="1314" y="208"/>
                  </a:lnTo>
                  <a:lnTo>
                    <a:pt x="1314" y="139"/>
                  </a:lnTo>
                  <a:lnTo>
                    <a:pt x="1245" y="70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540545" y="2281676"/>
              <a:ext cx="187548" cy="187587"/>
            </a:xfrm>
            <a:custGeom>
              <a:rect b="b" l="l" r="r" t="t"/>
              <a:pathLst>
                <a:path extrusionOk="0" h="4910" w="4909">
                  <a:moveTo>
                    <a:pt x="2489" y="1"/>
                  </a:moveTo>
                  <a:lnTo>
                    <a:pt x="2282" y="70"/>
                  </a:lnTo>
                  <a:lnTo>
                    <a:pt x="2074" y="139"/>
                  </a:lnTo>
                  <a:lnTo>
                    <a:pt x="1867" y="277"/>
                  </a:lnTo>
                  <a:lnTo>
                    <a:pt x="1728" y="416"/>
                  </a:lnTo>
                  <a:lnTo>
                    <a:pt x="1590" y="623"/>
                  </a:lnTo>
                  <a:lnTo>
                    <a:pt x="1521" y="831"/>
                  </a:lnTo>
                  <a:lnTo>
                    <a:pt x="1106" y="761"/>
                  </a:lnTo>
                  <a:lnTo>
                    <a:pt x="691" y="900"/>
                  </a:lnTo>
                  <a:lnTo>
                    <a:pt x="415" y="1107"/>
                  </a:lnTo>
                  <a:lnTo>
                    <a:pt x="138" y="1384"/>
                  </a:lnTo>
                  <a:lnTo>
                    <a:pt x="0" y="1798"/>
                  </a:lnTo>
                  <a:lnTo>
                    <a:pt x="69" y="2213"/>
                  </a:lnTo>
                  <a:lnTo>
                    <a:pt x="207" y="2559"/>
                  </a:lnTo>
                  <a:lnTo>
                    <a:pt x="553" y="2836"/>
                  </a:lnTo>
                  <a:lnTo>
                    <a:pt x="415" y="3043"/>
                  </a:lnTo>
                  <a:lnTo>
                    <a:pt x="277" y="3250"/>
                  </a:lnTo>
                  <a:lnTo>
                    <a:pt x="277" y="3527"/>
                  </a:lnTo>
                  <a:lnTo>
                    <a:pt x="277" y="3734"/>
                  </a:lnTo>
                  <a:lnTo>
                    <a:pt x="346" y="3942"/>
                  </a:lnTo>
                  <a:lnTo>
                    <a:pt x="415" y="4149"/>
                  </a:lnTo>
                  <a:lnTo>
                    <a:pt x="553" y="4287"/>
                  </a:lnTo>
                  <a:lnTo>
                    <a:pt x="691" y="4426"/>
                  </a:lnTo>
                  <a:lnTo>
                    <a:pt x="899" y="4564"/>
                  </a:lnTo>
                  <a:lnTo>
                    <a:pt x="1244" y="4702"/>
                  </a:lnTo>
                  <a:lnTo>
                    <a:pt x="1590" y="4702"/>
                  </a:lnTo>
                  <a:lnTo>
                    <a:pt x="1867" y="4564"/>
                  </a:lnTo>
                  <a:lnTo>
                    <a:pt x="2143" y="4426"/>
                  </a:lnTo>
                  <a:lnTo>
                    <a:pt x="2351" y="4633"/>
                  </a:lnTo>
                  <a:lnTo>
                    <a:pt x="2558" y="4771"/>
                  </a:lnTo>
                  <a:lnTo>
                    <a:pt x="2766" y="4841"/>
                  </a:lnTo>
                  <a:lnTo>
                    <a:pt x="2973" y="4910"/>
                  </a:lnTo>
                  <a:lnTo>
                    <a:pt x="3180" y="4841"/>
                  </a:lnTo>
                  <a:lnTo>
                    <a:pt x="3388" y="4841"/>
                  </a:lnTo>
                  <a:lnTo>
                    <a:pt x="3595" y="4702"/>
                  </a:lnTo>
                  <a:lnTo>
                    <a:pt x="3803" y="4633"/>
                  </a:lnTo>
                  <a:lnTo>
                    <a:pt x="3941" y="4426"/>
                  </a:lnTo>
                  <a:lnTo>
                    <a:pt x="4079" y="4287"/>
                  </a:lnTo>
                  <a:lnTo>
                    <a:pt x="4148" y="4011"/>
                  </a:lnTo>
                  <a:lnTo>
                    <a:pt x="4217" y="3804"/>
                  </a:lnTo>
                  <a:lnTo>
                    <a:pt x="4148" y="3596"/>
                  </a:lnTo>
                  <a:lnTo>
                    <a:pt x="4148" y="3389"/>
                  </a:lnTo>
                  <a:lnTo>
                    <a:pt x="4356" y="3320"/>
                  </a:lnTo>
                  <a:lnTo>
                    <a:pt x="4494" y="3181"/>
                  </a:lnTo>
                  <a:lnTo>
                    <a:pt x="4632" y="2974"/>
                  </a:lnTo>
                  <a:lnTo>
                    <a:pt x="4771" y="2836"/>
                  </a:lnTo>
                  <a:lnTo>
                    <a:pt x="4840" y="2559"/>
                  </a:lnTo>
                  <a:lnTo>
                    <a:pt x="4909" y="2352"/>
                  </a:lnTo>
                  <a:lnTo>
                    <a:pt x="4909" y="2144"/>
                  </a:lnTo>
                  <a:lnTo>
                    <a:pt x="4840" y="1937"/>
                  </a:lnTo>
                  <a:lnTo>
                    <a:pt x="4771" y="1729"/>
                  </a:lnTo>
                  <a:lnTo>
                    <a:pt x="4632" y="1591"/>
                  </a:lnTo>
                  <a:lnTo>
                    <a:pt x="4494" y="1453"/>
                  </a:lnTo>
                  <a:lnTo>
                    <a:pt x="4287" y="1315"/>
                  </a:lnTo>
                  <a:lnTo>
                    <a:pt x="4010" y="1176"/>
                  </a:lnTo>
                  <a:lnTo>
                    <a:pt x="3733" y="1176"/>
                  </a:lnTo>
                  <a:lnTo>
                    <a:pt x="3733" y="831"/>
                  </a:lnTo>
                  <a:lnTo>
                    <a:pt x="3595" y="554"/>
                  </a:lnTo>
                  <a:lnTo>
                    <a:pt x="3388" y="347"/>
                  </a:lnTo>
                  <a:lnTo>
                    <a:pt x="3111" y="139"/>
                  </a:lnTo>
                  <a:lnTo>
                    <a:pt x="2904" y="70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577489" y="2331878"/>
              <a:ext cx="103077" cy="97767"/>
            </a:xfrm>
            <a:custGeom>
              <a:rect b="b" l="l" r="r" t="t"/>
              <a:pathLst>
                <a:path extrusionOk="0" h="2559" w="2698">
                  <a:moveTo>
                    <a:pt x="900" y="1"/>
                  </a:moveTo>
                  <a:lnTo>
                    <a:pt x="831" y="70"/>
                  </a:lnTo>
                  <a:lnTo>
                    <a:pt x="692" y="139"/>
                  </a:lnTo>
                  <a:lnTo>
                    <a:pt x="692" y="208"/>
                  </a:lnTo>
                  <a:lnTo>
                    <a:pt x="761" y="346"/>
                  </a:lnTo>
                  <a:lnTo>
                    <a:pt x="900" y="415"/>
                  </a:lnTo>
                  <a:lnTo>
                    <a:pt x="1038" y="761"/>
                  </a:lnTo>
                  <a:lnTo>
                    <a:pt x="1176" y="968"/>
                  </a:lnTo>
                  <a:lnTo>
                    <a:pt x="1176" y="1038"/>
                  </a:lnTo>
                  <a:lnTo>
                    <a:pt x="1176" y="1107"/>
                  </a:lnTo>
                  <a:lnTo>
                    <a:pt x="761" y="968"/>
                  </a:lnTo>
                  <a:lnTo>
                    <a:pt x="485" y="830"/>
                  </a:lnTo>
                  <a:lnTo>
                    <a:pt x="416" y="692"/>
                  </a:lnTo>
                  <a:lnTo>
                    <a:pt x="347" y="692"/>
                  </a:lnTo>
                  <a:lnTo>
                    <a:pt x="277" y="623"/>
                  </a:lnTo>
                  <a:lnTo>
                    <a:pt x="70" y="623"/>
                  </a:lnTo>
                  <a:lnTo>
                    <a:pt x="1" y="761"/>
                  </a:lnTo>
                  <a:lnTo>
                    <a:pt x="1" y="899"/>
                  </a:lnTo>
                  <a:lnTo>
                    <a:pt x="139" y="968"/>
                  </a:lnTo>
                  <a:lnTo>
                    <a:pt x="416" y="968"/>
                  </a:lnTo>
                  <a:lnTo>
                    <a:pt x="831" y="1107"/>
                  </a:lnTo>
                  <a:lnTo>
                    <a:pt x="1038" y="1176"/>
                  </a:lnTo>
                  <a:lnTo>
                    <a:pt x="1176" y="1245"/>
                  </a:lnTo>
                  <a:lnTo>
                    <a:pt x="831" y="1452"/>
                  </a:lnTo>
                  <a:lnTo>
                    <a:pt x="416" y="1660"/>
                  </a:lnTo>
                  <a:lnTo>
                    <a:pt x="347" y="1591"/>
                  </a:lnTo>
                  <a:lnTo>
                    <a:pt x="277" y="1522"/>
                  </a:lnTo>
                  <a:lnTo>
                    <a:pt x="208" y="1522"/>
                  </a:lnTo>
                  <a:lnTo>
                    <a:pt x="139" y="1660"/>
                  </a:lnTo>
                  <a:lnTo>
                    <a:pt x="70" y="1729"/>
                  </a:lnTo>
                  <a:lnTo>
                    <a:pt x="208" y="1867"/>
                  </a:lnTo>
                  <a:lnTo>
                    <a:pt x="347" y="1867"/>
                  </a:lnTo>
                  <a:lnTo>
                    <a:pt x="554" y="1729"/>
                  </a:lnTo>
                  <a:lnTo>
                    <a:pt x="900" y="1522"/>
                  </a:lnTo>
                  <a:lnTo>
                    <a:pt x="1107" y="1452"/>
                  </a:lnTo>
                  <a:lnTo>
                    <a:pt x="1245" y="1452"/>
                  </a:lnTo>
                  <a:lnTo>
                    <a:pt x="900" y="1936"/>
                  </a:lnTo>
                  <a:lnTo>
                    <a:pt x="623" y="2282"/>
                  </a:lnTo>
                  <a:lnTo>
                    <a:pt x="554" y="2282"/>
                  </a:lnTo>
                  <a:lnTo>
                    <a:pt x="554" y="2420"/>
                  </a:lnTo>
                  <a:lnTo>
                    <a:pt x="554" y="2490"/>
                  </a:lnTo>
                  <a:lnTo>
                    <a:pt x="623" y="2559"/>
                  </a:lnTo>
                  <a:lnTo>
                    <a:pt x="761" y="2559"/>
                  </a:lnTo>
                  <a:lnTo>
                    <a:pt x="831" y="2490"/>
                  </a:lnTo>
                  <a:lnTo>
                    <a:pt x="831" y="2420"/>
                  </a:lnTo>
                  <a:lnTo>
                    <a:pt x="831" y="2351"/>
                  </a:lnTo>
                  <a:lnTo>
                    <a:pt x="1038" y="1867"/>
                  </a:lnTo>
                  <a:lnTo>
                    <a:pt x="1245" y="1591"/>
                  </a:lnTo>
                  <a:lnTo>
                    <a:pt x="1384" y="1452"/>
                  </a:lnTo>
                  <a:lnTo>
                    <a:pt x="1384" y="1798"/>
                  </a:lnTo>
                  <a:lnTo>
                    <a:pt x="1453" y="2144"/>
                  </a:lnTo>
                  <a:lnTo>
                    <a:pt x="1453" y="2213"/>
                  </a:lnTo>
                  <a:lnTo>
                    <a:pt x="1384" y="2282"/>
                  </a:lnTo>
                  <a:lnTo>
                    <a:pt x="1384" y="2351"/>
                  </a:lnTo>
                  <a:lnTo>
                    <a:pt x="1453" y="2490"/>
                  </a:lnTo>
                  <a:lnTo>
                    <a:pt x="1522" y="2559"/>
                  </a:lnTo>
                  <a:lnTo>
                    <a:pt x="1591" y="2490"/>
                  </a:lnTo>
                  <a:lnTo>
                    <a:pt x="1660" y="2420"/>
                  </a:lnTo>
                  <a:lnTo>
                    <a:pt x="1660" y="2282"/>
                  </a:lnTo>
                  <a:lnTo>
                    <a:pt x="1522" y="1660"/>
                  </a:lnTo>
                  <a:lnTo>
                    <a:pt x="1522" y="1452"/>
                  </a:lnTo>
                  <a:lnTo>
                    <a:pt x="1729" y="1591"/>
                  </a:lnTo>
                  <a:lnTo>
                    <a:pt x="1937" y="1798"/>
                  </a:lnTo>
                  <a:lnTo>
                    <a:pt x="2075" y="1936"/>
                  </a:lnTo>
                  <a:lnTo>
                    <a:pt x="2144" y="2006"/>
                  </a:lnTo>
                  <a:lnTo>
                    <a:pt x="2213" y="2075"/>
                  </a:lnTo>
                  <a:lnTo>
                    <a:pt x="2352" y="2006"/>
                  </a:lnTo>
                  <a:lnTo>
                    <a:pt x="2352" y="1867"/>
                  </a:lnTo>
                  <a:lnTo>
                    <a:pt x="2352" y="1798"/>
                  </a:lnTo>
                  <a:lnTo>
                    <a:pt x="2213" y="1729"/>
                  </a:lnTo>
                  <a:lnTo>
                    <a:pt x="2075" y="1729"/>
                  </a:lnTo>
                  <a:lnTo>
                    <a:pt x="1937" y="1591"/>
                  </a:lnTo>
                  <a:lnTo>
                    <a:pt x="1660" y="1383"/>
                  </a:lnTo>
                  <a:lnTo>
                    <a:pt x="1660" y="1245"/>
                  </a:lnTo>
                  <a:lnTo>
                    <a:pt x="1868" y="1176"/>
                  </a:lnTo>
                  <a:lnTo>
                    <a:pt x="2283" y="1176"/>
                  </a:lnTo>
                  <a:lnTo>
                    <a:pt x="2559" y="1245"/>
                  </a:lnTo>
                  <a:lnTo>
                    <a:pt x="2697" y="1176"/>
                  </a:lnTo>
                  <a:lnTo>
                    <a:pt x="2697" y="1107"/>
                  </a:lnTo>
                  <a:lnTo>
                    <a:pt x="2697" y="1038"/>
                  </a:lnTo>
                  <a:lnTo>
                    <a:pt x="2628" y="968"/>
                  </a:lnTo>
                  <a:lnTo>
                    <a:pt x="2559" y="899"/>
                  </a:lnTo>
                  <a:lnTo>
                    <a:pt x="2421" y="968"/>
                  </a:lnTo>
                  <a:lnTo>
                    <a:pt x="2352" y="1038"/>
                  </a:lnTo>
                  <a:lnTo>
                    <a:pt x="2006" y="1107"/>
                  </a:lnTo>
                  <a:lnTo>
                    <a:pt x="1660" y="1107"/>
                  </a:lnTo>
                  <a:lnTo>
                    <a:pt x="1660" y="968"/>
                  </a:lnTo>
                  <a:lnTo>
                    <a:pt x="1799" y="830"/>
                  </a:lnTo>
                  <a:lnTo>
                    <a:pt x="2144" y="554"/>
                  </a:lnTo>
                  <a:lnTo>
                    <a:pt x="2213" y="554"/>
                  </a:lnTo>
                  <a:lnTo>
                    <a:pt x="2283" y="484"/>
                  </a:lnTo>
                  <a:lnTo>
                    <a:pt x="2352" y="415"/>
                  </a:lnTo>
                  <a:lnTo>
                    <a:pt x="2352" y="277"/>
                  </a:lnTo>
                  <a:lnTo>
                    <a:pt x="2213" y="208"/>
                  </a:lnTo>
                  <a:lnTo>
                    <a:pt x="2075" y="208"/>
                  </a:lnTo>
                  <a:lnTo>
                    <a:pt x="2006" y="346"/>
                  </a:lnTo>
                  <a:lnTo>
                    <a:pt x="2006" y="484"/>
                  </a:lnTo>
                  <a:lnTo>
                    <a:pt x="1522" y="968"/>
                  </a:lnTo>
                  <a:lnTo>
                    <a:pt x="1591" y="415"/>
                  </a:lnTo>
                  <a:lnTo>
                    <a:pt x="1660" y="346"/>
                  </a:lnTo>
                  <a:lnTo>
                    <a:pt x="1660" y="208"/>
                  </a:lnTo>
                  <a:lnTo>
                    <a:pt x="1522" y="70"/>
                  </a:lnTo>
                  <a:lnTo>
                    <a:pt x="1453" y="70"/>
                  </a:lnTo>
                  <a:lnTo>
                    <a:pt x="1315" y="208"/>
                  </a:lnTo>
                  <a:lnTo>
                    <a:pt x="1315" y="277"/>
                  </a:lnTo>
                  <a:lnTo>
                    <a:pt x="1315" y="346"/>
                  </a:lnTo>
                  <a:lnTo>
                    <a:pt x="1384" y="415"/>
                  </a:lnTo>
                  <a:lnTo>
                    <a:pt x="1453" y="554"/>
                  </a:lnTo>
                  <a:lnTo>
                    <a:pt x="1384" y="761"/>
                  </a:lnTo>
                  <a:lnTo>
                    <a:pt x="1384" y="899"/>
                  </a:lnTo>
                  <a:lnTo>
                    <a:pt x="1315" y="968"/>
                  </a:lnTo>
                  <a:lnTo>
                    <a:pt x="1245" y="899"/>
                  </a:lnTo>
                  <a:lnTo>
                    <a:pt x="1176" y="692"/>
                  </a:lnTo>
                  <a:lnTo>
                    <a:pt x="1038" y="415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781746" y="1214534"/>
              <a:ext cx="124204" cy="121568"/>
            </a:xfrm>
            <a:custGeom>
              <a:rect b="b" l="l" r="r" t="t"/>
              <a:pathLst>
                <a:path extrusionOk="0" h="3182" w="3251">
                  <a:moveTo>
                    <a:pt x="1176" y="1"/>
                  </a:moveTo>
                  <a:lnTo>
                    <a:pt x="900" y="70"/>
                  </a:lnTo>
                  <a:lnTo>
                    <a:pt x="692" y="208"/>
                  </a:lnTo>
                  <a:lnTo>
                    <a:pt x="554" y="485"/>
                  </a:lnTo>
                  <a:lnTo>
                    <a:pt x="554" y="692"/>
                  </a:lnTo>
                  <a:lnTo>
                    <a:pt x="554" y="969"/>
                  </a:lnTo>
                  <a:lnTo>
                    <a:pt x="416" y="1038"/>
                  </a:lnTo>
                  <a:lnTo>
                    <a:pt x="208" y="1245"/>
                  </a:lnTo>
                  <a:lnTo>
                    <a:pt x="70" y="1453"/>
                  </a:lnTo>
                  <a:lnTo>
                    <a:pt x="1" y="1729"/>
                  </a:lnTo>
                  <a:lnTo>
                    <a:pt x="139" y="2006"/>
                  </a:lnTo>
                  <a:lnTo>
                    <a:pt x="277" y="2213"/>
                  </a:lnTo>
                  <a:lnTo>
                    <a:pt x="416" y="2352"/>
                  </a:lnTo>
                  <a:lnTo>
                    <a:pt x="623" y="2421"/>
                  </a:lnTo>
                  <a:lnTo>
                    <a:pt x="830" y="2421"/>
                  </a:lnTo>
                  <a:lnTo>
                    <a:pt x="830" y="2559"/>
                  </a:lnTo>
                  <a:lnTo>
                    <a:pt x="900" y="2766"/>
                  </a:lnTo>
                  <a:lnTo>
                    <a:pt x="1107" y="2974"/>
                  </a:lnTo>
                  <a:lnTo>
                    <a:pt x="1314" y="3112"/>
                  </a:lnTo>
                  <a:lnTo>
                    <a:pt x="1591" y="3181"/>
                  </a:lnTo>
                  <a:lnTo>
                    <a:pt x="1867" y="3043"/>
                  </a:lnTo>
                  <a:lnTo>
                    <a:pt x="2144" y="2905"/>
                  </a:lnTo>
                  <a:lnTo>
                    <a:pt x="2282" y="2628"/>
                  </a:lnTo>
                  <a:lnTo>
                    <a:pt x="2559" y="2697"/>
                  </a:lnTo>
                  <a:lnTo>
                    <a:pt x="2835" y="2559"/>
                  </a:lnTo>
                  <a:lnTo>
                    <a:pt x="3043" y="2421"/>
                  </a:lnTo>
                  <a:lnTo>
                    <a:pt x="3181" y="2144"/>
                  </a:lnTo>
                  <a:lnTo>
                    <a:pt x="3250" y="1868"/>
                  </a:lnTo>
                  <a:lnTo>
                    <a:pt x="3181" y="1591"/>
                  </a:lnTo>
                  <a:lnTo>
                    <a:pt x="3043" y="1453"/>
                  </a:lnTo>
                  <a:lnTo>
                    <a:pt x="2905" y="1315"/>
                  </a:lnTo>
                  <a:lnTo>
                    <a:pt x="3043" y="1176"/>
                  </a:lnTo>
                  <a:lnTo>
                    <a:pt x="3043" y="969"/>
                  </a:lnTo>
                  <a:lnTo>
                    <a:pt x="3043" y="761"/>
                  </a:lnTo>
                  <a:lnTo>
                    <a:pt x="2974" y="554"/>
                  </a:lnTo>
                  <a:lnTo>
                    <a:pt x="2835" y="347"/>
                  </a:lnTo>
                  <a:lnTo>
                    <a:pt x="2559" y="208"/>
                  </a:lnTo>
                  <a:lnTo>
                    <a:pt x="2282" y="139"/>
                  </a:lnTo>
                  <a:lnTo>
                    <a:pt x="2006" y="208"/>
                  </a:lnTo>
                  <a:lnTo>
                    <a:pt x="1867" y="277"/>
                  </a:lnTo>
                  <a:lnTo>
                    <a:pt x="1660" y="139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810820" y="1240972"/>
              <a:ext cx="66056" cy="60784"/>
            </a:xfrm>
            <a:custGeom>
              <a:rect b="b" l="l" r="r" t="t"/>
              <a:pathLst>
                <a:path extrusionOk="0" h="1591" w="1729">
                  <a:moveTo>
                    <a:pt x="761" y="899"/>
                  </a:moveTo>
                  <a:lnTo>
                    <a:pt x="139" y="1106"/>
                  </a:lnTo>
                  <a:lnTo>
                    <a:pt x="0" y="1106"/>
                  </a:lnTo>
                  <a:lnTo>
                    <a:pt x="0" y="1245"/>
                  </a:lnTo>
                  <a:lnTo>
                    <a:pt x="139" y="1245"/>
                  </a:lnTo>
                  <a:lnTo>
                    <a:pt x="139" y="1176"/>
                  </a:lnTo>
                  <a:lnTo>
                    <a:pt x="484" y="1037"/>
                  </a:lnTo>
                  <a:lnTo>
                    <a:pt x="761" y="899"/>
                  </a:lnTo>
                  <a:close/>
                  <a:moveTo>
                    <a:pt x="484" y="0"/>
                  </a:moveTo>
                  <a:lnTo>
                    <a:pt x="346" y="69"/>
                  </a:lnTo>
                  <a:lnTo>
                    <a:pt x="277" y="139"/>
                  </a:lnTo>
                  <a:lnTo>
                    <a:pt x="346" y="208"/>
                  </a:lnTo>
                  <a:lnTo>
                    <a:pt x="484" y="277"/>
                  </a:lnTo>
                  <a:lnTo>
                    <a:pt x="622" y="553"/>
                  </a:lnTo>
                  <a:lnTo>
                    <a:pt x="761" y="761"/>
                  </a:lnTo>
                  <a:lnTo>
                    <a:pt x="484" y="761"/>
                  </a:lnTo>
                  <a:lnTo>
                    <a:pt x="208" y="692"/>
                  </a:lnTo>
                  <a:lnTo>
                    <a:pt x="208" y="623"/>
                  </a:lnTo>
                  <a:lnTo>
                    <a:pt x="139" y="553"/>
                  </a:lnTo>
                  <a:lnTo>
                    <a:pt x="69" y="553"/>
                  </a:lnTo>
                  <a:lnTo>
                    <a:pt x="0" y="623"/>
                  </a:lnTo>
                  <a:lnTo>
                    <a:pt x="0" y="692"/>
                  </a:lnTo>
                  <a:lnTo>
                    <a:pt x="69" y="761"/>
                  </a:lnTo>
                  <a:lnTo>
                    <a:pt x="277" y="761"/>
                  </a:lnTo>
                  <a:lnTo>
                    <a:pt x="553" y="830"/>
                  </a:lnTo>
                  <a:lnTo>
                    <a:pt x="761" y="899"/>
                  </a:lnTo>
                  <a:lnTo>
                    <a:pt x="553" y="1314"/>
                  </a:lnTo>
                  <a:lnTo>
                    <a:pt x="484" y="1383"/>
                  </a:lnTo>
                  <a:lnTo>
                    <a:pt x="415" y="1452"/>
                  </a:lnTo>
                  <a:lnTo>
                    <a:pt x="484" y="1590"/>
                  </a:lnTo>
                  <a:lnTo>
                    <a:pt x="553" y="1590"/>
                  </a:lnTo>
                  <a:lnTo>
                    <a:pt x="622" y="1521"/>
                  </a:lnTo>
                  <a:lnTo>
                    <a:pt x="830" y="1106"/>
                  </a:lnTo>
                  <a:lnTo>
                    <a:pt x="899" y="968"/>
                  </a:lnTo>
                  <a:lnTo>
                    <a:pt x="968" y="1106"/>
                  </a:lnTo>
                  <a:lnTo>
                    <a:pt x="968" y="1314"/>
                  </a:lnTo>
                  <a:lnTo>
                    <a:pt x="968" y="1452"/>
                  </a:lnTo>
                  <a:lnTo>
                    <a:pt x="1037" y="1590"/>
                  </a:lnTo>
                  <a:lnTo>
                    <a:pt x="1106" y="1590"/>
                  </a:lnTo>
                  <a:lnTo>
                    <a:pt x="1176" y="1521"/>
                  </a:lnTo>
                  <a:lnTo>
                    <a:pt x="1176" y="1383"/>
                  </a:lnTo>
                  <a:lnTo>
                    <a:pt x="1106" y="1314"/>
                  </a:lnTo>
                  <a:lnTo>
                    <a:pt x="1037" y="1245"/>
                  </a:lnTo>
                  <a:lnTo>
                    <a:pt x="1037" y="1037"/>
                  </a:lnTo>
                  <a:lnTo>
                    <a:pt x="1037" y="968"/>
                  </a:lnTo>
                  <a:lnTo>
                    <a:pt x="1176" y="968"/>
                  </a:lnTo>
                  <a:lnTo>
                    <a:pt x="1383" y="1106"/>
                  </a:lnTo>
                  <a:lnTo>
                    <a:pt x="1521" y="1245"/>
                  </a:lnTo>
                  <a:lnTo>
                    <a:pt x="1590" y="1314"/>
                  </a:lnTo>
                  <a:lnTo>
                    <a:pt x="1660" y="1176"/>
                  </a:lnTo>
                  <a:lnTo>
                    <a:pt x="1660" y="1106"/>
                  </a:lnTo>
                  <a:lnTo>
                    <a:pt x="1521" y="1037"/>
                  </a:lnTo>
                  <a:lnTo>
                    <a:pt x="1452" y="1106"/>
                  </a:lnTo>
                  <a:lnTo>
                    <a:pt x="1106" y="830"/>
                  </a:lnTo>
                  <a:lnTo>
                    <a:pt x="1314" y="761"/>
                  </a:lnTo>
                  <a:lnTo>
                    <a:pt x="1729" y="761"/>
                  </a:lnTo>
                  <a:lnTo>
                    <a:pt x="1729" y="692"/>
                  </a:lnTo>
                  <a:lnTo>
                    <a:pt x="1729" y="623"/>
                  </a:lnTo>
                  <a:lnTo>
                    <a:pt x="1660" y="553"/>
                  </a:lnTo>
                  <a:lnTo>
                    <a:pt x="1590" y="623"/>
                  </a:lnTo>
                  <a:lnTo>
                    <a:pt x="1521" y="692"/>
                  </a:lnTo>
                  <a:lnTo>
                    <a:pt x="1106" y="692"/>
                  </a:lnTo>
                  <a:lnTo>
                    <a:pt x="1314" y="484"/>
                  </a:lnTo>
                  <a:lnTo>
                    <a:pt x="1383" y="484"/>
                  </a:lnTo>
                  <a:lnTo>
                    <a:pt x="1452" y="346"/>
                  </a:lnTo>
                  <a:lnTo>
                    <a:pt x="1452" y="277"/>
                  </a:lnTo>
                  <a:lnTo>
                    <a:pt x="1383" y="208"/>
                  </a:lnTo>
                  <a:lnTo>
                    <a:pt x="1245" y="208"/>
                  </a:lnTo>
                  <a:lnTo>
                    <a:pt x="1176" y="346"/>
                  </a:lnTo>
                  <a:lnTo>
                    <a:pt x="1176" y="415"/>
                  </a:lnTo>
                  <a:lnTo>
                    <a:pt x="1176" y="484"/>
                  </a:lnTo>
                  <a:lnTo>
                    <a:pt x="1106" y="553"/>
                  </a:lnTo>
                  <a:lnTo>
                    <a:pt x="968" y="623"/>
                  </a:lnTo>
                  <a:lnTo>
                    <a:pt x="968" y="553"/>
                  </a:lnTo>
                  <a:lnTo>
                    <a:pt x="968" y="484"/>
                  </a:lnTo>
                  <a:lnTo>
                    <a:pt x="1037" y="277"/>
                  </a:lnTo>
                  <a:lnTo>
                    <a:pt x="1106" y="139"/>
                  </a:lnTo>
                  <a:lnTo>
                    <a:pt x="1176" y="69"/>
                  </a:lnTo>
                  <a:lnTo>
                    <a:pt x="1106" y="0"/>
                  </a:lnTo>
                  <a:lnTo>
                    <a:pt x="899" y="0"/>
                  </a:lnTo>
                  <a:lnTo>
                    <a:pt x="899" y="139"/>
                  </a:lnTo>
                  <a:lnTo>
                    <a:pt x="968" y="208"/>
                  </a:lnTo>
                  <a:lnTo>
                    <a:pt x="899" y="415"/>
                  </a:lnTo>
                  <a:lnTo>
                    <a:pt x="899" y="553"/>
                  </a:lnTo>
                  <a:lnTo>
                    <a:pt x="899" y="623"/>
                  </a:lnTo>
                  <a:lnTo>
                    <a:pt x="830" y="692"/>
                  </a:lnTo>
                  <a:lnTo>
                    <a:pt x="553" y="277"/>
                  </a:lnTo>
                  <a:lnTo>
                    <a:pt x="553" y="139"/>
                  </a:lnTo>
                  <a:lnTo>
                    <a:pt x="553" y="6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617999" y="1621341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2005" y="0"/>
                  </a:moveTo>
                  <a:lnTo>
                    <a:pt x="1659" y="69"/>
                  </a:lnTo>
                  <a:lnTo>
                    <a:pt x="1521" y="208"/>
                  </a:lnTo>
                  <a:lnTo>
                    <a:pt x="1383" y="346"/>
                  </a:lnTo>
                  <a:lnTo>
                    <a:pt x="1245" y="208"/>
                  </a:lnTo>
                  <a:lnTo>
                    <a:pt x="1037" y="139"/>
                  </a:lnTo>
                  <a:lnTo>
                    <a:pt x="830" y="139"/>
                  </a:lnTo>
                  <a:lnTo>
                    <a:pt x="622" y="208"/>
                  </a:lnTo>
                  <a:lnTo>
                    <a:pt x="415" y="415"/>
                  </a:lnTo>
                  <a:lnTo>
                    <a:pt x="277" y="622"/>
                  </a:lnTo>
                  <a:lnTo>
                    <a:pt x="208" y="899"/>
                  </a:lnTo>
                  <a:lnTo>
                    <a:pt x="277" y="1176"/>
                  </a:lnTo>
                  <a:lnTo>
                    <a:pt x="346" y="1314"/>
                  </a:lnTo>
                  <a:lnTo>
                    <a:pt x="138" y="1521"/>
                  </a:lnTo>
                  <a:lnTo>
                    <a:pt x="69" y="1729"/>
                  </a:lnTo>
                  <a:lnTo>
                    <a:pt x="0" y="2005"/>
                  </a:lnTo>
                  <a:lnTo>
                    <a:pt x="69" y="2282"/>
                  </a:lnTo>
                  <a:lnTo>
                    <a:pt x="277" y="2489"/>
                  </a:lnTo>
                  <a:lnTo>
                    <a:pt x="484" y="2627"/>
                  </a:lnTo>
                  <a:lnTo>
                    <a:pt x="761" y="2697"/>
                  </a:lnTo>
                  <a:lnTo>
                    <a:pt x="968" y="2627"/>
                  </a:lnTo>
                  <a:lnTo>
                    <a:pt x="1037" y="2766"/>
                  </a:lnTo>
                  <a:lnTo>
                    <a:pt x="1245" y="3042"/>
                  </a:lnTo>
                  <a:lnTo>
                    <a:pt x="1452" y="3181"/>
                  </a:lnTo>
                  <a:lnTo>
                    <a:pt x="1729" y="3181"/>
                  </a:lnTo>
                  <a:lnTo>
                    <a:pt x="2005" y="3111"/>
                  </a:lnTo>
                  <a:lnTo>
                    <a:pt x="2213" y="2973"/>
                  </a:lnTo>
                  <a:lnTo>
                    <a:pt x="2351" y="2835"/>
                  </a:lnTo>
                  <a:lnTo>
                    <a:pt x="2420" y="2627"/>
                  </a:lnTo>
                  <a:lnTo>
                    <a:pt x="2420" y="2420"/>
                  </a:lnTo>
                  <a:lnTo>
                    <a:pt x="2627" y="2420"/>
                  </a:lnTo>
                  <a:lnTo>
                    <a:pt x="2766" y="2351"/>
                  </a:lnTo>
                  <a:lnTo>
                    <a:pt x="3042" y="2144"/>
                  </a:lnTo>
                  <a:lnTo>
                    <a:pt x="3180" y="1936"/>
                  </a:lnTo>
                  <a:lnTo>
                    <a:pt x="3180" y="1660"/>
                  </a:lnTo>
                  <a:lnTo>
                    <a:pt x="3111" y="1383"/>
                  </a:lnTo>
                  <a:lnTo>
                    <a:pt x="2973" y="1106"/>
                  </a:lnTo>
                  <a:lnTo>
                    <a:pt x="2697" y="968"/>
                  </a:lnTo>
                  <a:lnTo>
                    <a:pt x="2766" y="692"/>
                  </a:lnTo>
                  <a:lnTo>
                    <a:pt x="2697" y="415"/>
                  </a:lnTo>
                  <a:lnTo>
                    <a:pt x="2489" y="208"/>
                  </a:lnTo>
                  <a:lnTo>
                    <a:pt x="2282" y="69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4644399" y="1647741"/>
              <a:ext cx="63420" cy="68731"/>
            </a:xfrm>
            <a:custGeom>
              <a:rect b="b" l="l" r="r" t="t"/>
              <a:pathLst>
                <a:path extrusionOk="0" h="1799" w="1660">
                  <a:moveTo>
                    <a:pt x="761" y="1"/>
                  </a:moveTo>
                  <a:lnTo>
                    <a:pt x="692" y="70"/>
                  </a:lnTo>
                  <a:lnTo>
                    <a:pt x="623" y="139"/>
                  </a:lnTo>
                  <a:lnTo>
                    <a:pt x="692" y="208"/>
                  </a:lnTo>
                  <a:lnTo>
                    <a:pt x="761" y="277"/>
                  </a:lnTo>
                  <a:lnTo>
                    <a:pt x="761" y="692"/>
                  </a:lnTo>
                  <a:lnTo>
                    <a:pt x="554" y="485"/>
                  </a:lnTo>
                  <a:lnTo>
                    <a:pt x="554" y="415"/>
                  </a:lnTo>
                  <a:lnTo>
                    <a:pt x="415" y="346"/>
                  </a:lnTo>
                  <a:lnTo>
                    <a:pt x="346" y="346"/>
                  </a:lnTo>
                  <a:lnTo>
                    <a:pt x="277" y="415"/>
                  </a:lnTo>
                  <a:lnTo>
                    <a:pt x="277" y="485"/>
                  </a:lnTo>
                  <a:lnTo>
                    <a:pt x="346" y="554"/>
                  </a:lnTo>
                  <a:lnTo>
                    <a:pt x="554" y="554"/>
                  </a:lnTo>
                  <a:lnTo>
                    <a:pt x="623" y="692"/>
                  </a:lnTo>
                  <a:lnTo>
                    <a:pt x="692" y="761"/>
                  </a:lnTo>
                  <a:lnTo>
                    <a:pt x="623" y="830"/>
                  </a:lnTo>
                  <a:lnTo>
                    <a:pt x="484" y="761"/>
                  </a:lnTo>
                  <a:lnTo>
                    <a:pt x="277" y="692"/>
                  </a:lnTo>
                  <a:lnTo>
                    <a:pt x="208" y="623"/>
                  </a:lnTo>
                  <a:lnTo>
                    <a:pt x="70" y="623"/>
                  </a:lnTo>
                  <a:lnTo>
                    <a:pt x="1" y="692"/>
                  </a:lnTo>
                  <a:lnTo>
                    <a:pt x="70" y="761"/>
                  </a:lnTo>
                  <a:lnTo>
                    <a:pt x="70" y="830"/>
                  </a:lnTo>
                  <a:lnTo>
                    <a:pt x="208" y="830"/>
                  </a:lnTo>
                  <a:lnTo>
                    <a:pt x="484" y="899"/>
                  </a:lnTo>
                  <a:lnTo>
                    <a:pt x="692" y="899"/>
                  </a:lnTo>
                  <a:lnTo>
                    <a:pt x="692" y="969"/>
                  </a:lnTo>
                  <a:lnTo>
                    <a:pt x="277" y="1176"/>
                  </a:lnTo>
                  <a:lnTo>
                    <a:pt x="208" y="1176"/>
                  </a:lnTo>
                  <a:lnTo>
                    <a:pt x="70" y="1245"/>
                  </a:lnTo>
                  <a:lnTo>
                    <a:pt x="70" y="1314"/>
                  </a:lnTo>
                  <a:lnTo>
                    <a:pt x="70" y="1383"/>
                  </a:lnTo>
                  <a:lnTo>
                    <a:pt x="139" y="1453"/>
                  </a:lnTo>
                  <a:lnTo>
                    <a:pt x="208" y="1453"/>
                  </a:lnTo>
                  <a:lnTo>
                    <a:pt x="346" y="1314"/>
                  </a:lnTo>
                  <a:lnTo>
                    <a:pt x="554" y="1107"/>
                  </a:lnTo>
                  <a:lnTo>
                    <a:pt x="830" y="1038"/>
                  </a:lnTo>
                  <a:lnTo>
                    <a:pt x="761" y="1245"/>
                  </a:lnTo>
                  <a:lnTo>
                    <a:pt x="692" y="1522"/>
                  </a:lnTo>
                  <a:lnTo>
                    <a:pt x="623" y="1522"/>
                  </a:lnTo>
                  <a:lnTo>
                    <a:pt x="554" y="1591"/>
                  </a:lnTo>
                  <a:lnTo>
                    <a:pt x="554" y="1660"/>
                  </a:lnTo>
                  <a:lnTo>
                    <a:pt x="623" y="1729"/>
                  </a:lnTo>
                  <a:lnTo>
                    <a:pt x="692" y="1729"/>
                  </a:lnTo>
                  <a:lnTo>
                    <a:pt x="761" y="1660"/>
                  </a:lnTo>
                  <a:lnTo>
                    <a:pt x="830" y="1522"/>
                  </a:lnTo>
                  <a:lnTo>
                    <a:pt x="830" y="1245"/>
                  </a:lnTo>
                  <a:lnTo>
                    <a:pt x="899" y="1038"/>
                  </a:lnTo>
                  <a:lnTo>
                    <a:pt x="1107" y="1660"/>
                  </a:lnTo>
                  <a:lnTo>
                    <a:pt x="1107" y="1729"/>
                  </a:lnTo>
                  <a:lnTo>
                    <a:pt x="1176" y="1798"/>
                  </a:lnTo>
                  <a:lnTo>
                    <a:pt x="1245" y="1798"/>
                  </a:lnTo>
                  <a:lnTo>
                    <a:pt x="1314" y="1729"/>
                  </a:lnTo>
                  <a:lnTo>
                    <a:pt x="1314" y="1660"/>
                  </a:lnTo>
                  <a:lnTo>
                    <a:pt x="1245" y="1591"/>
                  </a:lnTo>
                  <a:lnTo>
                    <a:pt x="1107" y="1314"/>
                  </a:lnTo>
                  <a:lnTo>
                    <a:pt x="968" y="969"/>
                  </a:lnTo>
                  <a:lnTo>
                    <a:pt x="1383" y="1176"/>
                  </a:lnTo>
                  <a:lnTo>
                    <a:pt x="1452" y="1314"/>
                  </a:lnTo>
                  <a:lnTo>
                    <a:pt x="1522" y="1383"/>
                  </a:lnTo>
                  <a:lnTo>
                    <a:pt x="1591" y="1314"/>
                  </a:lnTo>
                  <a:lnTo>
                    <a:pt x="1591" y="1245"/>
                  </a:lnTo>
                  <a:lnTo>
                    <a:pt x="1522" y="1176"/>
                  </a:lnTo>
                  <a:lnTo>
                    <a:pt x="1176" y="969"/>
                  </a:lnTo>
                  <a:lnTo>
                    <a:pt x="1038" y="899"/>
                  </a:lnTo>
                  <a:lnTo>
                    <a:pt x="1176" y="830"/>
                  </a:lnTo>
                  <a:lnTo>
                    <a:pt x="1522" y="830"/>
                  </a:lnTo>
                  <a:lnTo>
                    <a:pt x="1591" y="761"/>
                  </a:lnTo>
                  <a:lnTo>
                    <a:pt x="1660" y="692"/>
                  </a:lnTo>
                  <a:lnTo>
                    <a:pt x="1591" y="623"/>
                  </a:lnTo>
                  <a:lnTo>
                    <a:pt x="1452" y="623"/>
                  </a:lnTo>
                  <a:lnTo>
                    <a:pt x="1383" y="692"/>
                  </a:lnTo>
                  <a:lnTo>
                    <a:pt x="1314" y="761"/>
                  </a:lnTo>
                  <a:lnTo>
                    <a:pt x="968" y="761"/>
                  </a:lnTo>
                  <a:lnTo>
                    <a:pt x="968" y="692"/>
                  </a:lnTo>
                  <a:lnTo>
                    <a:pt x="1038" y="623"/>
                  </a:lnTo>
                  <a:lnTo>
                    <a:pt x="1176" y="415"/>
                  </a:lnTo>
                  <a:lnTo>
                    <a:pt x="1314" y="277"/>
                  </a:lnTo>
                  <a:lnTo>
                    <a:pt x="1383" y="208"/>
                  </a:lnTo>
                  <a:lnTo>
                    <a:pt x="1245" y="139"/>
                  </a:lnTo>
                  <a:lnTo>
                    <a:pt x="1176" y="139"/>
                  </a:lnTo>
                  <a:lnTo>
                    <a:pt x="1107" y="277"/>
                  </a:lnTo>
                  <a:lnTo>
                    <a:pt x="1176" y="277"/>
                  </a:lnTo>
                  <a:lnTo>
                    <a:pt x="899" y="692"/>
                  </a:lnTo>
                  <a:lnTo>
                    <a:pt x="899" y="623"/>
                  </a:lnTo>
                  <a:lnTo>
                    <a:pt x="830" y="485"/>
                  </a:lnTo>
                  <a:lnTo>
                    <a:pt x="830" y="208"/>
                  </a:lnTo>
                  <a:lnTo>
                    <a:pt x="830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296825" y="1716433"/>
              <a:ext cx="118894" cy="121530"/>
            </a:xfrm>
            <a:custGeom>
              <a:rect b="b" l="l" r="r" t="t"/>
              <a:pathLst>
                <a:path extrusionOk="0" h="3181" w="3112">
                  <a:moveTo>
                    <a:pt x="1453" y="0"/>
                  </a:moveTo>
                  <a:lnTo>
                    <a:pt x="1245" y="138"/>
                  </a:lnTo>
                  <a:lnTo>
                    <a:pt x="1038" y="346"/>
                  </a:lnTo>
                  <a:lnTo>
                    <a:pt x="969" y="484"/>
                  </a:lnTo>
                  <a:lnTo>
                    <a:pt x="485" y="484"/>
                  </a:lnTo>
                  <a:lnTo>
                    <a:pt x="208" y="622"/>
                  </a:lnTo>
                  <a:lnTo>
                    <a:pt x="70" y="830"/>
                  </a:lnTo>
                  <a:lnTo>
                    <a:pt x="1" y="1106"/>
                  </a:lnTo>
                  <a:lnTo>
                    <a:pt x="1" y="1383"/>
                  </a:lnTo>
                  <a:lnTo>
                    <a:pt x="70" y="1590"/>
                  </a:lnTo>
                  <a:lnTo>
                    <a:pt x="277" y="1798"/>
                  </a:lnTo>
                  <a:lnTo>
                    <a:pt x="208" y="1936"/>
                  </a:lnTo>
                  <a:lnTo>
                    <a:pt x="139" y="2213"/>
                  </a:lnTo>
                  <a:lnTo>
                    <a:pt x="139" y="2489"/>
                  </a:lnTo>
                  <a:lnTo>
                    <a:pt x="277" y="2697"/>
                  </a:lnTo>
                  <a:lnTo>
                    <a:pt x="485" y="2904"/>
                  </a:lnTo>
                  <a:lnTo>
                    <a:pt x="692" y="2973"/>
                  </a:lnTo>
                  <a:lnTo>
                    <a:pt x="1107" y="2973"/>
                  </a:lnTo>
                  <a:lnTo>
                    <a:pt x="1314" y="2835"/>
                  </a:lnTo>
                  <a:lnTo>
                    <a:pt x="1384" y="2973"/>
                  </a:lnTo>
                  <a:lnTo>
                    <a:pt x="1591" y="3042"/>
                  </a:lnTo>
                  <a:lnTo>
                    <a:pt x="1867" y="3181"/>
                  </a:lnTo>
                  <a:lnTo>
                    <a:pt x="2144" y="3111"/>
                  </a:lnTo>
                  <a:lnTo>
                    <a:pt x="2351" y="2973"/>
                  </a:lnTo>
                  <a:lnTo>
                    <a:pt x="2559" y="2766"/>
                  </a:lnTo>
                  <a:lnTo>
                    <a:pt x="2628" y="2489"/>
                  </a:lnTo>
                  <a:lnTo>
                    <a:pt x="2628" y="2213"/>
                  </a:lnTo>
                  <a:lnTo>
                    <a:pt x="2835" y="2074"/>
                  </a:lnTo>
                  <a:lnTo>
                    <a:pt x="3043" y="1867"/>
                  </a:lnTo>
                  <a:lnTo>
                    <a:pt x="3112" y="1590"/>
                  </a:lnTo>
                  <a:lnTo>
                    <a:pt x="3112" y="1314"/>
                  </a:lnTo>
                  <a:lnTo>
                    <a:pt x="2974" y="1037"/>
                  </a:lnTo>
                  <a:lnTo>
                    <a:pt x="2766" y="899"/>
                  </a:lnTo>
                  <a:lnTo>
                    <a:pt x="2628" y="830"/>
                  </a:lnTo>
                  <a:lnTo>
                    <a:pt x="2421" y="761"/>
                  </a:lnTo>
                  <a:lnTo>
                    <a:pt x="2421" y="553"/>
                  </a:lnTo>
                  <a:lnTo>
                    <a:pt x="2351" y="346"/>
                  </a:lnTo>
                  <a:lnTo>
                    <a:pt x="2213" y="208"/>
                  </a:lnTo>
                  <a:lnTo>
                    <a:pt x="2006" y="69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320589" y="1748105"/>
              <a:ext cx="66095" cy="63459"/>
            </a:xfrm>
            <a:custGeom>
              <a:rect b="b" l="l" r="r" t="t"/>
              <a:pathLst>
                <a:path extrusionOk="0" h="1661" w="1730">
                  <a:moveTo>
                    <a:pt x="485" y="1"/>
                  </a:moveTo>
                  <a:lnTo>
                    <a:pt x="485" y="70"/>
                  </a:lnTo>
                  <a:lnTo>
                    <a:pt x="416" y="139"/>
                  </a:lnTo>
                  <a:lnTo>
                    <a:pt x="485" y="208"/>
                  </a:lnTo>
                  <a:lnTo>
                    <a:pt x="554" y="208"/>
                  </a:lnTo>
                  <a:lnTo>
                    <a:pt x="623" y="485"/>
                  </a:lnTo>
                  <a:lnTo>
                    <a:pt x="692" y="623"/>
                  </a:lnTo>
                  <a:lnTo>
                    <a:pt x="762" y="692"/>
                  </a:lnTo>
                  <a:lnTo>
                    <a:pt x="692" y="692"/>
                  </a:lnTo>
                  <a:lnTo>
                    <a:pt x="278" y="554"/>
                  </a:lnTo>
                  <a:lnTo>
                    <a:pt x="208" y="416"/>
                  </a:lnTo>
                  <a:lnTo>
                    <a:pt x="139" y="347"/>
                  </a:lnTo>
                  <a:lnTo>
                    <a:pt x="70" y="347"/>
                  </a:lnTo>
                  <a:lnTo>
                    <a:pt x="1" y="416"/>
                  </a:lnTo>
                  <a:lnTo>
                    <a:pt x="1" y="554"/>
                  </a:lnTo>
                  <a:lnTo>
                    <a:pt x="70" y="623"/>
                  </a:lnTo>
                  <a:lnTo>
                    <a:pt x="208" y="623"/>
                  </a:lnTo>
                  <a:lnTo>
                    <a:pt x="485" y="692"/>
                  </a:lnTo>
                  <a:lnTo>
                    <a:pt x="692" y="831"/>
                  </a:lnTo>
                  <a:lnTo>
                    <a:pt x="485" y="969"/>
                  </a:lnTo>
                  <a:lnTo>
                    <a:pt x="208" y="1038"/>
                  </a:lnTo>
                  <a:lnTo>
                    <a:pt x="139" y="969"/>
                  </a:lnTo>
                  <a:lnTo>
                    <a:pt x="70" y="969"/>
                  </a:lnTo>
                  <a:lnTo>
                    <a:pt x="1" y="1038"/>
                  </a:lnTo>
                  <a:lnTo>
                    <a:pt x="1" y="1107"/>
                  </a:lnTo>
                  <a:lnTo>
                    <a:pt x="70" y="1176"/>
                  </a:lnTo>
                  <a:lnTo>
                    <a:pt x="139" y="1176"/>
                  </a:lnTo>
                  <a:lnTo>
                    <a:pt x="347" y="1107"/>
                  </a:lnTo>
                  <a:lnTo>
                    <a:pt x="554" y="969"/>
                  </a:lnTo>
                  <a:lnTo>
                    <a:pt x="762" y="900"/>
                  </a:lnTo>
                  <a:lnTo>
                    <a:pt x="347" y="1453"/>
                  </a:lnTo>
                  <a:lnTo>
                    <a:pt x="278" y="1453"/>
                  </a:lnTo>
                  <a:lnTo>
                    <a:pt x="278" y="1591"/>
                  </a:lnTo>
                  <a:lnTo>
                    <a:pt x="347" y="1660"/>
                  </a:lnTo>
                  <a:lnTo>
                    <a:pt x="416" y="1660"/>
                  </a:lnTo>
                  <a:lnTo>
                    <a:pt x="485" y="1591"/>
                  </a:lnTo>
                  <a:lnTo>
                    <a:pt x="485" y="1522"/>
                  </a:lnTo>
                  <a:lnTo>
                    <a:pt x="623" y="1245"/>
                  </a:lnTo>
                  <a:lnTo>
                    <a:pt x="831" y="969"/>
                  </a:lnTo>
                  <a:lnTo>
                    <a:pt x="900" y="1384"/>
                  </a:lnTo>
                  <a:lnTo>
                    <a:pt x="831" y="1522"/>
                  </a:lnTo>
                  <a:lnTo>
                    <a:pt x="831" y="1591"/>
                  </a:lnTo>
                  <a:lnTo>
                    <a:pt x="900" y="1660"/>
                  </a:lnTo>
                  <a:lnTo>
                    <a:pt x="969" y="1660"/>
                  </a:lnTo>
                  <a:lnTo>
                    <a:pt x="1038" y="1522"/>
                  </a:lnTo>
                  <a:lnTo>
                    <a:pt x="969" y="1107"/>
                  </a:lnTo>
                  <a:lnTo>
                    <a:pt x="969" y="969"/>
                  </a:lnTo>
                  <a:lnTo>
                    <a:pt x="1038" y="1038"/>
                  </a:lnTo>
                  <a:lnTo>
                    <a:pt x="1176" y="1176"/>
                  </a:lnTo>
                  <a:lnTo>
                    <a:pt x="1245" y="1315"/>
                  </a:lnTo>
                  <a:lnTo>
                    <a:pt x="1453" y="1315"/>
                  </a:lnTo>
                  <a:lnTo>
                    <a:pt x="1453" y="1245"/>
                  </a:lnTo>
                  <a:lnTo>
                    <a:pt x="1384" y="1107"/>
                  </a:lnTo>
                  <a:lnTo>
                    <a:pt x="1315" y="1107"/>
                  </a:lnTo>
                  <a:lnTo>
                    <a:pt x="1176" y="1038"/>
                  </a:lnTo>
                  <a:lnTo>
                    <a:pt x="1038" y="900"/>
                  </a:lnTo>
                  <a:lnTo>
                    <a:pt x="1038" y="831"/>
                  </a:lnTo>
                  <a:lnTo>
                    <a:pt x="1176" y="761"/>
                  </a:lnTo>
                  <a:lnTo>
                    <a:pt x="1453" y="761"/>
                  </a:lnTo>
                  <a:lnTo>
                    <a:pt x="1591" y="831"/>
                  </a:lnTo>
                  <a:lnTo>
                    <a:pt x="1729" y="831"/>
                  </a:lnTo>
                  <a:lnTo>
                    <a:pt x="1729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522" y="692"/>
                  </a:lnTo>
                  <a:lnTo>
                    <a:pt x="1038" y="761"/>
                  </a:lnTo>
                  <a:lnTo>
                    <a:pt x="1038" y="692"/>
                  </a:lnTo>
                  <a:lnTo>
                    <a:pt x="1176" y="554"/>
                  </a:lnTo>
                  <a:lnTo>
                    <a:pt x="1384" y="347"/>
                  </a:lnTo>
                  <a:lnTo>
                    <a:pt x="1453" y="347"/>
                  </a:lnTo>
                  <a:lnTo>
                    <a:pt x="1522" y="277"/>
                  </a:lnTo>
                  <a:lnTo>
                    <a:pt x="1522" y="208"/>
                  </a:lnTo>
                  <a:lnTo>
                    <a:pt x="1453" y="139"/>
                  </a:lnTo>
                  <a:lnTo>
                    <a:pt x="1315" y="139"/>
                  </a:lnTo>
                  <a:lnTo>
                    <a:pt x="1245" y="277"/>
                  </a:lnTo>
                  <a:lnTo>
                    <a:pt x="1315" y="347"/>
                  </a:lnTo>
                  <a:lnTo>
                    <a:pt x="969" y="623"/>
                  </a:lnTo>
                  <a:lnTo>
                    <a:pt x="969" y="277"/>
                  </a:lnTo>
                  <a:lnTo>
                    <a:pt x="1038" y="208"/>
                  </a:lnTo>
                  <a:lnTo>
                    <a:pt x="1038" y="139"/>
                  </a:lnTo>
                  <a:lnTo>
                    <a:pt x="969" y="70"/>
                  </a:lnTo>
                  <a:lnTo>
                    <a:pt x="900" y="70"/>
                  </a:lnTo>
                  <a:lnTo>
                    <a:pt x="831" y="139"/>
                  </a:lnTo>
                  <a:lnTo>
                    <a:pt x="831" y="208"/>
                  </a:lnTo>
                  <a:lnTo>
                    <a:pt x="900" y="277"/>
                  </a:lnTo>
                  <a:lnTo>
                    <a:pt x="900" y="347"/>
                  </a:lnTo>
                  <a:lnTo>
                    <a:pt x="900" y="485"/>
                  </a:lnTo>
                  <a:lnTo>
                    <a:pt x="831" y="623"/>
                  </a:lnTo>
                  <a:lnTo>
                    <a:pt x="762" y="554"/>
                  </a:lnTo>
                  <a:lnTo>
                    <a:pt x="762" y="485"/>
                  </a:lnTo>
                  <a:lnTo>
                    <a:pt x="692" y="208"/>
                  </a:lnTo>
                  <a:lnTo>
                    <a:pt x="692" y="70"/>
                  </a:lnTo>
                  <a:lnTo>
                    <a:pt x="623" y="7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7285854" y="1320209"/>
              <a:ext cx="121530" cy="121530"/>
            </a:xfrm>
            <a:custGeom>
              <a:rect b="b" l="l" r="r" t="t"/>
              <a:pathLst>
                <a:path extrusionOk="0" h="3181" w="3181">
                  <a:moveTo>
                    <a:pt x="1037" y="0"/>
                  </a:moveTo>
                  <a:lnTo>
                    <a:pt x="761" y="70"/>
                  </a:lnTo>
                  <a:lnTo>
                    <a:pt x="553" y="277"/>
                  </a:lnTo>
                  <a:lnTo>
                    <a:pt x="415" y="415"/>
                  </a:lnTo>
                  <a:lnTo>
                    <a:pt x="346" y="623"/>
                  </a:lnTo>
                  <a:lnTo>
                    <a:pt x="346" y="899"/>
                  </a:lnTo>
                  <a:lnTo>
                    <a:pt x="415" y="1038"/>
                  </a:lnTo>
                  <a:lnTo>
                    <a:pt x="277" y="1176"/>
                  </a:lnTo>
                  <a:lnTo>
                    <a:pt x="138" y="1245"/>
                  </a:lnTo>
                  <a:lnTo>
                    <a:pt x="0" y="1521"/>
                  </a:lnTo>
                  <a:lnTo>
                    <a:pt x="0" y="1798"/>
                  </a:lnTo>
                  <a:lnTo>
                    <a:pt x="69" y="2075"/>
                  </a:lnTo>
                  <a:lnTo>
                    <a:pt x="277" y="2282"/>
                  </a:lnTo>
                  <a:lnTo>
                    <a:pt x="484" y="2420"/>
                  </a:lnTo>
                  <a:lnTo>
                    <a:pt x="761" y="2489"/>
                  </a:lnTo>
                  <a:lnTo>
                    <a:pt x="830" y="2766"/>
                  </a:lnTo>
                  <a:lnTo>
                    <a:pt x="1037" y="2973"/>
                  </a:lnTo>
                  <a:lnTo>
                    <a:pt x="1314" y="3112"/>
                  </a:lnTo>
                  <a:lnTo>
                    <a:pt x="1590" y="3181"/>
                  </a:lnTo>
                  <a:lnTo>
                    <a:pt x="1867" y="3112"/>
                  </a:lnTo>
                  <a:lnTo>
                    <a:pt x="2074" y="2904"/>
                  </a:lnTo>
                  <a:lnTo>
                    <a:pt x="2143" y="2766"/>
                  </a:lnTo>
                  <a:lnTo>
                    <a:pt x="2213" y="2559"/>
                  </a:lnTo>
                  <a:lnTo>
                    <a:pt x="2420" y="2628"/>
                  </a:lnTo>
                  <a:lnTo>
                    <a:pt x="2627" y="2559"/>
                  </a:lnTo>
                  <a:lnTo>
                    <a:pt x="2835" y="2489"/>
                  </a:lnTo>
                  <a:lnTo>
                    <a:pt x="2973" y="2351"/>
                  </a:lnTo>
                  <a:lnTo>
                    <a:pt x="3111" y="2075"/>
                  </a:lnTo>
                  <a:lnTo>
                    <a:pt x="3181" y="1798"/>
                  </a:lnTo>
                  <a:lnTo>
                    <a:pt x="3111" y="1521"/>
                  </a:lnTo>
                  <a:lnTo>
                    <a:pt x="2904" y="1314"/>
                  </a:lnTo>
                  <a:lnTo>
                    <a:pt x="2766" y="1245"/>
                  </a:lnTo>
                  <a:lnTo>
                    <a:pt x="2904" y="968"/>
                  </a:lnTo>
                  <a:lnTo>
                    <a:pt x="2904" y="761"/>
                  </a:lnTo>
                  <a:lnTo>
                    <a:pt x="2835" y="484"/>
                  </a:lnTo>
                  <a:lnTo>
                    <a:pt x="2627" y="277"/>
                  </a:lnTo>
                  <a:lnTo>
                    <a:pt x="2420" y="139"/>
                  </a:lnTo>
                  <a:lnTo>
                    <a:pt x="2143" y="70"/>
                  </a:lnTo>
                  <a:lnTo>
                    <a:pt x="1936" y="139"/>
                  </a:lnTo>
                  <a:lnTo>
                    <a:pt x="1659" y="277"/>
                  </a:lnTo>
                  <a:lnTo>
                    <a:pt x="1590" y="13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314890" y="1343973"/>
              <a:ext cx="63420" cy="66095"/>
            </a:xfrm>
            <a:custGeom>
              <a:rect b="b" l="l" r="r" t="t"/>
              <a:pathLst>
                <a:path extrusionOk="0" h="1730" w="1660">
                  <a:moveTo>
                    <a:pt x="623" y="1"/>
                  </a:moveTo>
                  <a:lnTo>
                    <a:pt x="623" y="70"/>
                  </a:lnTo>
                  <a:lnTo>
                    <a:pt x="623" y="277"/>
                  </a:lnTo>
                  <a:lnTo>
                    <a:pt x="692" y="554"/>
                  </a:lnTo>
                  <a:lnTo>
                    <a:pt x="692" y="761"/>
                  </a:lnTo>
                  <a:lnTo>
                    <a:pt x="277" y="208"/>
                  </a:lnTo>
                  <a:lnTo>
                    <a:pt x="208" y="139"/>
                  </a:lnTo>
                  <a:lnTo>
                    <a:pt x="139" y="139"/>
                  </a:lnTo>
                  <a:lnTo>
                    <a:pt x="70" y="277"/>
                  </a:lnTo>
                  <a:lnTo>
                    <a:pt x="139" y="346"/>
                  </a:lnTo>
                  <a:lnTo>
                    <a:pt x="208" y="346"/>
                  </a:lnTo>
                  <a:lnTo>
                    <a:pt x="485" y="554"/>
                  </a:lnTo>
                  <a:lnTo>
                    <a:pt x="692" y="830"/>
                  </a:lnTo>
                  <a:lnTo>
                    <a:pt x="692" y="830"/>
                  </a:lnTo>
                  <a:lnTo>
                    <a:pt x="277" y="761"/>
                  </a:lnTo>
                  <a:lnTo>
                    <a:pt x="139" y="692"/>
                  </a:lnTo>
                  <a:lnTo>
                    <a:pt x="70" y="692"/>
                  </a:lnTo>
                  <a:lnTo>
                    <a:pt x="1" y="761"/>
                  </a:lnTo>
                  <a:lnTo>
                    <a:pt x="1" y="830"/>
                  </a:lnTo>
                  <a:lnTo>
                    <a:pt x="139" y="899"/>
                  </a:lnTo>
                  <a:lnTo>
                    <a:pt x="554" y="899"/>
                  </a:lnTo>
                  <a:lnTo>
                    <a:pt x="692" y="969"/>
                  </a:lnTo>
                  <a:lnTo>
                    <a:pt x="554" y="1038"/>
                  </a:lnTo>
                  <a:lnTo>
                    <a:pt x="416" y="1107"/>
                  </a:lnTo>
                  <a:lnTo>
                    <a:pt x="277" y="1176"/>
                  </a:lnTo>
                  <a:lnTo>
                    <a:pt x="208" y="1245"/>
                  </a:lnTo>
                  <a:lnTo>
                    <a:pt x="208" y="1314"/>
                  </a:lnTo>
                  <a:lnTo>
                    <a:pt x="277" y="1383"/>
                  </a:lnTo>
                  <a:lnTo>
                    <a:pt x="416" y="1314"/>
                  </a:lnTo>
                  <a:lnTo>
                    <a:pt x="416" y="1245"/>
                  </a:lnTo>
                  <a:lnTo>
                    <a:pt x="485" y="1176"/>
                  </a:lnTo>
                  <a:lnTo>
                    <a:pt x="692" y="1038"/>
                  </a:lnTo>
                  <a:lnTo>
                    <a:pt x="761" y="1038"/>
                  </a:lnTo>
                  <a:lnTo>
                    <a:pt x="761" y="1176"/>
                  </a:lnTo>
                  <a:lnTo>
                    <a:pt x="761" y="1453"/>
                  </a:lnTo>
                  <a:lnTo>
                    <a:pt x="692" y="1591"/>
                  </a:lnTo>
                  <a:lnTo>
                    <a:pt x="692" y="1660"/>
                  </a:lnTo>
                  <a:lnTo>
                    <a:pt x="761" y="1729"/>
                  </a:lnTo>
                  <a:lnTo>
                    <a:pt x="830" y="1660"/>
                  </a:lnTo>
                  <a:lnTo>
                    <a:pt x="830" y="1522"/>
                  </a:lnTo>
                  <a:lnTo>
                    <a:pt x="899" y="1038"/>
                  </a:lnTo>
                  <a:lnTo>
                    <a:pt x="899" y="1107"/>
                  </a:lnTo>
                  <a:lnTo>
                    <a:pt x="1038" y="1245"/>
                  </a:lnTo>
                  <a:lnTo>
                    <a:pt x="1176" y="1453"/>
                  </a:lnTo>
                  <a:lnTo>
                    <a:pt x="1107" y="1522"/>
                  </a:lnTo>
                  <a:lnTo>
                    <a:pt x="1176" y="1591"/>
                  </a:lnTo>
                  <a:lnTo>
                    <a:pt x="1245" y="1591"/>
                  </a:lnTo>
                  <a:lnTo>
                    <a:pt x="1314" y="1522"/>
                  </a:lnTo>
                  <a:lnTo>
                    <a:pt x="1383" y="1453"/>
                  </a:lnTo>
                  <a:lnTo>
                    <a:pt x="1314" y="1383"/>
                  </a:lnTo>
                  <a:lnTo>
                    <a:pt x="1245" y="1383"/>
                  </a:lnTo>
                  <a:lnTo>
                    <a:pt x="969" y="1038"/>
                  </a:lnTo>
                  <a:lnTo>
                    <a:pt x="969" y="1038"/>
                  </a:lnTo>
                  <a:lnTo>
                    <a:pt x="1314" y="1107"/>
                  </a:lnTo>
                  <a:lnTo>
                    <a:pt x="1314" y="1176"/>
                  </a:lnTo>
                  <a:lnTo>
                    <a:pt x="1522" y="1176"/>
                  </a:lnTo>
                  <a:lnTo>
                    <a:pt x="1591" y="1107"/>
                  </a:lnTo>
                  <a:lnTo>
                    <a:pt x="1522" y="969"/>
                  </a:lnTo>
                  <a:lnTo>
                    <a:pt x="1314" y="969"/>
                  </a:lnTo>
                  <a:lnTo>
                    <a:pt x="1245" y="1038"/>
                  </a:lnTo>
                  <a:lnTo>
                    <a:pt x="1107" y="969"/>
                  </a:lnTo>
                  <a:lnTo>
                    <a:pt x="1038" y="899"/>
                  </a:lnTo>
                  <a:lnTo>
                    <a:pt x="1107" y="830"/>
                  </a:lnTo>
                  <a:lnTo>
                    <a:pt x="1176" y="830"/>
                  </a:lnTo>
                  <a:lnTo>
                    <a:pt x="1453" y="761"/>
                  </a:lnTo>
                  <a:lnTo>
                    <a:pt x="1522" y="830"/>
                  </a:lnTo>
                  <a:lnTo>
                    <a:pt x="1591" y="830"/>
                  </a:lnTo>
                  <a:lnTo>
                    <a:pt x="1660" y="761"/>
                  </a:lnTo>
                  <a:lnTo>
                    <a:pt x="1660" y="692"/>
                  </a:lnTo>
                  <a:lnTo>
                    <a:pt x="1660" y="623"/>
                  </a:lnTo>
                  <a:lnTo>
                    <a:pt x="1522" y="623"/>
                  </a:lnTo>
                  <a:lnTo>
                    <a:pt x="1453" y="692"/>
                  </a:lnTo>
                  <a:lnTo>
                    <a:pt x="1176" y="692"/>
                  </a:lnTo>
                  <a:lnTo>
                    <a:pt x="1038" y="761"/>
                  </a:lnTo>
                  <a:lnTo>
                    <a:pt x="969" y="761"/>
                  </a:lnTo>
                  <a:lnTo>
                    <a:pt x="1245" y="346"/>
                  </a:lnTo>
                  <a:lnTo>
                    <a:pt x="1314" y="346"/>
                  </a:lnTo>
                  <a:lnTo>
                    <a:pt x="1383" y="277"/>
                  </a:lnTo>
                  <a:lnTo>
                    <a:pt x="1383" y="139"/>
                  </a:lnTo>
                  <a:lnTo>
                    <a:pt x="1383" y="70"/>
                  </a:lnTo>
                  <a:lnTo>
                    <a:pt x="1245" y="70"/>
                  </a:lnTo>
                  <a:lnTo>
                    <a:pt x="1176" y="139"/>
                  </a:lnTo>
                  <a:lnTo>
                    <a:pt x="1176" y="277"/>
                  </a:lnTo>
                  <a:lnTo>
                    <a:pt x="1038" y="554"/>
                  </a:lnTo>
                  <a:lnTo>
                    <a:pt x="830" y="692"/>
                  </a:lnTo>
                  <a:lnTo>
                    <a:pt x="761" y="485"/>
                  </a:lnTo>
                  <a:lnTo>
                    <a:pt x="692" y="208"/>
                  </a:lnTo>
                  <a:lnTo>
                    <a:pt x="761" y="139"/>
                  </a:lnTo>
                  <a:lnTo>
                    <a:pt x="830" y="70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8619782" y="2033382"/>
              <a:ext cx="121530" cy="121568"/>
            </a:xfrm>
            <a:custGeom>
              <a:rect b="b" l="l" r="r" t="t"/>
              <a:pathLst>
                <a:path extrusionOk="0" h="3182" w="3181">
                  <a:moveTo>
                    <a:pt x="1176" y="1"/>
                  </a:moveTo>
                  <a:lnTo>
                    <a:pt x="899" y="139"/>
                  </a:lnTo>
                  <a:lnTo>
                    <a:pt x="761" y="416"/>
                  </a:lnTo>
                  <a:lnTo>
                    <a:pt x="692" y="692"/>
                  </a:lnTo>
                  <a:lnTo>
                    <a:pt x="692" y="831"/>
                  </a:lnTo>
                  <a:lnTo>
                    <a:pt x="415" y="900"/>
                  </a:lnTo>
                  <a:lnTo>
                    <a:pt x="208" y="1038"/>
                  </a:lnTo>
                  <a:lnTo>
                    <a:pt x="69" y="1245"/>
                  </a:lnTo>
                  <a:lnTo>
                    <a:pt x="0" y="1522"/>
                  </a:lnTo>
                  <a:lnTo>
                    <a:pt x="69" y="1798"/>
                  </a:lnTo>
                  <a:lnTo>
                    <a:pt x="208" y="2006"/>
                  </a:lnTo>
                  <a:lnTo>
                    <a:pt x="346" y="2213"/>
                  </a:lnTo>
                  <a:lnTo>
                    <a:pt x="622" y="2282"/>
                  </a:lnTo>
                  <a:lnTo>
                    <a:pt x="622" y="2421"/>
                  </a:lnTo>
                  <a:lnTo>
                    <a:pt x="622" y="2697"/>
                  </a:lnTo>
                  <a:lnTo>
                    <a:pt x="830" y="2974"/>
                  </a:lnTo>
                  <a:lnTo>
                    <a:pt x="1037" y="3112"/>
                  </a:lnTo>
                  <a:lnTo>
                    <a:pt x="1314" y="3181"/>
                  </a:lnTo>
                  <a:lnTo>
                    <a:pt x="1521" y="3181"/>
                  </a:lnTo>
                  <a:lnTo>
                    <a:pt x="1729" y="3112"/>
                  </a:lnTo>
                  <a:lnTo>
                    <a:pt x="1867" y="2974"/>
                  </a:lnTo>
                  <a:lnTo>
                    <a:pt x="2005" y="2766"/>
                  </a:lnTo>
                  <a:lnTo>
                    <a:pt x="2143" y="2836"/>
                  </a:lnTo>
                  <a:lnTo>
                    <a:pt x="2627" y="2836"/>
                  </a:lnTo>
                  <a:lnTo>
                    <a:pt x="2835" y="2697"/>
                  </a:lnTo>
                  <a:lnTo>
                    <a:pt x="3042" y="2421"/>
                  </a:lnTo>
                  <a:lnTo>
                    <a:pt x="3111" y="2144"/>
                  </a:lnTo>
                  <a:lnTo>
                    <a:pt x="3042" y="1868"/>
                  </a:lnTo>
                  <a:lnTo>
                    <a:pt x="2904" y="1660"/>
                  </a:lnTo>
                  <a:lnTo>
                    <a:pt x="3042" y="1384"/>
                  </a:lnTo>
                  <a:lnTo>
                    <a:pt x="3181" y="1107"/>
                  </a:lnTo>
                  <a:lnTo>
                    <a:pt x="3111" y="831"/>
                  </a:lnTo>
                  <a:lnTo>
                    <a:pt x="2973" y="623"/>
                  </a:lnTo>
                  <a:lnTo>
                    <a:pt x="2766" y="416"/>
                  </a:lnTo>
                  <a:lnTo>
                    <a:pt x="2420" y="347"/>
                  </a:lnTo>
                  <a:lnTo>
                    <a:pt x="2282" y="347"/>
                  </a:lnTo>
                  <a:lnTo>
                    <a:pt x="2074" y="416"/>
                  </a:lnTo>
                  <a:lnTo>
                    <a:pt x="2005" y="277"/>
                  </a:lnTo>
                  <a:lnTo>
                    <a:pt x="1867" y="13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8646181" y="2062456"/>
              <a:ext cx="66056" cy="71367"/>
            </a:xfrm>
            <a:custGeom>
              <a:rect b="b" l="l" r="r" t="t"/>
              <a:pathLst>
                <a:path extrusionOk="0" h="1868" w="1729">
                  <a:moveTo>
                    <a:pt x="1176" y="0"/>
                  </a:moveTo>
                  <a:lnTo>
                    <a:pt x="1107" y="70"/>
                  </a:lnTo>
                  <a:lnTo>
                    <a:pt x="1038" y="139"/>
                  </a:lnTo>
                  <a:lnTo>
                    <a:pt x="1107" y="208"/>
                  </a:lnTo>
                  <a:lnTo>
                    <a:pt x="968" y="623"/>
                  </a:lnTo>
                  <a:lnTo>
                    <a:pt x="830" y="346"/>
                  </a:lnTo>
                  <a:lnTo>
                    <a:pt x="899" y="277"/>
                  </a:lnTo>
                  <a:lnTo>
                    <a:pt x="830" y="139"/>
                  </a:lnTo>
                  <a:lnTo>
                    <a:pt x="623" y="139"/>
                  </a:lnTo>
                  <a:lnTo>
                    <a:pt x="623" y="208"/>
                  </a:lnTo>
                  <a:lnTo>
                    <a:pt x="623" y="346"/>
                  </a:lnTo>
                  <a:lnTo>
                    <a:pt x="761" y="346"/>
                  </a:lnTo>
                  <a:lnTo>
                    <a:pt x="761" y="415"/>
                  </a:lnTo>
                  <a:lnTo>
                    <a:pt x="830" y="553"/>
                  </a:lnTo>
                  <a:lnTo>
                    <a:pt x="830" y="692"/>
                  </a:lnTo>
                  <a:lnTo>
                    <a:pt x="761" y="692"/>
                  </a:lnTo>
                  <a:lnTo>
                    <a:pt x="692" y="623"/>
                  </a:lnTo>
                  <a:lnTo>
                    <a:pt x="485" y="415"/>
                  </a:lnTo>
                  <a:lnTo>
                    <a:pt x="485" y="277"/>
                  </a:lnTo>
                  <a:lnTo>
                    <a:pt x="277" y="277"/>
                  </a:lnTo>
                  <a:lnTo>
                    <a:pt x="277" y="346"/>
                  </a:lnTo>
                  <a:lnTo>
                    <a:pt x="277" y="415"/>
                  </a:lnTo>
                  <a:lnTo>
                    <a:pt x="346" y="484"/>
                  </a:lnTo>
                  <a:lnTo>
                    <a:pt x="415" y="484"/>
                  </a:lnTo>
                  <a:lnTo>
                    <a:pt x="623" y="623"/>
                  </a:lnTo>
                  <a:lnTo>
                    <a:pt x="761" y="761"/>
                  </a:lnTo>
                  <a:lnTo>
                    <a:pt x="761" y="830"/>
                  </a:lnTo>
                  <a:lnTo>
                    <a:pt x="208" y="830"/>
                  </a:lnTo>
                  <a:lnTo>
                    <a:pt x="70" y="761"/>
                  </a:lnTo>
                  <a:lnTo>
                    <a:pt x="1" y="830"/>
                  </a:lnTo>
                  <a:lnTo>
                    <a:pt x="1" y="899"/>
                  </a:lnTo>
                  <a:lnTo>
                    <a:pt x="70" y="1037"/>
                  </a:lnTo>
                  <a:lnTo>
                    <a:pt x="139" y="1037"/>
                  </a:lnTo>
                  <a:lnTo>
                    <a:pt x="277" y="968"/>
                  </a:lnTo>
                  <a:lnTo>
                    <a:pt x="554" y="899"/>
                  </a:lnTo>
                  <a:lnTo>
                    <a:pt x="830" y="899"/>
                  </a:lnTo>
                  <a:lnTo>
                    <a:pt x="692" y="1107"/>
                  </a:lnTo>
                  <a:lnTo>
                    <a:pt x="485" y="1314"/>
                  </a:lnTo>
                  <a:lnTo>
                    <a:pt x="346" y="1314"/>
                  </a:lnTo>
                  <a:lnTo>
                    <a:pt x="277" y="1383"/>
                  </a:lnTo>
                  <a:lnTo>
                    <a:pt x="346" y="1521"/>
                  </a:lnTo>
                  <a:lnTo>
                    <a:pt x="485" y="1521"/>
                  </a:lnTo>
                  <a:lnTo>
                    <a:pt x="554" y="1383"/>
                  </a:lnTo>
                  <a:lnTo>
                    <a:pt x="761" y="1176"/>
                  </a:lnTo>
                  <a:lnTo>
                    <a:pt x="899" y="968"/>
                  </a:lnTo>
                  <a:lnTo>
                    <a:pt x="761" y="1660"/>
                  </a:lnTo>
                  <a:lnTo>
                    <a:pt x="761" y="1729"/>
                  </a:lnTo>
                  <a:lnTo>
                    <a:pt x="761" y="1798"/>
                  </a:lnTo>
                  <a:lnTo>
                    <a:pt x="830" y="1867"/>
                  </a:lnTo>
                  <a:lnTo>
                    <a:pt x="899" y="1798"/>
                  </a:lnTo>
                  <a:lnTo>
                    <a:pt x="968" y="1729"/>
                  </a:lnTo>
                  <a:lnTo>
                    <a:pt x="899" y="1660"/>
                  </a:lnTo>
                  <a:lnTo>
                    <a:pt x="899" y="1314"/>
                  </a:lnTo>
                  <a:lnTo>
                    <a:pt x="968" y="968"/>
                  </a:lnTo>
                  <a:lnTo>
                    <a:pt x="1245" y="1383"/>
                  </a:lnTo>
                  <a:lnTo>
                    <a:pt x="1245" y="1452"/>
                  </a:lnTo>
                  <a:lnTo>
                    <a:pt x="1314" y="1591"/>
                  </a:lnTo>
                  <a:lnTo>
                    <a:pt x="1383" y="1591"/>
                  </a:lnTo>
                  <a:lnTo>
                    <a:pt x="1383" y="1521"/>
                  </a:lnTo>
                  <a:lnTo>
                    <a:pt x="1383" y="1383"/>
                  </a:lnTo>
                  <a:lnTo>
                    <a:pt x="1176" y="1037"/>
                  </a:lnTo>
                  <a:lnTo>
                    <a:pt x="1107" y="899"/>
                  </a:lnTo>
                  <a:lnTo>
                    <a:pt x="1245" y="968"/>
                  </a:lnTo>
                  <a:lnTo>
                    <a:pt x="1383" y="1037"/>
                  </a:lnTo>
                  <a:lnTo>
                    <a:pt x="1522" y="1107"/>
                  </a:lnTo>
                  <a:lnTo>
                    <a:pt x="1660" y="1107"/>
                  </a:lnTo>
                  <a:lnTo>
                    <a:pt x="1729" y="1037"/>
                  </a:lnTo>
                  <a:lnTo>
                    <a:pt x="1660" y="968"/>
                  </a:lnTo>
                  <a:lnTo>
                    <a:pt x="1591" y="899"/>
                  </a:lnTo>
                  <a:lnTo>
                    <a:pt x="1452" y="968"/>
                  </a:lnTo>
                  <a:lnTo>
                    <a:pt x="1383" y="899"/>
                  </a:lnTo>
                  <a:lnTo>
                    <a:pt x="1176" y="830"/>
                  </a:lnTo>
                  <a:lnTo>
                    <a:pt x="1107" y="761"/>
                  </a:lnTo>
                  <a:lnTo>
                    <a:pt x="1245" y="692"/>
                  </a:lnTo>
                  <a:lnTo>
                    <a:pt x="1452" y="553"/>
                  </a:lnTo>
                  <a:lnTo>
                    <a:pt x="1660" y="553"/>
                  </a:lnTo>
                  <a:lnTo>
                    <a:pt x="1660" y="484"/>
                  </a:lnTo>
                  <a:lnTo>
                    <a:pt x="1660" y="346"/>
                  </a:lnTo>
                  <a:lnTo>
                    <a:pt x="1522" y="346"/>
                  </a:lnTo>
                  <a:lnTo>
                    <a:pt x="1452" y="415"/>
                  </a:lnTo>
                  <a:lnTo>
                    <a:pt x="1452" y="484"/>
                  </a:lnTo>
                  <a:lnTo>
                    <a:pt x="1038" y="692"/>
                  </a:lnTo>
                  <a:lnTo>
                    <a:pt x="1038" y="623"/>
                  </a:lnTo>
                  <a:lnTo>
                    <a:pt x="1107" y="484"/>
                  </a:lnTo>
                  <a:lnTo>
                    <a:pt x="1176" y="208"/>
                  </a:lnTo>
                  <a:lnTo>
                    <a:pt x="1245" y="208"/>
                  </a:lnTo>
                  <a:lnTo>
                    <a:pt x="1314" y="13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C00000"/>
            </a:gs>
            <a:gs pos="68000">
              <a:srgbClr val="FF0000"/>
            </a:gs>
            <a:gs pos="100000">
              <a:srgbClr val="FF4D15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2400"/>
              <a:buFont typeface="Kaushan Script"/>
              <a:buNone/>
              <a:defRPr sz="2400">
                <a:solidFill>
                  <a:srgbClr val="DDA83E"/>
                </a:solidFill>
                <a:latin typeface="Kaushan Script"/>
                <a:ea typeface="Kaushan Script"/>
                <a:cs typeface="Kaushan Script"/>
                <a:sym typeface="Kaushan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6400" y="1985025"/>
            <a:ext cx="71496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DDA83E"/>
              </a:buClr>
              <a:buSzPts val="1400"/>
              <a:buFont typeface="Roboto Slab"/>
              <a:buChar char="☉"/>
              <a:defRPr sz="1800">
                <a:latin typeface="Roboto Slab"/>
                <a:ea typeface="Roboto Slab"/>
                <a:cs typeface="Roboto Slab"/>
                <a:sym typeface="Roboto Slab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1800"/>
              <a:buFont typeface="Roboto Slab"/>
              <a:buChar char="๏"/>
              <a:defRPr sz="1800">
                <a:latin typeface="Roboto Slab"/>
                <a:ea typeface="Roboto Slab"/>
                <a:cs typeface="Roboto Slab"/>
                <a:sym typeface="Roboto Slab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1800"/>
              <a:buFont typeface="Roboto Slab"/>
              <a:buChar char="๏"/>
              <a:defRPr sz="1800">
                <a:latin typeface="Roboto Slab"/>
                <a:ea typeface="Roboto Slab"/>
                <a:cs typeface="Roboto Slab"/>
                <a:sym typeface="Roboto Slab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1800"/>
              <a:buFont typeface="Roboto Slab"/>
              <a:buChar char="๏"/>
              <a:defRPr sz="1800">
                <a:latin typeface="Roboto Slab"/>
                <a:ea typeface="Roboto Slab"/>
                <a:cs typeface="Roboto Slab"/>
                <a:sym typeface="Roboto Slab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1800"/>
              <a:buFont typeface="Roboto Slab"/>
              <a:buChar char="๏"/>
              <a:defRPr sz="1800">
                <a:latin typeface="Roboto Slab"/>
                <a:ea typeface="Roboto Slab"/>
                <a:cs typeface="Roboto Slab"/>
                <a:sym typeface="Roboto Slab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1800"/>
              <a:buFont typeface="Roboto Slab"/>
              <a:buChar char="๏"/>
              <a:defRPr sz="1800">
                <a:latin typeface="Roboto Slab"/>
                <a:ea typeface="Roboto Slab"/>
                <a:cs typeface="Roboto Slab"/>
                <a:sym typeface="Roboto Slab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Char char="●"/>
              <a:defRPr sz="1800">
                <a:latin typeface="Roboto Slab"/>
                <a:ea typeface="Roboto Slab"/>
                <a:cs typeface="Roboto Slab"/>
                <a:sym typeface="Roboto Slab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Char char="○"/>
              <a:defRPr sz="1800">
                <a:latin typeface="Roboto Slab"/>
                <a:ea typeface="Roboto Slab"/>
                <a:cs typeface="Roboto Slab"/>
                <a:sym typeface="Roboto Slab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Char char="■"/>
              <a:defRPr sz="1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kaushan-scrip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/>
          <p:nvPr>
            <p:ph type="ctrTitle"/>
          </p:nvPr>
        </p:nvSpPr>
        <p:spPr>
          <a:xfrm>
            <a:off x="685800" y="3287225"/>
            <a:ext cx="6359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/>
          <p:nvPr>
            <p:ph type="title"/>
          </p:nvPr>
        </p:nvSpPr>
        <p:spPr>
          <a:xfrm>
            <a:off x="3986750" y="2110475"/>
            <a:ext cx="38769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21" name="Google Shape;521;p22"/>
          <p:cNvSpPr txBox="1"/>
          <p:nvPr>
            <p:ph idx="1" type="body"/>
          </p:nvPr>
        </p:nvSpPr>
        <p:spPr>
          <a:xfrm>
            <a:off x="3986750" y="2428925"/>
            <a:ext cx="3876900" cy="17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522" name="Google Shape;5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00" y="1520075"/>
            <a:ext cx="2846375" cy="28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3"/>
          <p:cNvSpPr txBox="1"/>
          <p:nvPr>
            <p:ph idx="4294967295" type="title"/>
          </p:nvPr>
        </p:nvSpPr>
        <p:spPr>
          <a:xfrm>
            <a:off x="465600" y="32886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4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533" name="Google Shape;533;p24"/>
          <p:cNvSpPr/>
          <p:nvPr/>
        </p:nvSpPr>
        <p:spPr>
          <a:xfrm>
            <a:off x="1062275" y="2264350"/>
            <a:ext cx="1838700" cy="1838700"/>
          </a:xfrm>
          <a:prstGeom prst="donut">
            <a:avLst>
              <a:gd fmla="val 25000" name="adj"/>
            </a:avLst>
          </a:prstGeom>
          <a:solidFill>
            <a:srgbClr val="DDA83E"/>
          </a:solidFill>
          <a:ln cap="flat" cmpd="dbl" w="7620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White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4" name="Google Shape;534;p24"/>
          <p:cNvSpPr/>
          <p:nvPr/>
        </p:nvSpPr>
        <p:spPr>
          <a:xfrm>
            <a:off x="4415075" y="2264350"/>
            <a:ext cx="1838700" cy="1838700"/>
          </a:xfrm>
          <a:prstGeom prst="donut">
            <a:avLst>
              <a:gd fmla="val 25000" name="adj"/>
            </a:avLst>
          </a:prstGeom>
          <a:solidFill>
            <a:srgbClr val="DDA83E"/>
          </a:solidFill>
          <a:ln cap="flat" cmpd="dbl" w="7620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Black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5" name="Google Shape;535;p24"/>
          <p:cNvSpPr/>
          <p:nvPr/>
        </p:nvSpPr>
        <p:spPr>
          <a:xfrm>
            <a:off x="2738675" y="2264350"/>
            <a:ext cx="1838700" cy="1838700"/>
          </a:xfrm>
          <a:prstGeom prst="donut">
            <a:avLst>
              <a:gd fmla="val 25000" name="adj"/>
            </a:avLst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Gray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5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541" name="Google Shape;541;p25"/>
          <p:cNvGraphicFramePr/>
          <p:nvPr/>
        </p:nvGraphicFramePr>
        <p:xfrm>
          <a:off x="952500" y="2176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{902417A2-0292-4DC2-9DE4-2CEFCC390E4C}</a:tableStyleId>
              </a:tblPr>
              <a:tblGrid>
                <a:gridCol w="1748125"/>
                <a:gridCol w="1748125"/>
                <a:gridCol w="1748125"/>
                <a:gridCol w="1748125"/>
              </a:tblGrid>
              <a:tr h="49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DDA83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DA83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rgbClr val="DDA83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DA83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rgbClr val="DDA83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DA83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rgbClr val="DDA83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DA83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rgbClr val="DDA83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20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7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DA83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rgbClr val="DDA83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30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DDA83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rgbClr val="DDA83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24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16</a:t>
                      </a:r>
                      <a:endParaRPr b="1"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"/>
          <p:cNvSpPr/>
          <p:nvPr/>
        </p:nvSpPr>
        <p:spPr>
          <a:xfrm>
            <a:off x="514725" y="1287799"/>
            <a:ext cx="7447360" cy="354775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50000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6"/>
          <p:cNvSpPr txBox="1"/>
          <p:nvPr>
            <p:ph idx="4294967295" type="title"/>
          </p:nvPr>
        </p:nvSpPr>
        <p:spPr>
          <a:xfrm>
            <a:off x="549875" y="782850"/>
            <a:ext cx="36441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548" name="Google Shape;548;p26"/>
          <p:cNvSpPr/>
          <p:nvPr/>
        </p:nvSpPr>
        <p:spPr>
          <a:xfrm>
            <a:off x="514725" y="1254208"/>
            <a:ext cx="7447360" cy="354775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6"/>
          <p:cNvSpPr/>
          <p:nvPr/>
        </p:nvSpPr>
        <p:spPr>
          <a:xfrm>
            <a:off x="1787450" y="2132375"/>
            <a:ext cx="643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DA83E"/>
                </a:solidFill>
                <a:latin typeface="Roboto Slab"/>
                <a:ea typeface="Roboto Slab"/>
                <a:cs typeface="Roboto Slab"/>
                <a:sym typeface="Roboto Slab"/>
              </a:rPr>
              <a:t>our office</a:t>
            </a:r>
            <a:endParaRPr sz="800">
              <a:solidFill>
                <a:srgbClr val="DDA83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1138275" y="2386100"/>
            <a:ext cx="146100" cy="146100"/>
          </a:xfrm>
          <a:prstGeom prst="donut">
            <a:avLst>
              <a:gd fmla="val 37849" name="adj"/>
            </a:avLst>
          </a:prstGeom>
          <a:solidFill>
            <a:srgbClr val="DDA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6"/>
          <p:cNvSpPr/>
          <p:nvPr/>
        </p:nvSpPr>
        <p:spPr>
          <a:xfrm>
            <a:off x="2715025" y="3567200"/>
            <a:ext cx="146100" cy="146100"/>
          </a:xfrm>
          <a:prstGeom prst="donut">
            <a:avLst>
              <a:gd fmla="val 37849" name="adj"/>
            </a:avLst>
          </a:prstGeom>
          <a:solidFill>
            <a:srgbClr val="DDA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6"/>
          <p:cNvSpPr/>
          <p:nvPr/>
        </p:nvSpPr>
        <p:spPr>
          <a:xfrm>
            <a:off x="3573525" y="2197850"/>
            <a:ext cx="146100" cy="146100"/>
          </a:xfrm>
          <a:prstGeom prst="donut">
            <a:avLst>
              <a:gd fmla="val 37849" name="adj"/>
            </a:avLst>
          </a:prstGeom>
          <a:solidFill>
            <a:srgbClr val="DDA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6"/>
          <p:cNvSpPr/>
          <p:nvPr/>
        </p:nvSpPr>
        <p:spPr>
          <a:xfrm>
            <a:off x="4231150" y="4072875"/>
            <a:ext cx="146100" cy="146100"/>
          </a:xfrm>
          <a:prstGeom prst="donut">
            <a:avLst>
              <a:gd fmla="val 37849" name="adj"/>
            </a:avLst>
          </a:prstGeom>
          <a:solidFill>
            <a:srgbClr val="DDA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6"/>
          <p:cNvSpPr/>
          <p:nvPr/>
        </p:nvSpPr>
        <p:spPr>
          <a:xfrm>
            <a:off x="6142675" y="2618325"/>
            <a:ext cx="146100" cy="146100"/>
          </a:xfrm>
          <a:prstGeom prst="donut">
            <a:avLst>
              <a:gd fmla="val 37849" name="adj"/>
            </a:avLst>
          </a:prstGeom>
          <a:solidFill>
            <a:srgbClr val="DDA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6"/>
          <p:cNvSpPr/>
          <p:nvPr/>
        </p:nvSpPr>
        <p:spPr>
          <a:xfrm>
            <a:off x="6855075" y="4146375"/>
            <a:ext cx="146100" cy="146100"/>
          </a:xfrm>
          <a:prstGeom prst="donut">
            <a:avLst>
              <a:gd fmla="val 37849" name="adj"/>
            </a:avLst>
          </a:prstGeom>
          <a:solidFill>
            <a:srgbClr val="DDA8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7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89,526,123</a:t>
            </a:r>
            <a:endParaRPr sz="9600"/>
          </a:p>
        </p:txBody>
      </p:sp>
      <p:sp>
        <p:nvSpPr>
          <p:cNvPr id="561" name="Google Shape;561;p27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 txBox="1"/>
          <p:nvPr>
            <p:ph idx="4294967295" type="ctrTitle"/>
          </p:nvPr>
        </p:nvSpPr>
        <p:spPr>
          <a:xfrm>
            <a:off x="685800" y="1029000"/>
            <a:ext cx="5255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89,526,129$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567" name="Google Shape;567;p28"/>
          <p:cNvSpPr txBox="1"/>
          <p:nvPr>
            <p:ph idx="4294967295" type="subTitle"/>
          </p:nvPr>
        </p:nvSpPr>
        <p:spPr>
          <a:xfrm>
            <a:off x="685800" y="1716107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That’s a lot of money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8" name="Google Shape;568;p28"/>
          <p:cNvSpPr txBox="1"/>
          <p:nvPr>
            <p:ph idx="4294967295" type="ctrTitle"/>
          </p:nvPr>
        </p:nvSpPr>
        <p:spPr>
          <a:xfrm>
            <a:off x="685800" y="3353094"/>
            <a:ext cx="5255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100%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569" name="Google Shape;569;p28"/>
          <p:cNvSpPr txBox="1"/>
          <p:nvPr>
            <p:ph idx="4294967295" type="subTitle"/>
          </p:nvPr>
        </p:nvSpPr>
        <p:spPr>
          <a:xfrm>
            <a:off x="685800" y="4040201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Total success!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0" name="Google Shape;570;p28"/>
          <p:cNvSpPr txBox="1"/>
          <p:nvPr>
            <p:ph idx="4294967295" type="ctrTitle"/>
          </p:nvPr>
        </p:nvSpPr>
        <p:spPr>
          <a:xfrm>
            <a:off x="685800" y="2191047"/>
            <a:ext cx="5255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185,296 users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571" name="Google Shape;571;p28"/>
          <p:cNvSpPr txBox="1"/>
          <p:nvPr>
            <p:ph idx="4294967295" type="subTitle"/>
          </p:nvPr>
        </p:nvSpPr>
        <p:spPr>
          <a:xfrm>
            <a:off x="685800" y="2878154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a lot of users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9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577" name="Google Shape;577;p29"/>
          <p:cNvCxnSpPr>
            <a:stCxn id="578" idx="6"/>
            <a:endCxn id="579" idx="2"/>
          </p:cNvCxnSpPr>
          <p:nvPr/>
        </p:nvCxnSpPr>
        <p:spPr>
          <a:xfrm>
            <a:off x="1251150" y="2861550"/>
            <a:ext cx="5691600" cy="0"/>
          </a:xfrm>
          <a:prstGeom prst="straightConnector1">
            <a:avLst/>
          </a:prstGeom>
          <a:noFill/>
          <a:ln cap="flat" cmpd="sng" w="38100">
            <a:solidFill>
              <a:srgbClr val="DDA83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8" name="Google Shape;578;p29"/>
          <p:cNvSpPr/>
          <p:nvPr/>
        </p:nvSpPr>
        <p:spPr>
          <a:xfrm>
            <a:off x="1031850" y="2751900"/>
            <a:ext cx="219300" cy="2193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3987300" y="2751900"/>
            <a:ext cx="219300" cy="2193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9"/>
          <p:cNvSpPr/>
          <p:nvPr/>
        </p:nvSpPr>
        <p:spPr>
          <a:xfrm>
            <a:off x="6942750" y="2751900"/>
            <a:ext cx="219300" cy="2193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9"/>
          <p:cNvSpPr txBox="1"/>
          <p:nvPr/>
        </p:nvSpPr>
        <p:spPr>
          <a:xfrm>
            <a:off x="937400" y="29826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first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2" name="Google Shape;582;p29"/>
          <p:cNvSpPr txBox="1"/>
          <p:nvPr/>
        </p:nvSpPr>
        <p:spPr>
          <a:xfrm>
            <a:off x="3911100" y="29826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second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3" name="Google Shape;583;p29"/>
          <p:cNvSpPr txBox="1"/>
          <p:nvPr/>
        </p:nvSpPr>
        <p:spPr>
          <a:xfrm>
            <a:off x="6866550" y="2982625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last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89" name="Google Shape;589;p30"/>
          <p:cNvSpPr txBox="1"/>
          <p:nvPr>
            <p:ph idx="1" type="body"/>
          </p:nvPr>
        </p:nvSpPr>
        <p:spPr>
          <a:xfrm>
            <a:off x="866400" y="2071322"/>
            <a:ext cx="23043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90" name="Google Shape;590;p30"/>
          <p:cNvSpPr txBox="1"/>
          <p:nvPr>
            <p:ph idx="2" type="body"/>
          </p:nvPr>
        </p:nvSpPr>
        <p:spPr>
          <a:xfrm>
            <a:off x="3289000" y="2071322"/>
            <a:ext cx="23043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91" name="Google Shape;591;p30"/>
          <p:cNvSpPr txBox="1"/>
          <p:nvPr>
            <p:ph idx="3" type="body"/>
          </p:nvPr>
        </p:nvSpPr>
        <p:spPr>
          <a:xfrm>
            <a:off x="5711599" y="2071322"/>
            <a:ext cx="23043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92" name="Google Shape;592;p30"/>
          <p:cNvSpPr txBox="1"/>
          <p:nvPr>
            <p:ph idx="1" type="body"/>
          </p:nvPr>
        </p:nvSpPr>
        <p:spPr>
          <a:xfrm>
            <a:off x="866400" y="3138122"/>
            <a:ext cx="23043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93" name="Google Shape;593;p30"/>
          <p:cNvSpPr txBox="1"/>
          <p:nvPr>
            <p:ph idx="2" type="body"/>
          </p:nvPr>
        </p:nvSpPr>
        <p:spPr>
          <a:xfrm>
            <a:off x="3289000" y="3138122"/>
            <a:ext cx="23043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94" name="Google Shape;594;p30"/>
          <p:cNvSpPr txBox="1"/>
          <p:nvPr>
            <p:ph idx="3" type="body"/>
          </p:nvPr>
        </p:nvSpPr>
        <p:spPr>
          <a:xfrm>
            <a:off x="5711599" y="3138122"/>
            <a:ext cx="2304300" cy="1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1"/>
          <p:cNvSpPr txBox="1"/>
          <p:nvPr>
            <p:ph idx="1" type="body"/>
          </p:nvPr>
        </p:nvSpPr>
        <p:spPr>
          <a:xfrm>
            <a:off x="989200" y="4388205"/>
            <a:ext cx="7165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600" name="Google Shape;6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2225" y="1037348"/>
            <a:ext cx="3699550" cy="30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4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468" name="Google Shape;468;p14"/>
          <p:cNvSpPr txBox="1"/>
          <p:nvPr>
            <p:ph idx="2" type="body"/>
          </p:nvPr>
        </p:nvSpPr>
        <p:spPr>
          <a:xfrm>
            <a:off x="866400" y="2101475"/>
            <a:ext cx="29340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EDIT IN GOOGLE SLIDES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Click on the button under the presentation preview that says "Use as Google Slides Theme".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You will get a copy of this document on your Google Drive and will be able to edit, add or delete slides.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You have to be signed in to your Google account.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69" name="Google Shape;469;p14"/>
          <p:cNvSpPr txBox="1"/>
          <p:nvPr>
            <p:ph idx="2" type="body"/>
          </p:nvPr>
        </p:nvSpPr>
        <p:spPr>
          <a:xfrm>
            <a:off x="4086950" y="2101475"/>
            <a:ext cx="32844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EDIT IN POWERPOINT®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Click on the button under the presentation preview that says "Download as PowerPoint template". You will get a .pptx file that you can edit in PowerPoint. </a:t>
            </a:r>
            <a:r>
              <a:rPr lang="en" sz="800"/>
              <a:t>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Remember to download and install the fonts used in this presentation (you’ll find the links to the font files needed in the </a:t>
            </a:r>
            <a:r>
              <a:rPr lang="en" sz="800" u="sng">
                <a:hlinkClick action="ppaction://hlinksldjump" r:id="rId3"/>
              </a:rPr>
              <a:t>Presentation design slide</a:t>
            </a:r>
            <a:r>
              <a:rPr lang="en" sz="800"/>
              <a:t>)</a:t>
            </a:r>
            <a:endParaRPr sz="800"/>
          </a:p>
        </p:txBody>
      </p:sp>
      <p:sp>
        <p:nvSpPr>
          <p:cNvPr id="470" name="Google Shape;470;p14"/>
          <p:cNvSpPr txBox="1"/>
          <p:nvPr>
            <p:ph idx="2" type="body"/>
          </p:nvPr>
        </p:nvSpPr>
        <p:spPr>
          <a:xfrm>
            <a:off x="866400" y="3759612"/>
            <a:ext cx="71496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DDA83E"/>
                </a:solidFill>
              </a:rPr>
              <a:t>More info on how to use this template at </a:t>
            </a:r>
            <a:r>
              <a:rPr b="1" lang="en" sz="800" u="sng">
                <a:solidFill>
                  <a:srgbClr val="DDA8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800">
              <a:solidFill>
                <a:srgbClr val="DDA83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DDA83E"/>
                </a:solidFill>
              </a:rPr>
              <a:t>This template is free to use under </a:t>
            </a:r>
            <a:r>
              <a:rPr lang="en" sz="800" u="sng">
                <a:solidFill>
                  <a:srgbClr val="DDA83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800">
                <a:solidFill>
                  <a:srgbClr val="DDA83E"/>
                </a:solidFill>
              </a:rPr>
              <a:t>. You can keep the Credits slide or mention SlidesCarnival and other resources used in a slide footer.</a:t>
            </a:r>
            <a:endParaRPr sz="800">
              <a:solidFill>
                <a:srgbClr val="DDA83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DDA83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DDA83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2"/>
          <p:cNvSpPr/>
          <p:nvPr/>
        </p:nvSpPr>
        <p:spPr>
          <a:xfrm>
            <a:off x="1639326" y="663475"/>
            <a:ext cx="1901995" cy="3816517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2"/>
          <p:cNvSpPr txBox="1"/>
          <p:nvPr>
            <p:ph idx="4294967295" type="body"/>
          </p:nvPr>
        </p:nvSpPr>
        <p:spPr>
          <a:xfrm>
            <a:off x="4869800" y="1634250"/>
            <a:ext cx="3444600" cy="29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Android project</a:t>
            </a:r>
            <a:endParaRPr sz="3000">
              <a:solidFill>
                <a:srgbClr val="FFFFFF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607" name="Google Shape;607;p32"/>
          <p:cNvSpPr/>
          <p:nvPr/>
        </p:nvSpPr>
        <p:spPr>
          <a:xfrm>
            <a:off x="1734800" y="992176"/>
            <a:ext cx="1721100" cy="3055500"/>
          </a:xfrm>
          <a:prstGeom prst="rect">
            <a:avLst/>
          </a:prstGeom>
          <a:solidFill>
            <a:srgbClr val="150000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DA83E"/>
                </a:solidFill>
                <a:latin typeface="Roboto Slab"/>
                <a:ea typeface="Roboto Slab"/>
                <a:cs typeface="Roboto Slab"/>
                <a:sym typeface="Roboto Slab"/>
              </a:rPr>
              <a:t>Place your screenshot here</a:t>
            </a:r>
            <a:endParaRPr sz="1000">
              <a:solidFill>
                <a:srgbClr val="DDA83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"/>
          <p:cNvSpPr/>
          <p:nvPr/>
        </p:nvSpPr>
        <p:spPr>
          <a:xfrm>
            <a:off x="1719450" y="729625"/>
            <a:ext cx="1762277" cy="3708584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3"/>
          <p:cNvSpPr/>
          <p:nvPr/>
        </p:nvSpPr>
        <p:spPr>
          <a:xfrm>
            <a:off x="1874787" y="1264675"/>
            <a:ext cx="1453800" cy="2637000"/>
          </a:xfrm>
          <a:prstGeom prst="rect">
            <a:avLst/>
          </a:prstGeom>
          <a:solidFill>
            <a:srgbClr val="150000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DA83E"/>
                </a:solidFill>
                <a:latin typeface="Roboto Slab"/>
                <a:ea typeface="Roboto Slab"/>
                <a:cs typeface="Roboto Slab"/>
                <a:sym typeface="Roboto Slab"/>
              </a:rPr>
              <a:t>Place your screenshot here</a:t>
            </a:r>
            <a:endParaRPr sz="1000">
              <a:solidFill>
                <a:srgbClr val="DDA83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4" name="Google Shape;614;p33"/>
          <p:cNvSpPr txBox="1"/>
          <p:nvPr>
            <p:ph idx="4294967295" type="body"/>
          </p:nvPr>
        </p:nvSpPr>
        <p:spPr>
          <a:xfrm>
            <a:off x="4869800" y="1634250"/>
            <a:ext cx="3444600" cy="29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iPhone project</a:t>
            </a:r>
            <a:endParaRPr sz="3000">
              <a:solidFill>
                <a:srgbClr val="FFFFFF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4"/>
          <p:cNvSpPr/>
          <p:nvPr/>
        </p:nvSpPr>
        <p:spPr>
          <a:xfrm>
            <a:off x="1254575" y="669575"/>
            <a:ext cx="2690077" cy="3804447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4"/>
          <p:cNvSpPr/>
          <p:nvPr/>
        </p:nvSpPr>
        <p:spPr>
          <a:xfrm>
            <a:off x="1444801" y="1033555"/>
            <a:ext cx="2308500" cy="3082200"/>
          </a:xfrm>
          <a:prstGeom prst="rect">
            <a:avLst/>
          </a:prstGeom>
          <a:solidFill>
            <a:srgbClr val="150000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DA83E"/>
                </a:solidFill>
                <a:latin typeface="Roboto Slab"/>
                <a:ea typeface="Roboto Slab"/>
                <a:cs typeface="Roboto Slab"/>
                <a:sym typeface="Roboto Slab"/>
              </a:rPr>
              <a:t>Place your screenshot here</a:t>
            </a:r>
            <a:endParaRPr sz="1000">
              <a:solidFill>
                <a:srgbClr val="DDA83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1" name="Google Shape;621;p34"/>
          <p:cNvSpPr txBox="1"/>
          <p:nvPr>
            <p:ph idx="4294967295" type="body"/>
          </p:nvPr>
        </p:nvSpPr>
        <p:spPr>
          <a:xfrm>
            <a:off x="4869800" y="1634250"/>
            <a:ext cx="3444600" cy="29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Tablet project</a:t>
            </a:r>
            <a:endParaRPr sz="3000">
              <a:solidFill>
                <a:srgbClr val="FFFFFF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/>
          <p:nvPr/>
        </p:nvSpPr>
        <p:spPr>
          <a:xfrm>
            <a:off x="690500" y="1115444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DDA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5"/>
          <p:cNvSpPr/>
          <p:nvPr/>
        </p:nvSpPr>
        <p:spPr>
          <a:xfrm>
            <a:off x="851825" y="1274825"/>
            <a:ext cx="3532500" cy="2240400"/>
          </a:xfrm>
          <a:prstGeom prst="rect">
            <a:avLst/>
          </a:prstGeom>
          <a:solidFill>
            <a:srgbClr val="150000">
              <a:alpha val="2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DA83E"/>
                </a:solidFill>
                <a:latin typeface="Roboto Slab"/>
                <a:ea typeface="Roboto Slab"/>
                <a:cs typeface="Roboto Slab"/>
                <a:sym typeface="Roboto Slab"/>
              </a:rPr>
              <a:t>Place your screenshot here</a:t>
            </a:r>
            <a:endParaRPr sz="1000">
              <a:solidFill>
                <a:srgbClr val="DDA83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8" name="Google Shape;628;p35"/>
          <p:cNvSpPr txBox="1"/>
          <p:nvPr>
            <p:ph idx="4294967295" type="body"/>
          </p:nvPr>
        </p:nvSpPr>
        <p:spPr>
          <a:xfrm>
            <a:off x="4869800" y="1634250"/>
            <a:ext cx="3444600" cy="29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Desktop project</a:t>
            </a:r>
            <a:endParaRPr sz="3000">
              <a:solidFill>
                <a:srgbClr val="FFFFFF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6"/>
          <p:cNvSpPr txBox="1"/>
          <p:nvPr>
            <p:ph idx="4294967295" type="ctrTitle"/>
          </p:nvPr>
        </p:nvSpPr>
        <p:spPr>
          <a:xfrm>
            <a:off x="685800" y="23453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634" name="Google Shape;634;p36"/>
          <p:cNvSpPr txBox="1"/>
          <p:nvPr>
            <p:ph idx="4294967295" type="subTitle"/>
          </p:nvPr>
        </p:nvSpPr>
        <p:spPr>
          <a:xfrm>
            <a:off x="685800" y="3316373"/>
            <a:ext cx="65937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 &amp; user@mail.me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7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40" name="Google Shape;640;p37"/>
          <p:cNvSpPr txBox="1"/>
          <p:nvPr>
            <p:ph idx="1" type="body"/>
          </p:nvPr>
        </p:nvSpPr>
        <p:spPr>
          <a:xfrm>
            <a:off x="866400" y="1985025"/>
            <a:ext cx="71496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☉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☉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8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646" name="Google Shape;646;p38"/>
          <p:cNvSpPr txBox="1"/>
          <p:nvPr>
            <p:ph idx="1" type="body"/>
          </p:nvPr>
        </p:nvSpPr>
        <p:spPr>
          <a:xfrm>
            <a:off x="866400" y="1985025"/>
            <a:ext cx="71496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☉"/>
            </a:pPr>
            <a:r>
              <a:rPr lang="en" sz="1000"/>
              <a:t>Titles: </a:t>
            </a:r>
            <a:r>
              <a:rPr b="1" lang="en" sz="1000"/>
              <a:t>Kaushan Script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☉"/>
            </a:pPr>
            <a:r>
              <a:rPr lang="en" sz="1000"/>
              <a:t>Body copy: </a:t>
            </a:r>
            <a:r>
              <a:rPr b="1" lang="en" sz="1000"/>
              <a:t>Roboto Slab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0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https://www.fontsquirrel.com/fonts/kaushan-script</a:t>
            </a:r>
            <a:endParaRPr sz="10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Gold </a:t>
            </a:r>
            <a:r>
              <a:rPr b="1" lang="en" sz="1000">
                <a:solidFill>
                  <a:srgbClr val="DDA83E"/>
                </a:solidFill>
              </a:rPr>
              <a:t>#dda83e</a:t>
            </a:r>
            <a:r>
              <a:rPr b="1" lang="en" sz="1000"/>
              <a:t> · </a:t>
            </a:r>
            <a:r>
              <a:rPr lang="en" sz="1000">
                <a:solidFill>
                  <a:schemeClr val="dk1"/>
                </a:solidFill>
              </a:rPr>
              <a:t>Red </a:t>
            </a:r>
            <a:r>
              <a:rPr b="1" lang="en" sz="1000">
                <a:solidFill>
                  <a:srgbClr val="FF0000"/>
                </a:solidFill>
              </a:rPr>
              <a:t>#ff0000</a:t>
            </a:r>
            <a:r>
              <a:rPr b="1" lang="en" sz="1000">
                <a:solidFill>
                  <a:srgbClr val="3D85C6"/>
                </a:solidFill>
              </a:rPr>
              <a:t> </a:t>
            </a:r>
            <a:r>
              <a:rPr b="1" lang="en" sz="1000">
                <a:solidFill>
                  <a:schemeClr val="dk1"/>
                </a:solidFill>
              </a:rPr>
              <a:t> · </a:t>
            </a:r>
            <a:r>
              <a:rPr lang="en" sz="1000">
                <a:solidFill>
                  <a:schemeClr val="dk1"/>
                </a:solidFill>
              </a:rPr>
              <a:t>Dark red </a:t>
            </a:r>
            <a:r>
              <a:rPr b="1" lang="en" sz="1000">
                <a:solidFill>
                  <a:srgbClr val="C00000"/>
                </a:solidFill>
              </a:rPr>
              <a:t>#c00000</a:t>
            </a:r>
            <a:r>
              <a:rPr b="1" lang="en" sz="1000">
                <a:solidFill>
                  <a:srgbClr val="3D85C6"/>
                </a:solidFill>
              </a:rPr>
              <a:t> </a:t>
            </a:r>
            <a:r>
              <a:rPr b="1" lang="en" sz="1000">
                <a:solidFill>
                  <a:schemeClr val="dk1"/>
                </a:solidFill>
              </a:rPr>
              <a:t> · </a:t>
            </a:r>
            <a:r>
              <a:rPr lang="en" sz="1000">
                <a:solidFill>
                  <a:schemeClr val="dk1"/>
                </a:solidFill>
              </a:rPr>
              <a:t>Light red </a:t>
            </a:r>
            <a:r>
              <a:rPr b="1" lang="en" sz="1000">
                <a:solidFill>
                  <a:srgbClr val="FF4D15"/>
                </a:solidFill>
              </a:rPr>
              <a:t>#ff4d15</a:t>
            </a:r>
            <a:endParaRPr b="1" sz="1000">
              <a:solidFill>
                <a:srgbClr val="FF4D15"/>
              </a:solidFill>
            </a:endParaRPr>
          </a:p>
        </p:txBody>
      </p:sp>
      <p:sp>
        <p:nvSpPr>
          <p:cNvPr id="647" name="Google Shape;647;p38"/>
          <p:cNvSpPr txBox="1"/>
          <p:nvPr/>
        </p:nvSpPr>
        <p:spPr>
          <a:xfrm>
            <a:off x="535650" y="4616676"/>
            <a:ext cx="7827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39"/>
          <p:cNvGrpSpPr/>
          <p:nvPr/>
        </p:nvGrpSpPr>
        <p:grpSpPr>
          <a:xfrm>
            <a:off x="350314" y="1212282"/>
            <a:ext cx="296287" cy="374711"/>
            <a:chOff x="584925" y="238125"/>
            <a:chExt cx="415200" cy="525100"/>
          </a:xfrm>
        </p:grpSpPr>
        <p:sp>
          <p:nvSpPr>
            <p:cNvPr id="653" name="Google Shape;653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39"/>
          <p:cNvGrpSpPr/>
          <p:nvPr/>
        </p:nvGrpSpPr>
        <p:grpSpPr>
          <a:xfrm>
            <a:off x="820861" y="1266729"/>
            <a:ext cx="317213" cy="264068"/>
            <a:chOff x="1244325" y="314425"/>
            <a:chExt cx="444525" cy="370050"/>
          </a:xfrm>
        </p:grpSpPr>
        <p:sp>
          <p:nvSpPr>
            <p:cNvPr id="660" name="Google Shape;660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39"/>
          <p:cNvGrpSpPr/>
          <p:nvPr/>
        </p:nvGrpSpPr>
        <p:grpSpPr>
          <a:xfrm>
            <a:off x="1308857" y="1265427"/>
            <a:ext cx="303280" cy="266672"/>
            <a:chOff x="1928175" y="312600"/>
            <a:chExt cx="425000" cy="373700"/>
          </a:xfrm>
        </p:grpSpPr>
        <p:sp>
          <p:nvSpPr>
            <p:cNvPr id="663" name="Google Shape;663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39"/>
          <p:cNvSpPr/>
          <p:nvPr/>
        </p:nvSpPr>
        <p:spPr>
          <a:xfrm>
            <a:off x="1817344" y="1255848"/>
            <a:ext cx="248368" cy="285832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9"/>
          <p:cNvSpPr/>
          <p:nvPr/>
        </p:nvSpPr>
        <p:spPr>
          <a:xfrm>
            <a:off x="2315350" y="1256722"/>
            <a:ext cx="214401" cy="28408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7" name="Google Shape;667;p39"/>
          <p:cNvGrpSpPr/>
          <p:nvPr/>
        </p:nvGrpSpPr>
        <p:grpSpPr>
          <a:xfrm>
            <a:off x="2729260" y="1251494"/>
            <a:ext cx="348594" cy="294556"/>
            <a:chOff x="3918650" y="293075"/>
            <a:chExt cx="488500" cy="412775"/>
          </a:xfrm>
        </p:grpSpPr>
        <p:sp>
          <p:nvSpPr>
            <p:cNvPr id="668" name="Google Shape;668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39"/>
          <p:cNvGrpSpPr/>
          <p:nvPr/>
        </p:nvGrpSpPr>
        <p:grpSpPr>
          <a:xfrm>
            <a:off x="3241214" y="1229265"/>
            <a:ext cx="286724" cy="338996"/>
            <a:chOff x="4636075" y="261925"/>
            <a:chExt cx="401800" cy="475050"/>
          </a:xfrm>
        </p:grpSpPr>
        <p:sp>
          <p:nvSpPr>
            <p:cNvPr id="672" name="Google Shape;672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39"/>
          <p:cNvSpPr/>
          <p:nvPr/>
        </p:nvSpPr>
        <p:spPr>
          <a:xfrm>
            <a:off x="3701348" y="1255402"/>
            <a:ext cx="328541" cy="286724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39"/>
          <p:cNvGrpSpPr/>
          <p:nvPr/>
        </p:nvGrpSpPr>
        <p:grpSpPr>
          <a:xfrm>
            <a:off x="4202826" y="1257595"/>
            <a:ext cx="287581" cy="281908"/>
            <a:chOff x="5983625" y="301625"/>
            <a:chExt cx="403000" cy="395050"/>
          </a:xfrm>
        </p:grpSpPr>
        <p:sp>
          <p:nvSpPr>
            <p:cNvPr id="678" name="Google Shape;678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39"/>
          <p:cNvGrpSpPr/>
          <p:nvPr/>
        </p:nvGrpSpPr>
        <p:grpSpPr>
          <a:xfrm>
            <a:off x="4686022" y="1255401"/>
            <a:ext cx="283228" cy="282800"/>
            <a:chOff x="6660750" y="298550"/>
            <a:chExt cx="396900" cy="396300"/>
          </a:xfrm>
        </p:grpSpPr>
        <p:sp>
          <p:nvSpPr>
            <p:cNvPr id="699" name="Google Shape;699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39"/>
          <p:cNvGrpSpPr/>
          <p:nvPr/>
        </p:nvGrpSpPr>
        <p:grpSpPr>
          <a:xfrm>
            <a:off x="350314" y="1700705"/>
            <a:ext cx="296287" cy="358602"/>
            <a:chOff x="584925" y="922575"/>
            <a:chExt cx="415200" cy="502525"/>
          </a:xfrm>
        </p:grpSpPr>
        <p:sp>
          <p:nvSpPr>
            <p:cNvPr id="702" name="Google Shape;702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39"/>
          <p:cNvGrpSpPr/>
          <p:nvPr/>
        </p:nvGrpSpPr>
        <p:grpSpPr>
          <a:xfrm>
            <a:off x="822610" y="1692427"/>
            <a:ext cx="313734" cy="373855"/>
            <a:chOff x="1246775" y="910975"/>
            <a:chExt cx="439650" cy="523900"/>
          </a:xfrm>
        </p:grpSpPr>
        <p:sp>
          <p:nvSpPr>
            <p:cNvPr id="706" name="Google Shape;706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39"/>
          <p:cNvGrpSpPr/>
          <p:nvPr/>
        </p:nvGrpSpPr>
        <p:grpSpPr>
          <a:xfrm>
            <a:off x="1307554" y="1752548"/>
            <a:ext cx="305885" cy="254470"/>
            <a:chOff x="1926350" y="995225"/>
            <a:chExt cx="428650" cy="356600"/>
          </a:xfrm>
        </p:grpSpPr>
        <p:sp>
          <p:nvSpPr>
            <p:cNvPr id="710" name="Google Shape;710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4" name="Google Shape;714;p39"/>
          <p:cNvSpPr/>
          <p:nvPr/>
        </p:nvSpPr>
        <p:spPr>
          <a:xfrm>
            <a:off x="1792064" y="1731198"/>
            <a:ext cx="298927" cy="297179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9"/>
          <p:cNvSpPr/>
          <p:nvPr/>
        </p:nvSpPr>
        <p:spPr>
          <a:xfrm>
            <a:off x="2273533" y="1746023"/>
            <a:ext cx="298035" cy="26754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9"/>
          <p:cNvSpPr/>
          <p:nvPr/>
        </p:nvSpPr>
        <p:spPr>
          <a:xfrm>
            <a:off x="2758909" y="1748200"/>
            <a:ext cx="289329" cy="26317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9"/>
          <p:cNvSpPr/>
          <p:nvPr/>
        </p:nvSpPr>
        <p:spPr>
          <a:xfrm>
            <a:off x="3249512" y="1750804"/>
            <a:ext cx="270169" cy="25796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8" name="Google Shape;718;p39"/>
          <p:cNvGrpSpPr/>
          <p:nvPr/>
        </p:nvGrpSpPr>
        <p:grpSpPr>
          <a:xfrm>
            <a:off x="3716579" y="1733388"/>
            <a:ext cx="298035" cy="298463"/>
            <a:chOff x="5302225" y="968375"/>
            <a:chExt cx="417650" cy="418250"/>
          </a:xfrm>
        </p:grpSpPr>
        <p:sp>
          <p:nvSpPr>
            <p:cNvPr id="719" name="Google Shape;719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39"/>
          <p:cNvGrpSpPr/>
          <p:nvPr/>
        </p:nvGrpSpPr>
        <p:grpSpPr>
          <a:xfrm>
            <a:off x="4161865" y="1699831"/>
            <a:ext cx="369502" cy="359904"/>
            <a:chOff x="5926225" y="921350"/>
            <a:chExt cx="517800" cy="504350"/>
          </a:xfrm>
        </p:grpSpPr>
        <p:sp>
          <p:nvSpPr>
            <p:cNvPr id="722" name="Google Shape;722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39"/>
          <p:cNvGrpSpPr/>
          <p:nvPr/>
        </p:nvGrpSpPr>
        <p:grpSpPr>
          <a:xfrm>
            <a:off x="4655088" y="1706806"/>
            <a:ext cx="345097" cy="345971"/>
            <a:chOff x="6617400" y="931125"/>
            <a:chExt cx="483600" cy="484825"/>
          </a:xfrm>
        </p:grpSpPr>
        <p:sp>
          <p:nvSpPr>
            <p:cNvPr id="725" name="Google Shape;725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9"/>
          <p:cNvGrpSpPr/>
          <p:nvPr/>
        </p:nvGrpSpPr>
        <p:grpSpPr>
          <a:xfrm>
            <a:off x="332010" y="2244022"/>
            <a:ext cx="332894" cy="233561"/>
            <a:chOff x="559275" y="1683950"/>
            <a:chExt cx="466500" cy="327300"/>
          </a:xfrm>
        </p:grpSpPr>
        <p:sp>
          <p:nvSpPr>
            <p:cNvPr id="728" name="Google Shape;728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9"/>
          <p:cNvGrpSpPr/>
          <p:nvPr/>
        </p:nvGrpSpPr>
        <p:grpSpPr>
          <a:xfrm>
            <a:off x="813030" y="2197852"/>
            <a:ext cx="332894" cy="325919"/>
            <a:chOff x="1233350" y="1619250"/>
            <a:chExt cx="466500" cy="456725"/>
          </a:xfrm>
        </p:grpSpPr>
        <p:sp>
          <p:nvSpPr>
            <p:cNvPr id="731" name="Google Shape;731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39"/>
          <p:cNvGrpSpPr/>
          <p:nvPr/>
        </p:nvGrpSpPr>
        <p:grpSpPr>
          <a:xfrm>
            <a:off x="1304504" y="2204810"/>
            <a:ext cx="311986" cy="311986"/>
            <a:chOff x="1922075" y="1629000"/>
            <a:chExt cx="437200" cy="437200"/>
          </a:xfrm>
        </p:grpSpPr>
        <p:sp>
          <p:nvSpPr>
            <p:cNvPr id="736" name="Google Shape;736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9"/>
          <p:cNvGrpSpPr/>
          <p:nvPr/>
        </p:nvGrpSpPr>
        <p:grpSpPr>
          <a:xfrm>
            <a:off x="1784221" y="2203508"/>
            <a:ext cx="314591" cy="314591"/>
            <a:chOff x="2594325" y="1627175"/>
            <a:chExt cx="440850" cy="440850"/>
          </a:xfrm>
        </p:grpSpPr>
        <p:sp>
          <p:nvSpPr>
            <p:cNvPr id="739" name="Google Shape;739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39"/>
          <p:cNvSpPr/>
          <p:nvPr/>
        </p:nvSpPr>
        <p:spPr>
          <a:xfrm>
            <a:off x="2279188" y="2217466"/>
            <a:ext cx="286724" cy="28670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3" name="Google Shape;743;p39"/>
          <p:cNvGrpSpPr/>
          <p:nvPr/>
        </p:nvGrpSpPr>
        <p:grpSpPr>
          <a:xfrm>
            <a:off x="2775893" y="2179977"/>
            <a:ext cx="255326" cy="361652"/>
            <a:chOff x="3984000" y="1594200"/>
            <a:chExt cx="357800" cy="506800"/>
          </a:xfrm>
        </p:grpSpPr>
        <p:sp>
          <p:nvSpPr>
            <p:cNvPr id="744" name="Google Shape;744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39"/>
          <p:cNvGrpSpPr/>
          <p:nvPr/>
        </p:nvGrpSpPr>
        <p:grpSpPr>
          <a:xfrm>
            <a:off x="3216381" y="2257527"/>
            <a:ext cx="336391" cy="206552"/>
            <a:chOff x="4601275" y="1702875"/>
            <a:chExt cx="471400" cy="289450"/>
          </a:xfrm>
        </p:grpSpPr>
        <p:sp>
          <p:nvSpPr>
            <p:cNvPr id="747" name="Google Shape;747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39"/>
          <p:cNvGrpSpPr/>
          <p:nvPr/>
        </p:nvGrpSpPr>
        <p:grpSpPr>
          <a:xfrm>
            <a:off x="3713528" y="2206987"/>
            <a:ext cx="304136" cy="307633"/>
            <a:chOff x="5297950" y="1632050"/>
            <a:chExt cx="426200" cy="431100"/>
          </a:xfrm>
        </p:grpSpPr>
        <p:sp>
          <p:nvSpPr>
            <p:cNvPr id="753" name="Google Shape;753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39"/>
          <p:cNvGrpSpPr/>
          <p:nvPr/>
        </p:nvGrpSpPr>
        <p:grpSpPr>
          <a:xfrm>
            <a:off x="4193674" y="2197852"/>
            <a:ext cx="305885" cy="325919"/>
            <a:chOff x="5970800" y="1619250"/>
            <a:chExt cx="428650" cy="456725"/>
          </a:xfrm>
        </p:grpSpPr>
        <p:sp>
          <p:nvSpPr>
            <p:cNvPr id="756" name="Google Shape;756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39"/>
          <p:cNvGrpSpPr/>
          <p:nvPr/>
        </p:nvGrpSpPr>
        <p:grpSpPr>
          <a:xfrm>
            <a:off x="4660761" y="2193928"/>
            <a:ext cx="342903" cy="312842"/>
            <a:chOff x="6625350" y="1613750"/>
            <a:chExt cx="480525" cy="438400"/>
          </a:xfrm>
        </p:grpSpPr>
        <p:sp>
          <p:nvSpPr>
            <p:cNvPr id="762" name="Google Shape;762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39"/>
          <p:cNvGrpSpPr/>
          <p:nvPr/>
        </p:nvGrpSpPr>
        <p:grpSpPr>
          <a:xfrm>
            <a:off x="369046" y="2702831"/>
            <a:ext cx="258823" cy="278001"/>
            <a:chOff x="611175" y="2326900"/>
            <a:chExt cx="362700" cy="389575"/>
          </a:xfrm>
        </p:grpSpPr>
        <p:sp>
          <p:nvSpPr>
            <p:cNvPr id="768" name="Google Shape;768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2" name="Google Shape;772;p39"/>
          <p:cNvSpPr/>
          <p:nvPr/>
        </p:nvSpPr>
        <p:spPr>
          <a:xfrm>
            <a:off x="843096" y="2705446"/>
            <a:ext cx="272774" cy="27277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9"/>
          <p:cNvSpPr/>
          <p:nvPr/>
        </p:nvSpPr>
        <p:spPr>
          <a:xfrm>
            <a:off x="1324118" y="2705446"/>
            <a:ext cx="272774" cy="27277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9"/>
          <p:cNvSpPr/>
          <p:nvPr/>
        </p:nvSpPr>
        <p:spPr>
          <a:xfrm>
            <a:off x="1805141" y="2705446"/>
            <a:ext cx="272774" cy="27277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5" name="Google Shape;775;p39"/>
          <p:cNvGrpSpPr/>
          <p:nvPr/>
        </p:nvGrpSpPr>
        <p:grpSpPr>
          <a:xfrm>
            <a:off x="2349767" y="2658392"/>
            <a:ext cx="145539" cy="363401"/>
            <a:chOff x="3386850" y="2264625"/>
            <a:chExt cx="203950" cy="509250"/>
          </a:xfrm>
        </p:grpSpPr>
        <p:sp>
          <p:nvSpPr>
            <p:cNvPr id="776" name="Google Shape;776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39"/>
          <p:cNvGrpSpPr/>
          <p:nvPr/>
        </p:nvGrpSpPr>
        <p:grpSpPr>
          <a:xfrm>
            <a:off x="3324884" y="2704580"/>
            <a:ext cx="119385" cy="271025"/>
            <a:chOff x="4753325" y="2329350"/>
            <a:chExt cx="167300" cy="379800"/>
          </a:xfrm>
        </p:grpSpPr>
        <p:sp>
          <p:nvSpPr>
            <p:cNvPr id="779" name="Google Shape;779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39"/>
          <p:cNvGrpSpPr/>
          <p:nvPr/>
        </p:nvGrpSpPr>
        <p:grpSpPr>
          <a:xfrm>
            <a:off x="2841669" y="2660122"/>
            <a:ext cx="123774" cy="359922"/>
            <a:chOff x="4076175" y="2267050"/>
            <a:chExt cx="173450" cy="504375"/>
          </a:xfrm>
        </p:grpSpPr>
        <p:sp>
          <p:nvSpPr>
            <p:cNvPr id="782" name="Google Shape;782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39"/>
          <p:cNvSpPr/>
          <p:nvPr/>
        </p:nvSpPr>
        <p:spPr>
          <a:xfrm>
            <a:off x="3729232" y="2698043"/>
            <a:ext cx="272774" cy="28758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39"/>
          <p:cNvGrpSpPr/>
          <p:nvPr/>
        </p:nvGrpSpPr>
        <p:grpSpPr>
          <a:xfrm>
            <a:off x="4196724" y="2703260"/>
            <a:ext cx="299783" cy="277127"/>
            <a:chOff x="5975075" y="2327500"/>
            <a:chExt cx="420100" cy="388350"/>
          </a:xfrm>
        </p:grpSpPr>
        <p:sp>
          <p:nvSpPr>
            <p:cNvPr id="786" name="Google Shape;786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39"/>
          <p:cNvGrpSpPr/>
          <p:nvPr/>
        </p:nvGrpSpPr>
        <p:grpSpPr>
          <a:xfrm>
            <a:off x="4735689" y="2694982"/>
            <a:ext cx="183895" cy="299783"/>
            <a:chOff x="6730350" y="2315900"/>
            <a:chExt cx="257700" cy="420100"/>
          </a:xfrm>
        </p:grpSpPr>
        <p:sp>
          <p:nvSpPr>
            <p:cNvPr id="789" name="Google Shape;789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39"/>
          <p:cNvGrpSpPr/>
          <p:nvPr/>
        </p:nvGrpSpPr>
        <p:grpSpPr>
          <a:xfrm>
            <a:off x="451823" y="3152917"/>
            <a:ext cx="93268" cy="339870"/>
            <a:chOff x="727175" y="2957625"/>
            <a:chExt cx="130700" cy="476275"/>
          </a:xfrm>
        </p:grpSpPr>
        <p:sp>
          <p:nvSpPr>
            <p:cNvPr id="795" name="Google Shape;795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39"/>
          <p:cNvSpPr/>
          <p:nvPr/>
        </p:nvSpPr>
        <p:spPr>
          <a:xfrm>
            <a:off x="1317589" y="3139425"/>
            <a:ext cx="285832" cy="36688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9"/>
          <p:cNvSpPr/>
          <p:nvPr/>
        </p:nvSpPr>
        <p:spPr>
          <a:xfrm>
            <a:off x="873602" y="3139425"/>
            <a:ext cx="211761" cy="36688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39"/>
          <p:cNvGrpSpPr/>
          <p:nvPr/>
        </p:nvGrpSpPr>
        <p:grpSpPr>
          <a:xfrm>
            <a:off x="1776372" y="3163799"/>
            <a:ext cx="330290" cy="318087"/>
            <a:chOff x="2583325" y="2972875"/>
            <a:chExt cx="462850" cy="445750"/>
          </a:xfrm>
        </p:grpSpPr>
        <p:sp>
          <p:nvSpPr>
            <p:cNvPr id="800" name="Google Shape;800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39"/>
          <p:cNvGrpSpPr/>
          <p:nvPr/>
        </p:nvGrpSpPr>
        <p:grpSpPr>
          <a:xfrm>
            <a:off x="2246063" y="3211307"/>
            <a:ext cx="352947" cy="223089"/>
            <a:chOff x="3241525" y="3039450"/>
            <a:chExt cx="494600" cy="312625"/>
          </a:xfrm>
        </p:grpSpPr>
        <p:sp>
          <p:nvSpPr>
            <p:cNvPr id="803" name="Google Shape;803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39"/>
          <p:cNvSpPr/>
          <p:nvPr/>
        </p:nvSpPr>
        <p:spPr>
          <a:xfrm>
            <a:off x="3232956" y="3171234"/>
            <a:ext cx="303280" cy="30326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39"/>
          <p:cNvGrpSpPr/>
          <p:nvPr/>
        </p:nvGrpSpPr>
        <p:grpSpPr>
          <a:xfrm>
            <a:off x="3683022" y="3187776"/>
            <a:ext cx="365149" cy="270151"/>
            <a:chOff x="5255200" y="3006475"/>
            <a:chExt cx="511700" cy="378575"/>
          </a:xfrm>
        </p:grpSpPr>
        <p:sp>
          <p:nvSpPr>
            <p:cNvPr id="807" name="Google Shape;807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39"/>
          <p:cNvGrpSpPr/>
          <p:nvPr/>
        </p:nvGrpSpPr>
        <p:grpSpPr>
          <a:xfrm>
            <a:off x="2755841" y="3172095"/>
            <a:ext cx="295430" cy="301514"/>
            <a:chOff x="3955900" y="2984500"/>
            <a:chExt cx="414000" cy="422525"/>
          </a:xfrm>
        </p:grpSpPr>
        <p:sp>
          <p:nvSpPr>
            <p:cNvPr id="810" name="Google Shape;810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39"/>
          <p:cNvSpPr/>
          <p:nvPr/>
        </p:nvSpPr>
        <p:spPr>
          <a:xfrm>
            <a:off x="335063" y="3674039"/>
            <a:ext cx="330272" cy="25969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9"/>
          <p:cNvSpPr/>
          <p:nvPr/>
        </p:nvSpPr>
        <p:spPr>
          <a:xfrm>
            <a:off x="4231610" y="3157283"/>
            <a:ext cx="230065" cy="331164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39"/>
          <p:cNvGrpSpPr/>
          <p:nvPr/>
        </p:nvGrpSpPr>
        <p:grpSpPr>
          <a:xfrm>
            <a:off x="4714780" y="3167724"/>
            <a:ext cx="225712" cy="320710"/>
            <a:chOff x="6701050" y="2978375"/>
            <a:chExt cx="316300" cy="449425"/>
          </a:xfrm>
        </p:grpSpPr>
        <p:sp>
          <p:nvSpPr>
            <p:cNvPr id="816" name="Google Shape;816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9"/>
          <p:cNvGrpSpPr/>
          <p:nvPr/>
        </p:nvGrpSpPr>
        <p:grpSpPr>
          <a:xfrm>
            <a:off x="818685" y="3695806"/>
            <a:ext cx="321584" cy="216132"/>
            <a:chOff x="1241275" y="3718400"/>
            <a:chExt cx="450650" cy="302875"/>
          </a:xfrm>
        </p:grpSpPr>
        <p:sp>
          <p:nvSpPr>
            <p:cNvPr id="819" name="Google Shape;819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1304076" y="3679250"/>
            <a:ext cx="312842" cy="249671"/>
            <a:chOff x="1921475" y="3695200"/>
            <a:chExt cx="438400" cy="349875"/>
          </a:xfrm>
        </p:grpSpPr>
        <p:sp>
          <p:nvSpPr>
            <p:cNvPr id="824" name="Google Shape;824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39"/>
          <p:cNvGrpSpPr/>
          <p:nvPr/>
        </p:nvGrpSpPr>
        <p:grpSpPr>
          <a:xfrm>
            <a:off x="1788146" y="3675326"/>
            <a:ext cx="306741" cy="257092"/>
            <a:chOff x="2599825" y="3689700"/>
            <a:chExt cx="429850" cy="360275"/>
          </a:xfrm>
        </p:grpSpPr>
        <p:sp>
          <p:nvSpPr>
            <p:cNvPr id="828" name="Google Shape;828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39"/>
          <p:cNvGrpSpPr/>
          <p:nvPr/>
        </p:nvGrpSpPr>
        <p:grpSpPr>
          <a:xfrm>
            <a:off x="2283973" y="3648744"/>
            <a:ext cx="277127" cy="289329"/>
            <a:chOff x="3294650" y="3652450"/>
            <a:chExt cx="388350" cy="405450"/>
          </a:xfrm>
        </p:grpSpPr>
        <p:sp>
          <p:nvSpPr>
            <p:cNvPr id="831" name="Google Shape;831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39"/>
          <p:cNvGrpSpPr/>
          <p:nvPr/>
        </p:nvGrpSpPr>
        <p:grpSpPr>
          <a:xfrm>
            <a:off x="2741908" y="3685352"/>
            <a:ext cx="323296" cy="237040"/>
            <a:chOff x="3936375" y="3703750"/>
            <a:chExt cx="453050" cy="332175"/>
          </a:xfrm>
        </p:grpSpPr>
        <p:sp>
          <p:nvSpPr>
            <p:cNvPr id="835" name="Google Shape;835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39"/>
          <p:cNvGrpSpPr/>
          <p:nvPr/>
        </p:nvGrpSpPr>
        <p:grpSpPr>
          <a:xfrm>
            <a:off x="3222928" y="3685352"/>
            <a:ext cx="323296" cy="237040"/>
            <a:chOff x="4610450" y="3703750"/>
            <a:chExt cx="453050" cy="332175"/>
          </a:xfrm>
        </p:grpSpPr>
        <p:sp>
          <p:nvSpPr>
            <p:cNvPr id="841" name="Google Shape;841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39"/>
          <p:cNvGrpSpPr/>
          <p:nvPr/>
        </p:nvGrpSpPr>
        <p:grpSpPr>
          <a:xfrm>
            <a:off x="3715276" y="3661392"/>
            <a:ext cx="300640" cy="284958"/>
            <a:chOff x="5300400" y="3670175"/>
            <a:chExt cx="421300" cy="399325"/>
          </a:xfrm>
        </p:grpSpPr>
        <p:sp>
          <p:nvSpPr>
            <p:cNvPr id="844" name="Google Shape;844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9" name="Google Shape;849;p39"/>
          <p:cNvSpPr/>
          <p:nvPr/>
        </p:nvSpPr>
        <p:spPr>
          <a:xfrm>
            <a:off x="4179321" y="3636575"/>
            <a:ext cx="334643" cy="33462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39"/>
          <p:cNvGrpSpPr/>
          <p:nvPr/>
        </p:nvGrpSpPr>
        <p:grpSpPr>
          <a:xfrm>
            <a:off x="4681669" y="3657896"/>
            <a:ext cx="291934" cy="291952"/>
            <a:chOff x="6654650" y="3665275"/>
            <a:chExt cx="409100" cy="409125"/>
          </a:xfrm>
        </p:grpSpPr>
        <p:sp>
          <p:nvSpPr>
            <p:cNvPr id="851" name="Google Shape;851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39"/>
          <p:cNvGrpSpPr/>
          <p:nvPr/>
        </p:nvGrpSpPr>
        <p:grpSpPr>
          <a:xfrm>
            <a:off x="340287" y="4126713"/>
            <a:ext cx="316339" cy="316357"/>
            <a:chOff x="570875" y="4322250"/>
            <a:chExt cx="443300" cy="443325"/>
          </a:xfrm>
        </p:grpSpPr>
        <p:sp>
          <p:nvSpPr>
            <p:cNvPr id="854" name="Google Shape;854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39"/>
          <p:cNvSpPr/>
          <p:nvPr/>
        </p:nvSpPr>
        <p:spPr>
          <a:xfrm>
            <a:off x="808236" y="4188174"/>
            <a:ext cx="342492" cy="19347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39"/>
          <p:cNvGrpSpPr/>
          <p:nvPr/>
        </p:nvGrpSpPr>
        <p:grpSpPr>
          <a:xfrm>
            <a:off x="1345464" y="4103200"/>
            <a:ext cx="230065" cy="363383"/>
            <a:chOff x="1979475" y="4289300"/>
            <a:chExt cx="322400" cy="509225"/>
          </a:xfrm>
        </p:grpSpPr>
        <p:sp>
          <p:nvSpPr>
            <p:cNvPr id="860" name="Google Shape;860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39"/>
          <p:cNvGrpSpPr/>
          <p:nvPr/>
        </p:nvGrpSpPr>
        <p:grpSpPr>
          <a:xfrm>
            <a:off x="1806004" y="4107981"/>
            <a:ext cx="271453" cy="353821"/>
            <a:chOff x="2624850" y="4296000"/>
            <a:chExt cx="380400" cy="495825"/>
          </a:xfrm>
        </p:grpSpPr>
        <p:sp>
          <p:nvSpPr>
            <p:cNvPr id="864" name="Google Shape;864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" name="Google Shape;867;p39"/>
          <p:cNvSpPr/>
          <p:nvPr/>
        </p:nvSpPr>
        <p:spPr>
          <a:xfrm>
            <a:off x="2758481" y="4139809"/>
            <a:ext cx="290185" cy="29020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39"/>
          <p:cNvSpPr/>
          <p:nvPr/>
        </p:nvSpPr>
        <p:spPr>
          <a:xfrm>
            <a:off x="2277458" y="4158113"/>
            <a:ext cx="290185" cy="25359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9"/>
          <p:cNvSpPr/>
          <p:nvPr/>
        </p:nvSpPr>
        <p:spPr>
          <a:xfrm>
            <a:off x="3238184" y="4138507"/>
            <a:ext cx="292826" cy="292808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39"/>
          <p:cNvGrpSpPr/>
          <p:nvPr/>
        </p:nvGrpSpPr>
        <p:grpSpPr>
          <a:xfrm>
            <a:off x="3697847" y="4142841"/>
            <a:ext cx="335499" cy="284102"/>
            <a:chOff x="5275975" y="4344850"/>
            <a:chExt cx="470150" cy="398125"/>
          </a:xfrm>
        </p:grpSpPr>
        <p:sp>
          <p:nvSpPr>
            <p:cNvPr id="871" name="Google Shape;871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39"/>
          <p:cNvSpPr/>
          <p:nvPr/>
        </p:nvSpPr>
        <p:spPr>
          <a:xfrm>
            <a:off x="4195876" y="4134154"/>
            <a:ext cx="301532" cy="30151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39"/>
          <p:cNvGrpSpPr/>
          <p:nvPr/>
        </p:nvGrpSpPr>
        <p:grpSpPr>
          <a:xfrm>
            <a:off x="4672945" y="4119756"/>
            <a:ext cx="309381" cy="330272"/>
            <a:chOff x="6642425" y="4312500"/>
            <a:chExt cx="433550" cy="462825"/>
          </a:xfrm>
        </p:grpSpPr>
        <p:sp>
          <p:nvSpPr>
            <p:cNvPr id="876" name="Google Shape;876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9" name="Google Shape;879;p39"/>
          <p:cNvSpPr/>
          <p:nvPr/>
        </p:nvSpPr>
        <p:spPr>
          <a:xfrm>
            <a:off x="299775" y="4648716"/>
            <a:ext cx="397368" cy="234435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0" name="Google Shape;880;p39"/>
          <p:cNvGrpSpPr/>
          <p:nvPr/>
        </p:nvGrpSpPr>
        <p:grpSpPr>
          <a:xfrm>
            <a:off x="820861" y="4609927"/>
            <a:ext cx="317213" cy="311986"/>
            <a:chOff x="1244325" y="4999400"/>
            <a:chExt cx="444525" cy="437200"/>
          </a:xfrm>
        </p:grpSpPr>
        <p:sp>
          <p:nvSpPr>
            <p:cNvPr id="881" name="Google Shape;881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39"/>
          <p:cNvGrpSpPr/>
          <p:nvPr/>
        </p:nvGrpSpPr>
        <p:grpSpPr>
          <a:xfrm>
            <a:off x="1330211" y="4599901"/>
            <a:ext cx="260571" cy="332020"/>
            <a:chOff x="1958100" y="4985350"/>
            <a:chExt cx="365150" cy="465275"/>
          </a:xfrm>
        </p:grpSpPr>
        <p:sp>
          <p:nvSpPr>
            <p:cNvPr id="887" name="Google Shape;887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39"/>
          <p:cNvGrpSpPr/>
          <p:nvPr/>
        </p:nvGrpSpPr>
        <p:grpSpPr>
          <a:xfrm>
            <a:off x="1792053" y="4612532"/>
            <a:ext cx="298927" cy="307187"/>
            <a:chOff x="2605300" y="5003050"/>
            <a:chExt cx="418900" cy="430475"/>
          </a:xfrm>
        </p:grpSpPr>
        <p:sp>
          <p:nvSpPr>
            <p:cNvPr id="891" name="Google Shape;891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39"/>
          <p:cNvGrpSpPr/>
          <p:nvPr/>
        </p:nvGrpSpPr>
        <p:grpSpPr>
          <a:xfrm>
            <a:off x="2243887" y="4619079"/>
            <a:ext cx="357300" cy="293682"/>
            <a:chOff x="3238475" y="5012225"/>
            <a:chExt cx="500700" cy="411550"/>
          </a:xfrm>
        </p:grpSpPr>
        <p:sp>
          <p:nvSpPr>
            <p:cNvPr id="895" name="Google Shape;895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3188497" y="4587699"/>
            <a:ext cx="392159" cy="356425"/>
            <a:chOff x="4562200" y="4968250"/>
            <a:chExt cx="549550" cy="499475"/>
          </a:xfrm>
        </p:grpSpPr>
        <p:sp>
          <p:nvSpPr>
            <p:cNvPr id="901" name="Google Shape;901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39"/>
          <p:cNvGrpSpPr/>
          <p:nvPr/>
        </p:nvGrpSpPr>
        <p:grpSpPr>
          <a:xfrm>
            <a:off x="2767616" y="4607751"/>
            <a:ext cx="271882" cy="315893"/>
            <a:chOff x="3972400" y="4996350"/>
            <a:chExt cx="381000" cy="442675"/>
          </a:xfrm>
        </p:grpSpPr>
        <p:sp>
          <p:nvSpPr>
            <p:cNvPr id="907" name="Google Shape;907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39"/>
          <p:cNvGrpSpPr/>
          <p:nvPr/>
        </p:nvGrpSpPr>
        <p:grpSpPr>
          <a:xfrm>
            <a:off x="3673013" y="4581169"/>
            <a:ext cx="385183" cy="369484"/>
            <a:chOff x="5241175" y="4959100"/>
            <a:chExt cx="539775" cy="517775"/>
          </a:xfrm>
        </p:grpSpPr>
        <p:sp>
          <p:nvSpPr>
            <p:cNvPr id="910" name="Google Shape;910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39"/>
          <p:cNvSpPr/>
          <p:nvPr/>
        </p:nvSpPr>
        <p:spPr>
          <a:xfrm>
            <a:off x="4177144" y="4672247"/>
            <a:ext cx="338996" cy="18737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39"/>
          <p:cNvGrpSpPr/>
          <p:nvPr/>
        </p:nvGrpSpPr>
        <p:grpSpPr>
          <a:xfrm>
            <a:off x="4703452" y="4636063"/>
            <a:ext cx="247066" cy="284102"/>
            <a:chOff x="6685175" y="5036025"/>
            <a:chExt cx="346225" cy="398125"/>
          </a:xfrm>
        </p:grpSpPr>
        <p:sp>
          <p:nvSpPr>
            <p:cNvPr id="918" name="Google Shape;918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39"/>
          <p:cNvGrpSpPr/>
          <p:nvPr/>
        </p:nvGrpSpPr>
        <p:grpSpPr>
          <a:xfrm>
            <a:off x="5359992" y="3477324"/>
            <a:ext cx="432570" cy="421334"/>
            <a:chOff x="5926225" y="921350"/>
            <a:chExt cx="517800" cy="504350"/>
          </a:xfrm>
        </p:grpSpPr>
        <p:sp>
          <p:nvSpPr>
            <p:cNvPr id="924" name="Google Shape;924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6" name="Google Shape;926;p39"/>
          <p:cNvSpPr/>
          <p:nvPr/>
        </p:nvSpPr>
        <p:spPr>
          <a:xfrm>
            <a:off x="5553913" y="37133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39"/>
          <p:cNvGrpSpPr/>
          <p:nvPr/>
        </p:nvGrpSpPr>
        <p:grpSpPr>
          <a:xfrm>
            <a:off x="6244980" y="3456704"/>
            <a:ext cx="432570" cy="421334"/>
            <a:chOff x="5926225" y="921350"/>
            <a:chExt cx="517800" cy="504350"/>
          </a:xfrm>
        </p:grpSpPr>
        <p:sp>
          <p:nvSpPr>
            <p:cNvPr id="928" name="Google Shape;928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0" name="Google Shape;930;p39"/>
          <p:cNvSpPr/>
          <p:nvPr/>
        </p:nvSpPr>
        <p:spPr>
          <a:xfrm>
            <a:off x="6438901" y="36927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39"/>
          <p:cNvGrpSpPr/>
          <p:nvPr/>
        </p:nvGrpSpPr>
        <p:grpSpPr>
          <a:xfrm>
            <a:off x="7186110" y="3402796"/>
            <a:ext cx="1075937" cy="1047989"/>
            <a:chOff x="5926225" y="921350"/>
            <a:chExt cx="517800" cy="504350"/>
          </a:xfrm>
        </p:grpSpPr>
        <p:sp>
          <p:nvSpPr>
            <p:cNvPr id="932" name="Google Shape;932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39"/>
          <p:cNvSpPr/>
          <p:nvPr/>
        </p:nvSpPr>
        <p:spPr>
          <a:xfrm>
            <a:off x="7668423" y="398989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9"/>
          <p:cNvSpPr txBox="1"/>
          <p:nvPr/>
        </p:nvSpPr>
        <p:spPr>
          <a:xfrm>
            <a:off x="5248950" y="1911800"/>
            <a:ext cx="32424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This means that you can: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Change fill color and opacity.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Isn’t that nice? :)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Examples: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0"/>
          <p:cNvSpPr txBox="1"/>
          <p:nvPr/>
        </p:nvSpPr>
        <p:spPr>
          <a:xfrm>
            <a:off x="503300" y="1447675"/>
            <a:ext cx="66489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Now you can use any emoji as an icon!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41" name="Google Shape;941;p40"/>
          <p:cNvSpPr txBox="1"/>
          <p:nvPr/>
        </p:nvSpPr>
        <p:spPr>
          <a:xfrm>
            <a:off x="427100" y="2755250"/>
            <a:ext cx="82377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C00000"/>
                </a:highlight>
                <a:latin typeface="Roboto Slab"/>
                <a:ea typeface="Roboto Slab"/>
                <a:cs typeface="Roboto Slab"/>
                <a:sym typeface="Roboto Slab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C00000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42" name="Google Shape;942;p40"/>
          <p:cNvSpPr txBox="1"/>
          <p:nvPr/>
        </p:nvSpPr>
        <p:spPr>
          <a:xfrm>
            <a:off x="344175" y="399225"/>
            <a:ext cx="12933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DDA83E"/>
                </a:solidFill>
              </a:rPr>
              <a:t>😉</a:t>
            </a:r>
            <a:endParaRPr sz="7200">
              <a:solidFill>
                <a:srgbClr val="DDA83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Google Shape;947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49" name="Google Shape;949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950" name="Google Shape;950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951" name="Google Shape;951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53" name="Google Shape;953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954" name="Google Shape;954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56" name="Google Shape;956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957" name="Google Shape;957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58" name="Google Shape;958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59" name="Google Shape;959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60" name="Google Shape;960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61" name="Google Shape;961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"/>
          <p:cNvSpPr txBox="1"/>
          <p:nvPr>
            <p:ph idx="4294967295" type="ctrTitle"/>
          </p:nvPr>
        </p:nvSpPr>
        <p:spPr>
          <a:xfrm>
            <a:off x="685800" y="18881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476" name="Google Shape;476;p15"/>
          <p:cNvSpPr txBox="1"/>
          <p:nvPr>
            <p:ph idx="4294967295" type="subTitle"/>
          </p:nvPr>
        </p:nvSpPr>
        <p:spPr>
          <a:xfrm>
            <a:off x="685800" y="2859170"/>
            <a:ext cx="6593700" cy="17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I am Jayden Smith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6"/>
          <p:cNvSpPr txBox="1"/>
          <p:nvPr>
            <p:ph type="ctrTitle"/>
          </p:nvPr>
        </p:nvSpPr>
        <p:spPr>
          <a:xfrm>
            <a:off x="1524000" y="1888150"/>
            <a:ext cx="4572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482" name="Google Shape;482;p16"/>
          <p:cNvSpPr txBox="1"/>
          <p:nvPr>
            <p:ph idx="1" type="subTitle"/>
          </p:nvPr>
        </p:nvSpPr>
        <p:spPr>
          <a:xfrm>
            <a:off x="1600200" y="2992450"/>
            <a:ext cx="248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7"/>
          <p:cNvSpPr txBox="1"/>
          <p:nvPr>
            <p:ph idx="1" type="body"/>
          </p:nvPr>
        </p:nvSpPr>
        <p:spPr>
          <a:xfrm>
            <a:off x="1652675" y="2161800"/>
            <a:ext cx="5838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493" name="Google Shape;493;p18"/>
          <p:cNvSpPr txBox="1"/>
          <p:nvPr>
            <p:ph idx="1" type="body"/>
          </p:nvPr>
        </p:nvSpPr>
        <p:spPr>
          <a:xfrm>
            <a:off x="866400" y="1985025"/>
            <a:ext cx="71496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☉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☉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☉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"/>
          <p:cNvSpPr/>
          <p:nvPr/>
        </p:nvSpPr>
        <p:spPr>
          <a:xfrm>
            <a:off x="450425" y="1590012"/>
            <a:ext cx="8369602" cy="1963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150000">
                    <a:alpha val="27309"/>
                  </a:srgbClr>
                </a:solidFill>
                <a:latin typeface="Arial"/>
              </a:rPr>
              <a:t>新年快乐</a:t>
            </a:r>
          </a:p>
        </p:txBody>
      </p:sp>
      <p:sp>
        <p:nvSpPr>
          <p:cNvPr id="499" name="Google Shape;499;p19"/>
          <p:cNvSpPr txBox="1"/>
          <p:nvPr>
            <p:ph idx="4294967295" type="ctrTitle"/>
          </p:nvPr>
        </p:nvSpPr>
        <p:spPr>
          <a:xfrm>
            <a:off x="651525" y="2802550"/>
            <a:ext cx="6317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Big concept</a:t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500" name="Google Shape;500;p19"/>
          <p:cNvSpPr txBox="1"/>
          <p:nvPr>
            <p:ph idx="4294967295" type="subTitle"/>
          </p:nvPr>
        </p:nvSpPr>
        <p:spPr>
          <a:xfrm>
            <a:off x="727725" y="3868750"/>
            <a:ext cx="504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0"/>
          <p:cNvSpPr txBox="1"/>
          <p:nvPr>
            <p:ph idx="1" type="body"/>
          </p:nvPr>
        </p:nvSpPr>
        <p:spPr>
          <a:xfrm>
            <a:off x="866400" y="2043125"/>
            <a:ext cx="3447000" cy="21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06" name="Google Shape;506;p20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507" name="Google Shape;507;p20"/>
          <p:cNvSpPr txBox="1"/>
          <p:nvPr>
            <p:ph idx="2" type="body"/>
          </p:nvPr>
        </p:nvSpPr>
        <p:spPr>
          <a:xfrm>
            <a:off x="4520874" y="2043125"/>
            <a:ext cx="3447000" cy="21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1"/>
          <p:cNvSpPr txBox="1"/>
          <p:nvPr>
            <p:ph type="title"/>
          </p:nvPr>
        </p:nvSpPr>
        <p:spPr>
          <a:xfrm>
            <a:off x="866400" y="1653275"/>
            <a:ext cx="7149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13" name="Google Shape;513;p21"/>
          <p:cNvSpPr txBox="1"/>
          <p:nvPr>
            <p:ph idx="1" type="body"/>
          </p:nvPr>
        </p:nvSpPr>
        <p:spPr>
          <a:xfrm>
            <a:off x="866400" y="1995117"/>
            <a:ext cx="2304300" cy="22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14" name="Google Shape;514;p21"/>
          <p:cNvSpPr txBox="1"/>
          <p:nvPr>
            <p:ph idx="2" type="body"/>
          </p:nvPr>
        </p:nvSpPr>
        <p:spPr>
          <a:xfrm>
            <a:off x="3288998" y="1995117"/>
            <a:ext cx="2304300" cy="22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15" name="Google Shape;515;p21"/>
          <p:cNvSpPr txBox="1"/>
          <p:nvPr>
            <p:ph idx="3" type="body"/>
          </p:nvPr>
        </p:nvSpPr>
        <p:spPr>
          <a:xfrm>
            <a:off x="5711596" y="1995117"/>
            <a:ext cx="2304300" cy="22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inese New Year 2016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