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4FBDDA2-3D87-4BAE-8E71-560C2E7DD7FC}">
  <a:tblStyle styleId="{A4FBDDA2-3D87-4BAE-8E71-560C2E7DD7F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426B08A7-8CE0-44DD-AFB2-05F328769421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5ed75ccf_0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35ed75ccf_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c2915192b1_2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c2915192b1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c2915192b1_2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c2915192b1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c2915192b1_2_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c2915192b1_2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c2915192b1_2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c2915192b1_2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c2915192b1_2_8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c2915192b1_2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c2915192b1_2_1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c2915192b1_2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c2915192b1_2_1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c2915192b1_2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c2915192b1_2_1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c2915192b1_2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c2915192b1_2_1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c2915192b1_2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c2915192b1_2_26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c2915192b1_2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35694cd56_0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35694cd56_0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g779825a81a_17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1" name="Google Shape;1021;g779825a81a_1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9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g134fb1cf8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1" name="Google Shape;1471;g134fb1cf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6" name="Shape 1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" name="Google Shape;1477;g47786bd9a7_140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8" name="Google Shape;1478;g47786bd9a7_14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Relationship Id="rId3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Relationship Id="rId3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Relationship Id="rId3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2316267" y="304925"/>
            <a:ext cx="4511142" cy="4526109"/>
            <a:chOff x="2316267" y="304925"/>
            <a:chExt cx="4511142" cy="4526109"/>
          </a:xfrm>
        </p:grpSpPr>
        <p:sp>
          <p:nvSpPr>
            <p:cNvPr id="11" name="Google Shape;11;p2"/>
            <p:cNvSpPr/>
            <p:nvPr/>
          </p:nvSpPr>
          <p:spPr>
            <a:xfrm>
              <a:off x="2550175" y="541175"/>
              <a:ext cx="4043700" cy="4053600"/>
            </a:xfrm>
            <a:prstGeom prst="snip2DiagRect">
              <a:avLst>
                <a:gd fmla="val 0" name="adj1"/>
                <a:gd fmla="val 8729" name="adj2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rotWithShape="0" algn="bl" dist="9525">
                <a:srgbClr val="000000">
                  <a:alpha val="6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626375" y="617375"/>
              <a:ext cx="3676062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3" name="Google Shape;13;p2"/>
            <p:cNvSpPr/>
            <p:nvPr/>
          </p:nvSpPr>
          <p:spPr>
            <a:xfrm rot="10800000">
              <a:off x="2841625" y="811975"/>
              <a:ext cx="3676062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14" name="Google Shape;14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2700000">
              <a:off x="2700667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5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8100000">
              <a:off x="6290608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2787625" y="1991825"/>
            <a:ext cx="35721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grpSp>
        <p:nvGrpSpPr>
          <p:cNvPr id="17" name="Google Shape;17;p2"/>
          <p:cNvGrpSpPr/>
          <p:nvPr/>
        </p:nvGrpSpPr>
        <p:grpSpPr>
          <a:xfrm>
            <a:off x="4357664" y="3735189"/>
            <a:ext cx="428350" cy="428530"/>
            <a:chOff x="1191725" y="238125"/>
            <a:chExt cx="5236550" cy="5238750"/>
          </a:xfrm>
        </p:grpSpPr>
        <p:sp>
          <p:nvSpPr>
            <p:cNvPr id="18" name="Google Shape;18;p2"/>
            <p:cNvSpPr/>
            <p:nvPr/>
          </p:nvSpPr>
          <p:spPr>
            <a:xfrm>
              <a:off x="2218800" y="1278375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0" y="1"/>
                  </a:moveTo>
                  <a:lnTo>
                    <a:pt x="23225" y="40116"/>
                  </a:lnTo>
                  <a:lnTo>
                    <a:pt x="37212" y="36158"/>
                  </a:lnTo>
                  <a:lnTo>
                    <a:pt x="40731" y="229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227575" y="3429300"/>
              <a:ext cx="1002925" cy="1018300"/>
            </a:xfrm>
            <a:custGeom>
              <a:rect b="b" l="l" r="r" t="t"/>
              <a:pathLst>
                <a:path extrusionOk="0" h="40732" w="40117">
                  <a:moveTo>
                    <a:pt x="22962" y="1"/>
                  </a:moveTo>
                  <a:lnTo>
                    <a:pt x="1" y="40732"/>
                  </a:lnTo>
                  <a:lnTo>
                    <a:pt x="40116" y="17595"/>
                  </a:lnTo>
                  <a:lnTo>
                    <a:pt x="36158" y="3608"/>
                  </a:lnTo>
                  <a:lnTo>
                    <a:pt x="22962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385100" y="1267400"/>
              <a:ext cx="1005125" cy="1020500"/>
            </a:xfrm>
            <a:custGeom>
              <a:rect b="b" l="l" r="r" t="t"/>
              <a:pathLst>
                <a:path extrusionOk="0" h="40820" w="40205">
                  <a:moveTo>
                    <a:pt x="40204" y="0"/>
                  </a:moveTo>
                  <a:lnTo>
                    <a:pt x="1" y="23313"/>
                  </a:lnTo>
                  <a:lnTo>
                    <a:pt x="3872" y="37300"/>
                  </a:lnTo>
                  <a:lnTo>
                    <a:pt x="17155" y="40819"/>
                  </a:lnTo>
                  <a:lnTo>
                    <a:pt x="40204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380700" y="3435900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17507" y="1"/>
                  </a:moveTo>
                  <a:lnTo>
                    <a:pt x="3520" y="3872"/>
                  </a:lnTo>
                  <a:lnTo>
                    <a:pt x="1" y="17155"/>
                  </a:lnTo>
                  <a:lnTo>
                    <a:pt x="40732" y="40116"/>
                  </a:lnTo>
                  <a:lnTo>
                    <a:pt x="17507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191725" y="238125"/>
              <a:ext cx="5236550" cy="5238750"/>
            </a:xfrm>
            <a:custGeom>
              <a:rect b="b" l="l" r="r" t="t"/>
              <a:pathLst>
                <a:path extrusionOk="0" h="209550" w="209462">
                  <a:moveTo>
                    <a:pt x="103807" y="20761"/>
                  </a:moveTo>
                  <a:lnTo>
                    <a:pt x="103983" y="105391"/>
                  </a:lnTo>
                  <a:lnTo>
                    <a:pt x="103983" y="105391"/>
                  </a:lnTo>
                  <a:lnTo>
                    <a:pt x="89292" y="85245"/>
                  </a:lnTo>
                  <a:lnTo>
                    <a:pt x="103807" y="20761"/>
                  </a:lnTo>
                  <a:close/>
                  <a:moveTo>
                    <a:pt x="125097" y="89644"/>
                  </a:moveTo>
                  <a:lnTo>
                    <a:pt x="189668" y="104335"/>
                  </a:lnTo>
                  <a:lnTo>
                    <a:pt x="103983" y="105391"/>
                  </a:lnTo>
                  <a:lnTo>
                    <a:pt x="120170" y="124481"/>
                  </a:lnTo>
                  <a:lnTo>
                    <a:pt x="105479" y="188964"/>
                  </a:lnTo>
                  <a:lnTo>
                    <a:pt x="103983" y="105391"/>
                  </a:lnTo>
                  <a:lnTo>
                    <a:pt x="84277" y="120082"/>
                  </a:lnTo>
                  <a:lnTo>
                    <a:pt x="19706" y="105391"/>
                  </a:lnTo>
                  <a:lnTo>
                    <a:pt x="103983" y="105391"/>
                  </a:lnTo>
                  <a:lnTo>
                    <a:pt x="125097" y="89644"/>
                  </a:lnTo>
                  <a:close/>
                  <a:moveTo>
                    <a:pt x="104423" y="0"/>
                  </a:moveTo>
                  <a:lnTo>
                    <a:pt x="82518" y="82078"/>
                  </a:lnTo>
                  <a:lnTo>
                    <a:pt x="0" y="105127"/>
                  </a:lnTo>
                  <a:lnTo>
                    <a:pt x="81902" y="127032"/>
                  </a:lnTo>
                  <a:lnTo>
                    <a:pt x="104951" y="209550"/>
                  </a:lnTo>
                  <a:lnTo>
                    <a:pt x="126856" y="127472"/>
                  </a:lnTo>
                  <a:lnTo>
                    <a:pt x="209462" y="104511"/>
                  </a:lnTo>
                  <a:lnTo>
                    <a:pt x="127384" y="82694"/>
                  </a:lnTo>
                  <a:lnTo>
                    <a:pt x="104423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24;p3"/>
          <p:cNvGrpSpPr/>
          <p:nvPr/>
        </p:nvGrpSpPr>
        <p:grpSpPr>
          <a:xfrm>
            <a:off x="2316267" y="304925"/>
            <a:ext cx="4511142" cy="4526109"/>
            <a:chOff x="2316267" y="304925"/>
            <a:chExt cx="4511142" cy="4526109"/>
          </a:xfrm>
        </p:grpSpPr>
        <p:sp>
          <p:nvSpPr>
            <p:cNvPr id="25" name="Google Shape;25;p3"/>
            <p:cNvSpPr/>
            <p:nvPr/>
          </p:nvSpPr>
          <p:spPr>
            <a:xfrm>
              <a:off x="2550175" y="541175"/>
              <a:ext cx="4043700" cy="4053600"/>
            </a:xfrm>
            <a:prstGeom prst="snip2DiagRect">
              <a:avLst>
                <a:gd fmla="val 0" name="adj1"/>
                <a:gd fmla="val 8729" name="adj2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rotWithShape="0" algn="bl" dist="9525">
                <a:srgbClr val="000000">
                  <a:alpha val="6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2626375" y="617375"/>
              <a:ext cx="3676062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7" name="Google Shape;27;p3"/>
            <p:cNvSpPr/>
            <p:nvPr/>
          </p:nvSpPr>
          <p:spPr>
            <a:xfrm rot="10800000">
              <a:off x="2841625" y="811975"/>
              <a:ext cx="3676062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28" name="Google Shape;28;p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2700667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6290608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" name="Google Shape;30;p3"/>
          <p:cNvSpPr txBox="1"/>
          <p:nvPr>
            <p:ph type="ctrTitle"/>
          </p:nvPr>
        </p:nvSpPr>
        <p:spPr>
          <a:xfrm>
            <a:off x="2795175" y="1668850"/>
            <a:ext cx="35535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1" name="Google Shape;31;p3"/>
          <p:cNvSpPr txBox="1"/>
          <p:nvPr>
            <p:ph idx="1" type="subTitle"/>
          </p:nvPr>
        </p:nvSpPr>
        <p:spPr>
          <a:xfrm>
            <a:off x="2795175" y="2948146"/>
            <a:ext cx="3553500" cy="29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9pPr>
          </a:lstStyle>
          <a:p/>
        </p:txBody>
      </p:sp>
      <p:grpSp>
        <p:nvGrpSpPr>
          <p:cNvPr id="32" name="Google Shape;32;p3"/>
          <p:cNvGrpSpPr/>
          <p:nvPr/>
        </p:nvGrpSpPr>
        <p:grpSpPr>
          <a:xfrm>
            <a:off x="4357664" y="3735189"/>
            <a:ext cx="428350" cy="428530"/>
            <a:chOff x="1191725" y="238125"/>
            <a:chExt cx="5236550" cy="5238750"/>
          </a:xfrm>
        </p:grpSpPr>
        <p:sp>
          <p:nvSpPr>
            <p:cNvPr id="33" name="Google Shape;33;p3"/>
            <p:cNvSpPr/>
            <p:nvPr/>
          </p:nvSpPr>
          <p:spPr>
            <a:xfrm>
              <a:off x="2218800" y="1278375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0" y="1"/>
                  </a:moveTo>
                  <a:lnTo>
                    <a:pt x="23225" y="40116"/>
                  </a:lnTo>
                  <a:lnTo>
                    <a:pt x="37212" y="36158"/>
                  </a:lnTo>
                  <a:lnTo>
                    <a:pt x="40731" y="229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2227575" y="3429300"/>
              <a:ext cx="1002925" cy="1018300"/>
            </a:xfrm>
            <a:custGeom>
              <a:rect b="b" l="l" r="r" t="t"/>
              <a:pathLst>
                <a:path extrusionOk="0" h="40732" w="40117">
                  <a:moveTo>
                    <a:pt x="22962" y="1"/>
                  </a:moveTo>
                  <a:lnTo>
                    <a:pt x="1" y="40732"/>
                  </a:lnTo>
                  <a:lnTo>
                    <a:pt x="40116" y="17595"/>
                  </a:lnTo>
                  <a:lnTo>
                    <a:pt x="36158" y="3608"/>
                  </a:lnTo>
                  <a:lnTo>
                    <a:pt x="22962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4385100" y="1267400"/>
              <a:ext cx="1005125" cy="1020500"/>
            </a:xfrm>
            <a:custGeom>
              <a:rect b="b" l="l" r="r" t="t"/>
              <a:pathLst>
                <a:path extrusionOk="0" h="40820" w="40205">
                  <a:moveTo>
                    <a:pt x="40204" y="0"/>
                  </a:moveTo>
                  <a:lnTo>
                    <a:pt x="1" y="23313"/>
                  </a:lnTo>
                  <a:lnTo>
                    <a:pt x="3872" y="37300"/>
                  </a:lnTo>
                  <a:lnTo>
                    <a:pt x="17155" y="40819"/>
                  </a:lnTo>
                  <a:lnTo>
                    <a:pt x="40204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4380700" y="3435900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17507" y="1"/>
                  </a:moveTo>
                  <a:lnTo>
                    <a:pt x="3520" y="3872"/>
                  </a:lnTo>
                  <a:lnTo>
                    <a:pt x="1" y="17155"/>
                  </a:lnTo>
                  <a:lnTo>
                    <a:pt x="40732" y="40116"/>
                  </a:lnTo>
                  <a:lnTo>
                    <a:pt x="17507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1191725" y="238125"/>
              <a:ext cx="5236550" cy="5238750"/>
            </a:xfrm>
            <a:custGeom>
              <a:rect b="b" l="l" r="r" t="t"/>
              <a:pathLst>
                <a:path extrusionOk="0" h="209550" w="209462">
                  <a:moveTo>
                    <a:pt x="103807" y="20761"/>
                  </a:moveTo>
                  <a:lnTo>
                    <a:pt x="103983" y="105391"/>
                  </a:lnTo>
                  <a:lnTo>
                    <a:pt x="103983" y="105391"/>
                  </a:lnTo>
                  <a:lnTo>
                    <a:pt x="89292" y="85245"/>
                  </a:lnTo>
                  <a:lnTo>
                    <a:pt x="103807" y="20761"/>
                  </a:lnTo>
                  <a:close/>
                  <a:moveTo>
                    <a:pt x="125097" y="89644"/>
                  </a:moveTo>
                  <a:lnTo>
                    <a:pt x="189668" y="104335"/>
                  </a:lnTo>
                  <a:lnTo>
                    <a:pt x="103983" y="105391"/>
                  </a:lnTo>
                  <a:lnTo>
                    <a:pt x="120170" y="124481"/>
                  </a:lnTo>
                  <a:lnTo>
                    <a:pt x="105479" y="188964"/>
                  </a:lnTo>
                  <a:lnTo>
                    <a:pt x="103983" y="105391"/>
                  </a:lnTo>
                  <a:lnTo>
                    <a:pt x="84277" y="120082"/>
                  </a:lnTo>
                  <a:lnTo>
                    <a:pt x="19706" y="105391"/>
                  </a:lnTo>
                  <a:lnTo>
                    <a:pt x="103983" y="105391"/>
                  </a:lnTo>
                  <a:lnTo>
                    <a:pt x="125097" y="89644"/>
                  </a:lnTo>
                  <a:close/>
                  <a:moveTo>
                    <a:pt x="104423" y="0"/>
                  </a:moveTo>
                  <a:lnTo>
                    <a:pt x="82518" y="82078"/>
                  </a:lnTo>
                  <a:lnTo>
                    <a:pt x="0" y="105127"/>
                  </a:lnTo>
                  <a:lnTo>
                    <a:pt x="81902" y="127032"/>
                  </a:lnTo>
                  <a:lnTo>
                    <a:pt x="104951" y="209550"/>
                  </a:lnTo>
                  <a:lnTo>
                    <a:pt x="126856" y="127472"/>
                  </a:lnTo>
                  <a:lnTo>
                    <a:pt x="209462" y="104511"/>
                  </a:lnTo>
                  <a:lnTo>
                    <a:pt x="127384" y="82694"/>
                  </a:lnTo>
                  <a:lnTo>
                    <a:pt x="104423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0" name="Google Shape;40;p4"/>
          <p:cNvGrpSpPr/>
          <p:nvPr/>
        </p:nvGrpSpPr>
        <p:grpSpPr>
          <a:xfrm>
            <a:off x="2316267" y="304925"/>
            <a:ext cx="4511142" cy="4526109"/>
            <a:chOff x="2316267" y="304925"/>
            <a:chExt cx="4511142" cy="4526109"/>
          </a:xfrm>
        </p:grpSpPr>
        <p:sp>
          <p:nvSpPr>
            <p:cNvPr id="41" name="Google Shape;41;p4"/>
            <p:cNvSpPr/>
            <p:nvPr/>
          </p:nvSpPr>
          <p:spPr>
            <a:xfrm>
              <a:off x="2550175" y="541175"/>
              <a:ext cx="4043700" cy="4053600"/>
            </a:xfrm>
            <a:prstGeom prst="snip2DiagRect">
              <a:avLst>
                <a:gd fmla="val 0" name="adj1"/>
                <a:gd fmla="val 8729" name="adj2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rotWithShape="0" algn="bl" dist="9525">
                <a:srgbClr val="000000">
                  <a:alpha val="6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2626375" y="617375"/>
              <a:ext cx="3676062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3" name="Google Shape;43;p4"/>
            <p:cNvSpPr/>
            <p:nvPr/>
          </p:nvSpPr>
          <p:spPr>
            <a:xfrm rot="10800000">
              <a:off x="2841625" y="811975"/>
              <a:ext cx="3676062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44" name="Google Shape;44;p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2700667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" name="Google Shape;45;p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6290608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3009700" y="1187400"/>
            <a:ext cx="3124500" cy="27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 rtl="0" algn="ctr">
              <a:spcBef>
                <a:spcPts val="600"/>
              </a:spcBef>
              <a:spcAft>
                <a:spcPts val="0"/>
              </a:spcAft>
              <a:buSzPts val="1800"/>
              <a:buFont typeface="Libre Baskerville"/>
              <a:buChar char="➢"/>
              <a:defRPr i="1" sz="1800"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indent="-342900" lvl="1" marL="914400" rtl="0" algn="ctr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i="1" sz="1800"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indent="-342900" lvl="2" marL="1371600" rtl="0" algn="ctr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i="1" sz="1800"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indent="-342900" lvl="3" marL="1828800" rtl="0" algn="ctr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i="1" sz="1800"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indent="-342900" lvl="4" marL="2286000" rtl="0" algn="ctr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i="1" sz="1800"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indent="-342900" lvl="5" marL="2743200" rtl="0" algn="ctr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i="1" sz="1800"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indent="-342900" lvl="6" marL="3200400" rtl="0" algn="ctr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i="1" sz="1800"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indent="-342900" lvl="7" marL="3657600" rtl="0" algn="ctr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i="1" sz="1800"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i="1" sz="1800"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47" name="Google Shape;47;p4"/>
          <p:cNvSpPr txBox="1"/>
          <p:nvPr/>
        </p:nvSpPr>
        <p:spPr>
          <a:xfrm>
            <a:off x="3593400" y="6289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B0C6D3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“</a:t>
            </a:r>
            <a:endParaRPr sz="7200">
              <a:solidFill>
                <a:srgbClr val="B0C6D3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8" name="Google Shape;48;p4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1" name="Google Shape;51;p5"/>
          <p:cNvGrpSpPr/>
          <p:nvPr/>
        </p:nvGrpSpPr>
        <p:grpSpPr>
          <a:xfrm>
            <a:off x="312475" y="304925"/>
            <a:ext cx="8519109" cy="4526109"/>
            <a:chOff x="312475" y="304925"/>
            <a:chExt cx="8519109" cy="4526109"/>
          </a:xfrm>
        </p:grpSpPr>
        <p:sp>
          <p:nvSpPr>
            <p:cNvPr id="52" name="Google Shape;52;p5"/>
            <p:cNvSpPr/>
            <p:nvPr/>
          </p:nvSpPr>
          <p:spPr>
            <a:xfrm>
              <a:off x="548725" y="541175"/>
              <a:ext cx="8046600" cy="4053600"/>
            </a:xfrm>
            <a:prstGeom prst="snip2DiagRect">
              <a:avLst>
                <a:gd fmla="val 0" name="adj1"/>
                <a:gd fmla="val 8729" name="adj2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rotWithShape="0" algn="bl" dist="9525">
                <a:srgbClr val="000000">
                  <a:alpha val="6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5"/>
            <p:cNvSpPr/>
            <p:nvPr/>
          </p:nvSpPr>
          <p:spPr>
            <a:xfrm>
              <a:off x="624925" y="617375"/>
              <a:ext cx="7719575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4" name="Google Shape;54;p5"/>
            <p:cNvSpPr/>
            <p:nvPr/>
          </p:nvSpPr>
          <p:spPr>
            <a:xfrm rot="10800000">
              <a:off x="799550" y="811975"/>
              <a:ext cx="7719575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55" name="Google Shape;55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696875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8294783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7" name="Google Shape;57;p5"/>
          <p:cNvGrpSpPr/>
          <p:nvPr/>
        </p:nvGrpSpPr>
        <p:grpSpPr>
          <a:xfrm>
            <a:off x="4433231" y="1195444"/>
            <a:ext cx="277537" cy="277654"/>
            <a:chOff x="1191725" y="238125"/>
            <a:chExt cx="5236550" cy="5238750"/>
          </a:xfrm>
        </p:grpSpPr>
        <p:sp>
          <p:nvSpPr>
            <p:cNvPr id="58" name="Google Shape;58;p5"/>
            <p:cNvSpPr/>
            <p:nvPr/>
          </p:nvSpPr>
          <p:spPr>
            <a:xfrm>
              <a:off x="2218800" y="1278375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0" y="1"/>
                  </a:moveTo>
                  <a:lnTo>
                    <a:pt x="23225" y="40116"/>
                  </a:lnTo>
                  <a:lnTo>
                    <a:pt x="37212" y="36158"/>
                  </a:lnTo>
                  <a:lnTo>
                    <a:pt x="40731" y="229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59" name="Google Shape;59;p5"/>
            <p:cNvSpPr/>
            <p:nvPr/>
          </p:nvSpPr>
          <p:spPr>
            <a:xfrm>
              <a:off x="2227575" y="3429300"/>
              <a:ext cx="1002925" cy="1018300"/>
            </a:xfrm>
            <a:custGeom>
              <a:rect b="b" l="l" r="r" t="t"/>
              <a:pathLst>
                <a:path extrusionOk="0" h="40732" w="40117">
                  <a:moveTo>
                    <a:pt x="22962" y="1"/>
                  </a:moveTo>
                  <a:lnTo>
                    <a:pt x="1" y="40732"/>
                  </a:lnTo>
                  <a:lnTo>
                    <a:pt x="40116" y="17595"/>
                  </a:lnTo>
                  <a:lnTo>
                    <a:pt x="36158" y="3608"/>
                  </a:lnTo>
                  <a:lnTo>
                    <a:pt x="22962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60" name="Google Shape;60;p5"/>
            <p:cNvSpPr/>
            <p:nvPr/>
          </p:nvSpPr>
          <p:spPr>
            <a:xfrm>
              <a:off x="4385100" y="1267400"/>
              <a:ext cx="1005125" cy="1020500"/>
            </a:xfrm>
            <a:custGeom>
              <a:rect b="b" l="l" r="r" t="t"/>
              <a:pathLst>
                <a:path extrusionOk="0" h="40820" w="40205">
                  <a:moveTo>
                    <a:pt x="40204" y="0"/>
                  </a:moveTo>
                  <a:lnTo>
                    <a:pt x="1" y="23313"/>
                  </a:lnTo>
                  <a:lnTo>
                    <a:pt x="3872" y="37300"/>
                  </a:lnTo>
                  <a:lnTo>
                    <a:pt x="17155" y="40819"/>
                  </a:lnTo>
                  <a:lnTo>
                    <a:pt x="40204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61" name="Google Shape;61;p5"/>
            <p:cNvSpPr/>
            <p:nvPr/>
          </p:nvSpPr>
          <p:spPr>
            <a:xfrm>
              <a:off x="4380700" y="3435900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17507" y="1"/>
                  </a:moveTo>
                  <a:lnTo>
                    <a:pt x="3520" y="3872"/>
                  </a:lnTo>
                  <a:lnTo>
                    <a:pt x="1" y="17155"/>
                  </a:lnTo>
                  <a:lnTo>
                    <a:pt x="40732" y="40116"/>
                  </a:lnTo>
                  <a:lnTo>
                    <a:pt x="17507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62" name="Google Shape;62;p5"/>
            <p:cNvSpPr/>
            <p:nvPr/>
          </p:nvSpPr>
          <p:spPr>
            <a:xfrm>
              <a:off x="1191725" y="238125"/>
              <a:ext cx="5236550" cy="5238750"/>
            </a:xfrm>
            <a:custGeom>
              <a:rect b="b" l="l" r="r" t="t"/>
              <a:pathLst>
                <a:path extrusionOk="0" h="209550" w="209462">
                  <a:moveTo>
                    <a:pt x="103807" y="20761"/>
                  </a:moveTo>
                  <a:lnTo>
                    <a:pt x="103983" y="105391"/>
                  </a:lnTo>
                  <a:lnTo>
                    <a:pt x="103983" y="105391"/>
                  </a:lnTo>
                  <a:lnTo>
                    <a:pt x="89292" y="85245"/>
                  </a:lnTo>
                  <a:lnTo>
                    <a:pt x="103807" y="20761"/>
                  </a:lnTo>
                  <a:close/>
                  <a:moveTo>
                    <a:pt x="125097" y="89644"/>
                  </a:moveTo>
                  <a:lnTo>
                    <a:pt x="189668" y="104335"/>
                  </a:lnTo>
                  <a:lnTo>
                    <a:pt x="103983" y="105391"/>
                  </a:lnTo>
                  <a:lnTo>
                    <a:pt x="120170" y="124481"/>
                  </a:lnTo>
                  <a:lnTo>
                    <a:pt x="105479" y="188964"/>
                  </a:lnTo>
                  <a:lnTo>
                    <a:pt x="103983" y="105391"/>
                  </a:lnTo>
                  <a:lnTo>
                    <a:pt x="84277" y="120082"/>
                  </a:lnTo>
                  <a:lnTo>
                    <a:pt x="19706" y="105391"/>
                  </a:lnTo>
                  <a:lnTo>
                    <a:pt x="103983" y="105391"/>
                  </a:lnTo>
                  <a:lnTo>
                    <a:pt x="125097" y="89644"/>
                  </a:lnTo>
                  <a:close/>
                  <a:moveTo>
                    <a:pt x="104423" y="0"/>
                  </a:moveTo>
                  <a:lnTo>
                    <a:pt x="82518" y="82078"/>
                  </a:lnTo>
                  <a:lnTo>
                    <a:pt x="0" y="105127"/>
                  </a:lnTo>
                  <a:lnTo>
                    <a:pt x="81902" y="127032"/>
                  </a:lnTo>
                  <a:lnTo>
                    <a:pt x="104951" y="209550"/>
                  </a:lnTo>
                  <a:lnTo>
                    <a:pt x="126856" y="127472"/>
                  </a:lnTo>
                  <a:lnTo>
                    <a:pt x="209462" y="104511"/>
                  </a:lnTo>
                  <a:lnTo>
                    <a:pt x="127384" y="82694"/>
                  </a:lnTo>
                  <a:lnTo>
                    <a:pt x="104423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</p:grpSp>
      <p:sp>
        <p:nvSpPr>
          <p:cNvPr id="63" name="Google Shape;63;p5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64" name="Google Shape;64;p5"/>
          <p:cNvSpPr txBox="1"/>
          <p:nvPr>
            <p:ph idx="1" type="body"/>
          </p:nvPr>
        </p:nvSpPr>
        <p:spPr>
          <a:xfrm>
            <a:off x="1003200" y="1563725"/>
            <a:ext cx="7137600" cy="27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SzPts val="2400"/>
              <a:buChar char="➢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9pPr>
          </a:lstStyle>
          <a:p/>
        </p:txBody>
      </p:sp>
      <p:sp>
        <p:nvSpPr>
          <p:cNvPr id="65" name="Google Shape;65;p5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+ Image background">
  <p:cSld name="TITLE_AND_BOD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p6"/>
          <p:cNvGrpSpPr/>
          <p:nvPr/>
        </p:nvGrpSpPr>
        <p:grpSpPr>
          <a:xfrm>
            <a:off x="325492" y="304925"/>
            <a:ext cx="4511142" cy="4526109"/>
            <a:chOff x="2316267" y="304925"/>
            <a:chExt cx="4511142" cy="4526109"/>
          </a:xfrm>
        </p:grpSpPr>
        <p:sp>
          <p:nvSpPr>
            <p:cNvPr id="68" name="Google Shape;68;p6"/>
            <p:cNvSpPr/>
            <p:nvPr/>
          </p:nvSpPr>
          <p:spPr>
            <a:xfrm>
              <a:off x="2550175" y="541175"/>
              <a:ext cx="4043700" cy="4053600"/>
            </a:xfrm>
            <a:prstGeom prst="snip2DiagRect">
              <a:avLst>
                <a:gd fmla="val 0" name="adj1"/>
                <a:gd fmla="val 8729" name="adj2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rotWithShape="0" algn="bl" dist="9525">
                <a:srgbClr val="000000">
                  <a:alpha val="6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6"/>
            <p:cNvSpPr/>
            <p:nvPr/>
          </p:nvSpPr>
          <p:spPr>
            <a:xfrm>
              <a:off x="2626375" y="617375"/>
              <a:ext cx="3676062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0" name="Google Shape;70;p6"/>
            <p:cNvSpPr/>
            <p:nvPr/>
          </p:nvSpPr>
          <p:spPr>
            <a:xfrm rot="10800000">
              <a:off x="2841625" y="811975"/>
              <a:ext cx="3676062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71" name="Google Shape;71;p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2700667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6290608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3" name="Google Shape;73;p6"/>
          <p:cNvGrpSpPr/>
          <p:nvPr/>
        </p:nvGrpSpPr>
        <p:grpSpPr>
          <a:xfrm>
            <a:off x="796444" y="1424044"/>
            <a:ext cx="277537" cy="277654"/>
            <a:chOff x="1191725" y="238125"/>
            <a:chExt cx="5236550" cy="5238750"/>
          </a:xfrm>
        </p:grpSpPr>
        <p:sp>
          <p:nvSpPr>
            <p:cNvPr id="74" name="Google Shape;74;p6"/>
            <p:cNvSpPr/>
            <p:nvPr/>
          </p:nvSpPr>
          <p:spPr>
            <a:xfrm>
              <a:off x="2218800" y="1278375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0" y="1"/>
                  </a:moveTo>
                  <a:lnTo>
                    <a:pt x="23225" y="40116"/>
                  </a:lnTo>
                  <a:lnTo>
                    <a:pt x="37212" y="36158"/>
                  </a:lnTo>
                  <a:lnTo>
                    <a:pt x="40731" y="229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75" name="Google Shape;75;p6"/>
            <p:cNvSpPr/>
            <p:nvPr/>
          </p:nvSpPr>
          <p:spPr>
            <a:xfrm>
              <a:off x="2227575" y="3429300"/>
              <a:ext cx="1002925" cy="1018300"/>
            </a:xfrm>
            <a:custGeom>
              <a:rect b="b" l="l" r="r" t="t"/>
              <a:pathLst>
                <a:path extrusionOk="0" h="40732" w="40117">
                  <a:moveTo>
                    <a:pt x="22962" y="1"/>
                  </a:moveTo>
                  <a:lnTo>
                    <a:pt x="1" y="40732"/>
                  </a:lnTo>
                  <a:lnTo>
                    <a:pt x="40116" y="17595"/>
                  </a:lnTo>
                  <a:lnTo>
                    <a:pt x="36158" y="3608"/>
                  </a:lnTo>
                  <a:lnTo>
                    <a:pt x="22962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76" name="Google Shape;76;p6"/>
            <p:cNvSpPr/>
            <p:nvPr/>
          </p:nvSpPr>
          <p:spPr>
            <a:xfrm>
              <a:off x="4385100" y="1267400"/>
              <a:ext cx="1005125" cy="1020500"/>
            </a:xfrm>
            <a:custGeom>
              <a:rect b="b" l="l" r="r" t="t"/>
              <a:pathLst>
                <a:path extrusionOk="0" h="40820" w="40205">
                  <a:moveTo>
                    <a:pt x="40204" y="0"/>
                  </a:moveTo>
                  <a:lnTo>
                    <a:pt x="1" y="23313"/>
                  </a:lnTo>
                  <a:lnTo>
                    <a:pt x="3872" y="37300"/>
                  </a:lnTo>
                  <a:lnTo>
                    <a:pt x="17155" y="40819"/>
                  </a:lnTo>
                  <a:lnTo>
                    <a:pt x="40204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77" name="Google Shape;77;p6"/>
            <p:cNvSpPr/>
            <p:nvPr/>
          </p:nvSpPr>
          <p:spPr>
            <a:xfrm>
              <a:off x="4380700" y="3435900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17507" y="1"/>
                  </a:moveTo>
                  <a:lnTo>
                    <a:pt x="3520" y="3872"/>
                  </a:lnTo>
                  <a:lnTo>
                    <a:pt x="1" y="17155"/>
                  </a:lnTo>
                  <a:lnTo>
                    <a:pt x="40732" y="40116"/>
                  </a:lnTo>
                  <a:lnTo>
                    <a:pt x="17507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78" name="Google Shape;78;p6"/>
            <p:cNvSpPr/>
            <p:nvPr/>
          </p:nvSpPr>
          <p:spPr>
            <a:xfrm>
              <a:off x="1191725" y="238125"/>
              <a:ext cx="5236550" cy="5238750"/>
            </a:xfrm>
            <a:custGeom>
              <a:rect b="b" l="l" r="r" t="t"/>
              <a:pathLst>
                <a:path extrusionOk="0" h="209550" w="209462">
                  <a:moveTo>
                    <a:pt x="103807" y="20761"/>
                  </a:moveTo>
                  <a:lnTo>
                    <a:pt x="103983" y="105391"/>
                  </a:lnTo>
                  <a:lnTo>
                    <a:pt x="103983" y="105391"/>
                  </a:lnTo>
                  <a:lnTo>
                    <a:pt x="89292" y="85245"/>
                  </a:lnTo>
                  <a:lnTo>
                    <a:pt x="103807" y="20761"/>
                  </a:lnTo>
                  <a:close/>
                  <a:moveTo>
                    <a:pt x="125097" y="89644"/>
                  </a:moveTo>
                  <a:lnTo>
                    <a:pt x="189668" y="104335"/>
                  </a:lnTo>
                  <a:lnTo>
                    <a:pt x="103983" y="105391"/>
                  </a:lnTo>
                  <a:lnTo>
                    <a:pt x="120170" y="124481"/>
                  </a:lnTo>
                  <a:lnTo>
                    <a:pt x="105479" y="188964"/>
                  </a:lnTo>
                  <a:lnTo>
                    <a:pt x="103983" y="105391"/>
                  </a:lnTo>
                  <a:lnTo>
                    <a:pt x="84277" y="120082"/>
                  </a:lnTo>
                  <a:lnTo>
                    <a:pt x="19706" y="105391"/>
                  </a:lnTo>
                  <a:lnTo>
                    <a:pt x="103983" y="105391"/>
                  </a:lnTo>
                  <a:lnTo>
                    <a:pt x="125097" y="89644"/>
                  </a:lnTo>
                  <a:close/>
                  <a:moveTo>
                    <a:pt x="104423" y="0"/>
                  </a:moveTo>
                  <a:lnTo>
                    <a:pt x="82518" y="82078"/>
                  </a:lnTo>
                  <a:lnTo>
                    <a:pt x="0" y="105127"/>
                  </a:lnTo>
                  <a:lnTo>
                    <a:pt x="81902" y="127032"/>
                  </a:lnTo>
                  <a:lnTo>
                    <a:pt x="104951" y="209550"/>
                  </a:lnTo>
                  <a:lnTo>
                    <a:pt x="126856" y="127472"/>
                  </a:lnTo>
                  <a:lnTo>
                    <a:pt x="209462" y="104511"/>
                  </a:lnTo>
                  <a:lnTo>
                    <a:pt x="127384" y="82694"/>
                  </a:lnTo>
                  <a:lnTo>
                    <a:pt x="104423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</p:grpSp>
      <p:sp>
        <p:nvSpPr>
          <p:cNvPr id="79" name="Google Shape;79;p6"/>
          <p:cNvSpPr txBox="1"/>
          <p:nvPr>
            <p:ph type="title"/>
          </p:nvPr>
        </p:nvSpPr>
        <p:spPr>
          <a:xfrm>
            <a:off x="796450" y="845975"/>
            <a:ext cx="35535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80" name="Google Shape;80;p6"/>
          <p:cNvSpPr txBox="1"/>
          <p:nvPr>
            <p:ph idx="1" type="body"/>
          </p:nvPr>
        </p:nvSpPr>
        <p:spPr>
          <a:xfrm>
            <a:off x="796450" y="1792325"/>
            <a:ext cx="3553500" cy="240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➢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9pPr>
          </a:lstStyle>
          <a:p/>
        </p:txBody>
      </p:sp>
      <p:sp>
        <p:nvSpPr>
          <p:cNvPr id="81" name="Google Shape;81;p6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4" name="Google Shape;84;p7"/>
          <p:cNvGrpSpPr/>
          <p:nvPr/>
        </p:nvGrpSpPr>
        <p:grpSpPr>
          <a:xfrm>
            <a:off x="312475" y="304925"/>
            <a:ext cx="8519109" cy="4526109"/>
            <a:chOff x="312475" y="304925"/>
            <a:chExt cx="8519109" cy="4526109"/>
          </a:xfrm>
        </p:grpSpPr>
        <p:sp>
          <p:nvSpPr>
            <p:cNvPr id="85" name="Google Shape;85;p7"/>
            <p:cNvSpPr/>
            <p:nvPr/>
          </p:nvSpPr>
          <p:spPr>
            <a:xfrm>
              <a:off x="548725" y="541175"/>
              <a:ext cx="8046600" cy="4053600"/>
            </a:xfrm>
            <a:prstGeom prst="snip2DiagRect">
              <a:avLst>
                <a:gd fmla="val 0" name="adj1"/>
                <a:gd fmla="val 8729" name="adj2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rotWithShape="0" algn="bl" dist="9525">
                <a:srgbClr val="000000">
                  <a:alpha val="6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7"/>
            <p:cNvSpPr/>
            <p:nvPr/>
          </p:nvSpPr>
          <p:spPr>
            <a:xfrm>
              <a:off x="624925" y="617375"/>
              <a:ext cx="7719575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7" name="Google Shape;87;p7"/>
            <p:cNvSpPr/>
            <p:nvPr/>
          </p:nvSpPr>
          <p:spPr>
            <a:xfrm rot="10800000">
              <a:off x="799550" y="811975"/>
              <a:ext cx="7719575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88" name="Google Shape;88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696875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8294783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0" name="Google Shape;90;p7"/>
          <p:cNvGrpSpPr/>
          <p:nvPr/>
        </p:nvGrpSpPr>
        <p:grpSpPr>
          <a:xfrm>
            <a:off x="4433231" y="1195444"/>
            <a:ext cx="277537" cy="277654"/>
            <a:chOff x="1191725" y="238125"/>
            <a:chExt cx="5236550" cy="5238750"/>
          </a:xfrm>
        </p:grpSpPr>
        <p:sp>
          <p:nvSpPr>
            <p:cNvPr id="91" name="Google Shape;91;p7"/>
            <p:cNvSpPr/>
            <p:nvPr/>
          </p:nvSpPr>
          <p:spPr>
            <a:xfrm>
              <a:off x="2218800" y="1278375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0" y="1"/>
                  </a:moveTo>
                  <a:lnTo>
                    <a:pt x="23225" y="40116"/>
                  </a:lnTo>
                  <a:lnTo>
                    <a:pt x="37212" y="36158"/>
                  </a:lnTo>
                  <a:lnTo>
                    <a:pt x="40731" y="229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92" name="Google Shape;92;p7"/>
            <p:cNvSpPr/>
            <p:nvPr/>
          </p:nvSpPr>
          <p:spPr>
            <a:xfrm>
              <a:off x="2227575" y="3429300"/>
              <a:ext cx="1002925" cy="1018300"/>
            </a:xfrm>
            <a:custGeom>
              <a:rect b="b" l="l" r="r" t="t"/>
              <a:pathLst>
                <a:path extrusionOk="0" h="40732" w="40117">
                  <a:moveTo>
                    <a:pt x="22962" y="1"/>
                  </a:moveTo>
                  <a:lnTo>
                    <a:pt x="1" y="40732"/>
                  </a:lnTo>
                  <a:lnTo>
                    <a:pt x="40116" y="17595"/>
                  </a:lnTo>
                  <a:lnTo>
                    <a:pt x="36158" y="3608"/>
                  </a:lnTo>
                  <a:lnTo>
                    <a:pt x="22962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93" name="Google Shape;93;p7"/>
            <p:cNvSpPr/>
            <p:nvPr/>
          </p:nvSpPr>
          <p:spPr>
            <a:xfrm>
              <a:off x="4385100" y="1267400"/>
              <a:ext cx="1005125" cy="1020500"/>
            </a:xfrm>
            <a:custGeom>
              <a:rect b="b" l="l" r="r" t="t"/>
              <a:pathLst>
                <a:path extrusionOk="0" h="40820" w="40205">
                  <a:moveTo>
                    <a:pt x="40204" y="0"/>
                  </a:moveTo>
                  <a:lnTo>
                    <a:pt x="1" y="23313"/>
                  </a:lnTo>
                  <a:lnTo>
                    <a:pt x="3872" y="37300"/>
                  </a:lnTo>
                  <a:lnTo>
                    <a:pt x="17155" y="40819"/>
                  </a:lnTo>
                  <a:lnTo>
                    <a:pt x="40204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94" name="Google Shape;94;p7"/>
            <p:cNvSpPr/>
            <p:nvPr/>
          </p:nvSpPr>
          <p:spPr>
            <a:xfrm>
              <a:off x="4380700" y="3435900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17507" y="1"/>
                  </a:moveTo>
                  <a:lnTo>
                    <a:pt x="3520" y="3872"/>
                  </a:lnTo>
                  <a:lnTo>
                    <a:pt x="1" y="17155"/>
                  </a:lnTo>
                  <a:lnTo>
                    <a:pt x="40732" y="40116"/>
                  </a:lnTo>
                  <a:lnTo>
                    <a:pt x="17507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95" name="Google Shape;95;p7"/>
            <p:cNvSpPr/>
            <p:nvPr/>
          </p:nvSpPr>
          <p:spPr>
            <a:xfrm>
              <a:off x="1191725" y="238125"/>
              <a:ext cx="5236550" cy="5238750"/>
            </a:xfrm>
            <a:custGeom>
              <a:rect b="b" l="l" r="r" t="t"/>
              <a:pathLst>
                <a:path extrusionOk="0" h="209550" w="209462">
                  <a:moveTo>
                    <a:pt x="103807" y="20761"/>
                  </a:moveTo>
                  <a:lnTo>
                    <a:pt x="103983" y="105391"/>
                  </a:lnTo>
                  <a:lnTo>
                    <a:pt x="103983" y="105391"/>
                  </a:lnTo>
                  <a:lnTo>
                    <a:pt x="89292" y="85245"/>
                  </a:lnTo>
                  <a:lnTo>
                    <a:pt x="103807" y="20761"/>
                  </a:lnTo>
                  <a:close/>
                  <a:moveTo>
                    <a:pt x="125097" y="89644"/>
                  </a:moveTo>
                  <a:lnTo>
                    <a:pt x="189668" y="104335"/>
                  </a:lnTo>
                  <a:lnTo>
                    <a:pt x="103983" y="105391"/>
                  </a:lnTo>
                  <a:lnTo>
                    <a:pt x="120170" y="124481"/>
                  </a:lnTo>
                  <a:lnTo>
                    <a:pt x="105479" y="188964"/>
                  </a:lnTo>
                  <a:lnTo>
                    <a:pt x="103983" y="105391"/>
                  </a:lnTo>
                  <a:lnTo>
                    <a:pt x="84277" y="120082"/>
                  </a:lnTo>
                  <a:lnTo>
                    <a:pt x="19706" y="105391"/>
                  </a:lnTo>
                  <a:lnTo>
                    <a:pt x="103983" y="105391"/>
                  </a:lnTo>
                  <a:lnTo>
                    <a:pt x="125097" y="89644"/>
                  </a:lnTo>
                  <a:close/>
                  <a:moveTo>
                    <a:pt x="104423" y="0"/>
                  </a:moveTo>
                  <a:lnTo>
                    <a:pt x="82518" y="82078"/>
                  </a:lnTo>
                  <a:lnTo>
                    <a:pt x="0" y="105127"/>
                  </a:lnTo>
                  <a:lnTo>
                    <a:pt x="81902" y="127032"/>
                  </a:lnTo>
                  <a:lnTo>
                    <a:pt x="104951" y="209550"/>
                  </a:lnTo>
                  <a:lnTo>
                    <a:pt x="126856" y="127472"/>
                  </a:lnTo>
                  <a:lnTo>
                    <a:pt x="209462" y="104511"/>
                  </a:lnTo>
                  <a:lnTo>
                    <a:pt x="127384" y="82694"/>
                  </a:lnTo>
                  <a:lnTo>
                    <a:pt x="104423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</p:grpSp>
      <p:sp>
        <p:nvSpPr>
          <p:cNvPr id="96" name="Google Shape;96;p7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97" name="Google Shape;97;p7"/>
          <p:cNvSpPr txBox="1"/>
          <p:nvPr>
            <p:ph idx="1" type="body"/>
          </p:nvPr>
        </p:nvSpPr>
        <p:spPr>
          <a:xfrm>
            <a:off x="1003200" y="1563725"/>
            <a:ext cx="3356700" cy="280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➢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9pPr>
          </a:lstStyle>
          <a:p/>
        </p:txBody>
      </p:sp>
      <p:sp>
        <p:nvSpPr>
          <p:cNvPr id="98" name="Google Shape;98;p7"/>
          <p:cNvSpPr txBox="1"/>
          <p:nvPr>
            <p:ph idx="2" type="body"/>
          </p:nvPr>
        </p:nvSpPr>
        <p:spPr>
          <a:xfrm>
            <a:off x="4784110" y="1563725"/>
            <a:ext cx="3356700" cy="280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➢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9pPr>
          </a:lstStyle>
          <a:p/>
        </p:txBody>
      </p:sp>
      <p:sp>
        <p:nvSpPr>
          <p:cNvPr id="99" name="Google Shape;99;p7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8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2" name="Google Shape;102;p8"/>
          <p:cNvGrpSpPr/>
          <p:nvPr/>
        </p:nvGrpSpPr>
        <p:grpSpPr>
          <a:xfrm>
            <a:off x="312475" y="304925"/>
            <a:ext cx="8519109" cy="4526109"/>
            <a:chOff x="312475" y="304925"/>
            <a:chExt cx="8519109" cy="4526109"/>
          </a:xfrm>
        </p:grpSpPr>
        <p:sp>
          <p:nvSpPr>
            <p:cNvPr id="103" name="Google Shape;103;p8"/>
            <p:cNvSpPr/>
            <p:nvPr/>
          </p:nvSpPr>
          <p:spPr>
            <a:xfrm>
              <a:off x="548725" y="541175"/>
              <a:ext cx="8046600" cy="4053600"/>
            </a:xfrm>
            <a:prstGeom prst="snip2DiagRect">
              <a:avLst>
                <a:gd fmla="val 0" name="adj1"/>
                <a:gd fmla="val 8729" name="adj2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rotWithShape="0" algn="bl" dist="9525">
                <a:srgbClr val="000000">
                  <a:alpha val="6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8"/>
            <p:cNvSpPr/>
            <p:nvPr/>
          </p:nvSpPr>
          <p:spPr>
            <a:xfrm>
              <a:off x="624925" y="617375"/>
              <a:ext cx="7719575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05" name="Google Shape;105;p8"/>
            <p:cNvSpPr/>
            <p:nvPr/>
          </p:nvSpPr>
          <p:spPr>
            <a:xfrm rot="10800000">
              <a:off x="799550" y="811975"/>
              <a:ext cx="7719575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106" name="Google Shape;106;p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696875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" name="Google Shape;107;p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8294783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8" name="Google Shape;108;p8"/>
          <p:cNvGrpSpPr/>
          <p:nvPr/>
        </p:nvGrpSpPr>
        <p:grpSpPr>
          <a:xfrm>
            <a:off x="4433231" y="1195444"/>
            <a:ext cx="277537" cy="277654"/>
            <a:chOff x="1191725" y="238125"/>
            <a:chExt cx="5236550" cy="5238750"/>
          </a:xfrm>
        </p:grpSpPr>
        <p:sp>
          <p:nvSpPr>
            <p:cNvPr id="109" name="Google Shape;109;p8"/>
            <p:cNvSpPr/>
            <p:nvPr/>
          </p:nvSpPr>
          <p:spPr>
            <a:xfrm>
              <a:off x="2218800" y="1278375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0" y="1"/>
                  </a:moveTo>
                  <a:lnTo>
                    <a:pt x="23225" y="40116"/>
                  </a:lnTo>
                  <a:lnTo>
                    <a:pt x="37212" y="36158"/>
                  </a:lnTo>
                  <a:lnTo>
                    <a:pt x="40731" y="229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10" name="Google Shape;110;p8"/>
            <p:cNvSpPr/>
            <p:nvPr/>
          </p:nvSpPr>
          <p:spPr>
            <a:xfrm>
              <a:off x="2227575" y="3429300"/>
              <a:ext cx="1002925" cy="1018300"/>
            </a:xfrm>
            <a:custGeom>
              <a:rect b="b" l="l" r="r" t="t"/>
              <a:pathLst>
                <a:path extrusionOk="0" h="40732" w="40117">
                  <a:moveTo>
                    <a:pt x="22962" y="1"/>
                  </a:moveTo>
                  <a:lnTo>
                    <a:pt x="1" y="40732"/>
                  </a:lnTo>
                  <a:lnTo>
                    <a:pt x="40116" y="17595"/>
                  </a:lnTo>
                  <a:lnTo>
                    <a:pt x="36158" y="3608"/>
                  </a:lnTo>
                  <a:lnTo>
                    <a:pt x="22962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11" name="Google Shape;111;p8"/>
            <p:cNvSpPr/>
            <p:nvPr/>
          </p:nvSpPr>
          <p:spPr>
            <a:xfrm>
              <a:off x="4385100" y="1267400"/>
              <a:ext cx="1005125" cy="1020500"/>
            </a:xfrm>
            <a:custGeom>
              <a:rect b="b" l="l" r="r" t="t"/>
              <a:pathLst>
                <a:path extrusionOk="0" h="40820" w="40205">
                  <a:moveTo>
                    <a:pt x="40204" y="0"/>
                  </a:moveTo>
                  <a:lnTo>
                    <a:pt x="1" y="23313"/>
                  </a:lnTo>
                  <a:lnTo>
                    <a:pt x="3872" y="37300"/>
                  </a:lnTo>
                  <a:lnTo>
                    <a:pt x="17155" y="40819"/>
                  </a:lnTo>
                  <a:lnTo>
                    <a:pt x="40204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12" name="Google Shape;112;p8"/>
            <p:cNvSpPr/>
            <p:nvPr/>
          </p:nvSpPr>
          <p:spPr>
            <a:xfrm>
              <a:off x="4380700" y="3435900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17507" y="1"/>
                  </a:moveTo>
                  <a:lnTo>
                    <a:pt x="3520" y="3872"/>
                  </a:lnTo>
                  <a:lnTo>
                    <a:pt x="1" y="17155"/>
                  </a:lnTo>
                  <a:lnTo>
                    <a:pt x="40732" y="40116"/>
                  </a:lnTo>
                  <a:lnTo>
                    <a:pt x="17507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13" name="Google Shape;113;p8"/>
            <p:cNvSpPr/>
            <p:nvPr/>
          </p:nvSpPr>
          <p:spPr>
            <a:xfrm>
              <a:off x="1191725" y="238125"/>
              <a:ext cx="5236550" cy="5238750"/>
            </a:xfrm>
            <a:custGeom>
              <a:rect b="b" l="l" r="r" t="t"/>
              <a:pathLst>
                <a:path extrusionOk="0" h="209550" w="209462">
                  <a:moveTo>
                    <a:pt x="103807" y="20761"/>
                  </a:moveTo>
                  <a:lnTo>
                    <a:pt x="103983" y="105391"/>
                  </a:lnTo>
                  <a:lnTo>
                    <a:pt x="103983" y="105391"/>
                  </a:lnTo>
                  <a:lnTo>
                    <a:pt x="89292" y="85245"/>
                  </a:lnTo>
                  <a:lnTo>
                    <a:pt x="103807" y="20761"/>
                  </a:lnTo>
                  <a:close/>
                  <a:moveTo>
                    <a:pt x="125097" y="89644"/>
                  </a:moveTo>
                  <a:lnTo>
                    <a:pt x="189668" y="104335"/>
                  </a:lnTo>
                  <a:lnTo>
                    <a:pt x="103983" y="105391"/>
                  </a:lnTo>
                  <a:lnTo>
                    <a:pt x="120170" y="124481"/>
                  </a:lnTo>
                  <a:lnTo>
                    <a:pt x="105479" y="188964"/>
                  </a:lnTo>
                  <a:lnTo>
                    <a:pt x="103983" y="105391"/>
                  </a:lnTo>
                  <a:lnTo>
                    <a:pt x="84277" y="120082"/>
                  </a:lnTo>
                  <a:lnTo>
                    <a:pt x="19706" y="105391"/>
                  </a:lnTo>
                  <a:lnTo>
                    <a:pt x="103983" y="105391"/>
                  </a:lnTo>
                  <a:lnTo>
                    <a:pt x="125097" y="89644"/>
                  </a:lnTo>
                  <a:close/>
                  <a:moveTo>
                    <a:pt x="104423" y="0"/>
                  </a:moveTo>
                  <a:lnTo>
                    <a:pt x="82518" y="82078"/>
                  </a:lnTo>
                  <a:lnTo>
                    <a:pt x="0" y="105127"/>
                  </a:lnTo>
                  <a:lnTo>
                    <a:pt x="81902" y="127032"/>
                  </a:lnTo>
                  <a:lnTo>
                    <a:pt x="104951" y="209550"/>
                  </a:lnTo>
                  <a:lnTo>
                    <a:pt x="126856" y="127472"/>
                  </a:lnTo>
                  <a:lnTo>
                    <a:pt x="209462" y="104511"/>
                  </a:lnTo>
                  <a:lnTo>
                    <a:pt x="127384" y="82694"/>
                  </a:lnTo>
                  <a:lnTo>
                    <a:pt x="104423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</p:grpSp>
      <p:sp>
        <p:nvSpPr>
          <p:cNvPr id="114" name="Google Shape;114;p8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15" name="Google Shape;115;p8"/>
          <p:cNvSpPr txBox="1"/>
          <p:nvPr>
            <p:ph idx="1" type="body"/>
          </p:nvPr>
        </p:nvSpPr>
        <p:spPr>
          <a:xfrm>
            <a:off x="1003200" y="1563725"/>
            <a:ext cx="2233800" cy="274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➢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9pPr>
          </a:lstStyle>
          <a:p/>
        </p:txBody>
      </p:sp>
      <p:sp>
        <p:nvSpPr>
          <p:cNvPr id="116" name="Google Shape;116;p8"/>
          <p:cNvSpPr txBox="1"/>
          <p:nvPr>
            <p:ph idx="2" type="body"/>
          </p:nvPr>
        </p:nvSpPr>
        <p:spPr>
          <a:xfrm>
            <a:off x="3455100" y="1563725"/>
            <a:ext cx="2233800" cy="274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➢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9pPr>
          </a:lstStyle>
          <a:p/>
        </p:txBody>
      </p:sp>
      <p:sp>
        <p:nvSpPr>
          <p:cNvPr id="117" name="Google Shape;117;p8"/>
          <p:cNvSpPr txBox="1"/>
          <p:nvPr>
            <p:ph idx="3" type="body"/>
          </p:nvPr>
        </p:nvSpPr>
        <p:spPr>
          <a:xfrm>
            <a:off x="5907003" y="1563725"/>
            <a:ext cx="2233800" cy="274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➢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9pPr>
          </a:lstStyle>
          <a:p/>
        </p:txBody>
      </p:sp>
      <p:sp>
        <p:nvSpPr>
          <p:cNvPr id="118" name="Google Shape;118;p8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9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1" name="Google Shape;121;p9"/>
          <p:cNvGrpSpPr/>
          <p:nvPr/>
        </p:nvGrpSpPr>
        <p:grpSpPr>
          <a:xfrm>
            <a:off x="312475" y="304925"/>
            <a:ext cx="8519109" cy="4526109"/>
            <a:chOff x="312475" y="304925"/>
            <a:chExt cx="8519109" cy="4526109"/>
          </a:xfrm>
        </p:grpSpPr>
        <p:sp>
          <p:nvSpPr>
            <p:cNvPr id="122" name="Google Shape;122;p9"/>
            <p:cNvSpPr/>
            <p:nvPr/>
          </p:nvSpPr>
          <p:spPr>
            <a:xfrm>
              <a:off x="548725" y="541175"/>
              <a:ext cx="8046600" cy="4053600"/>
            </a:xfrm>
            <a:prstGeom prst="snip2DiagRect">
              <a:avLst>
                <a:gd fmla="val 0" name="adj1"/>
                <a:gd fmla="val 8729" name="adj2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rotWithShape="0" algn="bl" dist="9525">
                <a:srgbClr val="000000">
                  <a:alpha val="6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9"/>
            <p:cNvSpPr/>
            <p:nvPr/>
          </p:nvSpPr>
          <p:spPr>
            <a:xfrm>
              <a:off x="624925" y="617375"/>
              <a:ext cx="7719575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24" name="Google Shape;124;p9"/>
            <p:cNvSpPr/>
            <p:nvPr/>
          </p:nvSpPr>
          <p:spPr>
            <a:xfrm rot="10800000">
              <a:off x="799550" y="811975"/>
              <a:ext cx="7719575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125" name="Google Shape;125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696875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8294783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7" name="Google Shape;127;p9"/>
          <p:cNvGrpSpPr/>
          <p:nvPr/>
        </p:nvGrpSpPr>
        <p:grpSpPr>
          <a:xfrm>
            <a:off x="4433231" y="1195444"/>
            <a:ext cx="277537" cy="277654"/>
            <a:chOff x="1191725" y="238125"/>
            <a:chExt cx="5236550" cy="5238750"/>
          </a:xfrm>
        </p:grpSpPr>
        <p:sp>
          <p:nvSpPr>
            <p:cNvPr id="128" name="Google Shape;128;p9"/>
            <p:cNvSpPr/>
            <p:nvPr/>
          </p:nvSpPr>
          <p:spPr>
            <a:xfrm>
              <a:off x="2218800" y="1278375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0" y="1"/>
                  </a:moveTo>
                  <a:lnTo>
                    <a:pt x="23225" y="40116"/>
                  </a:lnTo>
                  <a:lnTo>
                    <a:pt x="37212" y="36158"/>
                  </a:lnTo>
                  <a:lnTo>
                    <a:pt x="40731" y="229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29" name="Google Shape;129;p9"/>
            <p:cNvSpPr/>
            <p:nvPr/>
          </p:nvSpPr>
          <p:spPr>
            <a:xfrm>
              <a:off x="2227575" y="3429300"/>
              <a:ext cx="1002925" cy="1018300"/>
            </a:xfrm>
            <a:custGeom>
              <a:rect b="b" l="l" r="r" t="t"/>
              <a:pathLst>
                <a:path extrusionOk="0" h="40732" w="40117">
                  <a:moveTo>
                    <a:pt x="22962" y="1"/>
                  </a:moveTo>
                  <a:lnTo>
                    <a:pt x="1" y="40732"/>
                  </a:lnTo>
                  <a:lnTo>
                    <a:pt x="40116" y="17595"/>
                  </a:lnTo>
                  <a:lnTo>
                    <a:pt x="36158" y="3608"/>
                  </a:lnTo>
                  <a:lnTo>
                    <a:pt x="22962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30" name="Google Shape;130;p9"/>
            <p:cNvSpPr/>
            <p:nvPr/>
          </p:nvSpPr>
          <p:spPr>
            <a:xfrm>
              <a:off x="4385100" y="1267400"/>
              <a:ext cx="1005125" cy="1020500"/>
            </a:xfrm>
            <a:custGeom>
              <a:rect b="b" l="l" r="r" t="t"/>
              <a:pathLst>
                <a:path extrusionOk="0" h="40820" w="40205">
                  <a:moveTo>
                    <a:pt x="40204" y="0"/>
                  </a:moveTo>
                  <a:lnTo>
                    <a:pt x="1" y="23313"/>
                  </a:lnTo>
                  <a:lnTo>
                    <a:pt x="3872" y="37300"/>
                  </a:lnTo>
                  <a:lnTo>
                    <a:pt x="17155" y="40819"/>
                  </a:lnTo>
                  <a:lnTo>
                    <a:pt x="40204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31" name="Google Shape;131;p9"/>
            <p:cNvSpPr/>
            <p:nvPr/>
          </p:nvSpPr>
          <p:spPr>
            <a:xfrm>
              <a:off x="4380700" y="3435900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17507" y="1"/>
                  </a:moveTo>
                  <a:lnTo>
                    <a:pt x="3520" y="3872"/>
                  </a:lnTo>
                  <a:lnTo>
                    <a:pt x="1" y="17155"/>
                  </a:lnTo>
                  <a:lnTo>
                    <a:pt x="40732" y="40116"/>
                  </a:lnTo>
                  <a:lnTo>
                    <a:pt x="17507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32" name="Google Shape;132;p9"/>
            <p:cNvSpPr/>
            <p:nvPr/>
          </p:nvSpPr>
          <p:spPr>
            <a:xfrm>
              <a:off x="1191725" y="238125"/>
              <a:ext cx="5236550" cy="5238750"/>
            </a:xfrm>
            <a:custGeom>
              <a:rect b="b" l="l" r="r" t="t"/>
              <a:pathLst>
                <a:path extrusionOk="0" h="209550" w="209462">
                  <a:moveTo>
                    <a:pt x="103807" y="20761"/>
                  </a:moveTo>
                  <a:lnTo>
                    <a:pt x="103983" y="105391"/>
                  </a:lnTo>
                  <a:lnTo>
                    <a:pt x="103983" y="105391"/>
                  </a:lnTo>
                  <a:lnTo>
                    <a:pt x="89292" y="85245"/>
                  </a:lnTo>
                  <a:lnTo>
                    <a:pt x="103807" y="20761"/>
                  </a:lnTo>
                  <a:close/>
                  <a:moveTo>
                    <a:pt x="125097" y="89644"/>
                  </a:moveTo>
                  <a:lnTo>
                    <a:pt x="189668" y="104335"/>
                  </a:lnTo>
                  <a:lnTo>
                    <a:pt x="103983" y="105391"/>
                  </a:lnTo>
                  <a:lnTo>
                    <a:pt x="120170" y="124481"/>
                  </a:lnTo>
                  <a:lnTo>
                    <a:pt x="105479" y="188964"/>
                  </a:lnTo>
                  <a:lnTo>
                    <a:pt x="103983" y="105391"/>
                  </a:lnTo>
                  <a:lnTo>
                    <a:pt x="84277" y="120082"/>
                  </a:lnTo>
                  <a:lnTo>
                    <a:pt x="19706" y="105391"/>
                  </a:lnTo>
                  <a:lnTo>
                    <a:pt x="103983" y="105391"/>
                  </a:lnTo>
                  <a:lnTo>
                    <a:pt x="125097" y="89644"/>
                  </a:lnTo>
                  <a:close/>
                  <a:moveTo>
                    <a:pt x="104423" y="0"/>
                  </a:moveTo>
                  <a:lnTo>
                    <a:pt x="82518" y="82078"/>
                  </a:lnTo>
                  <a:lnTo>
                    <a:pt x="0" y="105127"/>
                  </a:lnTo>
                  <a:lnTo>
                    <a:pt x="81902" y="127032"/>
                  </a:lnTo>
                  <a:lnTo>
                    <a:pt x="104951" y="209550"/>
                  </a:lnTo>
                  <a:lnTo>
                    <a:pt x="126856" y="127472"/>
                  </a:lnTo>
                  <a:lnTo>
                    <a:pt x="209462" y="104511"/>
                  </a:lnTo>
                  <a:lnTo>
                    <a:pt x="127384" y="82694"/>
                  </a:lnTo>
                  <a:lnTo>
                    <a:pt x="104423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</p:grpSp>
      <p:sp>
        <p:nvSpPr>
          <p:cNvPr id="133" name="Google Shape;133;p9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34" name="Google Shape;134;p9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0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7" name="Google Shape;137;p10"/>
          <p:cNvGrpSpPr/>
          <p:nvPr/>
        </p:nvGrpSpPr>
        <p:grpSpPr>
          <a:xfrm>
            <a:off x="312475" y="304925"/>
            <a:ext cx="8519109" cy="4526109"/>
            <a:chOff x="312475" y="304925"/>
            <a:chExt cx="8519109" cy="4526109"/>
          </a:xfrm>
        </p:grpSpPr>
        <p:sp>
          <p:nvSpPr>
            <p:cNvPr id="138" name="Google Shape;138;p10"/>
            <p:cNvSpPr/>
            <p:nvPr/>
          </p:nvSpPr>
          <p:spPr>
            <a:xfrm>
              <a:off x="548725" y="541175"/>
              <a:ext cx="8046600" cy="4053600"/>
            </a:xfrm>
            <a:prstGeom prst="snip2DiagRect">
              <a:avLst>
                <a:gd fmla="val 0" name="adj1"/>
                <a:gd fmla="val 8729" name="adj2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rotWithShape="0" algn="bl" dist="9525">
                <a:srgbClr val="000000">
                  <a:alpha val="6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0"/>
            <p:cNvSpPr/>
            <p:nvPr/>
          </p:nvSpPr>
          <p:spPr>
            <a:xfrm>
              <a:off x="624925" y="617375"/>
              <a:ext cx="7719575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40" name="Google Shape;140;p10"/>
            <p:cNvSpPr/>
            <p:nvPr/>
          </p:nvSpPr>
          <p:spPr>
            <a:xfrm rot="10800000">
              <a:off x="799550" y="811975"/>
              <a:ext cx="7719575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141" name="Google Shape;141;p1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696875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1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8294783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3" name="Google Shape;143;p10"/>
          <p:cNvGrpSpPr/>
          <p:nvPr/>
        </p:nvGrpSpPr>
        <p:grpSpPr>
          <a:xfrm>
            <a:off x="4433231" y="3823844"/>
            <a:ext cx="277537" cy="277654"/>
            <a:chOff x="1191725" y="238125"/>
            <a:chExt cx="5236550" cy="5238750"/>
          </a:xfrm>
        </p:grpSpPr>
        <p:sp>
          <p:nvSpPr>
            <p:cNvPr id="144" name="Google Shape;144;p10"/>
            <p:cNvSpPr/>
            <p:nvPr/>
          </p:nvSpPr>
          <p:spPr>
            <a:xfrm>
              <a:off x="2218800" y="1278375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0" y="1"/>
                  </a:moveTo>
                  <a:lnTo>
                    <a:pt x="23225" y="40116"/>
                  </a:lnTo>
                  <a:lnTo>
                    <a:pt x="37212" y="36158"/>
                  </a:lnTo>
                  <a:lnTo>
                    <a:pt x="40731" y="229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45" name="Google Shape;145;p10"/>
            <p:cNvSpPr/>
            <p:nvPr/>
          </p:nvSpPr>
          <p:spPr>
            <a:xfrm>
              <a:off x="2227575" y="3429300"/>
              <a:ext cx="1002925" cy="1018300"/>
            </a:xfrm>
            <a:custGeom>
              <a:rect b="b" l="l" r="r" t="t"/>
              <a:pathLst>
                <a:path extrusionOk="0" h="40732" w="40117">
                  <a:moveTo>
                    <a:pt x="22962" y="1"/>
                  </a:moveTo>
                  <a:lnTo>
                    <a:pt x="1" y="40732"/>
                  </a:lnTo>
                  <a:lnTo>
                    <a:pt x="40116" y="17595"/>
                  </a:lnTo>
                  <a:lnTo>
                    <a:pt x="36158" y="3608"/>
                  </a:lnTo>
                  <a:lnTo>
                    <a:pt x="22962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46" name="Google Shape;146;p10"/>
            <p:cNvSpPr/>
            <p:nvPr/>
          </p:nvSpPr>
          <p:spPr>
            <a:xfrm>
              <a:off x="4385100" y="1267400"/>
              <a:ext cx="1005125" cy="1020500"/>
            </a:xfrm>
            <a:custGeom>
              <a:rect b="b" l="l" r="r" t="t"/>
              <a:pathLst>
                <a:path extrusionOk="0" h="40820" w="40205">
                  <a:moveTo>
                    <a:pt x="40204" y="0"/>
                  </a:moveTo>
                  <a:lnTo>
                    <a:pt x="1" y="23313"/>
                  </a:lnTo>
                  <a:lnTo>
                    <a:pt x="3872" y="37300"/>
                  </a:lnTo>
                  <a:lnTo>
                    <a:pt x="17155" y="40819"/>
                  </a:lnTo>
                  <a:lnTo>
                    <a:pt x="40204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47" name="Google Shape;147;p10"/>
            <p:cNvSpPr/>
            <p:nvPr/>
          </p:nvSpPr>
          <p:spPr>
            <a:xfrm>
              <a:off x="4380700" y="3435900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17507" y="1"/>
                  </a:moveTo>
                  <a:lnTo>
                    <a:pt x="3520" y="3872"/>
                  </a:lnTo>
                  <a:lnTo>
                    <a:pt x="1" y="17155"/>
                  </a:lnTo>
                  <a:lnTo>
                    <a:pt x="40732" y="40116"/>
                  </a:lnTo>
                  <a:lnTo>
                    <a:pt x="17507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48" name="Google Shape;148;p10"/>
            <p:cNvSpPr/>
            <p:nvPr/>
          </p:nvSpPr>
          <p:spPr>
            <a:xfrm>
              <a:off x="1191725" y="238125"/>
              <a:ext cx="5236550" cy="5238750"/>
            </a:xfrm>
            <a:custGeom>
              <a:rect b="b" l="l" r="r" t="t"/>
              <a:pathLst>
                <a:path extrusionOk="0" h="209550" w="209462">
                  <a:moveTo>
                    <a:pt x="103807" y="20761"/>
                  </a:moveTo>
                  <a:lnTo>
                    <a:pt x="103983" y="105391"/>
                  </a:lnTo>
                  <a:lnTo>
                    <a:pt x="103983" y="105391"/>
                  </a:lnTo>
                  <a:lnTo>
                    <a:pt x="89292" y="85245"/>
                  </a:lnTo>
                  <a:lnTo>
                    <a:pt x="103807" y="20761"/>
                  </a:lnTo>
                  <a:close/>
                  <a:moveTo>
                    <a:pt x="125097" y="89644"/>
                  </a:moveTo>
                  <a:lnTo>
                    <a:pt x="189668" y="104335"/>
                  </a:lnTo>
                  <a:lnTo>
                    <a:pt x="103983" y="105391"/>
                  </a:lnTo>
                  <a:lnTo>
                    <a:pt x="120170" y="124481"/>
                  </a:lnTo>
                  <a:lnTo>
                    <a:pt x="105479" y="188964"/>
                  </a:lnTo>
                  <a:lnTo>
                    <a:pt x="103983" y="105391"/>
                  </a:lnTo>
                  <a:lnTo>
                    <a:pt x="84277" y="120082"/>
                  </a:lnTo>
                  <a:lnTo>
                    <a:pt x="19706" y="105391"/>
                  </a:lnTo>
                  <a:lnTo>
                    <a:pt x="103983" y="105391"/>
                  </a:lnTo>
                  <a:lnTo>
                    <a:pt x="125097" y="89644"/>
                  </a:lnTo>
                  <a:close/>
                  <a:moveTo>
                    <a:pt x="104423" y="0"/>
                  </a:moveTo>
                  <a:lnTo>
                    <a:pt x="82518" y="82078"/>
                  </a:lnTo>
                  <a:lnTo>
                    <a:pt x="0" y="105127"/>
                  </a:lnTo>
                  <a:lnTo>
                    <a:pt x="81902" y="127032"/>
                  </a:lnTo>
                  <a:lnTo>
                    <a:pt x="104951" y="209550"/>
                  </a:lnTo>
                  <a:lnTo>
                    <a:pt x="126856" y="127472"/>
                  </a:lnTo>
                  <a:lnTo>
                    <a:pt x="209462" y="104511"/>
                  </a:lnTo>
                  <a:lnTo>
                    <a:pt x="127384" y="82694"/>
                  </a:lnTo>
                  <a:lnTo>
                    <a:pt x="104423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</p:grpSp>
      <p:sp>
        <p:nvSpPr>
          <p:cNvPr id="149" name="Google Shape;149;p10"/>
          <p:cNvSpPr txBox="1"/>
          <p:nvPr>
            <p:ph idx="1" type="body"/>
          </p:nvPr>
        </p:nvSpPr>
        <p:spPr>
          <a:xfrm>
            <a:off x="735200" y="4101500"/>
            <a:ext cx="7673700" cy="27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Clr>
                <a:srgbClr val="8A9BA6"/>
              </a:buClr>
              <a:buSzPts val="1400"/>
              <a:buNone/>
              <a:defRPr i="1" sz="1400">
                <a:solidFill>
                  <a:srgbClr val="8A9BA6"/>
                </a:solidFill>
              </a:defRPr>
            </a:lvl1pPr>
          </a:lstStyle>
          <a:p/>
        </p:txBody>
      </p:sp>
      <p:sp>
        <p:nvSpPr>
          <p:cNvPr id="150" name="Google Shape;150;p10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1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3" name="Google Shape;153;p11"/>
          <p:cNvGrpSpPr/>
          <p:nvPr/>
        </p:nvGrpSpPr>
        <p:grpSpPr>
          <a:xfrm>
            <a:off x="312475" y="304925"/>
            <a:ext cx="8519109" cy="4526109"/>
            <a:chOff x="312475" y="304925"/>
            <a:chExt cx="8519109" cy="4526109"/>
          </a:xfrm>
        </p:grpSpPr>
        <p:sp>
          <p:nvSpPr>
            <p:cNvPr id="154" name="Google Shape;154;p11"/>
            <p:cNvSpPr/>
            <p:nvPr/>
          </p:nvSpPr>
          <p:spPr>
            <a:xfrm>
              <a:off x="548725" y="541175"/>
              <a:ext cx="8046600" cy="4053600"/>
            </a:xfrm>
            <a:prstGeom prst="snip2DiagRect">
              <a:avLst>
                <a:gd fmla="val 0" name="adj1"/>
                <a:gd fmla="val 8729" name="adj2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rotWithShape="0" algn="bl" dist="9525">
                <a:srgbClr val="000000">
                  <a:alpha val="6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1"/>
            <p:cNvSpPr/>
            <p:nvPr/>
          </p:nvSpPr>
          <p:spPr>
            <a:xfrm>
              <a:off x="624925" y="617375"/>
              <a:ext cx="7719575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56" name="Google Shape;156;p11"/>
            <p:cNvSpPr/>
            <p:nvPr/>
          </p:nvSpPr>
          <p:spPr>
            <a:xfrm rot="10800000">
              <a:off x="799550" y="811975"/>
              <a:ext cx="7719575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157" name="Google Shape;157;p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696875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8" name="Google Shape;158;p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8294783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9" name="Google Shape;159;p11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background">
  <p:cSld name="BLANK_2">
    <p:bg>
      <p:bgPr>
        <a:solidFill>
          <a:srgbClr val="B0C6D3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2"/>
          <p:cNvSpPr/>
          <p:nvPr/>
        </p:nvSpPr>
        <p:spPr>
          <a:xfrm>
            <a:off x="-7650" y="-7650"/>
            <a:ext cx="9151500" cy="5151300"/>
          </a:xfrm>
          <a:prstGeom prst="frame">
            <a:avLst>
              <a:gd fmla="val 4756" name="adj1"/>
            </a:avLst>
          </a:prstGeom>
          <a:solidFill>
            <a:srgbClr val="F2EDD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grpSp>
        <p:nvGrpSpPr>
          <p:cNvPr id="162" name="Google Shape;162;p12"/>
          <p:cNvGrpSpPr/>
          <p:nvPr/>
        </p:nvGrpSpPr>
        <p:grpSpPr>
          <a:xfrm>
            <a:off x="114491" y="106842"/>
            <a:ext cx="1127645" cy="1153976"/>
            <a:chOff x="152400" y="152400"/>
            <a:chExt cx="1127645" cy="1153976"/>
          </a:xfrm>
        </p:grpSpPr>
        <p:sp>
          <p:nvSpPr>
            <p:cNvPr id="163" name="Google Shape;163;p12"/>
            <p:cNvSpPr/>
            <p:nvPr/>
          </p:nvSpPr>
          <p:spPr>
            <a:xfrm>
              <a:off x="152400" y="152400"/>
              <a:ext cx="921300" cy="921300"/>
            </a:xfrm>
            <a:prstGeom prst="diagStrip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28575" rotWithShape="0" algn="bl" dir="2700000" dist="95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4" name="Google Shape;164;p12"/>
            <p:cNvPicPr preferRelativeResize="0"/>
            <p:nvPr/>
          </p:nvPicPr>
          <p:blipFill>
            <a:blip r:embed="rId2">
              <a:alphaModFix amt="70000"/>
            </a:blip>
            <a:stretch>
              <a:fillRect/>
            </a:stretch>
          </p:blipFill>
          <p:spPr>
            <a:xfrm rot="5400000">
              <a:off x="745611" y="-256999"/>
              <a:ext cx="125035" cy="943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5" name="Google Shape;165;p12"/>
            <p:cNvPicPr preferRelativeResize="0"/>
            <p:nvPr/>
          </p:nvPicPr>
          <p:blipFill>
            <a:blip r:embed="rId2">
              <a:alphaModFix amt="70000"/>
            </a:blip>
            <a:stretch>
              <a:fillRect/>
            </a:stretch>
          </p:blipFill>
          <p:spPr>
            <a:xfrm>
              <a:off x="152411" y="362543"/>
              <a:ext cx="125035" cy="9438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6" name="Google Shape;166;p12"/>
          <p:cNvGrpSpPr/>
          <p:nvPr/>
        </p:nvGrpSpPr>
        <p:grpSpPr>
          <a:xfrm rot="10800000">
            <a:off x="7901725" y="3874892"/>
            <a:ext cx="1127645" cy="1154423"/>
            <a:chOff x="152400" y="151952"/>
            <a:chExt cx="1127645" cy="1154423"/>
          </a:xfrm>
        </p:grpSpPr>
        <p:sp>
          <p:nvSpPr>
            <p:cNvPr id="167" name="Google Shape;167;p12"/>
            <p:cNvSpPr/>
            <p:nvPr/>
          </p:nvSpPr>
          <p:spPr>
            <a:xfrm>
              <a:off x="152400" y="152400"/>
              <a:ext cx="921300" cy="921300"/>
            </a:xfrm>
            <a:prstGeom prst="diagStrip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28575" rotWithShape="0" algn="bl" dir="13500000" dist="95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8" name="Google Shape;168;p12"/>
            <p:cNvPicPr preferRelativeResize="0"/>
            <p:nvPr/>
          </p:nvPicPr>
          <p:blipFill>
            <a:blip r:embed="rId2">
              <a:alphaModFix amt="70000"/>
            </a:blip>
            <a:stretch>
              <a:fillRect/>
            </a:stretch>
          </p:blipFill>
          <p:spPr>
            <a:xfrm rot="5400000">
              <a:off x="745611" y="-257447"/>
              <a:ext cx="125035" cy="943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9" name="Google Shape;169;p12"/>
            <p:cNvPicPr preferRelativeResize="0"/>
            <p:nvPr/>
          </p:nvPicPr>
          <p:blipFill>
            <a:blip r:embed="rId2">
              <a:alphaModFix amt="70000"/>
            </a:blip>
            <a:stretch>
              <a:fillRect/>
            </a:stretch>
          </p:blipFill>
          <p:spPr>
            <a:xfrm>
              <a:off x="152411" y="362543"/>
              <a:ext cx="125035" cy="94383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0" name="Google Shape;170;p12"/>
          <p:cNvSpPr txBox="1"/>
          <p:nvPr>
            <p:ph idx="12" type="sldNum"/>
          </p:nvPr>
        </p:nvSpPr>
        <p:spPr>
          <a:xfrm>
            <a:off x="4297650" y="4594775"/>
            <a:ext cx="548700" cy="306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tally blank">
  <p:cSld name="BLANK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3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3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5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"/>
              <a:buNone/>
              <a:defRPr sz="1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"/>
              <a:buNone/>
              <a:defRPr sz="1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"/>
              <a:buNone/>
              <a:defRPr sz="1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"/>
              <a:buNone/>
              <a:defRPr sz="1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"/>
              <a:buNone/>
              <a:defRPr sz="1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"/>
              <a:buNone/>
              <a:defRPr sz="1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"/>
              <a:buNone/>
              <a:defRPr sz="1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"/>
              <a:buNone/>
              <a:defRPr sz="1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"/>
              <a:buNone/>
              <a:defRPr sz="1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03200" y="1563725"/>
            <a:ext cx="7137600" cy="27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➢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buNone/>
              <a:defRPr sz="1200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1pPr>
            <a:lvl2pPr lvl="1" algn="ctr">
              <a:buNone/>
              <a:defRPr sz="1200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2pPr>
            <a:lvl3pPr lvl="2" algn="ctr">
              <a:buNone/>
              <a:defRPr sz="1200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3pPr>
            <a:lvl4pPr lvl="3" algn="ctr">
              <a:buNone/>
              <a:defRPr sz="1200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4pPr>
            <a:lvl5pPr lvl="4" algn="ctr">
              <a:buNone/>
              <a:defRPr sz="1200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5pPr>
            <a:lvl6pPr lvl="5" algn="ctr">
              <a:buNone/>
              <a:defRPr sz="1200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6pPr>
            <a:lvl7pPr lvl="6" algn="ctr">
              <a:buNone/>
              <a:defRPr sz="1200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7pPr>
            <a:lvl8pPr lvl="7" algn="ctr">
              <a:buNone/>
              <a:defRPr sz="1200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8pPr>
            <a:lvl9pPr lvl="8" algn="ctr">
              <a:buNone/>
              <a:defRPr sz="1200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5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5.jpg"/><Relationship Id="rId4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5.jpg"/><Relationship Id="rId4" Type="http://schemas.openxmlformats.org/officeDocument/2006/relationships/image" Target="../media/image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5.jpg"/><Relationship Id="rId4" Type="http://schemas.openxmlformats.org/officeDocument/2006/relationships/image" Target="../media/image1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s://www.davidrumsey.com/" TargetMode="External"/><Relationship Id="rId5" Type="http://schemas.openxmlformats.org/officeDocument/2006/relationships/hyperlink" Target="http://unsplash.com/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urbanfonts.com/fonts/Frank_Ruhl_Libre.font" TargetMode="External"/><Relationship Id="rId4" Type="http://schemas.openxmlformats.org/officeDocument/2006/relationships/hyperlink" Target="https://www.fontsquirrel.com/fonts/libre-baskerville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1.png"/><Relationship Id="rId4" Type="http://schemas.openxmlformats.org/officeDocument/2006/relationships/image" Target="../media/image20.png"/><Relationship Id="rId5" Type="http://schemas.openxmlformats.org/officeDocument/2006/relationships/image" Target="../media/image23.png"/><Relationship Id="rId6" Type="http://schemas.openxmlformats.org/officeDocument/2006/relationships/image" Target="../media/image2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twitter.com/googledocs/status/730087240156643328" TargetMode="Externa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4"/>
          <p:cNvSpPr txBox="1"/>
          <p:nvPr>
            <p:ph type="ctrTitle"/>
          </p:nvPr>
        </p:nvSpPr>
        <p:spPr>
          <a:xfrm>
            <a:off x="2787625" y="1991825"/>
            <a:ext cx="35721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5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184" name="Google Shape;184;p15"/>
          <p:cNvSpPr txBox="1"/>
          <p:nvPr>
            <p:ph idx="2" type="body"/>
          </p:nvPr>
        </p:nvSpPr>
        <p:spPr>
          <a:xfrm>
            <a:off x="4676448" y="1716125"/>
            <a:ext cx="3464400" cy="169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EDIT IN POWERPOINT®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"Download as PowerPoint template"</a:t>
            </a:r>
            <a:r>
              <a:rPr lang="en" sz="1200"/>
              <a:t>. You will get a .pptx file that you can edit in PowerPoint.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Remember to download and install the fonts used in this presentation (you’ll find the links to the font files needed in the </a:t>
            </a:r>
            <a:r>
              <a:rPr lang="en" sz="1200" u="sng">
                <a:hlinkClick action="ppaction://hlinksldjump" r:id="rId3"/>
              </a:rPr>
              <a:t>Presentation design slide</a:t>
            </a:r>
            <a:r>
              <a:rPr lang="en" sz="1200"/>
              <a:t>)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/>
          </a:p>
        </p:txBody>
      </p:sp>
      <p:sp>
        <p:nvSpPr>
          <p:cNvPr id="185" name="Google Shape;185;p15"/>
          <p:cNvSpPr txBox="1"/>
          <p:nvPr>
            <p:ph idx="1" type="body"/>
          </p:nvPr>
        </p:nvSpPr>
        <p:spPr>
          <a:xfrm>
            <a:off x="1003200" y="1716125"/>
            <a:ext cx="3464400" cy="169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EDIT IN GOOGLE SLIDES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"Use as Google Slides Theme"</a:t>
            </a:r>
            <a:r>
              <a:rPr lang="en" sz="1200"/>
              <a:t>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You have to be signed in to your Google account.</a:t>
            </a:r>
            <a:endParaRPr/>
          </a:p>
        </p:txBody>
      </p:sp>
      <p:sp>
        <p:nvSpPr>
          <p:cNvPr id="186" name="Google Shape;186;p15"/>
          <p:cNvSpPr txBox="1"/>
          <p:nvPr>
            <p:ph idx="2" type="body"/>
          </p:nvPr>
        </p:nvSpPr>
        <p:spPr>
          <a:xfrm>
            <a:off x="1003200" y="3372525"/>
            <a:ext cx="7137600" cy="114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8A9BA6"/>
                </a:solidFill>
              </a:rPr>
              <a:t>More info on how to use this template at </a:t>
            </a:r>
            <a:r>
              <a:rPr b="1" lang="en" sz="1200" u="sng">
                <a:solidFill>
                  <a:srgbClr val="8A9BA6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www.slidescarnival.com/help-use-presentation-template</a:t>
            </a:r>
            <a:endParaRPr b="1" sz="1200">
              <a:solidFill>
                <a:srgbClr val="8A9BA6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8A9BA6"/>
                </a:solidFill>
              </a:rPr>
              <a:t>This template is free to use under </a:t>
            </a:r>
            <a:r>
              <a:rPr lang="en" sz="1200" u="sng">
                <a:solidFill>
                  <a:srgbClr val="8A9BA6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Attribution license</a:t>
            </a:r>
            <a:r>
              <a:rPr lang="en" sz="1200">
                <a:solidFill>
                  <a:srgbClr val="8A9BA6"/>
                </a:solidFill>
              </a:rPr>
              <a:t>. You can keep the Credits slide or mention SlidesCarnival and other resources used in a slide footer.</a:t>
            </a:r>
            <a:endParaRPr sz="1200">
              <a:solidFill>
                <a:srgbClr val="8A9BA6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8A9BA6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200">
              <a:solidFill>
                <a:srgbClr val="8A9BA6"/>
              </a:solidFill>
            </a:endParaRPr>
          </a:p>
        </p:txBody>
      </p:sp>
      <p:sp>
        <p:nvSpPr>
          <p:cNvPr id="187" name="Google Shape;187;p15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"/>
          <p:cNvSpPr txBox="1"/>
          <p:nvPr>
            <p:ph idx="4294967295" type="ctrTitle"/>
          </p:nvPr>
        </p:nvSpPr>
        <p:spPr>
          <a:xfrm>
            <a:off x="1275150" y="2505375"/>
            <a:ext cx="65937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HELLO!</a:t>
            </a:r>
            <a:endParaRPr sz="2400"/>
          </a:p>
        </p:txBody>
      </p:sp>
      <p:sp>
        <p:nvSpPr>
          <p:cNvPr id="193" name="Google Shape;193;p16"/>
          <p:cNvSpPr txBox="1"/>
          <p:nvPr>
            <p:ph idx="4294967295" type="subTitle"/>
          </p:nvPr>
        </p:nvSpPr>
        <p:spPr>
          <a:xfrm>
            <a:off x="1275150" y="3082179"/>
            <a:ext cx="6593700" cy="113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/>
              <a:t>I am Jayden Smith</a:t>
            </a:r>
            <a:endParaRPr b="1" sz="18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I am here because I love to give presentations. </a:t>
            </a:r>
            <a:endParaRPr sz="18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You can find me at @username</a:t>
            </a:r>
            <a:endParaRPr b="1" sz="1800"/>
          </a:p>
        </p:txBody>
      </p:sp>
      <p:pic>
        <p:nvPicPr>
          <p:cNvPr descr="photo-1434030216411-0b793f4b4173.jpg" id="194" name="Google Shape;19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9250" y="1031425"/>
            <a:ext cx="1585500" cy="1585500"/>
          </a:xfrm>
          <a:prstGeom prst="diamond">
            <a:avLst/>
          </a:prstGeom>
          <a:noFill/>
          <a:ln cap="flat" cmpd="thinThick" w="38100">
            <a:solidFill>
              <a:srgbClr val="B0C6D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95" name="Google Shape;195;p16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7"/>
          <p:cNvSpPr txBox="1"/>
          <p:nvPr>
            <p:ph type="ctrTitle"/>
          </p:nvPr>
        </p:nvSpPr>
        <p:spPr>
          <a:xfrm>
            <a:off x="2795175" y="1668850"/>
            <a:ext cx="35535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6D7A8"/>
                </a:solidFill>
              </a:rPr>
              <a:t>1.</a:t>
            </a:r>
            <a:endParaRPr>
              <a:solidFill>
                <a:srgbClr val="B6D7A8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201" name="Google Shape;201;p17"/>
          <p:cNvSpPr txBox="1"/>
          <p:nvPr>
            <p:ph idx="1" type="subTitle"/>
          </p:nvPr>
        </p:nvSpPr>
        <p:spPr>
          <a:xfrm>
            <a:off x="2795175" y="2948146"/>
            <a:ext cx="3553500" cy="29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8"/>
          <p:cNvSpPr txBox="1"/>
          <p:nvPr>
            <p:ph idx="1" type="body"/>
          </p:nvPr>
        </p:nvSpPr>
        <p:spPr>
          <a:xfrm>
            <a:off x="3009700" y="1187400"/>
            <a:ext cx="3124500" cy="27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207" name="Google Shape;207;p18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9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213" name="Google Shape;213;p19"/>
          <p:cNvSpPr txBox="1"/>
          <p:nvPr>
            <p:ph idx="1" type="body"/>
          </p:nvPr>
        </p:nvSpPr>
        <p:spPr>
          <a:xfrm>
            <a:off x="1003200" y="1563725"/>
            <a:ext cx="7137600" cy="27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➢"/>
            </a:pPr>
            <a:r>
              <a:rPr lang="en"/>
              <a:t>Here you have a list of items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➢"/>
            </a:pPr>
            <a:r>
              <a:rPr lang="en"/>
              <a:t>And some text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➢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214" name="Google Shape;214;p19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0"/>
          <p:cNvSpPr txBox="1"/>
          <p:nvPr>
            <p:ph idx="4294967295" type="ctrTitle"/>
          </p:nvPr>
        </p:nvSpPr>
        <p:spPr>
          <a:xfrm>
            <a:off x="1013375" y="1677600"/>
            <a:ext cx="43011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BIG CONCEPT</a:t>
            </a:r>
            <a:endParaRPr sz="6000"/>
          </a:p>
        </p:txBody>
      </p:sp>
      <p:sp>
        <p:nvSpPr>
          <p:cNvPr id="220" name="Google Shape;220;p20"/>
          <p:cNvSpPr txBox="1"/>
          <p:nvPr>
            <p:ph idx="4294967295" type="subTitle"/>
          </p:nvPr>
        </p:nvSpPr>
        <p:spPr>
          <a:xfrm>
            <a:off x="1013375" y="2820005"/>
            <a:ext cx="43011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Bring the attention of your audience over a key concept using icons or illustrations</a:t>
            </a:r>
            <a:endParaRPr/>
          </a:p>
        </p:txBody>
      </p:sp>
      <p:sp>
        <p:nvSpPr>
          <p:cNvPr id="221" name="Google Shape;221;p20"/>
          <p:cNvSpPr/>
          <p:nvPr/>
        </p:nvSpPr>
        <p:spPr>
          <a:xfrm>
            <a:off x="6956614" y="3483468"/>
            <a:ext cx="305417" cy="291622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2EDD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2" name="Google Shape;222;p20"/>
          <p:cNvGrpSpPr/>
          <p:nvPr/>
        </p:nvGrpSpPr>
        <p:grpSpPr>
          <a:xfrm>
            <a:off x="6577365" y="1845701"/>
            <a:ext cx="1308384" cy="1308709"/>
            <a:chOff x="6654650" y="3665275"/>
            <a:chExt cx="409100" cy="409125"/>
          </a:xfrm>
        </p:grpSpPr>
        <p:sp>
          <p:nvSpPr>
            <p:cNvPr id="223" name="Google Shape;223;p20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20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5" name="Google Shape;225;p20"/>
          <p:cNvGrpSpPr/>
          <p:nvPr/>
        </p:nvGrpSpPr>
        <p:grpSpPr>
          <a:xfrm rot="1057037">
            <a:off x="5316920" y="2874898"/>
            <a:ext cx="864461" cy="864512"/>
            <a:chOff x="570875" y="4322250"/>
            <a:chExt cx="443300" cy="443325"/>
          </a:xfrm>
        </p:grpSpPr>
        <p:sp>
          <p:nvSpPr>
            <p:cNvPr id="226" name="Google Shape;226;p20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20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20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20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0" name="Google Shape;230;p20"/>
          <p:cNvSpPr/>
          <p:nvPr/>
        </p:nvSpPr>
        <p:spPr>
          <a:xfrm rot="2466683">
            <a:off x="5413593" y="2099570"/>
            <a:ext cx="424361" cy="405194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2EDD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0"/>
          <p:cNvSpPr/>
          <p:nvPr/>
        </p:nvSpPr>
        <p:spPr>
          <a:xfrm rot="-1609345">
            <a:off x="6034156" y="2354495"/>
            <a:ext cx="305329" cy="291538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2EDD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0"/>
          <p:cNvSpPr/>
          <p:nvPr/>
        </p:nvSpPr>
        <p:spPr>
          <a:xfrm rot="2926328">
            <a:off x="7885638" y="2585470"/>
            <a:ext cx="228692" cy="218363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2EDD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20"/>
          <p:cNvSpPr/>
          <p:nvPr/>
        </p:nvSpPr>
        <p:spPr>
          <a:xfrm rot="-1609160">
            <a:off x="6934024" y="1122719"/>
            <a:ext cx="206008" cy="196703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2EDD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0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1"/>
          <p:cNvSpPr txBox="1"/>
          <p:nvPr>
            <p:ph idx="1" type="body"/>
          </p:nvPr>
        </p:nvSpPr>
        <p:spPr>
          <a:xfrm>
            <a:off x="1003200" y="1563725"/>
            <a:ext cx="3356700" cy="280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Frank Ruhl Libre"/>
                <a:ea typeface="Frank Ruhl Libre"/>
                <a:cs typeface="Frank Ruhl Libre"/>
                <a:sym typeface="Frank Ruhl Libre"/>
              </a:rPr>
              <a:t>White</a:t>
            </a:r>
            <a:endParaRPr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240" name="Google Shape;240;p21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241" name="Google Shape;241;p21"/>
          <p:cNvSpPr txBox="1"/>
          <p:nvPr>
            <p:ph idx="2" type="body"/>
          </p:nvPr>
        </p:nvSpPr>
        <p:spPr>
          <a:xfrm>
            <a:off x="4784110" y="1563725"/>
            <a:ext cx="3356700" cy="280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Frank Ruhl Libre"/>
                <a:ea typeface="Frank Ruhl Libre"/>
                <a:cs typeface="Frank Ruhl Libre"/>
                <a:sym typeface="Frank Ruhl Libre"/>
              </a:rPr>
              <a:t>Black</a:t>
            </a:r>
            <a:endParaRPr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ebony and of outer space. It has been the symbolic color of elegance, solemnity and authority.</a:t>
            </a:r>
            <a:endParaRPr/>
          </a:p>
        </p:txBody>
      </p:sp>
      <p:sp>
        <p:nvSpPr>
          <p:cNvPr id="242" name="Google Shape;242;p21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2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248" name="Google Shape;248;p22"/>
          <p:cNvSpPr txBox="1"/>
          <p:nvPr>
            <p:ph idx="1" type="body"/>
          </p:nvPr>
        </p:nvSpPr>
        <p:spPr>
          <a:xfrm>
            <a:off x="1003200" y="1563725"/>
            <a:ext cx="2233800" cy="274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249" name="Google Shape;249;p22"/>
          <p:cNvSpPr txBox="1"/>
          <p:nvPr>
            <p:ph idx="2" type="body"/>
          </p:nvPr>
        </p:nvSpPr>
        <p:spPr>
          <a:xfrm>
            <a:off x="3455100" y="1563725"/>
            <a:ext cx="2233800" cy="274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250" name="Google Shape;250;p22"/>
          <p:cNvSpPr txBox="1"/>
          <p:nvPr>
            <p:ph idx="3" type="body"/>
          </p:nvPr>
        </p:nvSpPr>
        <p:spPr>
          <a:xfrm>
            <a:off x="5907003" y="1563725"/>
            <a:ext cx="2233800" cy="274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2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3"/>
          <p:cNvSpPr txBox="1"/>
          <p:nvPr>
            <p:ph type="title"/>
          </p:nvPr>
        </p:nvSpPr>
        <p:spPr>
          <a:xfrm>
            <a:off x="796450" y="845975"/>
            <a:ext cx="35535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257" name="Google Shape;257;p23"/>
          <p:cNvSpPr txBox="1"/>
          <p:nvPr>
            <p:ph idx="1" type="body"/>
          </p:nvPr>
        </p:nvSpPr>
        <p:spPr>
          <a:xfrm>
            <a:off x="796450" y="1792325"/>
            <a:ext cx="3553500" cy="240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sp>
        <p:nvSpPr>
          <p:cNvPr id="258" name="Google Shape;258;p23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4"/>
          <p:cNvSpPr txBox="1"/>
          <p:nvPr>
            <p:ph idx="4294967295" type="title"/>
          </p:nvPr>
        </p:nvSpPr>
        <p:spPr>
          <a:xfrm>
            <a:off x="2947500" y="2401950"/>
            <a:ext cx="3249000" cy="339600"/>
          </a:xfrm>
          <a:prstGeom prst="rect">
            <a:avLst/>
          </a:prstGeom>
          <a:solidFill>
            <a:srgbClr val="040E11">
              <a:alpha val="21150"/>
            </a:srgbClr>
          </a:solidFill>
          <a:effectLst>
            <a:outerShdw blurRad="42863" rotWithShape="0" algn="bl" dir="5400000" dist="19050">
              <a:srgbClr val="000000">
                <a:alpha val="34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solidFill>
                  <a:srgbClr val="FFFFFF"/>
                </a:solidFill>
              </a:rPr>
              <a:t>Want big impact?</a:t>
            </a:r>
            <a:r>
              <a:rPr lang="en">
                <a:solidFill>
                  <a:srgbClr val="FFFFFF"/>
                </a:solidFill>
              </a:rPr>
              <a:t> </a:t>
            </a:r>
            <a:r>
              <a:rPr lang="en">
                <a:solidFill>
                  <a:srgbClr val="FFFFFF"/>
                </a:solidFill>
              </a:rPr>
              <a:t>Use big image.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64" name="Google Shape;264;p24"/>
          <p:cNvSpPr txBox="1"/>
          <p:nvPr>
            <p:ph idx="12" type="sldNum"/>
          </p:nvPr>
        </p:nvSpPr>
        <p:spPr>
          <a:xfrm>
            <a:off x="4297650" y="4594775"/>
            <a:ext cx="548700" cy="306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5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DIAGRAMS TO EXPLAIN YOUR IDEAS</a:t>
            </a:r>
            <a:endParaRPr/>
          </a:p>
        </p:txBody>
      </p:sp>
      <p:sp>
        <p:nvSpPr>
          <p:cNvPr id="270" name="Google Shape;270;p25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71" name="Google Shape;271;p25"/>
          <p:cNvCxnSpPr>
            <a:stCxn id="272" idx="2"/>
            <a:endCxn id="273" idx="0"/>
          </p:cNvCxnSpPr>
          <p:nvPr/>
        </p:nvCxnSpPr>
        <p:spPr>
          <a:xfrm flipH="1" rot="-5400000">
            <a:off x="5133300" y="1465300"/>
            <a:ext cx="647700" cy="1770300"/>
          </a:xfrm>
          <a:prstGeom prst="bentConnector3">
            <a:avLst>
              <a:gd fmla="val 50008" name="adj1"/>
            </a:avLst>
          </a:prstGeom>
          <a:noFill/>
          <a:ln cap="flat" cmpd="sng" w="9525">
            <a:solidFill>
              <a:srgbClr val="B0C6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74" name="Google Shape;274;p25"/>
          <p:cNvCxnSpPr>
            <a:stCxn id="275" idx="0"/>
            <a:endCxn id="272" idx="2"/>
          </p:cNvCxnSpPr>
          <p:nvPr/>
        </p:nvCxnSpPr>
        <p:spPr>
          <a:xfrm rot="-5400000">
            <a:off x="3363000" y="1465400"/>
            <a:ext cx="647700" cy="1770300"/>
          </a:xfrm>
          <a:prstGeom prst="bentConnector3">
            <a:avLst>
              <a:gd fmla="val 50008" name="adj1"/>
            </a:avLst>
          </a:prstGeom>
          <a:noFill/>
          <a:ln cap="flat" cmpd="sng" w="9525">
            <a:solidFill>
              <a:srgbClr val="B0C6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76" name="Google Shape;276;p25"/>
          <p:cNvCxnSpPr>
            <a:stCxn id="275" idx="2"/>
            <a:endCxn id="277" idx="0"/>
          </p:cNvCxnSpPr>
          <p:nvPr/>
        </p:nvCxnSpPr>
        <p:spPr>
          <a:xfrm flipH="1" rot="-5400000">
            <a:off x="2881500" y="2960900"/>
            <a:ext cx="685800" cy="8454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B0C6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78" name="Google Shape;278;p25"/>
          <p:cNvCxnSpPr>
            <a:stCxn id="279" idx="0"/>
            <a:endCxn id="275" idx="2"/>
          </p:cNvCxnSpPr>
          <p:nvPr/>
        </p:nvCxnSpPr>
        <p:spPr>
          <a:xfrm rot="-5400000">
            <a:off x="2036250" y="2960900"/>
            <a:ext cx="685800" cy="8454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B0C6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80" name="Google Shape;280;p25"/>
          <p:cNvCxnSpPr>
            <a:stCxn id="273" idx="2"/>
            <a:endCxn id="281" idx="0"/>
          </p:cNvCxnSpPr>
          <p:nvPr/>
        </p:nvCxnSpPr>
        <p:spPr>
          <a:xfrm flipH="1" rot="-5400000">
            <a:off x="6422100" y="2960900"/>
            <a:ext cx="685800" cy="8454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B0C6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82" name="Google Shape;282;p25"/>
          <p:cNvCxnSpPr>
            <a:stCxn id="283" idx="0"/>
            <a:endCxn id="273" idx="2"/>
          </p:cNvCxnSpPr>
          <p:nvPr/>
        </p:nvCxnSpPr>
        <p:spPr>
          <a:xfrm rot="-5400000">
            <a:off x="5576850" y="2960900"/>
            <a:ext cx="685800" cy="8454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B0C6D3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72" name="Google Shape;272;p25"/>
          <p:cNvSpPr txBox="1"/>
          <p:nvPr/>
        </p:nvSpPr>
        <p:spPr>
          <a:xfrm>
            <a:off x="3801750" y="1660300"/>
            <a:ext cx="1540500" cy="366300"/>
          </a:xfrm>
          <a:prstGeom prst="rect">
            <a:avLst/>
          </a:prstGeom>
          <a:solidFill>
            <a:srgbClr val="F2EDDA"/>
          </a:solidFill>
          <a:ln cap="flat" cmpd="dbl" w="28575">
            <a:solidFill>
              <a:srgbClr val="8A9BA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Lorem Ipsum</a:t>
            </a:r>
            <a:endParaRPr sz="1200">
              <a:solidFill>
                <a:srgbClr val="434343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275" name="Google Shape;275;p25"/>
          <p:cNvSpPr txBox="1"/>
          <p:nvPr/>
        </p:nvSpPr>
        <p:spPr>
          <a:xfrm>
            <a:off x="2032650" y="2674400"/>
            <a:ext cx="1538100" cy="366300"/>
          </a:xfrm>
          <a:prstGeom prst="rect">
            <a:avLst/>
          </a:prstGeom>
          <a:solidFill>
            <a:srgbClr val="F2EDDA"/>
          </a:solidFill>
          <a:ln cap="flat" cmpd="dbl" w="28575">
            <a:solidFill>
              <a:srgbClr val="8A9BA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Lorem Ipsum</a:t>
            </a:r>
            <a:endParaRPr sz="1000">
              <a:solidFill>
                <a:srgbClr val="434343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273" name="Google Shape;273;p25"/>
          <p:cNvSpPr txBox="1"/>
          <p:nvPr/>
        </p:nvSpPr>
        <p:spPr>
          <a:xfrm>
            <a:off x="5573250" y="2674400"/>
            <a:ext cx="1538100" cy="366300"/>
          </a:xfrm>
          <a:prstGeom prst="rect">
            <a:avLst/>
          </a:prstGeom>
          <a:solidFill>
            <a:srgbClr val="F2EDDA"/>
          </a:solidFill>
          <a:ln cap="flat" cmpd="dbl" w="28575">
            <a:solidFill>
              <a:srgbClr val="8A9BA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Lorem Ipsum</a:t>
            </a:r>
            <a:endParaRPr sz="1000">
              <a:solidFill>
                <a:srgbClr val="434343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281" name="Google Shape;281;p25"/>
          <p:cNvSpPr txBox="1"/>
          <p:nvPr/>
        </p:nvSpPr>
        <p:spPr>
          <a:xfrm>
            <a:off x="6418500" y="3726500"/>
            <a:ext cx="1538100" cy="366300"/>
          </a:xfrm>
          <a:prstGeom prst="rect">
            <a:avLst/>
          </a:prstGeom>
          <a:solidFill>
            <a:srgbClr val="F2EDDA"/>
          </a:solidFill>
          <a:ln cap="flat" cmpd="dbl" w="28575">
            <a:solidFill>
              <a:srgbClr val="8A9BA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Lorem Ipsum</a:t>
            </a:r>
            <a:endParaRPr sz="800">
              <a:solidFill>
                <a:srgbClr val="434343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283" name="Google Shape;283;p25"/>
          <p:cNvSpPr txBox="1"/>
          <p:nvPr/>
        </p:nvSpPr>
        <p:spPr>
          <a:xfrm>
            <a:off x="4728000" y="3726500"/>
            <a:ext cx="1538100" cy="366300"/>
          </a:xfrm>
          <a:prstGeom prst="rect">
            <a:avLst/>
          </a:prstGeom>
          <a:solidFill>
            <a:srgbClr val="F2EDDA"/>
          </a:solidFill>
          <a:ln cap="flat" cmpd="dbl" w="28575">
            <a:solidFill>
              <a:srgbClr val="8A9BA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Lorem Ipsum</a:t>
            </a:r>
            <a:endParaRPr sz="800">
              <a:solidFill>
                <a:srgbClr val="434343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277" name="Google Shape;277;p25"/>
          <p:cNvSpPr txBox="1"/>
          <p:nvPr/>
        </p:nvSpPr>
        <p:spPr>
          <a:xfrm>
            <a:off x="2877900" y="3726500"/>
            <a:ext cx="1538100" cy="366300"/>
          </a:xfrm>
          <a:prstGeom prst="rect">
            <a:avLst/>
          </a:prstGeom>
          <a:solidFill>
            <a:srgbClr val="F2EDDA"/>
          </a:solidFill>
          <a:ln cap="flat" cmpd="dbl" w="28575">
            <a:solidFill>
              <a:srgbClr val="8A9BA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Lorem Ipsum</a:t>
            </a:r>
            <a:endParaRPr sz="800">
              <a:solidFill>
                <a:srgbClr val="434343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279" name="Google Shape;279;p25"/>
          <p:cNvSpPr txBox="1"/>
          <p:nvPr/>
        </p:nvSpPr>
        <p:spPr>
          <a:xfrm>
            <a:off x="1187400" y="3726500"/>
            <a:ext cx="1538100" cy="366300"/>
          </a:xfrm>
          <a:prstGeom prst="rect">
            <a:avLst/>
          </a:prstGeom>
          <a:solidFill>
            <a:srgbClr val="F2EDDA"/>
          </a:solidFill>
          <a:ln cap="flat" cmpd="dbl" w="28575">
            <a:solidFill>
              <a:srgbClr val="8A9BA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Lorem Ipsum</a:t>
            </a:r>
            <a:endParaRPr sz="800">
              <a:solidFill>
                <a:srgbClr val="434343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6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289" name="Google Shape;289;p26"/>
          <p:cNvGraphicFramePr/>
          <p:nvPr/>
        </p:nvGraphicFramePr>
        <p:xfrm>
          <a:off x="1518900" y="17473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{A4FBDDA2-3D87-4BAE-8E71-560C2E7DD7FC}</a:tableStyleId>
              </a:tblPr>
              <a:tblGrid>
                <a:gridCol w="1526550"/>
                <a:gridCol w="1526550"/>
                <a:gridCol w="1526550"/>
                <a:gridCol w="1526550"/>
              </a:tblGrid>
              <a:tr h="566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8A9BA6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8A9BA6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A</a:t>
                      </a:r>
                      <a:endParaRPr sz="1100">
                        <a:solidFill>
                          <a:srgbClr val="8A9BA6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8A9BA6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B</a:t>
                      </a:r>
                      <a:endParaRPr sz="1100">
                        <a:solidFill>
                          <a:srgbClr val="8A9BA6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8A9BA6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C</a:t>
                      </a:r>
                      <a:endParaRPr sz="1100">
                        <a:solidFill>
                          <a:srgbClr val="8A9BA6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65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8A9BA6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Yellow</a:t>
                      </a:r>
                      <a:endParaRPr sz="1100">
                        <a:solidFill>
                          <a:srgbClr val="8A9BA6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10</a:t>
                      </a:r>
                      <a:endParaRPr>
                        <a:solidFill>
                          <a:srgbClr val="434343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ED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20</a:t>
                      </a:r>
                      <a:endParaRPr>
                        <a:solidFill>
                          <a:srgbClr val="434343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ED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7</a:t>
                      </a:r>
                      <a:endParaRPr>
                        <a:solidFill>
                          <a:srgbClr val="434343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EDDA"/>
                    </a:solidFill>
                  </a:tcPr>
                </a:tc>
              </a:tr>
              <a:tr h="5665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8A9BA6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Blue</a:t>
                      </a:r>
                      <a:endParaRPr sz="1100">
                        <a:solidFill>
                          <a:srgbClr val="8A9BA6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30</a:t>
                      </a:r>
                      <a:endParaRPr>
                        <a:solidFill>
                          <a:srgbClr val="434343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ED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15</a:t>
                      </a:r>
                      <a:endParaRPr>
                        <a:solidFill>
                          <a:srgbClr val="434343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ED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10</a:t>
                      </a:r>
                      <a:endParaRPr>
                        <a:solidFill>
                          <a:srgbClr val="434343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EDDA"/>
                    </a:solidFill>
                  </a:tcPr>
                </a:tc>
              </a:tr>
              <a:tr h="5665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8A9BA6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Orange</a:t>
                      </a:r>
                      <a:endParaRPr sz="1100">
                        <a:solidFill>
                          <a:srgbClr val="8A9BA6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5</a:t>
                      </a:r>
                      <a:endParaRPr>
                        <a:solidFill>
                          <a:srgbClr val="434343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ED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24</a:t>
                      </a:r>
                      <a:endParaRPr>
                        <a:solidFill>
                          <a:srgbClr val="434343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ED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16</a:t>
                      </a:r>
                      <a:endParaRPr>
                        <a:solidFill>
                          <a:srgbClr val="434343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B0C6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EDDA"/>
                    </a:solidFill>
                  </a:tcPr>
                </a:tc>
              </a:tr>
            </a:tbl>
          </a:graphicData>
        </a:graphic>
      </p:graphicFrame>
      <p:sp>
        <p:nvSpPr>
          <p:cNvPr id="290" name="Google Shape;290;p26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7"/>
          <p:cNvSpPr/>
          <p:nvPr/>
        </p:nvSpPr>
        <p:spPr>
          <a:xfrm>
            <a:off x="1308734" y="1092225"/>
            <a:ext cx="6583680" cy="3136320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27"/>
          <p:cNvSpPr txBox="1"/>
          <p:nvPr>
            <p:ph idx="4294967295" type="title"/>
          </p:nvPr>
        </p:nvSpPr>
        <p:spPr>
          <a:xfrm>
            <a:off x="1003200" y="617375"/>
            <a:ext cx="7137600" cy="321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297" name="Google Shape;297;p27"/>
          <p:cNvSpPr/>
          <p:nvPr/>
        </p:nvSpPr>
        <p:spPr>
          <a:xfrm>
            <a:off x="2500200" y="1747500"/>
            <a:ext cx="602100" cy="202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rgbClr val="F2EDDA"/>
          </a:solidFill>
          <a:ln>
            <a:noFill/>
          </a:ln>
          <a:effectLst>
            <a:outerShdw blurRad="28575" rotWithShape="0" algn="bl" dir="5400000" dist="9525">
              <a:srgbClr val="000000">
                <a:alpha val="2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our office</a:t>
            </a:r>
            <a:endParaRPr sz="800">
              <a:solidFill>
                <a:srgbClr val="434343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298" name="Google Shape;298;p27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9" name="Google Shape;299;p27"/>
          <p:cNvSpPr/>
          <p:nvPr/>
        </p:nvSpPr>
        <p:spPr>
          <a:xfrm>
            <a:off x="1790939" y="2089875"/>
            <a:ext cx="202654" cy="202740"/>
          </a:xfrm>
          <a:custGeom>
            <a:rect b="b" l="l" r="r" t="t"/>
            <a:pathLst>
              <a:path extrusionOk="0" h="209550" w="209462">
                <a:moveTo>
                  <a:pt x="103807" y="20761"/>
                </a:moveTo>
                <a:lnTo>
                  <a:pt x="103983" y="105391"/>
                </a:lnTo>
                <a:lnTo>
                  <a:pt x="103983" y="105391"/>
                </a:lnTo>
                <a:lnTo>
                  <a:pt x="89292" y="85245"/>
                </a:lnTo>
                <a:lnTo>
                  <a:pt x="103807" y="20761"/>
                </a:lnTo>
                <a:close/>
                <a:moveTo>
                  <a:pt x="125097" y="89644"/>
                </a:moveTo>
                <a:lnTo>
                  <a:pt x="189668" y="104335"/>
                </a:lnTo>
                <a:lnTo>
                  <a:pt x="103983" y="105391"/>
                </a:lnTo>
                <a:lnTo>
                  <a:pt x="120170" y="124481"/>
                </a:lnTo>
                <a:lnTo>
                  <a:pt x="105479" y="188964"/>
                </a:lnTo>
                <a:lnTo>
                  <a:pt x="103983" y="105391"/>
                </a:lnTo>
                <a:lnTo>
                  <a:pt x="84277" y="120082"/>
                </a:lnTo>
                <a:lnTo>
                  <a:pt x="19706" y="105391"/>
                </a:lnTo>
                <a:lnTo>
                  <a:pt x="103983" y="105391"/>
                </a:lnTo>
                <a:lnTo>
                  <a:pt x="125097" y="89644"/>
                </a:lnTo>
                <a:close/>
                <a:moveTo>
                  <a:pt x="104423" y="0"/>
                </a:moveTo>
                <a:lnTo>
                  <a:pt x="82518" y="82078"/>
                </a:lnTo>
                <a:lnTo>
                  <a:pt x="0" y="105127"/>
                </a:lnTo>
                <a:lnTo>
                  <a:pt x="81902" y="127032"/>
                </a:lnTo>
                <a:lnTo>
                  <a:pt x="104951" y="209550"/>
                </a:lnTo>
                <a:lnTo>
                  <a:pt x="126856" y="127472"/>
                </a:lnTo>
                <a:lnTo>
                  <a:pt x="209462" y="104511"/>
                </a:lnTo>
                <a:lnTo>
                  <a:pt x="127384" y="82694"/>
                </a:lnTo>
                <a:lnTo>
                  <a:pt x="104423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0C6D3"/>
              </a:solidFill>
            </a:endParaRPr>
          </a:p>
        </p:txBody>
      </p:sp>
      <p:sp>
        <p:nvSpPr>
          <p:cNvPr id="300" name="Google Shape;300;p27"/>
          <p:cNvSpPr/>
          <p:nvPr/>
        </p:nvSpPr>
        <p:spPr>
          <a:xfrm>
            <a:off x="3102289" y="3392075"/>
            <a:ext cx="202654" cy="202740"/>
          </a:xfrm>
          <a:custGeom>
            <a:rect b="b" l="l" r="r" t="t"/>
            <a:pathLst>
              <a:path extrusionOk="0" h="209550" w="209462">
                <a:moveTo>
                  <a:pt x="103807" y="20761"/>
                </a:moveTo>
                <a:lnTo>
                  <a:pt x="103983" y="105391"/>
                </a:lnTo>
                <a:lnTo>
                  <a:pt x="103983" y="105391"/>
                </a:lnTo>
                <a:lnTo>
                  <a:pt x="89292" y="85245"/>
                </a:lnTo>
                <a:lnTo>
                  <a:pt x="103807" y="20761"/>
                </a:lnTo>
                <a:close/>
                <a:moveTo>
                  <a:pt x="125097" y="89644"/>
                </a:moveTo>
                <a:lnTo>
                  <a:pt x="189668" y="104335"/>
                </a:lnTo>
                <a:lnTo>
                  <a:pt x="103983" y="105391"/>
                </a:lnTo>
                <a:lnTo>
                  <a:pt x="120170" y="124481"/>
                </a:lnTo>
                <a:lnTo>
                  <a:pt x="105479" y="188964"/>
                </a:lnTo>
                <a:lnTo>
                  <a:pt x="103983" y="105391"/>
                </a:lnTo>
                <a:lnTo>
                  <a:pt x="84277" y="120082"/>
                </a:lnTo>
                <a:lnTo>
                  <a:pt x="19706" y="105391"/>
                </a:lnTo>
                <a:lnTo>
                  <a:pt x="103983" y="105391"/>
                </a:lnTo>
                <a:lnTo>
                  <a:pt x="125097" y="89644"/>
                </a:lnTo>
                <a:close/>
                <a:moveTo>
                  <a:pt x="104423" y="0"/>
                </a:moveTo>
                <a:lnTo>
                  <a:pt x="82518" y="82078"/>
                </a:lnTo>
                <a:lnTo>
                  <a:pt x="0" y="105127"/>
                </a:lnTo>
                <a:lnTo>
                  <a:pt x="81902" y="127032"/>
                </a:lnTo>
                <a:lnTo>
                  <a:pt x="104951" y="209550"/>
                </a:lnTo>
                <a:lnTo>
                  <a:pt x="126856" y="127472"/>
                </a:lnTo>
                <a:lnTo>
                  <a:pt x="209462" y="104511"/>
                </a:lnTo>
                <a:lnTo>
                  <a:pt x="127384" y="82694"/>
                </a:lnTo>
                <a:lnTo>
                  <a:pt x="104423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0C6D3"/>
              </a:solidFill>
            </a:endParaRPr>
          </a:p>
        </p:txBody>
      </p:sp>
      <p:sp>
        <p:nvSpPr>
          <p:cNvPr id="301" name="Google Shape;301;p27"/>
          <p:cNvSpPr/>
          <p:nvPr/>
        </p:nvSpPr>
        <p:spPr>
          <a:xfrm>
            <a:off x="3987139" y="1887125"/>
            <a:ext cx="202654" cy="202740"/>
          </a:xfrm>
          <a:custGeom>
            <a:rect b="b" l="l" r="r" t="t"/>
            <a:pathLst>
              <a:path extrusionOk="0" h="209550" w="209462">
                <a:moveTo>
                  <a:pt x="103807" y="20761"/>
                </a:moveTo>
                <a:lnTo>
                  <a:pt x="103983" y="105391"/>
                </a:lnTo>
                <a:lnTo>
                  <a:pt x="103983" y="105391"/>
                </a:lnTo>
                <a:lnTo>
                  <a:pt x="89292" y="85245"/>
                </a:lnTo>
                <a:lnTo>
                  <a:pt x="103807" y="20761"/>
                </a:lnTo>
                <a:close/>
                <a:moveTo>
                  <a:pt x="125097" y="89644"/>
                </a:moveTo>
                <a:lnTo>
                  <a:pt x="189668" y="104335"/>
                </a:lnTo>
                <a:lnTo>
                  <a:pt x="103983" y="105391"/>
                </a:lnTo>
                <a:lnTo>
                  <a:pt x="120170" y="124481"/>
                </a:lnTo>
                <a:lnTo>
                  <a:pt x="105479" y="188964"/>
                </a:lnTo>
                <a:lnTo>
                  <a:pt x="103983" y="105391"/>
                </a:lnTo>
                <a:lnTo>
                  <a:pt x="84277" y="120082"/>
                </a:lnTo>
                <a:lnTo>
                  <a:pt x="19706" y="105391"/>
                </a:lnTo>
                <a:lnTo>
                  <a:pt x="103983" y="105391"/>
                </a:lnTo>
                <a:lnTo>
                  <a:pt x="125097" y="89644"/>
                </a:lnTo>
                <a:close/>
                <a:moveTo>
                  <a:pt x="104423" y="0"/>
                </a:moveTo>
                <a:lnTo>
                  <a:pt x="82518" y="82078"/>
                </a:lnTo>
                <a:lnTo>
                  <a:pt x="0" y="105127"/>
                </a:lnTo>
                <a:lnTo>
                  <a:pt x="81902" y="127032"/>
                </a:lnTo>
                <a:lnTo>
                  <a:pt x="104951" y="209550"/>
                </a:lnTo>
                <a:lnTo>
                  <a:pt x="126856" y="127472"/>
                </a:lnTo>
                <a:lnTo>
                  <a:pt x="209462" y="104511"/>
                </a:lnTo>
                <a:lnTo>
                  <a:pt x="127384" y="82694"/>
                </a:lnTo>
                <a:lnTo>
                  <a:pt x="104423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0C6D3"/>
              </a:solidFill>
            </a:endParaRPr>
          </a:p>
        </p:txBody>
      </p:sp>
      <p:sp>
        <p:nvSpPr>
          <p:cNvPr id="302" name="Google Shape;302;p27"/>
          <p:cNvSpPr/>
          <p:nvPr/>
        </p:nvSpPr>
        <p:spPr>
          <a:xfrm>
            <a:off x="6296264" y="2292625"/>
            <a:ext cx="202654" cy="202740"/>
          </a:xfrm>
          <a:custGeom>
            <a:rect b="b" l="l" r="r" t="t"/>
            <a:pathLst>
              <a:path extrusionOk="0" h="209550" w="209462">
                <a:moveTo>
                  <a:pt x="103807" y="20761"/>
                </a:moveTo>
                <a:lnTo>
                  <a:pt x="103983" y="105391"/>
                </a:lnTo>
                <a:lnTo>
                  <a:pt x="103983" y="105391"/>
                </a:lnTo>
                <a:lnTo>
                  <a:pt x="89292" y="85245"/>
                </a:lnTo>
                <a:lnTo>
                  <a:pt x="103807" y="20761"/>
                </a:lnTo>
                <a:close/>
                <a:moveTo>
                  <a:pt x="125097" y="89644"/>
                </a:moveTo>
                <a:lnTo>
                  <a:pt x="189668" y="104335"/>
                </a:lnTo>
                <a:lnTo>
                  <a:pt x="103983" y="105391"/>
                </a:lnTo>
                <a:lnTo>
                  <a:pt x="120170" y="124481"/>
                </a:lnTo>
                <a:lnTo>
                  <a:pt x="105479" y="188964"/>
                </a:lnTo>
                <a:lnTo>
                  <a:pt x="103983" y="105391"/>
                </a:lnTo>
                <a:lnTo>
                  <a:pt x="84277" y="120082"/>
                </a:lnTo>
                <a:lnTo>
                  <a:pt x="19706" y="105391"/>
                </a:lnTo>
                <a:lnTo>
                  <a:pt x="103983" y="105391"/>
                </a:lnTo>
                <a:lnTo>
                  <a:pt x="125097" y="89644"/>
                </a:lnTo>
                <a:close/>
                <a:moveTo>
                  <a:pt x="104423" y="0"/>
                </a:moveTo>
                <a:lnTo>
                  <a:pt x="82518" y="82078"/>
                </a:lnTo>
                <a:lnTo>
                  <a:pt x="0" y="105127"/>
                </a:lnTo>
                <a:lnTo>
                  <a:pt x="81902" y="127032"/>
                </a:lnTo>
                <a:lnTo>
                  <a:pt x="104951" y="209550"/>
                </a:lnTo>
                <a:lnTo>
                  <a:pt x="126856" y="127472"/>
                </a:lnTo>
                <a:lnTo>
                  <a:pt x="209462" y="104511"/>
                </a:lnTo>
                <a:lnTo>
                  <a:pt x="127384" y="82694"/>
                </a:lnTo>
                <a:lnTo>
                  <a:pt x="104423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0C6D3"/>
              </a:solidFill>
            </a:endParaRPr>
          </a:p>
        </p:txBody>
      </p:sp>
      <p:sp>
        <p:nvSpPr>
          <p:cNvPr id="303" name="Google Shape;303;p27"/>
          <p:cNvSpPr/>
          <p:nvPr/>
        </p:nvSpPr>
        <p:spPr>
          <a:xfrm>
            <a:off x="4584489" y="3594825"/>
            <a:ext cx="202654" cy="202740"/>
          </a:xfrm>
          <a:custGeom>
            <a:rect b="b" l="l" r="r" t="t"/>
            <a:pathLst>
              <a:path extrusionOk="0" h="209550" w="209462">
                <a:moveTo>
                  <a:pt x="103807" y="20761"/>
                </a:moveTo>
                <a:lnTo>
                  <a:pt x="103983" y="105391"/>
                </a:lnTo>
                <a:lnTo>
                  <a:pt x="103983" y="105391"/>
                </a:lnTo>
                <a:lnTo>
                  <a:pt x="89292" y="85245"/>
                </a:lnTo>
                <a:lnTo>
                  <a:pt x="103807" y="20761"/>
                </a:lnTo>
                <a:close/>
                <a:moveTo>
                  <a:pt x="125097" y="89644"/>
                </a:moveTo>
                <a:lnTo>
                  <a:pt x="189668" y="104335"/>
                </a:lnTo>
                <a:lnTo>
                  <a:pt x="103983" y="105391"/>
                </a:lnTo>
                <a:lnTo>
                  <a:pt x="120170" y="124481"/>
                </a:lnTo>
                <a:lnTo>
                  <a:pt x="105479" y="188964"/>
                </a:lnTo>
                <a:lnTo>
                  <a:pt x="103983" y="105391"/>
                </a:lnTo>
                <a:lnTo>
                  <a:pt x="84277" y="120082"/>
                </a:lnTo>
                <a:lnTo>
                  <a:pt x="19706" y="105391"/>
                </a:lnTo>
                <a:lnTo>
                  <a:pt x="103983" y="105391"/>
                </a:lnTo>
                <a:lnTo>
                  <a:pt x="125097" y="89644"/>
                </a:lnTo>
                <a:close/>
                <a:moveTo>
                  <a:pt x="104423" y="0"/>
                </a:moveTo>
                <a:lnTo>
                  <a:pt x="82518" y="82078"/>
                </a:lnTo>
                <a:lnTo>
                  <a:pt x="0" y="105127"/>
                </a:lnTo>
                <a:lnTo>
                  <a:pt x="81902" y="127032"/>
                </a:lnTo>
                <a:lnTo>
                  <a:pt x="104951" y="209550"/>
                </a:lnTo>
                <a:lnTo>
                  <a:pt x="126856" y="127472"/>
                </a:lnTo>
                <a:lnTo>
                  <a:pt x="209462" y="104511"/>
                </a:lnTo>
                <a:lnTo>
                  <a:pt x="127384" y="82694"/>
                </a:lnTo>
                <a:lnTo>
                  <a:pt x="104423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0C6D3"/>
              </a:solidFill>
            </a:endParaRPr>
          </a:p>
        </p:txBody>
      </p:sp>
      <p:sp>
        <p:nvSpPr>
          <p:cNvPr id="304" name="Google Shape;304;p27"/>
          <p:cNvSpPr/>
          <p:nvPr/>
        </p:nvSpPr>
        <p:spPr>
          <a:xfrm>
            <a:off x="6852789" y="3675100"/>
            <a:ext cx="202654" cy="202740"/>
          </a:xfrm>
          <a:custGeom>
            <a:rect b="b" l="l" r="r" t="t"/>
            <a:pathLst>
              <a:path extrusionOk="0" h="209550" w="209462">
                <a:moveTo>
                  <a:pt x="103807" y="20761"/>
                </a:moveTo>
                <a:lnTo>
                  <a:pt x="103983" y="105391"/>
                </a:lnTo>
                <a:lnTo>
                  <a:pt x="103983" y="105391"/>
                </a:lnTo>
                <a:lnTo>
                  <a:pt x="89292" y="85245"/>
                </a:lnTo>
                <a:lnTo>
                  <a:pt x="103807" y="20761"/>
                </a:lnTo>
                <a:close/>
                <a:moveTo>
                  <a:pt x="125097" y="89644"/>
                </a:moveTo>
                <a:lnTo>
                  <a:pt x="189668" y="104335"/>
                </a:lnTo>
                <a:lnTo>
                  <a:pt x="103983" y="105391"/>
                </a:lnTo>
                <a:lnTo>
                  <a:pt x="120170" y="124481"/>
                </a:lnTo>
                <a:lnTo>
                  <a:pt x="105479" y="188964"/>
                </a:lnTo>
                <a:lnTo>
                  <a:pt x="103983" y="105391"/>
                </a:lnTo>
                <a:lnTo>
                  <a:pt x="84277" y="120082"/>
                </a:lnTo>
                <a:lnTo>
                  <a:pt x="19706" y="105391"/>
                </a:lnTo>
                <a:lnTo>
                  <a:pt x="103983" y="105391"/>
                </a:lnTo>
                <a:lnTo>
                  <a:pt x="125097" y="89644"/>
                </a:lnTo>
                <a:close/>
                <a:moveTo>
                  <a:pt x="104423" y="0"/>
                </a:moveTo>
                <a:lnTo>
                  <a:pt x="82518" y="82078"/>
                </a:lnTo>
                <a:lnTo>
                  <a:pt x="0" y="105127"/>
                </a:lnTo>
                <a:lnTo>
                  <a:pt x="81902" y="127032"/>
                </a:lnTo>
                <a:lnTo>
                  <a:pt x="104951" y="209550"/>
                </a:lnTo>
                <a:lnTo>
                  <a:pt x="126856" y="127472"/>
                </a:lnTo>
                <a:lnTo>
                  <a:pt x="209462" y="104511"/>
                </a:lnTo>
                <a:lnTo>
                  <a:pt x="127384" y="82694"/>
                </a:lnTo>
                <a:lnTo>
                  <a:pt x="104423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0C6D3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8"/>
          <p:cNvSpPr txBox="1"/>
          <p:nvPr>
            <p:ph idx="4294967295" type="ctrTitle"/>
          </p:nvPr>
        </p:nvSpPr>
        <p:spPr>
          <a:xfrm>
            <a:off x="685800" y="1811942"/>
            <a:ext cx="7772400" cy="11598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</a:rPr>
              <a:t>89,526,124</a:t>
            </a:r>
            <a:endParaRPr sz="9600">
              <a:solidFill>
                <a:srgbClr val="FFFFFF"/>
              </a:solidFill>
            </a:endParaRPr>
          </a:p>
        </p:txBody>
      </p:sp>
      <p:sp>
        <p:nvSpPr>
          <p:cNvPr id="310" name="Google Shape;310;p28"/>
          <p:cNvSpPr txBox="1"/>
          <p:nvPr>
            <p:ph idx="4294967295" type="subTitle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Whoa! That’s a big number, aren’t you proud?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11" name="Google Shape;311;p28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9"/>
          <p:cNvSpPr txBox="1"/>
          <p:nvPr>
            <p:ph idx="4294967295" type="ctrTitle"/>
          </p:nvPr>
        </p:nvSpPr>
        <p:spPr>
          <a:xfrm>
            <a:off x="1421950" y="952800"/>
            <a:ext cx="6300000" cy="89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89,526,124$</a:t>
            </a:r>
            <a:endParaRPr sz="3600"/>
          </a:p>
        </p:txBody>
      </p:sp>
      <p:sp>
        <p:nvSpPr>
          <p:cNvPr id="317" name="Google Shape;317;p29"/>
          <p:cNvSpPr txBox="1"/>
          <p:nvPr>
            <p:ph idx="4294967295" type="subTitle"/>
          </p:nvPr>
        </p:nvSpPr>
        <p:spPr>
          <a:xfrm>
            <a:off x="1421950" y="1411308"/>
            <a:ext cx="63000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That’s a lot of money</a:t>
            </a:r>
            <a:endParaRPr sz="1800"/>
          </a:p>
        </p:txBody>
      </p:sp>
      <p:sp>
        <p:nvSpPr>
          <p:cNvPr id="318" name="Google Shape;318;p29"/>
          <p:cNvSpPr txBox="1"/>
          <p:nvPr>
            <p:ph idx="4294967295" type="ctrTitle"/>
          </p:nvPr>
        </p:nvSpPr>
        <p:spPr>
          <a:xfrm>
            <a:off x="1421950" y="3276894"/>
            <a:ext cx="6300000" cy="89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100%</a:t>
            </a:r>
            <a:endParaRPr sz="3600"/>
          </a:p>
        </p:txBody>
      </p:sp>
      <p:sp>
        <p:nvSpPr>
          <p:cNvPr id="319" name="Google Shape;319;p29"/>
          <p:cNvSpPr txBox="1"/>
          <p:nvPr>
            <p:ph idx="4294967295" type="subTitle"/>
          </p:nvPr>
        </p:nvSpPr>
        <p:spPr>
          <a:xfrm>
            <a:off x="1421950" y="3735401"/>
            <a:ext cx="63000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Total success!</a:t>
            </a:r>
            <a:endParaRPr sz="1800"/>
          </a:p>
        </p:txBody>
      </p:sp>
      <p:sp>
        <p:nvSpPr>
          <p:cNvPr id="320" name="Google Shape;320;p29"/>
          <p:cNvSpPr txBox="1"/>
          <p:nvPr>
            <p:ph idx="4294967295" type="ctrTitle"/>
          </p:nvPr>
        </p:nvSpPr>
        <p:spPr>
          <a:xfrm>
            <a:off x="1421950" y="2114847"/>
            <a:ext cx="6300000" cy="89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185,244 users</a:t>
            </a:r>
            <a:endParaRPr sz="3600"/>
          </a:p>
        </p:txBody>
      </p:sp>
      <p:sp>
        <p:nvSpPr>
          <p:cNvPr id="321" name="Google Shape;321;p29"/>
          <p:cNvSpPr txBox="1"/>
          <p:nvPr>
            <p:ph idx="4294967295" type="subTitle"/>
          </p:nvPr>
        </p:nvSpPr>
        <p:spPr>
          <a:xfrm>
            <a:off x="1421950" y="2573355"/>
            <a:ext cx="63000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And a lot of users</a:t>
            </a:r>
            <a:endParaRPr sz="1800"/>
          </a:p>
        </p:txBody>
      </p:sp>
      <p:sp>
        <p:nvSpPr>
          <p:cNvPr id="322" name="Google Shape;322;p29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3" name="Google Shape;323;p29"/>
          <p:cNvSpPr/>
          <p:nvPr/>
        </p:nvSpPr>
        <p:spPr>
          <a:xfrm rot="-2700000">
            <a:off x="4470555" y="1869845"/>
            <a:ext cx="202913" cy="202999"/>
          </a:xfrm>
          <a:custGeom>
            <a:rect b="b" l="l" r="r" t="t"/>
            <a:pathLst>
              <a:path extrusionOk="0" h="209550" w="209462">
                <a:moveTo>
                  <a:pt x="103807" y="20761"/>
                </a:moveTo>
                <a:lnTo>
                  <a:pt x="103983" y="105391"/>
                </a:lnTo>
                <a:lnTo>
                  <a:pt x="103983" y="105391"/>
                </a:lnTo>
                <a:lnTo>
                  <a:pt x="89292" y="85245"/>
                </a:lnTo>
                <a:lnTo>
                  <a:pt x="103807" y="20761"/>
                </a:lnTo>
                <a:close/>
                <a:moveTo>
                  <a:pt x="125097" y="89644"/>
                </a:moveTo>
                <a:lnTo>
                  <a:pt x="189668" y="104335"/>
                </a:lnTo>
                <a:lnTo>
                  <a:pt x="103983" y="105391"/>
                </a:lnTo>
                <a:lnTo>
                  <a:pt x="120170" y="124481"/>
                </a:lnTo>
                <a:lnTo>
                  <a:pt x="105479" y="188964"/>
                </a:lnTo>
                <a:lnTo>
                  <a:pt x="103983" y="105391"/>
                </a:lnTo>
                <a:lnTo>
                  <a:pt x="84277" y="120082"/>
                </a:lnTo>
                <a:lnTo>
                  <a:pt x="19706" y="105391"/>
                </a:lnTo>
                <a:lnTo>
                  <a:pt x="103983" y="105391"/>
                </a:lnTo>
                <a:lnTo>
                  <a:pt x="125097" y="89644"/>
                </a:lnTo>
                <a:close/>
                <a:moveTo>
                  <a:pt x="104423" y="0"/>
                </a:moveTo>
                <a:lnTo>
                  <a:pt x="82518" y="82078"/>
                </a:lnTo>
                <a:lnTo>
                  <a:pt x="0" y="105127"/>
                </a:lnTo>
                <a:lnTo>
                  <a:pt x="81902" y="127032"/>
                </a:lnTo>
                <a:lnTo>
                  <a:pt x="104951" y="209550"/>
                </a:lnTo>
                <a:lnTo>
                  <a:pt x="126856" y="127472"/>
                </a:lnTo>
                <a:lnTo>
                  <a:pt x="209462" y="104511"/>
                </a:lnTo>
                <a:lnTo>
                  <a:pt x="127384" y="82694"/>
                </a:lnTo>
                <a:lnTo>
                  <a:pt x="104423" y="0"/>
                </a:lnTo>
                <a:close/>
              </a:path>
            </a:pathLst>
          </a:custGeom>
          <a:solidFill>
            <a:srgbClr val="B0C6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0C6D3"/>
              </a:solidFill>
            </a:endParaRPr>
          </a:p>
        </p:txBody>
      </p:sp>
      <p:sp>
        <p:nvSpPr>
          <p:cNvPr id="324" name="Google Shape;324;p29"/>
          <p:cNvSpPr/>
          <p:nvPr/>
        </p:nvSpPr>
        <p:spPr>
          <a:xfrm rot="-2700000">
            <a:off x="4470555" y="3051770"/>
            <a:ext cx="202913" cy="202999"/>
          </a:xfrm>
          <a:custGeom>
            <a:rect b="b" l="l" r="r" t="t"/>
            <a:pathLst>
              <a:path extrusionOk="0" h="209550" w="209462">
                <a:moveTo>
                  <a:pt x="103807" y="20761"/>
                </a:moveTo>
                <a:lnTo>
                  <a:pt x="103983" y="105391"/>
                </a:lnTo>
                <a:lnTo>
                  <a:pt x="103983" y="105391"/>
                </a:lnTo>
                <a:lnTo>
                  <a:pt x="89292" y="85245"/>
                </a:lnTo>
                <a:lnTo>
                  <a:pt x="103807" y="20761"/>
                </a:lnTo>
                <a:close/>
                <a:moveTo>
                  <a:pt x="125097" y="89644"/>
                </a:moveTo>
                <a:lnTo>
                  <a:pt x="189668" y="104335"/>
                </a:lnTo>
                <a:lnTo>
                  <a:pt x="103983" y="105391"/>
                </a:lnTo>
                <a:lnTo>
                  <a:pt x="120170" y="124481"/>
                </a:lnTo>
                <a:lnTo>
                  <a:pt x="105479" y="188964"/>
                </a:lnTo>
                <a:lnTo>
                  <a:pt x="103983" y="105391"/>
                </a:lnTo>
                <a:lnTo>
                  <a:pt x="84277" y="120082"/>
                </a:lnTo>
                <a:lnTo>
                  <a:pt x="19706" y="105391"/>
                </a:lnTo>
                <a:lnTo>
                  <a:pt x="103983" y="105391"/>
                </a:lnTo>
                <a:lnTo>
                  <a:pt x="125097" y="89644"/>
                </a:lnTo>
                <a:close/>
                <a:moveTo>
                  <a:pt x="104423" y="0"/>
                </a:moveTo>
                <a:lnTo>
                  <a:pt x="82518" y="82078"/>
                </a:lnTo>
                <a:lnTo>
                  <a:pt x="0" y="105127"/>
                </a:lnTo>
                <a:lnTo>
                  <a:pt x="81902" y="127032"/>
                </a:lnTo>
                <a:lnTo>
                  <a:pt x="104951" y="209550"/>
                </a:lnTo>
                <a:lnTo>
                  <a:pt x="126856" y="127472"/>
                </a:lnTo>
                <a:lnTo>
                  <a:pt x="209462" y="104511"/>
                </a:lnTo>
                <a:lnTo>
                  <a:pt x="127384" y="82694"/>
                </a:lnTo>
                <a:lnTo>
                  <a:pt x="104423" y="0"/>
                </a:lnTo>
                <a:close/>
              </a:path>
            </a:pathLst>
          </a:custGeom>
          <a:solidFill>
            <a:srgbClr val="B0C6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0C6D3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0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330" name="Google Shape;330;p30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31" name="Google Shape;331;p30"/>
          <p:cNvGrpSpPr/>
          <p:nvPr/>
        </p:nvGrpSpPr>
        <p:grpSpPr>
          <a:xfrm>
            <a:off x="710674" y="1627964"/>
            <a:ext cx="7300911" cy="731700"/>
            <a:chOff x="710674" y="1323164"/>
            <a:chExt cx="7300911" cy="731700"/>
          </a:xfrm>
        </p:grpSpPr>
        <p:sp>
          <p:nvSpPr>
            <p:cNvPr id="332" name="Google Shape;332;p30"/>
            <p:cNvSpPr txBox="1"/>
            <p:nvPr/>
          </p:nvSpPr>
          <p:spPr>
            <a:xfrm>
              <a:off x="710674" y="1373350"/>
              <a:ext cx="20043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600">
                  <a:solidFill>
                    <a:srgbClr val="6C7A83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Lorem </a:t>
              </a:r>
              <a:endParaRPr sz="3600">
                <a:solidFill>
                  <a:srgbClr val="6C7A83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333" name="Google Shape;333;p30"/>
            <p:cNvSpPr/>
            <p:nvPr/>
          </p:nvSpPr>
          <p:spPr>
            <a:xfrm>
              <a:off x="2789785" y="1323164"/>
              <a:ext cx="5221800" cy="731700"/>
            </a:xfrm>
            <a:prstGeom prst="rect">
              <a:avLst/>
            </a:prstGeom>
            <a:solidFill>
              <a:srgbClr val="6C7A8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334" name="Google Shape;334;p30"/>
            <p:cNvSpPr txBox="1"/>
            <p:nvPr/>
          </p:nvSpPr>
          <p:spPr>
            <a:xfrm>
              <a:off x="2914389" y="1407440"/>
              <a:ext cx="4765800" cy="57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Lorem ipsum dolor sit amet, consectetur adipiscing elit. Duis sit amet odio vel purus bibendum luctus.</a:t>
              </a:r>
              <a:endParaRPr sz="1200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335" name="Google Shape;335;p30"/>
          <p:cNvGrpSpPr/>
          <p:nvPr/>
        </p:nvGrpSpPr>
        <p:grpSpPr>
          <a:xfrm>
            <a:off x="710677" y="2510700"/>
            <a:ext cx="6939410" cy="731700"/>
            <a:chOff x="710677" y="2207525"/>
            <a:chExt cx="6939410" cy="731700"/>
          </a:xfrm>
        </p:grpSpPr>
        <p:sp>
          <p:nvSpPr>
            <p:cNvPr id="336" name="Google Shape;336;p30"/>
            <p:cNvSpPr txBox="1"/>
            <p:nvPr/>
          </p:nvSpPr>
          <p:spPr>
            <a:xfrm>
              <a:off x="710677" y="2257725"/>
              <a:ext cx="20046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600">
                  <a:solidFill>
                    <a:srgbClr val="8A9BA6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Ipsum</a:t>
              </a:r>
              <a:endParaRPr sz="3600">
                <a:solidFill>
                  <a:srgbClr val="8A9BA6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337" name="Google Shape;337;p30"/>
            <p:cNvSpPr/>
            <p:nvPr/>
          </p:nvSpPr>
          <p:spPr>
            <a:xfrm>
              <a:off x="2789787" y="2207525"/>
              <a:ext cx="4860300" cy="731700"/>
            </a:xfrm>
            <a:prstGeom prst="rect">
              <a:avLst/>
            </a:prstGeom>
            <a:solidFill>
              <a:srgbClr val="8A9B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338" name="Google Shape;338;p30"/>
            <p:cNvSpPr txBox="1"/>
            <p:nvPr/>
          </p:nvSpPr>
          <p:spPr>
            <a:xfrm>
              <a:off x="2914387" y="2414096"/>
              <a:ext cx="43731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Lorem ipsum dolor sit amet, consectetur adipiscing elit. Duis sit amet odio vel purus bibendum luctus.</a:t>
              </a:r>
              <a:endParaRPr sz="1200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339" name="Google Shape;339;p30"/>
          <p:cNvGrpSpPr/>
          <p:nvPr/>
        </p:nvGrpSpPr>
        <p:grpSpPr>
          <a:xfrm>
            <a:off x="710675" y="3393425"/>
            <a:ext cx="6576713" cy="731700"/>
            <a:chOff x="710675" y="3088625"/>
            <a:chExt cx="6576713" cy="731700"/>
          </a:xfrm>
        </p:grpSpPr>
        <p:sp>
          <p:nvSpPr>
            <p:cNvPr id="340" name="Google Shape;340;p30"/>
            <p:cNvSpPr txBox="1"/>
            <p:nvPr/>
          </p:nvSpPr>
          <p:spPr>
            <a:xfrm>
              <a:off x="710675" y="3138825"/>
              <a:ext cx="20043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600">
                  <a:solidFill>
                    <a:srgbClr val="B0C6D3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Dolor</a:t>
              </a:r>
              <a:endParaRPr sz="3600">
                <a:solidFill>
                  <a:srgbClr val="B0C6D3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341" name="Google Shape;341;p30"/>
            <p:cNvSpPr/>
            <p:nvPr/>
          </p:nvSpPr>
          <p:spPr>
            <a:xfrm>
              <a:off x="2789787" y="3088625"/>
              <a:ext cx="4497600" cy="731700"/>
            </a:xfrm>
            <a:prstGeom prst="rect">
              <a:avLst/>
            </a:prstGeom>
            <a:solidFill>
              <a:srgbClr val="B0C6D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342" name="Google Shape;342;p30"/>
            <p:cNvSpPr txBox="1"/>
            <p:nvPr/>
          </p:nvSpPr>
          <p:spPr>
            <a:xfrm>
              <a:off x="2914388" y="3295180"/>
              <a:ext cx="38499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Lorem ipsum dolor sit amet, consectetur adipiscing elit. Duis sit amet odio vel purus bibendum luctus.</a:t>
              </a:r>
              <a:endParaRPr sz="1200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1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348" name="Google Shape;348;p31"/>
          <p:cNvSpPr txBox="1"/>
          <p:nvPr>
            <p:ph idx="1" type="body"/>
          </p:nvPr>
        </p:nvSpPr>
        <p:spPr>
          <a:xfrm>
            <a:off x="1003200" y="1563725"/>
            <a:ext cx="2233800" cy="119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49" name="Google Shape;349;p31"/>
          <p:cNvSpPr txBox="1"/>
          <p:nvPr>
            <p:ph idx="2" type="body"/>
          </p:nvPr>
        </p:nvSpPr>
        <p:spPr>
          <a:xfrm>
            <a:off x="3455099" y="1563725"/>
            <a:ext cx="2233800" cy="119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50" name="Google Shape;350;p31"/>
          <p:cNvSpPr txBox="1"/>
          <p:nvPr>
            <p:ph idx="3" type="body"/>
          </p:nvPr>
        </p:nvSpPr>
        <p:spPr>
          <a:xfrm>
            <a:off x="5907001" y="1563725"/>
            <a:ext cx="2233800" cy="119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51" name="Google Shape;351;p31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2" name="Google Shape;352;p31"/>
          <p:cNvSpPr txBox="1"/>
          <p:nvPr>
            <p:ph idx="1" type="body"/>
          </p:nvPr>
        </p:nvSpPr>
        <p:spPr>
          <a:xfrm>
            <a:off x="1003200" y="2859125"/>
            <a:ext cx="2233800" cy="119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53" name="Google Shape;353;p31"/>
          <p:cNvSpPr txBox="1"/>
          <p:nvPr>
            <p:ph idx="2" type="body"/>
          </p:nvPr>
        </p:nvSpPr>
        <p:spPr>
          <a:xfrm>
            <a:off x="3455099" y="2859125"/>
            <a:ext cx="2233800" cy="119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54" name="Google Shape;354;p31"/>
          <p:cNvSpPr txBox="1"/>
          <p:nvPr>
            <p:ph idx="3" type="body"/>
          </p:nvPr>
        </p:nvSpPr>
        <p:spPr>
          <a:xfrm>
            <a:off x="5907001" y="2859125"/>
            <a:ext cx="2233800" cy="119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2"/>
          <p:cNvSpPr txBox="1"/>
          <p:nvPr>
            <p:ph idx="1" type="body"/>
          </p:nvPr>
        </p:nvSpPr>
        <p:spPr>
          <a:xfrm>
            <a:off x="735200" y="4101500"/>
            <a:ext cx="7673700" cy="27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Excel or Google Sheets</a:t>
            </a:r>
            <a:endParaRPr/>
          </a:p>
        </p:txBody>
      </p:sp>
      <p:sp>
        <p:nvSpPr>
          <p:cNvPr id="360" name="Google Shape;360;p32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61" name="Google Shape;361;p32"/>
          <p:cNvCxnSpPr/>
          <p:nvPr/>
        </p:nvCxnSpPr>
        <p:spPr>
          <a:xfrm>
            <a:off x="1151175" y="996761"/>
            <a:ext cx="68418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2" name="Google Shape;362;p32"/>
          <p:cNvCxnSpPr/>
          <p:nvPr/>
        </p:nvCxnSpPr>
        <p:spPr>
          <a:xfrm>
            <a:off x="1151175" y="1667296"/>
            <a:ext cx="68418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3" name="Google Shape;363;p32"/>
          <p:cNvCxnSpPr/>
          <p:nvPr/>
        </p:nvCxnSpPr>
        <p:spPr>
          <a:xfrm>
            <a:off x="1151175" y="2337830"/>
            <a:ext cx="68418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4" name="Google Shape;364;p32"/>
          <p:cNvCxnSpPr/>
          <p:nvPr/>
        </p:nvCxnSpPr>
        <p:spPr>
          <a:xfrm>
            <a:off x="1151175" y="3008364"/>
            <a:ext cx="68418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5" name="Google Shape;365;p32"/>
          <p:cNvCxnSpPr/>
          <p:nvPr/>
        </p:nvCxnSpPr>
        <p:spPr>
          <a:xfrm>
            <a:off x="1151175" y="3699595"/>
            <a:ext cx="68418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6" name="Google Shape;366;p32"/>
          <p:cNvSpPr txBox="1"/>
          <p:nvPr/>
        </p:nvSpPr>
        <p:spPr>
          <a:xfrm>
            <a:off x="1151175" y="846725"/>
            <a:ext cx="292200" cy="28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4000</a:t>
            </a:r>
            <a:endParaRPr sz="10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1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3000</a:t>
            </a:r>
            <a:endParaRPr sz="10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1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2000</a:t>
            </a:r>
            <a:endParaRPr sz="10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1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1000</a:t>
            </a:r>
            <a:endParaRPr sz="10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100"/>
              </a:spcBef>
              <a:spcAft>
                <a:spcPts val="4100"/>
              </a:spcAft>
              <a:buNone/>
            </a:pPr>
            <a:r>
              <a:rPr lang="en" sz="10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0</a:t>
            </a:r>
            <a:endParaRPr sz="10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367" name="Google Shape;367;p32"/>
          <p:cNvSpPr/>
          <p:nvPr/>
        </p:nvSpPr>
        <p:spPr>
          <a:xfrm>
            <a:off x="1737409" y="2231290"/>
            <a:ext cx="220800" cy="1468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32"/>
          <p:cNvSpPr/>
          <p:nvPr/>
        </p:nvSpPr>
        <p:spPr>
          <a:xfrm>
            <a:off x="2034405" y="1858860"/>
            <a:ext cx="220800" cy="1841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32"/>
          <p:cNvSpPr/>
          <p:nvPr/>
        </p:nvSpPr>
        <p:spPr>
          <a:xfrm>
            <a:off x="2331400" y="2337830"/>
            <a:ext cx="220800" cy="136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2"/>
          <p:cNvSpPr/>
          <p:nvPr/>
        </p:nvSpPr>
        <p:spPr>
          <a:xfrm>
            <a:off x="3394191" y="2527855"/>
            <a:ext cx="220800" cy="1171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32"/>
          <p:cNvSpPr/>
          <p:nvPr/>
        </p:nvSpPr>
        <p:spPr>
          <a:xfrm>
            <a:off x="3691187" y="1962321"/>
            <a:ext cx="220800" cy="1737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32"/>
          <p:cNvSpPr/>
          <p:nvPr/>
        </p:nvSpPr>
        <p:spPr>
          <a:xfrm>
            <a:off x="3988182" y="1142614"/>
            <a:ext cx="220800" cy="2557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32"/>
          <p:cNvSpPr/>
          <p:nvPr/>
        </p:nvSpPr>
        <p:spPr>
          <a:xfrm>
            <a:off x="5050973" y="2003693"/>
            <a:ext cx="220800" cy="169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32"/>
          <p:cNvSpPr/>
          <p:nvPr/>
        </p:nvSpPr>
        <p:spPr>
          <a:xfrm>
            <a:off x="5347969" y="996644"/>
            <a:ext cx="220800" cy="2703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32"/>
          <p:cNvSpPr/>
          <p:nvPr/>
        </p:nvSpPr>
        <p:spPr>
          <a:xfrm>
            <a:off x="5644964" y="2176121"/>
            <a:ext cx="220800" cy="1523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32"/>
          <p:cNvSpPr/>
          <p:nvPr/>
        </p:nvSpPr>
        <p:spPr>
          <a:xfrm>
            <a:off x="6707755" y="2583025"/>
            <a:ext cx="220800" cy="111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32"/>
          <p:cNvSpPr/>
          <p:nvPr/>
        </p:nvSpPr>
        <p:spPr>
          <a:xfrm>
            <a:off x="7004750" y="1203663"/>
            <a:ext cx="220800" cy="2496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32"/>
          <p:cNvSpPr/>
          <p:nvPr/>
        </p:nvSpPr>
        <p:spPr>
          <a:xfrm>
            <a:off x="7301746" y="1500227"/>
            <a:ext cx="220800" cy="2199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3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33"/>
          <p:cNvSpPr txBox="1"/>
          <p:nvPr>
            <p:ph idx="4294967295" type="body"/>
          </p:nvPr>
        </p:nvSpPr>
        <p:spPr>
          <a:xfrm>
            <a:off x="613682" y="1768950"/>
            <a:ext cx="2393400" cy="1605600"/>
          </a:xfrm>
          <a:prstGeom prst="rect">
            <a:avLst/>
          </a:prstGeom>
          <a:noFill/>
          <a:effectLst>
            <a:outerShdw blurRad="28575" rotWithShape="0" algn="bl" dir="5400000" dist="9525">
              <a:srgbClr val="000000">
                <a:alpha val="31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MOBILE PROJECT</a:t>
            </a:r>
            <a:endParaRPr sz="3600">
              <a:solidFill>
                <a:srgbClr val="FFFFFF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385" name="Google Shape;385;p33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86" name="Google Shape;386;p33"/>
          <p:cNvGrpSpPr/>
          <p:nvPr/>
        </p:nvGrpSpPr>
        <p:grpSpPr>
          <a:xfrm>
            <a:off x="3607554" y="571491"/>
            <a:ext cx="1928605" cy="4000309"/>
            <a:chOff x="2547150" y="238125"/>
            <a:chExt cx="2525675" cy="5238750"/>
          </a:xfrm>
        </p:grpSpPr>
        <p:sp>
          <p:nvSpPr>
            <p:cNvPr id="387" name="Google Shape;387;p33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33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B0C6D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33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B0C6D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33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B0C6D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1" name="Google Shape;391;p33"/>
          <p:cNvSpPr txBox="1"/>
          <p:nvPr>
            <p:ph idx="4294967295" type="body"/>
          </p:nvPr>
        </p:nvSpPr>
        <p:spPr>
          <a:xfrm>
            <a:off x="6068582" y="1768950"/>
            <a:ext cx="2393400" cy="1605600"/>
          </a:xfrm>
          <a:prstGeom prst="rect">
            <a:avLst/>
          </a:prstGeom>
          <a:noFill/>
          <a:effectLst>
            <a:outerShdw blurRad="28575" rotWithShape="0" algn="bl" dir="5400000" dist="9525">
              <a:srgbClr val="000000">
                <a:alpha val="31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id="392" name="Google Shape;392;p33"/>
          <p:cNvPicPr preferRelativeResize="0"/>
          <p:nvPr/>
        </p:nvPicPr>
        <p:blipFill rotWithShape="1">
          <a:blip r:embed="rId4">
            <a:alphaModFix/>
          </a:blip>
          <a:srcRect b="23786" l="0" r="0" t="0"/>
          <a:stretch/>
        </p:blipFill>
        <p:spPr>
          <a:xfrm>
            <a:off x="3653275" y="924650"/>
            <a:ext cx="1837525" cy="3294624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4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4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99" name="Google Shape;399;p34"/>
          <p:cNvGrpSpPr/>
          <p:nvPr/>
        </p:nvGrpSpPr>
        <p:grpSpPr>
          <a:xfrm>
            <a:off x="3203827" y="465959"/>
            <a:ext cx="2736410" cy="4222433"/>
            <a:chOff x="2112475" y="238125"/>
            <a:chExt cx="3395050" cy="5238750"/>
          </a:xfrm>
        </p:grpSpPr>
        <p:sp>
          <p:nvSpPr>
            <p:cNvPr id="400" name="Google Shape;400;p34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34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B0C6D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34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B0C6D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34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B0C6D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4" name="Google Shape;404;p34"/>
          <p:cNvSpPr txBox="1"/>
          <p:nvPr>
            <p:ph idx="4294967295" type="body"/>
          </p:nvPr>
        </p:nvSpPr>
        <p:spPr>
          <a:xfrm>
            <a:off x="385082" y="1768950"/>
            <a:ext cx="2393400" cy="1605600"/>
          </a:xfrm>
          <a:prstGeom prst="rect">
            <a:avLst/>
          </a:prstGeom>
          <a:noFill/>
          <a:effectLst>
            <a:outerShdw blurRad="28575" rotWithShape="0" algn="bl" dir="5400000" dist="9525">
              <a:srgbClr val="000000">
                <a:alpha val="31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TABLET</a:t>
            </a:r>
            <a:endParaRPr sz="3600">
              <a:solidFill>
                <a:srgbClr val="FFFFFF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PROJECT</a:t>
            </a:r>
            <a:endParaRPr sz="3600">
              <a:solidFill>
                <a:srgbClr val="FFFFFF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05" name="Google Shape;405;p34"/>
          <p:cNvSpPr txBox="1"/>
          <p:nvPr>
            <p:ph idx="4294967295" type="body"/>
          </p:nvPr>
        </p:nvSpPr>
        <p:spPr>
          <a:xfrm>
            <a:off x="6297182" y="1768950"/>
            <a:ext cx="2393400" cy="1605600"/>
          </a:xfrm>
          <a:prstGeom prst="rect">
            <a:avLst/>
          </a:prstGeom>
          <a:noFill/>
          <a:effectLst>
            <a:outerShdw blurRad="28575" rotWithShape="0" algn="bl" dir="5400000" dist="9525">
              <a:srgbClr val="000000">
                <a:alpha val="31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id="406" name="Google Shape;40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3113" y="839688"/>
            <a:ext cx="2597800" cy="3463726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5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35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3" name="Google Shape;413;p35"/>
          <p:cNvSpPr txBox="1"/>
          <p:nvPr>
            <p:ph idx="4294967295" type="body"/>
          </p:nvPr>
        </p:nvSpPr>
        <p:spPr>
          <a:xfrm>
            <a:off x="232682" y="1768950"/>
            <a:ext cx="2393400" cy="1605600"/>
          </a:xfrm>
          <a:prstGeom prst="rect">
            <a:avLst/>
          </a:prstGeom>
          <a:noFill/>
          <a:effectLst>
            <a:outerShdw blurRad="28575" rotWithShape="0" algn="bl" dir="5400000" dist="9525">
              <a:srgbClr val="000000">
                <a:alpha val="31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DESKTOP</a:t>
            </a:r>
            <a:endParaRPr sz="3600">
              <a:solidFill>
                <a:srgbClr val="FFFFFF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PROJECT</a:t>
            </a:r>
            <a:endParaRPr sz="3600">
              <a:solidFill>
                <a:srgbClr val="FFFFFF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14" name="Google Shape;414;p35"/>
          <p:cNvSpPr txBox="1"/>
          <p:nvPr>
            <p:ph idx="4294967295" type="body"/>
          </p:nvPr>
        </p:nvSpPr>
        <p:spPr>
          <a:xfrm>
            <a:off x="6449582" y="1768950"/>
            <a:ext cx="2393400" cy="1605600"/>
          </a:xfrm>
          <a:prstGeom prst="rect">
            <a:avLst/>
          </a:prstGeom>
          <a:noFill/>
          <a:effectLst>
            <a:outerShdw blurRad="28575" rotWithShape="0" algn="bl" dir="5400000" dist="9525">
              <a:srgbClr val="000000">
                <a:alpha val="31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800">
              <a:solidFill>
                <a:srgbClr val="FFFFFF"/>
              </a:solidFill>
            </a:endParaRPr>
          </a:p>
        </p:txBody>
      </p:sp>
      <p:grpSp>
        <p:nvGrpSpPr>
          <p:cNvPr id="415" name="Google Shape;415;p35"/>
          <p:cNvGrpSpPr/>
          <p:nvPr/>
        </p:nvGrpSpPr>
        <p:grpSpPr>
          <a:xfrm>
            <a:off x="2627675" y="1432596"/>
            <a:ext cx="3888468" cy="2278207"/>
            <a:chOff x="1177450" y="241631"/>
            <a:chExt cx="6173152" cy="3616776"/>
          </a:xfrm>
        </p:grpSpPr>
        <p:sp>
          <p:nvSpPr>
            <p:cNvPr id="416" name="Google Shape;416;p35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rgbClr val="B0C6D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35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rgbClr val="B0C6D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35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rgbClr val="B0C6D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419;p35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20" name="Google Shape;420;p35"/>
          <p:cNvPicPr preferRelativeResize="0"/>
          <p:nvPr/>
        </p:nvPicPr>
        <p:blipFill rotWithShape="1">
          <a:blip r:embed="rId4">
            <a:alphaModFix/>
          </a:blip>
          <a:srcRect b="6620" l="0" r="0" t="0"/>
          <a:stretch/>
        </p:blipFill>
        <p:spPr>
          <a:xfrm>
            <a:off x="3061896" y="1558208"/>
            <a:ext cx="3022519" cy="1919955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6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6" name="Google Shape;426;p36"/>
          <p:cNvSpPr txBox="1"/>
          <p:nvPr>
            <p:ph idx="4294967295" type="ctrTitle"/>
          </p:nvPr>
        </p:nvSpPr>
        <p:spPr>
          <a:xfrm>
            <a:off x="1275150" y="2505375"/>
            <a:ext cx="65937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THANKS</a:t>
            </a:r>
            <a:r>
              <a:rPr lang="en" sz="2400"/>
              <a:t>!</a:t>
            </a:r>
            <a:endParaRPr sz="2400"/>
          </a:p>
        </p:txBody>
      </p:sp>
      <p:sp>
        <p:nvSpPr>
          <p:cNvPr id="427" name="Google Shape;427;p36"/>
          <p:cNvSpPr txBox="1"/>
          <p:nvPr>
            <p:ph idx="4294967295" type="subTitle"/>
          </p:nvPr>
        </p:nvSpPr>
        <p:spPr>
          <a:xfrm>
            <a:off x="1275150" y="3082179"/>
            <a:ext cx="6593700" cy="113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/>
              <a:t>Any questions?</a:t>
            </a:r>
            <a:endParaRPr b="1" sz="18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You can find me at @username &amp; user@mail.me</a:t>
            </a:r>
            <a:endParaRPr b="1" sz="1800"/>
          </a:p>
        </p:txBody>
      </p:sp>
      <p:grpSp>
        <p:nvGrpSpPr>
          <p:cNvPr id="428" name="Google Shape;428;p36"/>
          <p:cNvGrpSpPr/>
          <p:nvPr/>
        </p:nvGrpSpPr>
        <p:grpSpPr>
          <a:xfrm>
            <a:off x="3828600" y="1220955"/>
            <a:ext cx="1486799" cy="1256322"/>
            <a:chOff x="3918650" y="293075"/>
            <a:chExt cx="488500" cy="412775"/>
          </a:xfrm>
        </p:grpSpPr>
        <p:sp>
          <p:nvSpPr>
            <p:cNvPr id="429" name="Google Shape;429;p36"/>
            <p:cNvSpPr/>
            <p:nvPr/>
          </p:nvSpPr>
          <p:spPr>
            <a:xfrm>
              <a:off x="4085350" y="293675"/>
              <a:ext cx="154500" cy="412175"/>
            </a:xfrm>
            <a:custGeom>
              <a:rect b="b" l="l" r="r" t="t"/>
              <a:pathLst>
                <a:path extrusionOk="0" h="16487" w="618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36"/>
            <p:cNvSpPr/>
            <p:nvPr/>
          </p:nvSpPr>
          <p:spPr>
            <a:xfrm>
              <a:off x="3918650" y="293075"/>
              <a:ext cx="153900" cy="407275"/>
            </a:xfrm>
            <a:custGeom>
              <a:rect b="b" l="l" r="r" t="t"/>
              <a:pathLst>
                <a:path extrusionOk="0" h="16291" w="6156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36"/>
            <p:cNvSpPr/>
            <p:nvPr/>
          </p:nvSpPr>
          <p:spPr>
            <a:xfrm>
              <a:off x="4253250" y="298550"/>
              <a:ext cx="153900" cy="406675"/>
            </a:xfrm>
            <a:custGeom>
              <a:rect b="b" l="l" r="r" t="t"/>
              <a:pathLst>
                <a:path extrusionOk="0" h="16267" w="6156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7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437" name="Google Shape;437;p37"/>
          <p:cNvSpPr txBox="1"/>
          <p:nvPr>
            <p:ph idx="1" type="body"/>
          </p:nvPr>
        </p:nvSpPr>
        <p:spPr>
          <a:xfrm>
            <a:off x="1003200" y="1563725"/>
            <a:ext cx="7137600" cy="27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Special thanks to all the people who made and released these awesome resources for free: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Char char="➢"/>
            </a:pPr>
            <a:r>
              <a:rPr lang="en" sz="2000"/>
              <a:t>Presentation template by </a:t>
            </a:r>
            <a:r>
              <a:rPr lang="en" sz="2000" u="sng">
                <a:solidFill>
                  <a:srgbClr val="8A9BA6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SlidesCarnival</a:t>
            </a:r>
            <a:endParaRPr sz="2000">
              <a:solidFill>
                <a:srgbClr val="8A9BA6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➢"/>
            </a:pPr>
            <a:r>
              <a:rPr lang="en" sz="2000"/>
              <a:t>Maps in slides 2, 6 and 9 from </a:t>
            </a:r>
            <a:r>
              <a:rPr lang="en" sz="2000" u="sng">
                <a:solidFill>
                  <a:srgbClr val="8A9BA6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David Rumsey Map Collection</a:t>
            </a:r>
            <a:endParaRPr sz="2000">
              <a:solidFill>
                <a:srgbClr val="8A9BA6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➢"/>
            </a:pPr>
            <a:r>
              <a:rPr lang="en" sz="2000"/>
              <a:t>Photographs by </a:t>
            </a:r>
            <a:r>
              <a:rPr lang="en" sz="2000" u="sng">
                <a:solidFill>
                  <a:srgbClr val="8A9BA6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Unsplash</a:t>
            </a:r>
            <a:endParaRPr sz="2000">
              <a:solidFill>
                <a:srgbClr val="8A9BA6"/>
              </a:solidFill>
            </a:endParaRPr>
          </a:p>
        </p:txBody>
      </p:sp>
      <p:sp>
        <p:nvSpPr>
          <p:cNvPr id="438" name="Google Shape;438;p37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8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444" name="Google Shape;444;p38"/>
          <p:cNvSpPr txBox="1"/>
          <p:nvPr>
            <p:ph idx="1" type="body"/>
          </p:nvPr>
        </p:nvSpPr>
        <p:spPr>
          <a:xfrm>
            <a:off x="1003200" y="1563725"/>
            <a:ext cx="7137600" cy="221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This presentation uses the following typographies and colors: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 sz="1400"/>
              <a:t>Titles: Frank Ruhl Libre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 sz="1400"/>
              <a:t>Body copy: </a:t>
            </a:r>
            <a:r>
              <a:rPr lang="en" sz="1400"/>
              <a:t>Frank Ruhl Libre, Libre Baskerville (Quote)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You can download the fonts on these pages: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8A9BA6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https://www.urbanfonts.com/fonts/Frank_Ruhl_Libre.font</a:t>
            </a:r>
            <a:endParaRPr sz="1400">
              <a:solidFill>
                <a:srgbClr val="8A9BA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8A9BA6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https://www.fontsquirrel.com/fonts/libre-baskerville</a:t>
            </a:r>
            <a:endParaRPr sz="1400">
              <a:solidFill>
                <a:srgbClr val="8A9BA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Dark gray </a:t>
            </a:r>
            <a:r>
              <a:rPr b="1" lang="en" sz="1400">
                <a:solidFill>
                  <a:srgbClr val="6C7A83"/>
                </a:solidFill>
              </a:rPr>
              <a:t>#6c7a83</a:t>
            </a:r>
            <a:r>
              <a:rPr lang="en" sz="1400"/>
              <a:t> · Medium</a:t>
            </a:r>
            <a:r>
              <a:rPr lang="en" sz="1400"/>
              <a:t> gray </a:t>
            </a:r>
            <a:r>
              <a:rPr b="1" lang="en" sz="1400">
                <a:solidFill>
                  <a:srgbClr val="8A9BA6"/>
                </a:solidFill>
              </a:rPr>
              <a:t>#8a9ba6</a:t>
            </a:r>
            <a:r>
              <a:rPr lang="en" sz="1400"/>
              <a:t> · Light gray </a:t>
            </a:r>
            <a:r>
              <a:rPr b="1" lang="en" sz="1400">
                <a:solidFill>
                  <a:srgbClr val="B0C6D3"/>
                </a:solidFill>
              </a:rPr>
              <a:t>#b0c6d3</a:t>
            </a:r>
            <a:r>
              <a:rPr lang="en" sz="1400"/>
              <a:t> · Beige </a:t>
            </a:r>
            <a:r>
              <a:rPr b="1" lang="en" sz="1400">
                <a:solidFill>
                  <a:srgbClr val="F2EDDA"/>
                </a:solidFill>
                <a:highlight>
                  <a:srgbClr val="434343"/>
                </a:highlight>
              </a:rPr>
              <a:t>#f2edda</a:t>
            </a:r>
            <a:endParaRPr b="1" sz="1400">
              <a:solidFill>
                <a:srgbClr val="F2EDDA"/>
              </a:solidFill>
              <a:highlight>
                <a:srgbClr val="434343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6C7A83"/>
              </a:solidFill>
            </a:endParaRPr>
          </a:p>
        </p:txBody>
      </p:sp>
      <p:sp>
        <p:nvSpPr>
          <p:cNvPr id="445" name="Google Shape;445;p38"/>
          <p:cNvSpPr txBox="1"/>
          <p:nvPr/>
        </p:nvSpPr>
        <p:spPr>
          <a:xfrm>
            <a:off x="1003200" y="3943050"/>
            <a:ext cx="71376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8A9BA6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rgbClr val="8A9BA6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8A9BA6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8A9BA6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46" name="Google Shape;446;p38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39"/>
          <p:cNvSpPr txBox="1"/>
          <p:nvPr>
            <p:ph type="ctrTitle"/>
          </p:nvPr>
        </p:nvSpPr>
        <p:spPr>
          <a:xfrm>
            <a:off x="2795175" y="1668850"/>
            <a:ext cx="35535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2.</a:t>
            </a:r>
            <a:br>
              <a:rPr lang="en"/>
            </a:br>
            <a:r>
              <a:rPr lang="en"/>
              <a:t>Extra Resources</a:t>
            </a:r>
            <a:endParaRPr/>
          </a:p>
        </p:txBody>
      </p:sp>
      <p:sp>
        <p:nvSpPr>
          <p:cNvPr id="452" name="Google Shape;452;p39"/>
          <p:cNvSpPr txBox="1"/>
          <p:nvPr>
            <p:ph idx="1" type="subTitle"/>
          </p:nvPr>
        </p:nvSpPr>
        <p:spPr>
          <a:xfrm>
            <a:off x="2795175" y="2948146"/>
            <a:ext cx="3553500" cy="29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Business Plans, Marketing Plans, Project Proposals, Lessons, etc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40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458" name="Google Shape;458;p40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9" name="Google Shape;459;p40"/>
          <p:cNvSpPr/>
          <p:nvPr/>
        </p:nvSpPr>
        <p:spPr>
          <a:xfrm>
            <a:off x="7317662" y="2679750"/>
            <a:ext cx="7785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DEC</a:t>
            </a:r>
            <a:endParaRPr sz="10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60" name="Google Shape;460;p40"/>
          <p:cNvSpPr/>
          <p:nvPr/>
        </p:nvSpPr>
        <p:spPr>
          <a:xfrm>
            <a:off x="6693209" y="2679750"/>
            <a:ext cx="7785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NOV</a:t>
            </a:r>
            <a:endParaRPr sz="10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61" name="Google Shape;461;p40"/>
          <p:cNvSpPr/>
          <p:nvPr/>
        </p:nvSpPr>
        <p:spPr>
          <a:xfrm>
            <a:off x="6068756" y="2679750"/>
            <a:ext cx="7785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OCT</a:t>
            </a:r>
            <a:endParaRPr sz="10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62" name="Google Shape;462;p40"/>
          <p:cNvSpPr/>
          <p:nvPr/>
        </p:nvSpPr>
        <p:spPr>
          <a:xfrm>
            <a:off x="5444303" y="2679750"/>
            <a:ext cx="7785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SEP</a:t>
            </a:r>
            <a:endParaRPr sz="10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63" name="Google Shape;463;p40"/>
          <p:cNvSpPr/>
          <p:nvPr/>
        </p:nvSpPr>
        <p:spPr>
          <a:xfrm>
            <a:off x="4819851" y="2679750"/>
            <a:ext cx="7785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AUG</a:t>
            </a:r>
            <a:endParaRPr sz="10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64" name="Google Shape;464;p40"/>
          <p:cNvSpPr/>
          <p:nvPr/>
        </p:nvSpPr>
        <p:spPr>
          <a:xfrm>
            <a:off x="4195398" y="2679750"/>
            <a:ext cx="7785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JUL</a:t>
            </a:r>
            <a:endParaRPr sz="10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65" name="Google Shape;465;p40"/>
          <p:cNvSpPr/>
          <p:nvPr/>
        </p:nvSpPr>
        <p:spPr>
          <a:xfrm>
            <a:off x="3570945" y="2679750"/>
            <a:ext cx="7785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JUN</a:t>
            </a:r>
            <a:endParaRPr sz="10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66" name="Google Shape;466;p40"/>
          <p:cNvSpPr/>
          <p:nvPr/>
        </p:nvSpPr>
        <p:spPr>
          <a:xfrm>
            <a:off x="2946492" y="2679750"/>
            <a:ext cx="7785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MAY</a:t>
            </a:r>
            <a:endParaRPr sz="10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67" name="Google Shape;467;p40"/>
          <p:cNvSpPr/>
          <p:nvPr/>
        </p:nvSpPr>
        <p:spPr>
          <a:xfrm>
            <a:off x="2322040" y="2679750"/>
            <a:ext cx="7785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APR</a:t>
            </a:r>
            <a:endParaRPr sz="10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68" name="Google Shape;468;p40"/>
          <p:cNvSpPr/>
          <p:nvPr/>
        </p:nvSpPr>
        <p:spPr>
          <a:xfrm>
            <a:off x="1697587" y="2679750"/>
            <a:ext cx="7785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MAR</a:t>
            </a:r>
            <a:endParaRPr sz="10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69" name="Google Shape;469;p40"/>
          <p:cNvSpPr/>
          <p:nvPr/>
        </p:nvSpPr>
        <p:spPr>
          <a:xfrm>
            <a:off x="1073134" y="2679750"/>
            <a:ext cx="7785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FEB</a:t>
            </a:r>
            <a:endParaRPr sz="10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70" name="Google Shape;470;p40"/>
          <p:cNvSpPr/>
          <p:nvPr/>
        </p:nvSpPr>
        <p:spPr>
          <a:xfrm>
            <a:off x="448681" y="2679750"/>
            <a:ext cx="7785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JAN</a:t>
            </a:r>
            <a:endParaRPr sz="10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71" name="Google Shape;471;p40"/>
          <p:cNvSpPr/>
          <p:nvPr/>
        </p:nvSpPr>
        <p:spPr>
          <a:xfrm>
            <a:off x="0" y="2679750"/>
            <a:ext cx="603000" cy="393600"/>
          </a:xfrm>
          <a:prstGeom prst="homePlate">
            <a:avLst>
              <a:gd fmla="val 32030" name="adj"/>
            </a:avLst>
          </a:prstGeom>
          <a:solidFill>
            <a:schemeClr val="l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472" name="Google Shape;472;p40"/>
          <p:cNvCxnSpPr/>
          <p:nvPr/>
        </p:nvCxnSpPr>
        <p:spPr>
          <a:xfrm rot="10800000">
            <a:off x="727416" y="22057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3" name="Google Shape;473;p40"/>
          <p:cNvSpPr txBox="1"/>
          <p:nvPr/>
        </p:nvSpPr>
        <p:spPr>
          <a:xfrm>
            <a:off x="688608" y="1651000"/>
            <a:ext cx="1182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474" name="Google Shape;474;p40"/>
          <p:cNvCxnSpPr/>
          <p:nvPr/>
        </p:nvCxnSpPr>
        <p:spPr>
          <a:xfrm rot="10800000">
            <a:off x="1977331" y="22057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5" name="Google Shape;475;p40"/>
          <p:cNvSpPr txBox="1"/>
          <p:nvPr/>
        </p:nvSpPr>
        <p:spPr>
          <a:xfrm>
            <a:off x="1939948" y="1651000"/>
            <a:ext cx="1182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Red is the colour of danger and courage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476" name="Google Shape;476;p40"/>
          <p:cNvCxnSpPr/>
          <p:nvPr/>
        </p:nvCxnSpPr>
        <p:spPr>
          <a:xfrm rot="10800000">
            <a:off x="3227246" y="22057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7" name="Google Shape;477;p40"/>
          <p:cNvSpPr txBox="1"/>
          <p:nvPr/>
        </p:nvSpPr>
        <p:spPr>
          <a:xfrm>
            <a:off x="3191289" y="1651000"/>
            <a:ext cx="1182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478" name="Google Shape;478;p40"/>
          <p:cNvCxnSpPr/>
          <p:nvPr/>
        </p:nvCxnSpPr>
        <p:spPr>
          <a:xfrm rot="10800000">
            <a:off x="4477160" y="22057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9" name="Google Shape;479;p40"/>
          <p:cNvSpPr txBox="1"/>
          <p:nvPr/>
        </p:nvSpPr>
        <p:spPr>
          <a:xfrm>
            <a:off x="4442629" y="1651000"/>
            <a:ext cx="1182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480" name="Google Shape;480;p40"/>
          <p:cNvCxnSpPr/>
          <p:nvPr/>
        </p:nvCxnSpPr>
        <p:spPr>
          <a:xfrm rot="10800000">
            <a:off x="5727075" y="22057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1" name="Google Shape;481;p40"/>
          <p:cNvSpPr txBox="1"/>
          <p:nvPr/>
        </p:nvSpPr>
        <p:spPr>
          <a:xfrm>
            <a:off x="5693969" y="1651000"/>
            <a:ext cx="1182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482" name="Google Shape;482;p40"/>
          <p:cNvCxnSpPr/>
          <p:nvPr/>
        </p:nvCxnSpPr>
        <p:spPr>
          <a:xfrm rot="10800000">
            <a:off x="6976990" y="22057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3" name="Google Shape;483;p40"/>
          <p:cNvSpPr txBox="1"/>
          <p:nvPr/>
        </p:nvSpPr>
        <p:spPr>
          <a:xfrm>
            <a:off x="6945309" y="1651000"/>
            <a:ext cx="1182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484" name="Google Shape;484;p40"/>
          <p:cNvCxnSpPr/>
          <p:nvPr/>
        </p:nvCxnSpPr>
        <p:spPr>
          <a:xfrm rot="10800000">
            <a:off x="1361972" y="30487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5" name="Google Shape;485;p40"/>
          <p:cNvSpPr txBox="1"/>
          <p:nvPr/>
        </p:nvSpPr>
        <p:spPr>
          <a:xfrm>
            <a:off x="1295620" y="3571950"/>
            <a:ext cx="1182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486" name="Google Shape;486;p40"/>
          <p:cNvCxnSpPr/>
          <p:nvPr/>
        </p:nvCxnSpPr>
        <p:spPr>
          <a:xfrm rot="10800000">
            <a:off x="2611887" y="30487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7" name="Google Shape;487;p40"/>
          <p:cNvSpPr txBox="1"/>
          <p:nvPr/>
        </p:nvSpPr>
        <p:spPr>
          <a:xfrm>
            <a:off x="2554201" y="3571950"/>
            <a:ext cx="1182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488" name="Google Shape;488;p40"/>
          <p:cNvCxnSpPr/>
          <p:nvPr/>
        </p:nvCxnSpPr>
        <p:spPr>
          <a:xfrm rot="10800000">
            <a:off x="3861802" y="30487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9" name="Google Shape;489;p40"/>
          <p:cNvSpPr txBox="1"/>
          <p:nvPr/>
        </p:nvSpPr>
        <p:spPr>
          <a:xfrm>
            <a:off x="3812782" y="3571950"/>
            <a:ext cx="1182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490" name="Google Shape;490;p40"/>
          <p:cNvCxnSpPr/>
          <p:nvPr/>
        </p:nvCxnSpPr>
        <p:spPr>
          <a:xfrm rot="10800000">
            <a:off x="5111717" y="30487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91" name="Google Shape;491;p40"/>
          <p:cNvSpPr txBox="1"/>
          <p:nvPr/>
        </p:nvSpPr>
        <p:spPr>
          <a:xfrm>
            <a:off x="5071363" y="3571950"/>
            <a:ext cx="1182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Red is the colour of danger and courage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492" name="Google Shape;492;p40"/>
          <p:cNvCxnSpPr/>
          <p:nvPr/>
        </p:nvCxnSpPr>
        <p:spPr>
          <a:xfrm rot="10800000">
            <a:off x="6361631" y="30487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93" name="Google Shape;493;p40"/>
          <p:cNvSpPr txBox="1"/>
          <p:nvPr/>
        </p:nvSpPr>
        <p:spPr>
          <a:xfrm>
            <a:off x="6329944" y="3571950"/>
            <a:ext cx="1182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494" name="Google Shape;494;p40"/>
          <p:cNvCxnSpPr/>
          <p:nvPr/>
        </p:nvCxnSpPr>
        <p:spPr>
          <a:xfrm rot="10800000">
            <a:off x="7611546" y="30487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95" name="Google Shape;495;p40"/>
          <p:cNvSpPr txBox="1"/>
          <p:nvPr/>
        </p:nvSpPr>
        <p:spPr>
          <a:xfrm>
            <a:off x="7575797" y="3571950"/>
            <a:ext cx="978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41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501" name="Google Shape;501;p41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2" name="Google Shape;502;p41"/>
          <p:cNvSpPr/>
          <p:nvPr/>
        </p:nvSpPr>
        <p:spPr>
          <a:xfrm>
            <a:off x="0" y="2371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41"/>
          <p:cNvSpPr/>
          <p:nvPr/>
        </p:nvSpPr>
        <p:spPr>
          <a:xfrm>
            <a:off x="0" y="2371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04" name="Google Shape;504;p41"/>
          <p:cNvGrpSpPr/>
          <p:nvPr/>
        </p:nvGrpSpPr>
        <p:grpSpPr>
          <a:xfrm>
            <a:off x="1786339" y="1703401"/>
            <a:ext cx="473400" cy="473400"/>
            <a:chOff x="1786339" y="1703401"/>
            <a:chExt cx="473400" cy="473400"/>
          </a:xfrm>
        </p:grpSpPr>
        <p:sp>
          <p:nvSpPr>
            <p:cNvPr id="505" name="Google Shape;505;p41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506" name="Google Shape;506;p41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1</a:t>
              </a:r>
              <a:endParaRPr sz="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507" name="Google Shape;507;p41"/>
          <p:cNvGrpSpPr/>
          <p:nvPr/>
        </p:nvGrpSpPr>
        <p:grpSpPr>
          <a:xfrm>
            <a:off x="3814414" y="1703401"/>
            <a:ext cx="473400" cy="473400"/>
            <a:chOff x="3814414" y="1703401"/>
            <a:chExt cx="473400" cy="473400"/>
          </a:xfrm>
        </p:grpSpPr>
        <p:sp>
          <p:nvSpPr>
            <p:cNvPr id="508" name="Google Shape;508;p41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509" name="Google Shape;509;p41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3</a:t>
              </a:r>
              <a:endParaRPr sz="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510" name="Google Shape;510;p41"/>
          <p:cNvGrpSpPr/>
          <p:nvPr/>
        </p:nvGrpSpPr>
        <p:grpSpPr>
          <a:xfrm>
            <a:off x="5842489" y="1703401"/>
            <a:ext cx="473400" cy="473400"/>
            <a:chOff x="5842489" y="1703401"/>
            <a:chExt cx="473400" cy="473400"/>
          </a:xfrm>
        </p:grpSpPr>
        <p:sp>
          <p:nvSpPr>
            <p:cNvPr id="511" name="Google Shape;511;p41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512" name="Google Shape;512;p41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5</a:t>
              </a:r>
              <a:endParaRPr sz="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513" name="Google Shape;513;p41"/>
          <p:cNvGrpSpPr/>
          <p:nvPr/>
        </p:nvGrpSpPr>
        <p:grpSpPr>
          <a:xfrm>
            <a:off x="6880814" y="3576300"/>
            <a:ext cx="473400" cy="473400"/>
            <a:chOff x="6880814" y="3576300"/>
            <a:chExt cx="473400" cy="473400"/>
          </a:xfrm>
        </p:grpSpPr>
        <p:sp>
          <p:nvSpPr>
            <p:cNvPr id="514" name="Google Shape;514;p41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515" name="Google Shape;515;p41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6</a:t>
              </a:r>
              <a:endParaRPr sz="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516" name="Google Shape;516;p41"/>
          <p:cNvGrpSpPr/>
          <p:nvPr/>
        </p:nvGrpSpPr>
        <p:grpSpPr>
          <a:xfrm>
            <a:off x="4852739" y="3576300"/>
            <a:ext cx="473400" cy="473400"/>
            <a:chOff x="4852739" y="3576300"/>
            <a:chExt cx="473400" cy="473400"/>
          </a:xfrm>
        </p:grpSpPr>
        <p:sp>
          <p:nvSpPr>
            <p:cNvPr id="517" name="Google Shape;517;p41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518" name="Google Shape;518;p41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4</a:t>
              </a:r>
              <a:endParaRPr sz="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519" name="Google Shape;519;p41"/>
          <p:cNvGrpSpPr/>
          <p:nvPr/>
        </p:nvGrpSpPr>
        <p:grpSpPr>
          <a:xfrm>
            <a:off x="2824664" y="3576300"/>
            <a:ext cx="473400" cy="473400"/>
            <a:chOff x="2824664" y="3576300"/>
            <a:chExt cx="473400" cy="473400"/>
          </a:xfrm>
        </p:grpSpPr>
        <p:sp>
          <p:nvSpPr>
            <p:cNvPr id="520" name="Google Shape;520;p41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521" name="Google Shape;521;p41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2</a:t>
              </a:r>
              <a:endParaRPr sz="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sp>
        <p:nvSpPr>
          <p:cNvPr id="522" name="Google Shape;522;p41"/>
          <p:cNvSpPr txBox="1"/>
          <p:nvPr/>
        </p:nvSpPr>
        <p:spPr>
          <a:xfrm>
            <a:off x="137985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523" name="Google Shape;523;p41"/>
          <p:cNvSpPr txBox="1"/>
          <p:nvPr/>
        </p:nvSpPr>
        <p:spPr>
          <a:xfrm>
            <a:off x="3377205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Red is the colour of danger and courage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524" name="Google Shape;524;p41"/>
          <p:cNvSpPr txBox="1"/>
          <p:nvPr/>
        </p:nvSpPr>
        <p:spPr>
          <a:xfrm>
            <a:off x="543601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525" name="Google Shape;525;p41"/>
          <p:cNvSpPr txBox="1"/>
          <p:nvPr/>
        </p:nvSpPr>
        <p:spPr>
          <a:xfrm>
            <a:off x="241817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526" name="Google Shape;526;p41"/>
          <p:cNvSpPr txBox="1"/>
          <p:nvPr/>
        </p:nvSpPr>
        <p:spPr>
          <a:xfrm>
            <a:off x="444625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527" name="Google Shape;527;p41"/>
          <p:cNvSpPr txBox="1"/>
          <p:nvPr/>
        </p:nvSpPr>
        <p:spPr>
          <a:xfrm>
            <a:off x="647433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42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533" name="Google Shape;533;p42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34" name="Google Shape;534;p42"/>
          <p:cNvGraphicFramePr/>
          <p:nvPr/>
        </p:nvGraphicFramePr>
        <p:xfrm>
          <a:off x="630125" y="1564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{A4FBDDA2-3D87-4BAE-8E71-560C2E7DD7FC}</a:tableStyleId>
              </a:tblPr>
              <a:tblGrid>
                <a:gridCol w="1356525"/>
                <a:gridCol w="465775"/>
                <a:gridCol w="465775"/>
                <a:gridCol w="465775"/>
                <a:gridCol w="465775"/>
                <a:gridCol w="465775"/>
                <a:gridCol w="465775"/>
                <a:gridCol w="465775"/>
                <a:gridCol w="465775"/>
                <a:gridCol w="465775"/>
                <a:gridCol w="465775"/>
                <a:gridCol w="465775"/>
                <a:gridCol w="465775"/>
                <a:gridCol w="465775"/>
                <a:gridCol w="465775"/>
              </a:tblGrid>
              <a:tr h="293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Week 1</a:t>
                      </a:r>
                      <a:endParaRPr b="1"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Week 2</a:t>
                      </a:r>
                      <a:endParaRPr b="1"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293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2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3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4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5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6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7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8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9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10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11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12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13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14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293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 1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 2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293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 3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 4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293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 5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 6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293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 7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293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 8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43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540" name="Google Shape;540;p43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1" name="Google Shape;541;p43"/>
          <p:cNvSpPr/>
          <p:nvPr/>
        </p:nvSpPr>
        <p:spPr>
          <a:xfrm>
            <a:off x="1165625" y="1553175"/>
            <a:ext cx="3345300" cy="12603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STRENGTHS</a:t>
            </a:r>
            <a:endParaRPr b="1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Blue is the colour of the clear sky and the deep sea</a:t>
            </a:r>
            <a:endParaRPr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542" name="Google Shape;542;p43"/>
          <p:cNvSpPr/>
          <p:nvPr/>
        </p:nvSpPr>
        <p:spPr>
          <a:xfrm>
            <a:off x="4649266" y="1553175"/>
            <a:ext cx="3345300" cy="12603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WEAKNESSES</a:t>
            </a:r>
            <a:endParaRPr b="1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Yellow is the color of gold, butter and ripe lemons</a:t>
            </a:r>
            <a:endParaRPr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543" name="Google Shape;543;p43"/>
          <p:cNvSpPr/>
          <p:nvPr/>
        </p:nvSpPr>
        <p:spPr>
          <a:xfrm>
            <a:off x="1165625" y="2951701"/>
            <a:ext cx="3345300" cy="126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Black is the color of ebony and of outer space</a:t>
            </a:r>
            <a:endParaRPr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OPPORTUNITIES</a:t>
            </a:r>
            <a:endParaRPr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544" name="Google Shape;544;p43"/>
          <p:cNvSpPr/>
          <p:nvPr/>
        </p:nvSpPr>
        <p:spPr>
          <a:xfrm>
            <a:off x="4649266" y="2951701"/>
            <a:ext cx="3345300" cy="12603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White is the color of milk and fresh snow</a:t>
            </a:r>
            <a:endParaRPr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THREATS</a:t>
            </a:r>
            <a:endParaRPr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545" name="Google Shape;545;p43"/>
          <p:cNvSpPr/>
          <p:nvPr/>
        </p:nvSpPr>
        <p:spPr>
          <a:xfrm>
            <a:off x="3550602" y="1851402"/>
            <a:ext cx="1922400" cy="19224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43"/>
          <p:cNvSpPr/>
          <p:nvPr/>
        </p:nvSpPr>
        <p:spPr>
          <a:xfrm rot="5400000">
            <a:off x="3689099" y="1851402"/>
            <a:ext cx="1922400" cy="19224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43"/>
          <p:cNvSpPr/>
          <p:nvPr/>
        </p:nvSpPr>
        <p:spPr>
          <a:xfrm rot="10800000">
            <a:off x="3689099" y="1990976"/>
            <a:ext cx="1922400" cy="19224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43"/>
          <p:cNvSpPr/>
          <p:nvPr/>
        </p:nvSpPr>
        <p:spPr>
          <a:xfrm rot="-5400000">
            <a:off x="3550602" y="1990976"/>
            <a:ext cx="1922400" cy="19224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43"/>
          <p:cNvSpPr/>
          <p:nvPr/>
        </p:nvSpPr>
        <p:spPr>
          <a:xfrm>
            <a:off x="3993165" y="2252380"/>
            <a:ext cx="224472" cy="33596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Frank Ruhl Libre"/>
              </a:rPr>
              <a:t>S</a:t>
            </a:r>
          </a:p>
        </p:txBody>
      </p:sp>
      <p:sp>
        <p:nvSpPr>
          <p:cNvPr id="550" name="Google Shape;550;p43"/>
          <p:cNvSpPr/>
          <p:nvPr/>
        </p:nvSpPr>
        <p:spPr>
          <a:xfrm>
            <a:off x="4800886" y="2258519"/>
            <a:ext cx="449925" cy="32417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Frank Ruhl Libre"/>
              </a:rPr>
              <a:t>W</a:t>
            </a:r>
          </a:p>
        </p:txBody>
      </p:sp>
      <p:sp>
        <p:nvSpPr>
          <p:cNvPr id="551" name="Google Shape;551;p43"/>
          <p:cNvSpPr/>
          <p:nvPr/>
        </p:nvSpPr>
        <p:spPr>
          <a:xfrm>
            <a:off x="3965659" y="3132274"/>
            <a:ext cx="324673" cy="335473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Frank Ruhl Libre"/>
              </a:rPr>
              <a:t>O</a:t>
            </a:r>
          </a:p>
        </p:txBody>
      </p:sp>
      <p:sp>
        <p:nvSpPr>
          <p:cNvPr id="552" name="Google Shape;552;p43"/>
          <p:cNvSpPr/>
          <p:nvPr/>
        </p:nvSpPr>
        <p:spPr>
          <a:xfrm>
            <a:off x="4891755" y="3138414"/>
            <a:ext cx="286361" cy="32417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Frank Ruhl Libre"/>
              </a:rPr>
              <a:t>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44"/>
          <p:cNvSpPr txBox="1"/>
          <p:nvPr>
            <p:ph idx="4294967295" type="title"/>
          </p:nvPr>
        </p:nvSpPr>
        <p:spPr>
          <a:xfrm>
            <a:off x="262200" y="0"/>
            <a:ext cx="8619600" cy="239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Business Model Canvas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558" name="Google Shape;558;p44"/>
          <p:cNvSpPr txBox="1"/>
          <p:nvPr>
            <p:ph idx="12" type="sldNum"/>
          </p:nvPr>
        </p:nvSpPr>
        <p:spPr>
          <a:xfrm>
            <a:off x="4297650" y="4890275"/>
            <a:ext cx="548700" cy="257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9" name="Google Shape;559;p44"/>
          <p:cNvSpPr txBox="1"/>
          <p:nvPr/>
        </p:nvSpPr>
        <p:spPr>
          <a:xfrm>
            <a:off x="1972325" y="239700"/>
            <a:ext cx="1723800" cy="16764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Key Activities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b="1" sz="8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560" name="Google Shape;560;p44"/>
          <p:cNvSpPr txBox="1"/>
          <p:nvPr/>
        </p:nvSpPr>
        <p:spPr>
          <a:xfrm>
            <a:off x="1965240" y="1916312"/>
            <a:ext cx="1737600" cy="16764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Key Resources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561" name="Google Shape;561;p44"/>
          <p:cNvSpPr txBox="1"/>
          <p:nvPr/>
        </p:nvSpPr>
        <p:spPr>
          <a:xfrm>
            <a:off x="3703080" y="239700"/>
            <a:ext cx="1737600" cy="33531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Value Propositions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562" name="Google Shape;562;p44"/>
          <p:cNvSpPr txBox="1"/>
          <p:nvPr/>
        </p:nvSpPr>
        <p:spPr>
          <a:xfrm>
            <a:off x="5433950" y="239700"/>
            <a:ext cx="1737600" cy="16764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Customer Relationships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563" name="Google Shape;563;p44"/>
          <p:cNvSpPr txBox="1"/>
          <p:nvPr/>
        </p:nvSpPr>
        <p:spPr>
          <a:xfrm>
            <a:off x="5440920" y="1916312"/>
            <a:ext cx="1737600" cy="16764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Channels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564" name="Google Shape;564;p44"/>
          <p:cNvSpPr txBox="1"/>
          <p:nvPr/>
        </p:nvSpPr>
        <p:spPr>
          <a:xfrm>
            <a:off x="7178760" y="239700"/>
            <a:ext cx="1737600" cy="33531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Customer Segments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565" name="Google Shape;565;p44"/>
          <p:cNvSpPr txBox="1"/>
          <p:nvPr/>
        </p:nvSpPr>
        <p:spPr>
          <a:xfrm>
            <a:off x="227400" y="239700"/>
            <a:ext cx="1737600" cy="33531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Key Partners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b="1" sz="8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566" name="Google Shape;566;p44"/>
          <p:cNvSpPr txBox="1"/>
          <p:nvPr/>
        </p:nvSpPr>
        <p:spPr>
          <a:xfrm>
            <a:off x="227400" y="3592924"/>
            <a:ext cx="4344600" cy="12987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Cost Structure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567" name="Google Shape;567;p44"/>
          <p:cNvSpPr txBox="1"/>
          <p:nvPr/>
        </p:nvSpPr>
        <p:spPr>
          <a:xfrm>
            <a:off x="4572000" y="3592924"/>
            <a:ext cx="4344600" cy="12987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Revenue Streams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b="1" sz="9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568" name="Google Shape;568;p44"/>
          <p:cNvSpPr/>
          <p:nvPr/>
        </p:nvSpPr>
        <p:spPr>
          <a:xfrm>
            <a:off x="4279907" y="3732570"/>
            <a:ext cx="215901" cy="214638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69" name="Google Shape;569;p44"/>
          <p:cNvSpPr/>
          <p:nvPr/>
        </p:nvSpPr>
        <p:spPr>
          <a:xfrm>
            <a:off x="6866281" y="314703"/>
            <a:ext cx="215257" cy="193236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70" name="Google Shape;570;p44"/>
          <p:cNvSpPr/>
          <p:nvPr/>
        </p:nvSpPr>
        <p:spPr>
          <a:xfrm>
            <a:off x="1702716" y="314615"/>
            <a:ext cx="207088" cy="207075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71" name="Google Shape;571;p44"/>
          <p:cNvSpPr/>
          <p:nvPr/>
        </p:nvSpPr>
        <p:spPr>
          <a:xfrm>
            <a:off x="8608585" y="314701"/>
            <a:ext cx="197012" cy="207706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572" name="Google Shape;572;p44"/>
          <p:cNvGrpSpPr/>
          <p:nvPr/>
        </p:nvGrpSpPr>
        <p:grpSpPr>
          <a:xfrm>
            <a:off x="8561977" y="3732397"/>
            <a:ext cx="233502" cy="171203"/>
            <a:chOff x="4610450" y="3703750"/>
            <a:chExt cx="453050" cy="332175"/>
          </a:xfrm>
        </p:grpSpPr>
        <p:sp>
          <p:nvSpPr>
            <p:cNvPr id="573" name="Google Shape;573;p44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74" name="Google Shape;574;p44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575" name="Google Shape;575;p44"/>
          <p:cNvSpPr/>
          <p:nvPr/>
        </p:nvSpPr>
        <p:spPr>
          <a:xfrm>
            <a:off x="3424268" y="314632"/>
            <a:ext cx="209587" cy="209600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576" name="Google Shape;576;p44"/>
          <p:cNvGrpSpPr/>
          <p:nvPr/>
        </p:nvGrpSpPr>
        <p:grpSpPr>
          <a:xfrm>
            <a:off x="5169556" y="314633"/>
            <a:ext cx="188198" cy="239803"/>
            <a:chOff x="1958100" y="4541811"/>
            <a:chExt cx="365150" cy="465275"/>
          </a:xfrm>
        </p:grpSpPr>
        <p:sp>
          <p:nvSpPr>
            <p:cNvPr id="577" name="Google Shape;577;p44"/>
            <p:cNvSpPr/>
            <p:nvPr/>
          </p:nvSpPr>
          <p:spPr>
            <a:xfrm>
              <a:off x="1958100" y="4541811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78" name="Google Shape;578;p44"/>
            <p:cNvSpPr/>
            <p:nvPr/>
          </p:nvSpPr>
          <p:spPr>
            <a:xfrm>
              <a:off x="1977625" y="4793986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79" name="Google Shape;579;p44"/>
            <p:cNvSpPr/>
            <p:nvPr/>
          </p:nvSpPr>
          <p:spPr>
            <a:xfrm>
              <a:off x="2190125" y="4793986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580" name="Google Shape;580;p44"/>
          <p:cNvGrpSpPr/>
          <p:nvPr/>
        </p:nvGrpSpPr>
        <p:grpSpPr>
          <a:xfrm>
            <a:off x="3342459" y="1985320"/>
            <a:ext cx="283238" cy="257429"/>
            <a:chOff x="4562200" y="4672557"/>
            <a:chExt cx="549550" cy="499475"/>
          </a:xfrm>
        </p:grpSpPr>
        <p:sp>
          <p:nvSpPr>
            <p:cNvPr id="581" name="Google Shape;581;p44"/>
            <p:cNvSpPr/>
            <p:nvPr/>
          </p:nvSpPr>
          <p:spPr>
            <a:xfrm>
              <a:off x="4842450" y="4946707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82" name="Google Shape;582;p44"/>
            <p:cNvSpPr/>
            <p:nvPr/>
          </p:nvSpPr>
          <p:spPr>
            <a:xfrm>
              <a:off x="4617775" y="4946107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83" name="Google Shape;583;p44"/>
            <p:cNvSpPr/>
            <p:nvPr/>
          </p:nvSpPr>
          <p:spPr>
            <a:xfrm>
              <a:off x="4631200" y="4672557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84" name="Google Shape;584;p44"/>
            <p:cNvSpPr/>
            <p:nvPr/>
          </p:nvSpPr>
          <p:spPr>
            <a:xfrm>
              <a:off x="4562200" y="4798332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85" name="Google Shape;585;p44"/>
            <p:cNvSpPr/>
            <p:nvPr/>
          </p:nvSpPr>
          <p:spPr>
            <a:xfrm>
              <a:off x="4836975" y="4798332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586" name="Google Shape;586;p44"/>
          <p:cNvGrpSpPr/>
          <p:nvPr/>
        </p:nvGrpSpPr>
        <p:grpSpPr>
          <a:xfrm>
            <a:off x="6790078" y="1986829"/>
            <a:ext cx="278200" cy="266861"/>
            <a:chOff x="5241175" y="4663407"/>
            <a:chExt cx="539775" cy="517775"/>
          </a:xfrm>
        </p:grpSpPr>
        <p:sp>
          <p:nvSpPr>
            <p:cNvPr id="587" name="Google Shape;587;p44"/>
            <p:cNvSpPr/>
            <p:nvPr/>
          </p:nvSpPr>
          <p:spPr>
            <a:xfrm>
              <a:off x="5575150" y="4663407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88" name="Google Shape;588;p44"/>
            <p:cNvSpPr/>
            <p:nvPr/>
          </p:nvSpPr>
          <p:spPr>
            <a:xfrm>
              <a:off x="5330925" y="4689657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89" name="Google Shape;589;p44"/>
            <p:cNvSpPr/>
            <p:nvPr/>
          </p:nvSpPr>
          <p:spPr>
            <a:xfrm>
              <a:off x="5241175" y="4945482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90" name="Google Shape;590;p44"/>
            <p:cNvSpPr/>
            <p:nvPr/>
          </p:nvSpPr>
          <p:spPr>
            <a:xfrm>
              <a:off x="5461575" y="5021207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91" name="Google Shape;591;p44"/>
            <p:cNvSpPr/>
            <p:nvPr/>
          </p:nvSpPr>
          <p:spPr>
            <a:xfrm>
              <a:off x="5619100" y="4898482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92" name="Google Shape;592;p44"/>
            <p:cNvSpPr/>
            <p:nvPr/>
          </p:nvSpPr>
          <p:spPr>
            <a:xfrm>
              <a:off x="5420075" y="4820307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45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598" name="Google Shape;598;p45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99" name="Google Shape;599;p45"/>
          <p:cNvGrpSpPr/>
          <p:nvPr/>
        </p:nvGrpSpPr>
        <p:grpSpPr>
          <a:xfrm>
            <a:off x="1559318" y="1644052"/>
            <a:ext cx="2924859" cy="2629504"/>
            <a:chOff x="3778727" y="4460423"/>
            <a:chExt cx="720160" cy="647438"/>
          </a:xfrm>
        </p:grpSpPr>
        <p:sp>
          <p:nvSpPr>
            <p:cNvPr id="600" name="Google Shape;600;p45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601" name="Google Shape;601;p45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602" name="Google Shape;602;p45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603" name="Google Shape;603;p45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604" name="Google Shape;604;p45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605" name="Google Shape;605;p45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  <p:sp>
          <p:nvSpPr>
            <p:cNvPr id="606" name="Google Shape;606;p45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cxnSp>
        <p:nvCxnSpPr>
          <p:cNvPr id="607" name="Google Shape;607;p45"/>
          <p:cNvCxnSpPr/>
          <p:nvPr/>
        </p:nvCxnSpPr>
        <p:spPr>
          <a:xfrm>
            <a:off x="4419249" y="2079347"/>
            <a:ext cx="8568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08" name="Google Shape;608;p45"/>
          <p:cNvSpPr txBox="1"/>
          <p:nvPr/>
        </p:nvSpPr>
        <p:spPr>
          <a:xfrm>
            <a:off x="5325911" y="1939882"/>
            <a:ext cx="2259000" cy="27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sz="10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609" name="Google Shape;609;p45"/>
          <p:cNvCxnSpPr/>
          <p:nvPr/>
        </p:nvCxnSpPr>
        <p:spPr>
          <a:xfrm>
            <a:off x="4293058" y="2469757"/>
            <a:ext cx="9828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10" name="Google Shape;610;p45"/>
          <p:cNvSpPr txBox="1"/>
          <p:nvPr/>
        </p:nvSpPr>
        <p:spPr>
          <a:xfrm>
            <a:off x="5325911" y="2330284"/>
            <a:ext cx="2259000" cy="27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sz="10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611" name="Google Shape;611;p45"/>
          <p:cNvCxnSpPr/>
          <p:nvPr/>
        </p:nvCxnSpPr>
        <p:spPr>
          <a:xfrm>
            <a:off x="4113732" y="2860166"/>
            <a:ext cx="11622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12" name="Google Shape;612;p45"/>
          <p:cNvSpPr txBox="1"/>
          <p:nvPr/>
        </p:nvSpPr>
        <p:spPr>
          <a:xfrm>
            <a:off x="5325911" y="2720685"/>
            <a:ext cx="2259000" cy="27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sz="10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613" name="Google Shape;613;p45"/>
          <p:cNvCxnSpPr/>
          <p:nvPr/>
        </p:nvCxnSpPr>
        <p:spPr>
          <a:xfrm>
            <a:off x="3960973" y="3250556"/>
            <a:ext cx="13149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14" name="Google Shape;614;p45"/>
          <p:cNvSpPr txBox="1"/>
          <p:nvPr/>
        </p:nvSpPr>
        <p:spPr>
          <a:xfrm>
            <a:off x="5325911" y="3111086"/>
            <a:ext cx="2259000" cy="27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sz="10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615" name="Google Shape;615;p45"/>
          <p:cNvCxnSpPr/>
          <p:nvPr/>
        </p:nvCxnSpPr>
        <p:spPr>
          <a:xfrm>
            <a:off x="3794921" y="3640965"/>
            <a:ext cx="14811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16" name="Google Shape;616;p45"/>
          <p:cNvSpPr txBox="1"/>
          <p:nvPr/>
        </p:nvSpPr>
        <p:spPr>
          <a:xfrm>
            <a:off x="5325911" y="3501488"/>
            <a:ext cx="2259000" cy="27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sz="10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cxnSp>
        <p:nvCxnSpPr>
          <p:cNvPr id="617" name="Google Shape;617;p45"/>
          <p:cNvCxnSpPr/>
          <p:nvPr/>
        </p:nvCxnSpPr>
        <p:spPr>
          <a:xfrm>
            <a:off x="3622241" y="4031354"/>
            <a:ext cx="16467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18" name="Google Shape;618;p45"/>
          <p:cNvSpPr txBox="1"/>
          <p:nvPr/>
        </p:nvSpPr>
        <p:spPr>
          <a:xfrm>
            <a:off x="5325911" y="3891889"/>
            <a:ext cx="2259000" cy="27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Insert your content</a:t>
            </a:r>
            <a:endParaRPr sz="10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46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624" name="Google Shape;624;p46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5" name="Google Shape;625;p46"/>
          <p:cNvSpPr txBox="1"/>
          <p:nvPr/>
        </p:nvSpPr>
        <p:spPr>
          <a:xfrm>
            <a:off x="86032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Imani Jackson</a:t>
            </a:r>
            <a:br>
              <a:rPr lang="en">
                <a:latin typeface="Frank Ruhl Libre"/>
                <a:ea typeface="Frank Ruhl Libre"/>
                <a:cs typeface="Frank Ruhl Libre"/>
                <a:sym typeface="Frank Ruhl Libre"/>
              </a:rPr>
            </a:br>
            <a:r>
              <a:rPr lang="en" sz="8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JOB TITLE</a:t>
            </a:r>
            <a:endParaRPr sz="8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Blue is the colour of the clear sky and the deep sea</a:t>
            </a:r>
            <a:endParaRPr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626" name="Google Shape;626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3502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27" name="Google Shape;627;p46"/>
          <p:cNvSpPr txBox="1"/>
          <p:nvPr/>
        </p:nvSpPr>
        <p:spPr>
          <a:xfrm>
            <a:off x="284005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Marcos Galán</a:t>
            </a:r>
            <a:br>
              <a:rPr lang="en">
                <a:latin typeface="Frank Ruhl Libre"/>
                <a:ea typeface="Frank Ruhl Libre"/>
                <a:cs typeface="Frank Ruhl Libre"/>
                <a:sym typeface="Frank Ruhl Libre"/>
              </a:rPr>
            </a:br>
            <a:r>
              <a:rPr lang="en" sz="8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JOB TITLE</a:t>
            </a:r>
            <a:endParaRPr sz="8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Blue is the colour of the clear sky and the deep sea</a:t>
            </a:r>
            <a:endParaRPr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628" name="Google Shape;628;p46"/>
          <p:cNvPicPr preferRelativeResize="0"/>
          <p:nvPr/>
        </p:nvPicPr>
        <p:blipFill rotWithShape="1">
          <a:blip r:embed="rId4">
            <a:alphaModFix/>
          </a:blip>
          <a:srcRect b="24940" l="47271" r="0" t="22330"/>
          <a:stretch/>
        </p:blipFill>
        <p:spPr>
          <a:xfrm>
            <a:off x="481475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29" name="Google Shape;629;p46"/>
          <p:cNvSpPr txBox="1"/>
          <p:nvPr/>
        </p:nvSpPr>
        <p:spPr>
          <a:xfrm>
            <a:off x="481977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Ixchel Valdía</a:t>
            </a:r>
            <a:br>
              <a:rPr lang="en">
                <a:latin typeface="Frank Ruhl Libre"/>
                <a:ea typeface="Frank Ruhl Libre"/>
                <a:cs typeface="Frank Ruhl Libre"/>
                <a:sym typeface="Frank Ruhl Libre"/>
              </a:rPr>
            </a:br>
            <a:r>
              <a:rPr lang="en" sz="8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JOB TITLE</a:t>
            </a:r>
            <a:endParaRPr sz="8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Blue is the colour of the clear sky and the deep sea</a:t>
            </a:r>
            <a:endParaRPr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630" name="Google Shape;630;p46"/>
          <p:cNvPicPr preferRelativeResize="0"/>
          <p:nvPr/>
        </p:nvPicPr>
        <p:blipFill rotWithShape="1">
          <a:blip r:embed="rId5">
            <a:alphaModFix/>
          </a:blip>
          <a:srcRect b="29406" l="0" r="0" t="3926"/>
          <a:stretch/>
        </p:blipFill>
        <p:spPr>
          <a:xfrm>
            <a:off x="679447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31" name="Google Shape;631;p46"/>
          <p:cNvSpPr txBox="1"/>
          <p:nvPr/>
        </p:nvSpPr>
        <p:spPr>
          <a:xfrm>
            <a:off x="679950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Nils Årud</a:t>
            </a:r>
            <a:br>
              <a:rPr lang="en">
                <a:latin typeface="Frank Ruhl Libre"/>
                <a:ea typeface="Frank Ruhl Libre"/>
                <a:cs typeface="Frank Ruhl Libre"/>
                <a:sym typeface="Frank Ruhl Libre"/>
              </a:rPr>
            </a:br>
            <a:r>
              <a:rPr lang="en" sz="8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JOB TITLE</a:t>
            </a:r>
            <a:endParaRPr sz="8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Blue is the colour of the clear sky and the deep sea</a:t>
            </a:r>
            <a:endParaRPr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632" name="Google Shape;632;p46"/>
          <p:cNvPicPr preferRelativeResize="0"/>
          <p:nvPr/>
        </p:nvPicPr>
        <p:blipFill rotWithShape="1">
          <a:blip r:embed="rId6">
            <a:alphaModFix/>
          </a:blip>
          <a:srcRect b="9812" l="19633" r="0" t="9820"/>
          <a:stretch/>
        </p:blipFill>
        <p:spPr>
          <a:xfrm>
            <a:off x="85530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47"/>
          <p:cNvSpPr txBox="1"/>
          <p:nvPr>
            <p:ph idx="4294967295" type="title"/>
          </p:nvPr>
        </p:nvSpPr>
        <p:spPr>
          <a:xfrm>
            <a:off x="467100" y="0"/>
            <a:ext cx="8209800" cy="247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Competitor Matrix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638" name="Google Shape;638;p47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9" name="Google Shape;639;p47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640" name="Google Shape;640;p47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1" name="Google Shape;641;p47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2" name="Google Shape;642;p47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3" name="Google Shape;643;p47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4" name="Google Shape;644;p47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5" name="Google Shape;645;p47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6" name="Google Shape;646;p47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7" name="Google Shape;647;p47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8" name="Google Shape;648;p47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9" name="Google Shape;649;p47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0" name="Google Shape;650;p47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1" name="Google Shape;651;p47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2" name="Google Shape;652;p47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3" name="Google Shape;653;p47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4" name="Google Shape;654;p47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5" name="Google Shape;655;p47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6" name="Google Shape;656;p47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7" name="Google Shape;657;p47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8" name="Google Shape;658;p47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9" name="Google Shape;659;p47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0" name="Google Shape;660;p47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1" name="Google Shape;661;p47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2" name="Google Shape;662;p47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3" name="Google Shape;663;p47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4" name="Google Shape;664;p47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5" name="Google Shape;665;p47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6" name="Google Shape;666;p47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7" name="Google Shape;667;p47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8" name="Google Shape;668;p47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9" name="Google Shape;669;p47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0" name="Google Shape;670;p47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1" name="Google Shape;671;p47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2" name="Google Shape;672;p47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3" name="Google Shape;673;p47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4" name="Google Shape;674;p47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5" name="Google Shape;675;p47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6" name="Google Shape;676;p47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7" name="Google Shape;677;p47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8" name="Google Shape;678;p47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9" name="Google Shape;679;p47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0" name="Google Shape;680;p47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1" name="Google Shape;681;p47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2" name="Google Shape;682;p47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3" name="Google Shape;683;p47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4" name="Google Shape;684;p47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5" name="Google Shape;685;p47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86" name="Google Shape;686;p47"/>
          <p:cNvSpPr txBox="1"/>
          <p:nvPr>
            <p:ph idx="12" type="sldNum"/>
          </p:nvPr>
        </p:nvSpPr>
        <p:spPr>
          <a:xfrm>
            <a:off x="4297650" y="4895975"/>
            <a:ext cx="548700" cy="247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87" name="Google Shape;687;p47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688" name="Google Shape;688;p47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9" name="Google Shape;689;p47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0" name="Google Shape;690;p47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1" name="Google Shape;691;p47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2" name="Google Shape;692;p47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3" name="Google Shape;693;p47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4" name="Google Shape;694;p47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5" name="Google Shape;695;p47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6" name="Google Shape;696;p47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7" name="Google Shape;697;p47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8" name="Google Shape;698;p47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9" name="Google Shape;699;p47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0" name="Google Shape;700;p47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1" name="Google Shape;701;p47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2" name="Google Shape;702;p47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3" name="Google Shape;703;p47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4" name="Google Shape;704;p47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5" name="Google Shape;705;p47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6" name="Google Shape;706;p47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7" name="Google Shape;707;p47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8" name="Google Shape;708;p47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9" name="Google Shape;709;p47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710" name="Google Shape;710;p47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711" name="Google Shape;711;p47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712" name="Google Shape;712;p47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LOW VALUE 1</a:t>
            </a:r>
            <a:endParaRPr sz="8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713" name="Google Shape;713;p47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HIGH VALUE 1</a:t>
            </a:r>
            <a:endParaRPr sz="8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714" name="Google Shape;714;p47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LOW VALUE 2</a:t>
            </a:r>
            <a:endParaRPr sz="8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715" name="Google Shape;715;p47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HIGH VALUE 2</a:t>
            </a:r>
            <a:endParaRPr sz="8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716" name="Google Shape;716;p47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Our company</a:t>
            </a:r>
            <a:endParaRPr sz="8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717" name="Google Shape;717;p47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Competitor</a:t>
            </a:r>
            <a:endParaRPr sz="8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718" name="Google Shape;718;p47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Competitor</a:t>
            </a:r>
            <a:endParaRPr sz="8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719" name="Google Shape;719;p47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Competitor</a:t>
            </a:r>
            <a:endParaRPr sz="8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720" name="Google Shape;720;p47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Competitor</a:t>
            </a:r>
            <a:endParaRPr sz="800">
              <a:solidFill>
                <a:schemeClr val="dk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721" name="Google Shape;721;p47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Competitor</a:t>
            </a:r>
            <a:endParaRPr sz="8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722" name="Google Shape;722;p47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Competitor</a:t>
            </a:r>
            <a:endParaRPr sz="800">
              <a:solidFill>
                <a:schemeClr val="lt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48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728" name="Google Shape;728;p48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729" name="Google Shape;729;p48"/>
          <p:cNvGraphicFramePr/>
          <p:nvPr/>
        </p:nvGraphicFramePr>
        <p:xfrm>
          <a:off x="838575" y="16118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{426B08A7-8CE0-44DD-AFB2-05F328769421}</a:tableStyleId>
              </a:tblPr>
              <a:tblGrid>
                <a:gridCol w="823450"/>
                <a:gridCol w="943825"/>
                <a:gridCol w="943825"/>
                <a:gridCol w="943825"/>
                <a:gridCol w="943825"/>
                <a:gridCol w="943825"/>
                <a:gridCol w="943825"/>
                <a:gridCol w="943825"/>
              </a:tblGrid>
              <a:tr h="2899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SUNDAY</a:t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MONDAY</a:t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TUESDAY</a:t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WEDNESDAY</a:t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THURSDAY</a:t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FRIDAY</a:t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SATURDAY</a:t>
                      </a:r>
                      <a:endParaRPr sz="700">
                        <a:solidFill>
                          <a:schemeClr val="lt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417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09:00 - 09:45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7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10:00 - 10:45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7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11:00 - 11:45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7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12:00 - 13:15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417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13:30 - 14:15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7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14:30 - 15:15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7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15:30 - 16:15</a:t>
                      </a:r>
                      <a:endParaRPr sz="800">
                        <a:solidFill>
                          <a:schemeClr val="dk2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0C6D3"/>
        </a:solidFill>
      </p:bgPr>
    </p:bg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49"/>
          <p:cNvSpPr txBox="1"/>
          <p:nvPr>
            <p:ph idx="4294967295" type="body"/>
          </p:nvPr>
        </p:nvSpPr>
        <p:spPr>
          <a:xfrm>
            <a:off x="5727425" y="849538"/>
            <a:ext cx="2438100" cy="152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900"/>
              <a:t>SlidesCarnival icons are editable shapes. </a:t>
            </a:r>
            <a:br>
              <a:rPr lang="en" sz="900"/>
            </a:br>
            <a:br>
              <a:rPr lang="en" sz="900"/>
            </a:br>
            <a:r>
              <a:rPr lang="en" sz="900"/>
              <a:t>This means that you can:</a:t>
            </a:r>
            <a:endParaRPr sz="900"/>
          </a:p>
          <a:p>
            <a:pPr indent="-285750" lvl="0" marL="457200" rtl="0" algn="l">
              <a:spcBef>
                <a:spcPts val="600"/>
              </a:spcBef>
              <a:spcAft>
                <a:spcPts val="0"/>
              </a:spcAft>
              <a:buSzPts val="900"/>
              <a:buChar char="➢"/>
            </a:pPr>
            <a:r>
              <a:rPr lang="en" sz="900"/>
              <a:t>Resize them without losing quality.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➢"/>
            </a:pPr>
            <a:r>
              <a:rPr lang="en" sz="900"/>
              <a:t>Change fill color and opacity.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➢"/>
            </a:pPr>
            <a:r>
              <a:rPr lang="en" sz="900"/>
              <a:t>Change line color, width and style.</a:t>
            </a:r>
            <a:endParaRPr sz="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/>
              <a:t>Isn’t that nice? :)</a:t>
            </a:r>
            <a:br>
              <a:rPr lang="en" sz="900"/>
            </a:br>
            <a:br>
              <a:rPr lang="en" sz="900"/>
            </a:br>
            <a:r>
              <a:rPr lang="en" sz="900"/>
              <a:t>Examples:</a:t>
            </a:r>
            <a:br>
              <a:rPr lang="en" sz="900"/>
            </a:br>
            <a:br>
              <a:rPr lang="en" sz="900"/>
            </a:br>
            <a:br>
              <a:rPr lang="en" sz="900"/>
            </a:br>
            <a:endParaRPr sz="900"/>
          </a:p>
        </p:txBody>
      </p:sp>
      <p:grpSp>
        <p:nvGrpSpPr>
          <p:cNvPr id="735" name="Google Shape;735;p49"/>
          <p:cNvGrpSpPr/>
          <p:nvPr/>
        </p:nvGrpSpPr>
        <p:grpSpPr>
          <a:xfrm>
            <a:off x="951701" y="823751"/>
            <a:ext cx="270793" cy="342470"/>
            <a:chOff x="584925" y="238125"/>
            <a:chExt cx="415200" cy="525100"/>
          </a:xfrm>
        </p:grpSpPr>
        <p:sp>
          <p:nvSpPr>
            <p:cNvPr id="736" name="Google Shape;736;p49"/>
            <p:cNvSpPr/>
            <p:nvPr/>
          </p:nvSpPr>
          <p:spPr>
            <a:xfrm>
              <a:off x="621550" y="2991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49"/>
            <p:cNvSpPr/>
            <p:nvPr/>
          </p:nvSpPr>
          <p:spPr>
            <a:xfrm>
              <a:off x="633750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49"/>
            <p:cNvSpPr/>
            <p:nvPr/>
          </p:nvSpPr>
          <p:spPr>
            <a:xfrm>
              <a:off x="716800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49"/>
            <p:cNvSpPr/>
            <p:nvPr/>
          </p:nvSpPr>
          <p:spPr>
            <a:xfrm>
              <a:off x="799825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49"/>
            <p:cNvSpPr/>
            <p:nvPr/>
          </p:nvSpPr>
          <p:spPr>
            <a:xfrm>
              <a:off x="882875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49"/>
            <p:cNvSpPr/>
            <p:nvPr/>
          </p:nvSpPr>
          <p:spPr>
            <a:xfrm>
              <a:off x="584925" y="26132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2" name="Google Shape;742;p49"/>
          <p:cNvGrpSpPr/>
          <p:nvPr/>
        </p:nvGrpSpPr>
        <p:grpSpPr>
          <a:xfrm>
            <a:off x="1381761" y="873513"/>
            <a:ext cx="289919" cy="241347"/>
            <a:chOff x="1244325" y="314425"/>
            <a:chExt cx="444525" cy="370050"/>
          </a:xfrm>
        </p:grpSpPr>
        <p:sp>
          <p:nvSpPr>
            <p:cNvPr id="743" name="Google Shape;743;p49"/>
            <p:cNvSpPr/>
            <p:nvPr/>
          </p:nvSpPr>
          <p:spPr>
            <a:xfrm>
              <a:off x="1388425" y="463425"/>
              <a:ext cx="143525" cy="143500"/>
            </a:xfrm>
            <a:custGeom>
              <a:rect b="b" l="l" r="r" t="t"/>
              <a:pathLst>
                <a:path extrusionOk="0" h="5740" w="5741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49"/>
            <p:cNvSpPr/>
            <p:nvPr/>
          </p:nvSpPr>
          <p:spPr>
            <a:xfrm>
              <a:off x="1244325" y="314425"/>
              <a:ext cx="444525" cy="370050"/>
            </a:xfrm>
            <a:custGeom>
              <a:rect b="b" l="l" r="r" t="t"/>
              <a:pathLst>
                <a:path extrusionOk="0" h="14802" w="17781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5" name="Google Shape;745;p49"/>
          <p:cNvGrpSpPr/>
          <p:nvPr/>
        </p:nvGrpSpPr>
        <p:grpSpPr>
          <a:xfrm>
            <a:off x="1827768" y="872323"/>
            <a:ext cx="277185" cy="243727"/>
            <a:chOff x="1928175" y="312600"/>
            <a:chExt cx="425000" cy="373700"/>
          </a:xfrm>
        </p:grpSpPr>
        <p:sp>
          <p:nvSpPr>
            <p:cNvPr id="746" name="Google Shape;746;p49"/>
            <p:cNvSpPr/>
            <p:nvPr/>
          </p:nvSpPr>
          <p:spPr>
            <a:xfrm>
              <a:off x="1928175" y="312600"/>
              <a:ext cx="425000" cy="373700"/>
            </a:xfrm>
            <a:custGeom>
              <a:rect b="b" l="l" r="r" t="t"/>
              <a:pathLst>
                <a:path extrusionOk="0" h="14948" w="1700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49"/>
            <p:cNvSpPr/>
            <p:nvPr/>
          </p:nvSpPr>
          <p:spPr>
            <a:xfrm>
              <a:off x="1964825" y="349250"/>
              <a:ext cx="351700" cy="300425"/>
            </a:xfrm>
            <a:custGeom>
              <a:rect b="b" l="l" r="r" t="t"/>
              <a:pathLst>
                <a:path extrusionOk="0" h="12017" w="14068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48" name="Google Shape;748;p49"/>
          <p:cNvSpPr/>
          <p:nvPr/>
        </p:nvSpPr>
        <p:spPr>
          <a:xfrm>
            <a:off x="2292582" y="863577"/>
            <a:ext cx="226998" cy="261239"/>
          </a:xfrm>
          <a:custGeom>
            <a:rect b="b" l="l" r="r" t="t"/>
            <a:pathLst>
              <a:path extrusionOk="0" h="16022" w="13922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8A9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9" name="Google Shape;749;p49"/>
          <p:cNvSpPr/>
          <p:nvPr/>
        </p:nvSpPr>
        <p:spPr>
          <a:xfrm>
            <a:off x="2747760" y="864376"/>
            <a:ext cx="195953" cy="259641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8A9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50" name="Google Shape;750;p49"/>
          <p:cNvGrpSpPr/>
          <p:nvPr/>
        </p:nvGrpSpPr>
        <p:grpSpPr>
          <a:xfrm>
            <a:off x="3125956" y="859589"/>
            <a:ext cx="318600" cy="269212"/>
            <a:chOff x="3918650" y="293075"/>
            <a:chExt cx="488500" cy="412775"/>
          </a:xfrm>
        </p:grpSpPr>
        <p:sp>
          <p:nvSpPr>
            <p:cNvPr id="751" name="Google Shape;751;p49"/>
            <p:cNvSpPr/>
            <p:nvPr/>
          </p:nvSpPr>
          <p:spPr>
            <a:xfrm>
              <a:off x="4085350" y="293675"/>
              <a:ext cx="154500" cy="412175"/>
            </a:xfrm>
            <a:custGeom>
              <a:rect b="b" l="l" r="r" t="t"/>
              <a:pathLst>
                <a:path extrusionOk="0" h="16487" w="618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49"/>
            <p:cNvSpPr/>
            <p:nvPr/>
          </p:nvSpPr>
          <p:spPr>
            <a:xfrm>
              <a:off x="3918650" y="293075"/>
              <a:ext cx="153900" cy="407275"/>
            </a:xfrm>
            <a:custGeom>
              <a:rect b="b" l="l" r="r" t="t"/>
              <a:pathLst>
                <a:path extrusionOk="0" h="16291" w="6156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49"/>
            <p:cNvSpPr/>
            <p:nvPr/>
          </p:nvSpPr>
          <p:spPr>
            <a:xfrm>
              <a:off x="4253250" y="298550"/>
              <a:ext cx="153900" cy="406675"/>
            </a:xfrm>
            <a:custGeom>
              <a:rect b="b" l="l" r="r" t="t"/>
              <a:pathLst>
                <a:path extrusionOk="0" h="16267" w="6156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4" name="Google Shape;754;p49"/>
          <p:cNvGrpSpPr/>
          <p:nvPr/>
        </p:nvGrpSpPr>
        <p:grpSpPr>
          <a:xfrm>
            <a:off x="3593861" y="839273"/>
            <a:ext cx="262054" cy="309828"/>
            <a:chOff x="4636075" y="261925"/>
            <a:chExt cx="401800" cy="475050"/>
          </a:xfrm>
        </p:grpSpPr>
        <p:sp>
          <p:nvSpPr>
            <p:cNvPr id="755" name="Google Shape;755;p49"/>
            <p:cNvSpPr/>
            <p:nvPr/>
          </p:nvSpPr>
          <p:spPr>
            <a:xfrm>
              <a:off x="4665400" y="326650"/>
              <a:ext cx="372475" cy="97100"/>
            </a:xfrm>
            <a:custGeom>
              <a:rect b="b" l="l" r="r" t="t"/>
              <a:pathLst>
                <a:path extrusionOk="0" h="3884" w="14899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49"/>
            <p:cNvSpPr/>
            <p:nvPr/>
          </p:nvSpPr>
          <p:spPr>
            <a:xfrm>
              <a:off x="4636075" y="438375"/>
              <a:ext cx="372475" cy="97125"/>
            </a:xfrm>
            <a:custGeom>
              <a:rect b="b" l="l" r="r" t="t"/>
              <a:pathLst>
                <a:path extrusionOk="0" h="3885" w="14899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49"/>
            <p:cNvSpPr/>
            <p:nvPr/>
          </p:nvSpPr>
          <p:spPr>
            <a:xfrm>
              <a:off x="4814975" y="261925"/>
              <a:ext cx="44000" cy="50100"/>
            </a:xfrm>
            <a:custGeom>
              <a:rect b="b" l="l" r="r" t="t"/>
              <a:pathLst>
                <a:path extrusionOk="0" h="2004" w="176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49"/>
            <p:cNvSpPr/>
            <p:nvPr/>
          </p:nvSpPr>
          <p:spPr>
            <a:xfrm>
              <a:off x="4814975" y="550125"/>
              <a:ext cx="44000" cy="186850"/>
            </a:xfrm>
            <a:custGeom>
              <a:rect b="b" l="l" r="r" t="t"/>
              <a:pathLst>
                <a:path extrusionOk="0" h="7474" w="176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9" name="Google Shape;759;p49"/>
          <p:cNvSpPr/>
          <p:nvPr/>
        </p:nvSpPr>
        <p:spPr>
          <a:xfrm>
            <a:off x="4014561" y="863169"/>
            <a:ext cx="300273" cy="262054"/>
          </a:xfrm>
          <a:custGeom>
            <a:rect b="b" l="l" r="r" t="t"/>
            <a:pathLst>
              <a:path extrusionOk="0" h="16072" w="18416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8A9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60" name="Google Shape;760;p49"/>
          <p:cNvGrpSpPr/>
          <p:nvPr/>
        </p:nvGrpSpPr>
        <p:grpSpPr>
          <a:xfrm>
            <a:off x="4472733" y="865165"/>
            <a:ext cx="262837" cy="257652"/>
            <a:chOff x="5983625" y="301625"/>
            <a:chExt cx="403000" cy="395050"/>
          </a:xfrm>
        </p:grpSpPr>
        <p:sp>
          <p:nvSpPr>
            <p:cNvPr id="761" name="Google Shape;761;p49"/>
            <p:cNvSpPr/>
            <p:nvPr/>
          </p:nvSpPr>
          <p:spPr>
            <a:xfrm>
              <a:off x="5983625" y="319925"/>
              <a:ext cx="403000" cy="67200"/>
            </a:xfrm>
            <a:custGeom>
              <a:rect b="b" l="l" r="r" t="t"/>
              <a:pathLst>
                <a:path extrusionOk="0" h="2688" w="1612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49"/>
            <p:cNvSpPr/>
            <p:nvPr/>
          </p:nvSpPr>
          <p:spPr>
            <a:xfrm>
              <a:off x="5983625" y="664900"/>
              <a:ext cx="403000" cy="31775"/>
            </a:xfrm>
            <a:custGeom>
              <a:rect b="b" l="l" r="r" t="t"/>
              <a:pathLst>
                <a:path extrusionOk="0" h="1271" w="1612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49"/>
            <p:cNvSpPr/>
            <p:nvPr/>
          </p:nvSpPr>
          <p:spPr>
            <a:xfrm>
              <a:off x="6041025" y="3016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49"/>
            <p:cNvSpPr/>
            <p:nvPr/>
          </p:nvSpPr>
          <p:spPr>
            <a:xfrm>
              <a:off x="6297450" y="3016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49"/>
            <p:cNvSpPr/>
            <p:nvPr/>
          </p:nvSpPr>
          <p:spPr>
            <a:xfrm>
              <a:off x="60972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49"/>
            <p:cNvSpPr/>
            <p:nvPr/>
          </p:nvSpPr>
          <p:spPr>
            <a:xfrm>
              <a:off x="60972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49"/>
            <p:cNvSpPr/>
            <p:nvPr/>
          </p:nvSpPr>
          <p:spPr>
            <a:xfrm>
              <a:off x="60972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49"/>
            <p:cNvSpPr/>
            <p:nvPr/>
          </p:nvSpPr>
          <p:spPr>
            <a:xfrm>
              <a:off x="6160075" y="575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49"/>
            <p:cNvSpPr/>
            <p:nvPr/>
          </p:nvSpPr>
          <p:spPr>
            <a:xfrm>
              <a:off x="60343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49"/>
            <p:cNvSpPr/>
            <p:nvPr/>
          </p:nvSpPr>
          <p:spPr>
            <a:xfrm>
              <a:off x="60343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49"/>
            <p:cNvSpPr/>
            <p:nvPr/>
          </p:nvSpPr>
          <p:spPr>
            <a:xfrm>
              <a:off x="60343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49"/>
            <p:cNvSpPr/>
            <p:nvPr/>
          </p:nvSpPr>
          <p:spPr>
            <a:xfrm>
              <a:off x="6160075" y="509200"/>
              <a:ext cx="50100" cy="53775"/>
            </a:xfrm>
            <a:custGeom>
              <a:rect b="b" l="l" r="r" t="t"/>
              <a:pathLst>
                <a:path extrusionOk="0" h="2151" w="2004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49"/>
            <p:cNvSpPr/>
            <p:nvPr/>
          </p:nvSpPr>
          <p:spPr>
            <a:xfrm>
              <a:off x="5983625" y="399300"/>
              <a:ext cx="403000" cy="272950"/>
            </a:xfrm>
            <a:custGeom>
              <a:rect b="b" l="l" r="r" t="t"/>
              <a:pathLst>
                <a:path extrusionOk="0" h="10918" w="1612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49"/>
            <p:cNvSpPr/>
            <p:nvPr/>
          </p:nvSpPr>
          <p:spPr>
            <a:xfrm>
              <a:off x="62852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49"/>
            <p:cNvSpPr/>
            <p:nvPr/>
          </p:nvSpPr>
          <p:spPr>
            <a:xfrm>
              <a:off x="62852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49"/>
            <p:cNvSpPr/>
            <p:nvPr/>
          </p:nvSpPr>
          <p:spPr>
            <a:xfrm>
              <a:off x="62852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49"/>
            <p:cNvSpPr/>
            <p:nvPr/>
          </p:nvSpPr>
          <p:spPr>
            <a:xfrm>
              <a:off x="62223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49"/>
            <p:cNvSpPr/>
            <p:nvPr/>
          </p:nvSpPr>
          <p:spPr>
            <a:xfrm>
              <a:off x="6160075" y="448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49"/>
            <p:cNvSpPr/>
            <p:nvPr/>
          </p:nvSpPr>
          <p:spPr>
            <a:xfrm>
              <a:off x="62223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49"/>
            <p:cNvSpPr/>
            <p:nvPr/>
          </p:nvSpPr>
          <p:spPr>
            <a:xfrm>
              <a:off x="62223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1" name="Google Shape;781;p49"/>
          <p:cNvGrpSpPr/>
          <p:nvPr/>
        </p:nvGrpSpPr>
        <p:grpSpPr>
          <a:xfrm>
            <a:off x="4914354" y="863160"/>
            <a:ext cx="258858" cy="258467"/>
            <a:chOff x="6660750" y="298550"/>
            <a:chExt cx="396900" cy="396300"/>
          </a:xfrm>
        </p:grpSpPr>
        <p:sp>
          <p:nvSpPr>
            <p:cNvPr id="782" name="Google Shape;782;p49"/>
            <p:cNvSpPr/>
            <p:nvPr/>
          </p:nvSpPr>
          <p:spPr>
            <a:xfrm>
              <a:off x="6660750" y="298550"/>
              <a:ext cx="396900" cy="396300"/>
            </a:xfrm>
            <a:custGeom>
              <a:rect b="b" l="l" r="r" t="t"/>
              <a:pathLst>
                <a:path extrusionOk="0" h="15852" w="15876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49"/>
            <p:cNvSpPr/>
            <p:nvPr/>
          </p:nvSpPr>
          <p:spPr>
            <a:xfrm>
              <a:off x="6697400" y="335200"/>
              <a:ext cx="323625" cy="323025"/>
            </a:xfrm>
            <a:custGeom>
              <a:rect b="b" l="l" r="r" t="t"/>
              <a:pathLst>
                <a:path extrusionOk="0" h="12921" w="12945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4" name="Google Shape;784;p49"/>
          <p:cNvGrpSpPr/>
          <p:nvPr/>
        </p:nvGrpSpPr>
        <p:grpSpPr>
          <a:xfrm>
            <a:off x="951701" y="1270149"/>
            <a:ext cx="270793" cy="327747"/>
            <a:chOff x="584925" y="922575"/>
            <a:chExt cx="415200" cy="502525"/>
          </a:xfrm>
        </p:grpSpPr>
        <p:sp>
          <p:nvSpPr>
            <p:cNvPr id="785" name="Google Shape;785;p49"/>
            <p:cNvSpPr/>
            <p:nvPr/>
          </p:nvSpPr>
          <p:spPr>
            <a:xfrm>
              <a:off x="584925" y="961025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49"/>
            <p:cNvSpPr/>
            <p:nvPr/>
          </p:nvSpPr>
          <p:spPr>
            <a:xfrm>
              <a:off x="621550" y="9225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49"/>
            <p:cNvSpPr/>
            <p:nvPr/>
          </p:nvSpPr>
          <p:spPr>
            <a:xfrm>
              <a:off x="915850" y="922575"/>
              <a:ext cx="84275" cy="84275"/>
            </a:xfrm>
            <a:custGeom>
              <a:rect b="b" l="l" r="r" t="t"/>
              <a:pathLst>
                <a:path extrusionOk="0" h="3371" w="3371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8" name="Google Shape;788;p49"/>
          <p:cNvGrpSpPr/>
          <p:nvPr/>
        </p:nvGrpSpPr>
        <p:grpSpPr>
          <a:xfrm>
            <a:off x="1383359" y="1262583"/>
            <a:ext cx="286740" cy="341688"/>
            <a:chOff x="1246775" y="910975"/>
            <a:chExt cx="439650" cy="523900"/>
          </a:xfrm>
        </p:grpSpPr>
        <p:sp>
          <p:nvSpPr>
            <p:cNvPr id="789" name="Google Shape;789;p49"/>
            <p:cNvSpPr/>
            <p:nvPr/>
          </p:nvSpPr>
          <p:spPr>
            <a:xfrm>
              <a:off x="1246775" y="970800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49"/>
            <p:cNvSpPr/>
            <p:nvPr/>
          </p:nvSpPr>
          <p:spPr>
            <a:xfrm>
              <a:off x="1307825" y="910975"/>
              <a:ext cx="378600" cy="464050"/>
            </a:xfrm>
            <a:custGeom>
              <a:rect b="b" l="l" r="r" t="t"/>
              <a:pathLst>
                <a:path extrusionOk="0" h="18562" w="15144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49"/>
            <p:cNvSpPr/>
            <p:nvPr/>
          </p:nvSpPr>
          <p:spPr>
            <a:xfrm>
              <a:off x="1602125" y="910975"/>
              <a:ext cx="84300" cy="84275"/>
            </a:xfrm>
            <a:custGeom>
              <a:rect b="b" l="l" r="r" t="t"/>
              <a:pathLst>
                <a:path extrusionOk="0" h="3371" w="3372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2" name="Google Shape;792;p49"/>
          <p:cNvGrpSpPr/>
          <p:nvPr/>
        </p:nvGrpSpPr>
        <p:grpSpPr>
          <a:xfrm>
            <a:off x="1826578" y="1317531"/>
            <a:ext cx="279566" cy="232575"/>
            <a:chOff x="1926350" y="995225"/>
            <a:chExt cx="428650" cy="356600"/>
          </a:xfrm>
        </p:grpSpPr>
        <p:sp>
          <p:nvSpPr>
            <p:cNvPr id="793" name="Google Shape;793;p49"/>
            <p:cNvSpPr/>
            <p:nvPr/>
          </p:nvSpPr>
          <p:spPr>
            <a:xfrm>
              <a:off x="1926350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49"/>
            <p:cNvSpPr/>
            <p:nvPr/>
          </p:nvSpPr>
          <p:spPr>
            <a:xfrm>
              <a:off x="2146775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49"/>
            <p:cNvSpPr/>
            <p:nvPr/>
          </p:nvSpPr>
          <p:spPr>
            <a:xfrm>
              <a:off x="1926350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49"/>
            <p:cNvSpPr/>
            <p:nvPr/>
          </p:nvSpPr>
          <p:spPr>
            <a:xfrm>
              <a:off x="2146775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7" name="Google Shape;797;p49"/>
          <p:cNvSpPr/>
          <p:nvPr/>
        </p:nvSpPr>
        <p:spPr>
          <a:xfrm>
            <a:off x="2269477" y="1298045"/>
            <a:ext cx="273207" cy="271609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8A9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p49"/>
          <p:cNvSpPr/>
          <p:nvPr/>
        </p:nvSpPr>
        <p:spPr>
          <a:xfrm>
            <a:off x="2709539" y="1311596"/>
            <a:ext cx="272391" cy="244526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8A9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p49"/>
          <p:cNvSpPr/>
          <p:nvPr/>
        </p:nvSpPr>
        <p:spPr>
          <a:xfrm>
            <a:off x="3153172" y="1313585"/>
            <a:ext cx="264434" cy="240531"/>
          </a:xfrm>
          <a:custGeom>
            <a:rect b="b" l="l" r="r" t="t"/>
            <a:pathLst>
              <a:path extrusionOk="0" h="14752" w="16218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8A9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p49"/>
          <p:cNvSpPr/>
          <p:nvPr/>
        </p:nvSpPr>
        <p:spPr>
          <a:xfrm>
            <a:off x="3601583" y="1315965"/>
            <a:ext cx="246923" cy="235770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8A9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1" name="Google Shape;801;p49"/>
          <p:cNvGrpSpPr/>
          <p:nvPr/>
        </p:nvGrpSpPr>
        <p:grpSpPr>
          <a:xfrm>
            <a:off x="4028324" y="1300020"/>
            <a:ext cx="272391" cy="272783"/>
            <a:chOff x="5302225" y="968375"/>
            <a:chExt cx="417650" cy="418250"/>
          </a:xfrm>
        </p:grpSpPr>
        <p:sp>
          <p:nvSpPr>
            <p:cNvPr id="802" name="Google Shape;802;p49"/>
            <p:cNvSpPr/>
            <p:nvPr/>
          </p:nvSpPr>
          <p:spPr>
            <a:xfrm>
              <a:off x="5333350" y="991575"/>
              <a:ext cx="152075" cy="155100"/>
            </a:xfrm>
            <a:custGeom>
              <a:rect b="b" l="l" r="r" t="t"/>
              <a:pathLst>
                <a:path extrusionOk="0" h="6204" w="6083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49"/>
            <p:cNvSpPr/>
            <p:nvPr/>
          </p:nvSpPr>
          <p:spPr>
            <a:xfrm>
              <a:off x="5302225" y="968375"/>
              <a:ext cx="417650" cy="418250"/>
            </a:xfrm>
            <a:custGeom>
              <a:rect b="b" l="l" r="r" t="t"/>
              <a:pathLst>
                <a:path extrusionOk="0" h="16730" w="16706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4" name="Google Shape;804;p49"/>
          <p:cNvGrpSpPr/>
          <p:nvPr/>
        </p:nvGrpSpPr>
        <p:grpSpPr>
          <a:xfrm>
            <a:off x="4435296" y="1269350"/>
            <a:ext cx="337709" cy="328937"/>
            <a:chOff x="5926225" y="921350"/>
            <a:chExt cx="517800" cy="504350"/>
          </a:xfrm>
        </p:grpSpPr>
        <p:sp>
          <p:nvSpPr>
            <p:cNvPr id="805" name="Google Shape;805;p49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49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7" name="Google Shape;807;p49"/>
          <p:cNvGrpSpPr/>
          <p:nvPr/>
        </p:nvGrpSpPr>
        <p:grpSpPr>
          <a:xfrm>
            <a:off x="4886081" y="1275725"/>
            <a:ext cx="315404" cy="316203"/>
            <a:chOff x="6617400" y="931125"/>
            <a:chExt cx="483600" cy="484825"/>
          </a:xfrm>
        </p:grpSpPr>
        <p:sp>
          <p:nvSpPr>
            <p:cNvPr id="808" name="Google Shape;808;p49"/>
            <p:cNvSpPr/>
            <p:nvPr/>
          </p:nvSpPr>
          <p:spPr>
            <a:xfrm>
              <a:off x="6843925" y="1183900"/>
              <a:ext cx="121525" cy="232050"/>
            </a:xfrm>
            <a:custGeom>
              <a:rect b="b" l="l" r="r" t="t"/>
              <a:pathLst>
                <a:path extrusionOk="0" h="9282" w="4861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49"/>
            <p:cNvSpPr/>
            <p:nvPr/>
          </p:nvSpPr>
          <p:spPr>
            <a:xfrm>
              <a:off x="6617400" y="931125"/>
              <a:ext cx="483600" cy="259500"/>
            </a:xfrm>
            <a:custGeom>
              <a:rect b="b" l="l" r="r" t="t"/>
              <a:pathLst>
                <a:path extrusionOk="0" h="10380" w="19344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0" name="Google Shape;810;p49"/>
          <p:cNvGrpSpPr/>
          <p:nvPr/>
        </p:nvGrpSpPr>
        <p:grpSpPr>
          <a:xfrm>
            <a:off x="934972" y="1766718"/>
            <a:ext cx="304251" cy="213465"/>
            <a:chOff x="559275" y="1683950"/>
            <a:chExt cx="466500" cy="327300"/>
          </a:xfrm>
        </p:grpSpPr>
        <p:sp>
          <p:nvSpPr>
            <p:cNvPr id="811" name="Google Shape;811;p49"/>
            <p:cNvSpPr/>
            <p:nvPr/>
          </p:nvSpPr>
          <p:spPr>
            <a:xfrm>
              <a:off x="559275" y="1683950"/>
              <a:ext cx="466500" cy="197850"/>
            </a:xfrm>
            <a:custGeom>
              <a:rect b="b" l="l" r="r" t="t"/>
              <a:pathLst>
                <a:path extrusionOk="0" h="7914" w="1866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49"/>
            <p:cNvSpPr/>
            <p:nvPr/>
          </p:nvSpPr>
          <p:spPr>
            <a:xfrm>
              <a:off x="559275" y="1727925"/>
              <a:ext cx="466500" cy="283325"/>
            </a:xfrm>
            <a:custGeom>
              <a:rect b="b" l="l" r="r" t="t"/>
              <a:pathLst>
                <a:path extrusionOk="0" h="11333" w="1866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3" name="Google Shape;813;p49"/>
          <p:cNvGrpSpPr/>
          <p:nvPr/>
        </p:nvGrpSpPr>
        <p:grpSpPr>
          <a:xfrm>
            <a:off x="1374603" y="1724520"/>
            <a:ext cx="304251" cy="297876"/>
            <a:chOff x="1233350" y="1619250"/>
            <a:chExt cx="466500" cy="456725"/>
          </a:xfrm>
        </p:grpSpPr>
        <p:sp>
          <p:nvSpPr>
            <p:cNvPr id="814" name="Google Shape;814;p49"/>
            <p:cNvSpPr/>
            <p:nvPr/>
          </p:nvSpPr>
          <p:spPr>
            <a:xfrm>
              <a:off x="1233350" y="1619250"/>
              <a:ext cx="466500" cy="456725"/>
            </a:xfrm>
            <a:custGeom>
              <a:rect b="b" l="l" r="r" t="t"/>
              <a:pathLst>
                <a:path extrusionOk="0" h="18269" w="1866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49"/>
            <p:cNvSpPr/>
            <p:nvPr/>
          </p:nvSpPr>
          <p:spPr>
            <a:xfrm>
              <a:off x="1382325" y="1792025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49"/>
            <p:cNvSpPr/>
            <p:nvPr/>
          </p:nvSpPr>
          <p:spPr>
            <a:xfrm>
              <a:off x="1382325" y="1825000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49"/>
            <p:cNvSpPr/>
            <p:nvPr/>
          </p:nvSpPr>
          <p:spPr>
            <a:xfrm>
              <a:off x="1382325" y="1858575"/>
              <a:ext cx="70850" cy="12250"/>
            </a:xfrm>
            <a:custGeom>
              <a:rect b="b" l="l" r="r" t="t"/>
              <a:pathLst>
                <a:path extrusionOk="0" h="490" w="2834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8" name="Google Shape;818;p49"/>
          <p:cNvGrpSpPr/>
          <p:nvPr/>
        </p:nvGrpSpPr>
        <p:grpSpPr>
          <a:xfrm>
            <a:off x="1823790" y="1730879"/>
            <a:ext cx="285142" cy="285142"/>
            <a:chOff x="1922075" y="1629000"/>
            <a:chExt cx="437200" cy="437200"/>
          </a:xfrm>
        </p:grpSpPr>
        <p:sp>
          <p:nvSpPr>
            <p:cNvPr id="819" name="Google Shape;819;p49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49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1" name="Google Shape;821;p49"/>
          <p:cNvGrpSpPr/>
          <p:nvPr/>
        </p:nvGrpSpPr>
        <p:grpSpPr>
          <a:xfrm>
            <a:off x="2262231" y="1729689"/>
            <a:ext cx="287522" cy="287522"/>
            <a:chOff x="2594325" y="1627175"/>
            <a:chExt cx="440850" cy="440850"/>
          </a:xfrm>
        </p:grpSpPr>
        <p:sp>
          <p:nvSpPr>
            <p:cNvPr id="822" name="Google Shape;822;p49"/>
            <p:cNvSpPr/>
            <p:nvPr/>
          </p:nvSpPr>
          <p:spPr>
            <a:xfrm>
              <a:off x="2594325" y="1890950"/>
              <a:ext cx="177075" cy="177075"/>
            </a:xfrm>
            <a:custGeom>
              <a:rect b="b" l="l" r="r" t="t"/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49"/>
            <p:cNvSpPr/>
            <p:nvPr/>
          </p:nvSpPr>
          <p:spPr>
            <a:xfrm>
              <a:off x="2858700" y="1627175"/>
              <a:ext cx="176475" cy="176475"/>
            </a:xfrm>
            <a:custGeom>
              <a:rect b="b" l="l" r="r" t="t"/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49"/>
            <p:cNvSpPr/>
            <p:nvPr/>
          </p:nvSpPr>
          <p:spPr>
            <a:xfrm>
              <a:off x="2663325" y="1702275"/>
              <a:ext cx="296750" cy="296775"/>
            </a:xfrm>
            <a:custGeom>
              <a:rect b="b" l="l" r="r" t="t"/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25" name="Google Shape;825;p49"/>
          <p:cNvSpPr/>
          <p:nvPr/>
        </p:nvSpPr>
        <p:spPr>
          <a:xfrm>
            <a:off x="2714708" y="1742493"/>
            <a:ext cx="262054" cy="262038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8A9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26" name="Google Shape;826;p49"/>
          <p:cNvGrpSpPr/>
          <p:nvPr/>
        </p:nvGrpSpPr>
        <p:grpSpPr>
          <a:xfrm>
            <a:off x="3168577" y="1708183"/>
            <a:ext cx="233357" cy="330535"/>
            <a:chOff x="3984000" y="1594200"/>
            <a:chExt cx="357800" cy="506800"/>
          </a:xfrm>
        </p:grpSpPr>
        <p:sp>
          <p:nvSpPr>
            <p:cNvPr id="827" name="Google Shape;827;p49"/>
            <p:cNvSpPr/>
            <p:nvPr/>
          </p:nvSpPr>
          <p:spPr>
            <a:xfrm>
              <a:off x="3984000" y="1597875"/>
              <a:ext cx="44575" cy="503125"/>
            </a:xfrm>
            <a:custGeom>
              <a:rect b="b" l="l" r="r" t="t"/>
              <a:pathLst>
                <a:path extrusionOk="0" h="20125" w="1783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49"/>
            <p:cNvSpPr/>
            <p:nvPr/>
          </p:nvSpPr>
          <p:spPr>
            <a:xfrm>
              <a:off x="4041375" y="1594200"/>
              <a:ext cx="300425" cy="229600"/>
            </a:xfrm>
            <a:custGeom>
              <a:rect b="b" l="l" r="r" t="t"/>
              <a:pathLst>
                <a:path extrusionOk="0" h="9184" w="12017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9" name="Google Shape;829;p49"/>
          <p:cNvGrpSpPr/>
          <p:nvPr/>
        </p:nvGrpSpPr>
        <p:grpSpPr>
          <a:xfrm>
            <a:off x="3571164" y="1779061"/>
            <a:ext cx="307447" cy="188779"/>
            <a:chOff x="4601275" y="1702875"/>
            <a:chExt cx="471400" cy="289450"/>
          </a:xfrm>
        </p:grpSpPr>
        <p:sp>
          <p:nvSpPr>
            <p:cNvPr id="830" name="Google Shape;830;p49"/>
            <p:cNvSpPr/>
            <p:nvPr/>
          </p:nvSpPr>
          <p:spPr>
            <a:xfrm>
              <a:off x="4816200" y="170287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49"/>
            <p:cNvSpPr/>
            <p:nvPr/>
          </p:nvSpPr>
          <p:spPr>
            <a:xfrm>
              <a:off x="503112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49"/>
            <p:cNvSpPr/>
            <p:nvPr/>
          </p:nvSpPr>
          <p:spPr>
            <a:xfrm>
              <a:off x="4634875" y="1756000"/>
              <a:ext cx="404225" cy="178325"/>
            </a:xfrm>
            <a:custGeom>
              <a:rect b="b" l="l" r="r" t="t"/>
              <a:pathLst>
                <a:path extrusionOk="0" h="7133" w="16169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49"/>
            <p:cNvSpPr/>
            <p:nvPr/>
          </p:nvSpPr>
          <p:spPr>
            <a:xfrm>
              <a:off x="460127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49"/>
            <p:cNvSpPr/>
            <p:nvPr/>
          </p:nvSpPr>
          <p:spPr>
            <a:xfrm>
              <a:off x="4673325" y="1947725"/>
              <a:ext cx="327300" cy="44600"/>
            </a:xfrm>
            <a:custGeom>
              <a:rect b="b" l="l" r="r" t="t"/>
              <a:pathLst>
                <a:path extrusionOk="0" h="1784" w="13092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5" name="Google Shape;835;p49"/>
          <p:cNvGrpSpPr/>
          <p:nvPr/>
        </p:nvGrpSpPr>
        <p:grpSpPr>
          <a:xfrm>
            <a:off x="4025536" y="1732868"/>
            <a:ext cx="277968" cy="281163"/>
            <a:chOff x="5297950" y="1632050"/>
            <a:chExt cx="426200" cy="431100"/>
          </a:xfrm>
        </p:grpSpPr>
        <p:sp>
          <p:nvSpPr>
            <p:cNvPr id="836" name="Google Shape;836;p49"/>
            <p:cNvSpPr/>
            <p:nvPr/>
          </p:nvSpPr>
          <p:spPr>
            <a:xfrm>
              <a:off x="5404800" y="1936125"/>
              <a:ext cx="212500" cy="127025"/>
            </a:xfrm>
            <a:custGeom>
              <a:rect b="b" l="l" r="r" t="t"/>
              <a:pathLst>
                <a:path extrusionOk="0" h="5081" w="850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49"/>
            <p:cNvSpPr/>
            <p:nvPr/>
          </p:nvSpPr>
          <p:spPr>
            <a:xfrm>
              <a:off x="5297950" y="1632050"/>
              <a:ext cx="426200" cy="294950"/>
            </a:xfrm>
            <a:custGeom>
              <a:rect b="b" l="l" r="r" t="t"/>
              <a:pathLst>
                <a:path extrusionOk="0" h="11798" w="17048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8" name="Google Shape;838;p49"/>
          <p:cNvGrpSpPr/>
          <p:nvPr/>
        </p:nvGrpSpPr>
        <p:grpSpPr>
          <a:xfrm>
            <a:off x="4464368" y="1724520"/>
            <a:ext cx="279566" cy="297876"/>
            <a:chOff x="5970800" y="1619250"/>
            <a:chExt cx="428650" cy="456725"/>
          </a:xfrm>
        </p:grpSpPr>
        <p:sp>
          <p:nvSpPr>
            <p:cNvPr id="839" name="Google Shape;839;p49"/>
            <p:cNvSpPr/>
            <p:nvPr/>
          </p:nvSpPr>
          <p:spPr>
            <a:xfrm>
              <a:off x="5970800" y="1674200"/>
              <a:ext cx="377975" cy="377950"/>
            </a:xfrm>
            <a:custGeom>
              <a:rect b="b" l="l" r="r" t="t"/>
              <a:pathLst>
                <a:path extrusionOk="0" h="15118" w="15119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49"/>
            <p:cNvSpPr/>
            <p:nvPr/>
          </p:nvSpPr>
          <p:spPr>
            <a:xfrm>
              <a:off x="6068500" y="1771875"/>
              <a:ext cx="182575" cy="182600"/>
            </a:xfrm>
            <a:custGeom>
              <a:rect b="b" l="l" r="r" t="t"/>
              <a:pathLst>
                <a:path extrusionOk="0" h="7304" w="7303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49"/>
            <p:cNvSpPr/>
            <p:nvPr/>
          </p:nvSpPr>
          <p:spPr>
            <a:xfrm>
              <a:off x="5981175" y="2005125"/>
              <a:ext cx="75125" cy="70850"/>
            </a:xfrm>
            <a:custGeom>
              <a:rect b="b" l="l" r="r" t="t"/>
              <a:pathLst>
                <a:path extrusionOk="0" h="2834" w="3005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49"/>
            <p:cNvSpPr/>
            <p:nvPr/>
          </p:nvSpPr>
          <p:spPr>
            <a:xfrm>
              <a:off x="6263875" y="2005125"/>
              <a:ext cx="74525" cy="70850"/>
            </a:xfrm>
            <a:custGeom>
              <a:rect b="b" l="l" r="r" t="t"/>
              <a:pathLst>
                <a:path extrusionOk="0" h="2834" w="2981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49"/>
            <p:cNvSpPr/>
            <p:nvPr/>
          </p:nvSpPr>
          <p:spPr>
            <a:xfrm>
              <a:off x="6147875" y="1619250"/>
              <a:ext cx="251575" cy="255850"/>
            </a:xfrm>
            <a:custGeom>
              <a:rect b="b" l="l" r="r" t="t"/>
              <a:pathLst>
                <a:path extrusionOk="0" h="10234" w="10063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4" name="Google Shape;844;p49"/>
          <p:cNvGrpSpPr/>
          <p:nvPr/>
        </p:nvGrpSpPr>
        <p:grpSpPr>
          <a:xfrm>
            <a:off x="4891266" y="1720933"/>
            <a:ext cx="313398" cy="285924"/>
            <a:chOff x="6625350" y="1613750"/>
            <a:chExt cx="480525" cy="438400"/>
          </a:xfrm>
        </p:grpSpPr>
        <p:sp>
          <p:nvSpPr>
            <p:cNvPr id="845" name="Google Shape;845;p49"/>
            <p:cNvSpPr/>
            <p:nvPr/>
          </p:nvSpPr>
          <p:spPr>
            <a:xfrm>
              <a:off x="6670525" y="1887275"/>
              <a:ext cx="117875" cy="164875"/>
            </a:xfrm>
            <a:custGeom>
              <a:rect b="b" l="l" r="r" t="t"/>
              <a:pathLst>
                <a:path extrusionOk="0" h="6595" w="4715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49"/>
            <p:cNvSpPr/>
            <p:nvPr/>
          </p:nvSpPr>
          <p:spPr>
            <a:xfrm>
              <a:off x="7075950" y="1754175"/>
              <a:ext cx="29925" cy="99550"/>
            </a:xfrm>
            <a:custGeom>
              <a:rect b="b" l="l" r="r" t="t"/>
              <a:pathLst>
                <a:path extrusionOk="0" h="3982" w="1197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49"/>
            <p:cNvSpPr/>
            <p:nvPr/>
          </p:nvSpPr>
          <p:spPr>
            <a:xfrm>
              <a:off x="6625350" y="1729750"/>
              <a:ext cx="97700" cy="147175"/>
            </a:xfrm>
            <a:custGeom>
              <a:rect b="b" l="l" r="r" t="t"/>
              <a:pathLst>
                <a:path extrusionOk="0" h="5887" w="3908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49"/>
            <p:cNvSpPr/>
            <p:nvPr/>
          </p:nvSpPr>
          <p:spPr>
            <a:xfrm>
              <a:off x="6736475" y="1638175"/>
              <a:ext cx="279650" cy="330325"/>
            </a:xfrm>
            <a:custGeom>
              <a:rect b="b" l="l" r="r" t="t"/>
              <a:pathLst>
                <a:path extrusionOk="0" h="13213" w="11186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49"/>
            <p:cNvSpPr/>
            <p:nvPr/>
          </p:nvSpPr>
          <p:spPr>
            <a:xfrm>
              <a:off x="7029550" y="1613750"/>
              <a:ext cx="34200" cy="379800"/>
            </a:xfrm>
            <a:custGeom>
              <a:rect b="b" l="l" r="r" t="t"/>
              <a:pathLst>
                <a:path extrusionOk="0" h="15192" w="1368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0" name="Google Shape;850;p49"/>
          <p:cNvGrpSpPr/>
          <p:nvPr/>
        </p:nvGrpSpPr>
        <p:grpSpPr>
          <a:xfrm>
            <a:off x="968821" y="2186050"/>
            <a:ext cx="236553" cy="254081"/>
            <a:chOff x="611175" y="2326900"/>
            <a:chExt cx="362700" cy="389575"/>
          </a:xfrm>
        </p:grpSpPr>
        <p:sp>
          <p:nvSpPr>
            <p:cNvPr id="851" name="Google Shape;851;p49"/>
            <p:cNvSpPr/>
            <p:nvPr/>
          </p:nvSpPr>
          <p:spPr>
            <a:xfrm>
              <a:off x="611175" y="2326900"/>
              <a:ext cx="362700" cy="389575"/>
            </a:xfrm>
            <a:custGeom>
              <a:rect b="b" l="l" r="r" t="t"/>
              <a:pathLst>
                <a:path extrusionOk="0" h="15583" w="14508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49"/>
            <p:cNvSpPr/>
            <p:nvPr/>
          </p:nvSpPr>
          <p:spPr>
            <a:xfrm>
              <a:off x="794950" y="2500900"/>
              <a:ext cx="24450" cy="23850"/>
            </a:xfrm>
            <a:custGeom>
              <a:rect b="b" l="l" r="r" t="t"/>
              <a:pathLst>
                <a:path extrusionOk="0" h="954" w="978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49"/>
            <p:cNvSpPr/>
            <p:nvPr/>
          </p:nvSpPr>
          <p:spPr>
            <a:xfrm>
              <a:off x="754650" y="2381250"/>
              <a:ext cx="75750" cy="14050"/>
            </a:xfrm>
            <a:custGeom>
              <a:rect b="b" l="l" r="r" t="t"/>
              <a:pathLst>
                <a:path extrusionOk="0" h="562" w="303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49"/>
            <p:cNvSpPr/>
            <p:nvPr/>
          </p:nvSpPr>
          <p:spPr>
            <a:xfrm>
              <a:off x="765025" y="2453900"/>
              <a:ext cx="31175" cy="31150"/>
            </a:xfrm>
            <a:custGeom>
              <a:rect b="b" l="l" r="r" t="t"/>
              <a:pathLst>
                <a:path extrusionOk="0" h="1246" w="1247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5" name="Google Shape;855;p49"/>
          <p:cNvSpPr/>
          <p:nvPr/>
        </p:nvSpPr>
        <p:spPr>
          <a:xfrm>
            <a:off x="1402120" y="2188506"/>
            <a:ext cx="249303" cy="249303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8A9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6" name="Google Shape;856;p49"/>
          <p:cNvSpPr/>
          <p:nvPr/>
        </p:nvSpPr>
        <p:spPr>
          <a:xfrm>
            <a:off x="1841775" y="2188506"/>
            <a:ext cx="249303" cy="249303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8A9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7" name="Google Shape;857;p49"/>
          <p:cNvSpPr/>
          <p:nvPr/>
        </p:nvSpPr>
        <p:spPr>
          <a:xfrm>
            <a:off x="2281429" y="2188506"/>
            <a:ext cx="249303" cy="249303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8A9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8" name="Google Shape;858;p49"/>
          <p:cNvGrpSpPr/>
          <p:nvPr/>
        </p:nvGrpSpPr>
        <p:grpSpPr>
          <a:xfrm>
            <a:off x="2779116" y="2145434"/>
            <a:ext cx="133016" cy="332133"/>
            <a:chOff x="3386850" y="2264625"/>
            <a:chExt cx="203950" cy="509250"/>
          </a:xfrm>
        </p:grpSpPr>
        <p:sp>
          <p:nvSpPr>
            <p:cNvPr id="859" name="Google Shape;859;p49"/>
            <p:cNvSpPr/>
            <p:nvPr/>
          </p:nvSpPr>
          <p:spPr>
            <a:xfrm>
              <a:off x="3386850" y="2370850"/>
              <a:ext cx="203950" cy="403025"/>
            </a:xfrm>
            <a:custGeom>
              <a:rect b="b" l="l" r="r" t="t"/>
              <a:pathLst>
                <a:path extrusionOk="0" h="16121" w="8158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49"/>
            <p:cNvSpPr/>
            <p:nvPr/>
          </p:nvSpPr>
          <p:spPr>
            <a:xfrm>
              <a:off x="3446075" y="2264625"/>
              <a:ext cx="85500" cy="94050"/>
            </a:xfrm>
            <a:custGeom>
              <a:rect b="b" l="l" r="r" t="t"/>
              <a:pathLst>
                <a:path extrusionOk="0" h="3762" w="342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1" name="Google Shape;861;p49"/>
          <p:cNvGrpSpPr/>
          <p:nvPr/>
        </p:nvGrpSpPr>
        <p:grpSpPr>
          <a:xfrm>
            <a:off x="3670331" y="2187648"/>
            <a:ext cx="109113" cy="247706"/>
            <a:chOff x="4753325" y="2329350"/>
            <a:chExt cx="167300" cy="379800"/>
          </a:xfrm>
        </p:grpSpPr>
        <p:sp>
          <p:nvSpPr>
            <p:cNvPr id="862" name="Google Shape;862;p49"/>
            <p:cNvSpPr/>
            <p:nvPr/>
          </p:nvSpPr>
          <p:spPr>
            <a:xfrm>
              <a:off x="4753325" y="2424600"/>
              <a:ext cx="167300" cy="284550"/>
            </a:xfrm>
            <a:custGeom>
              <a:rect b="b" l="l" r="r" t="t"/>
              <a:pathLst>
                <a:path extrusionOk="0" h="11382" w="6692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49"/>
            <p:cNvSpPr/>
            <p:nvPr/>
          </p:nvSpPr>
          <p:spPr>
            <a:xfrm>
              <a:off x="4798500" y="2329350"/>
              <a:ext cx="76950" cy="84275"/>
            </a:xfrm>
            <a:custGeom>
              <a:rect b="b" l="l" r="r" t="t"/>
              <a:pathLst>
                <a:path extrusionOk="0" h="3371" w="3078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4" name="Google Shape;864;p49"/>
          <p:cNvGrpSpPr/>
          <p:nvPr/>
        </p:nvGrpSpPr>
        <p:grpSpPr>
          <a:xfrm>
            <a:off x="3228694" y="2147015"/>
            <a:ext cx="113124" cy="328953"/>
            <a:chOff x="4076175" y="2267050"/>
            <a:chExt cx="173450" cy="504375"/>
          </a:xfrm>
        </p:grpSpPr>
        <p:sp>
          <p:nvSpPr>
            <p:cNvPr id="865" name="Google Shape;865;p49"/>
            <p:cNvSpPr/>
            <p:nvPr/>
          </p:nvSpPr>
          <p:spPr>
            <a:xfrm>
              <a:off x="4122600" y="2267050"/>
              <a:ext cx="80600" cy="91625"/>
            </a:xfrm>
            <a:custGeom>
              <a:rect b="b" l="l" r="r" t="t"/>
              <a:pathLst>
                <a:path extrusionOk="0" h="3665" w="3224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49"/>
            <p:cNvSpPr/>
            <p:nvPr/>
          </p:nvSpPr>
          <p:spPr>
            <a:xfrm>
              <a:off x="4076175" y="2370250"/>
              <a:ext cx="173450" cy="401175"/>
            </a:xfrm>
            <a:custGeom>
              <a:rect b="b" l="l" r="r" t="t"/>
              <a:pathLst>
                <a:path extrusionOk="0" h="16047" w="6938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7" name="Google Shape;867;p49"/>
          <p:cNvSpPr/>
          <p:nvPr/>
        </p:nvSpPr>
        <p:spPr>
          <a:xfrm>
            <a:off x="4040047" y="2181739"/>
            <a:ext cx="249303" cy="262837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8A9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68" name="Google Shape;868;p49"/>
          <p:cNvGrpSpPr/>
          <p:nvPr/>
        </p:nvGrpSpPr>
        <p:grpSpPr>
          <a:xfrm>
            <a:off x="4467156" y="2186441"/>
            <a:ext cx="273989" cy="253282"/>
            <a:chOff x="5975075" y="2327500"/>
            <a:chExt cx="420100" cy="388350"/>
          </a:xfrm>
        </p:grpSpPr>
        <p:sp>
          <p:nvSpPr>
            <p:cNvPr id="869" name="Google Shape;869;p49"/>
            <p:cNvSpPr/>
            <p:nvPr/>
          </p:nvSpPr>
          <p:spPr>
            <a:xfrm>
              <a:off x="5975075" y="2474650"/>
              <a:ext cx="98325" cy="220450"/>
            </a:xfrm>
            <a:custGeom>
              <a:rect b="b" l="l" r="r" t="t"/>
              <a:pathLst>
                <a:path extrusionOk="0" h="8818" w="3933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49"/>
            <p:cNvSpPr/>
            <p:nvPr/>
          </p:nvSpPr>
          <p:spPr>
            <a:xfrm>
              <a:off x="6088025" y="2327500"/>
              <a:ext cx="307150" cy="388350"/>
            </a:xfrm>
            <a:custGeom>
              <a:rect b="b" l="l" r="r" t="t"/>
              <a:pathLst>
                <a:path extrusionOk="0" h="15534" w="12286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1" name="Google Shape;871;p49"/>
          <p:cNvGrpSpPr/>
          <p:nvPr/>
        </p:nvGrpSpPr>
        <p:grpSpPr>
          <a:xfrm>
            <a:off x="4959747" y="2178875"/>
            <a:ext cx="168072" cy="273989"/>
            <a:chOff x="6730350" y="2315900"/>
            <a:chExt cx="257700" cy="420100"/>
          </a:xfrm>
        </p:grpSpPr>
        <p:sp>
          <p:nvSpPr>
            <p:cNvPr id="872" name="Google Shape;872;p49"/>
            <p:cNvSpPr/>
            <p:nvPr/>
          </p:nvSpPr>
          <p:spPr>
            <a:xfrm>
              <a:off x="6807900" y="26712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49"/>
            <p:cNvSpPr/>
            <p:nvPr/>
          </p:nvSpPr>
          <p:spPr>
            <a:xfrm>
              <a:off x="6807900" y="26364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49"/>
            <p:cNvSpPr/>
            <p:nvPr/>
          </p:nvSpPr>
          <p:spPr>
            <a:xfrm>
              <a:off x="6807900" y="2706075"/>
              <a:ext cx="102600" cy="29925"/>
            </a:xfrm>
            <a:custGeom>
              <a:rect b="b" l="l" r="r" t="t"/>
              <a:pathLst>
                <a:path extrusionOk="0" h="1197" w="4104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49"/>
            <p:cNvSpPr/>
            <p:nvPr/>
          </p:nvSpPr>
          <p:spPr>
            <a:xfrm>
              <a:off x="6811575" y="2463675"/>
              <a:ext cx="95275" cy="160600"/>
            </a:xfrm>
            <a:custGeom>
              <a:rect b="b" l="l" r="r" t="t"/>
              <a:pathLst>
                <a:path extrusionOk="0" h="6424" w="3811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49"/>
            <p:cNvSpPr/>
            <p:nvPr/>
          </p:nvSpPr>
          <p:spPr>
            <a:xfrm>
              <a:off x="6730350" y="2315900"/>
              <a:ext cx="257700" cy="308375"/>
            </a:xfrm>
            <a:custGeom>
              <a:rect b="b" l="l" r="r" t="t"/>
              <a:pathLst>
                <a:path extrusionOk="0" h="12335" w="10308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7" name="Google Shape;877;p49"/>
          <p:cNvGrpSpPr/>
          <p:nvPr/>
        </p:nvGrpSpPr>
        <p:grpSpPr>
          <a:xfrm>
            <a:off x="1044476" y="2597409"/>
            <a:ext cx="85243" cy="310627"/>
            <a:chOff x="727175" y="2957625"/>
            <a:chExt cx="130700" cy="476275"/>
          </a:xfrm>
        </p:grpSpPr>
        <p:sp>
          <p:nvSpPr>
            <p:cNvPr id="878" name="Google Shape;878;p49"/>
            <p:cNvSpPr/>
            <p:nvPr/>
          </p:nvSpPr>
          <p:spPr>
            <a:xfrm>
              <a:off x="727175" y="2957625"/>
              <a:ext cx="130700" cy="476275"/>
            </a:xfrm>
            <a:custGeom>
              <a:rect b="b" l="l" r="r" t="t"/>
              <a:pathLst>
                <a:path extrusionOk="0" h="19051" w="5228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49"/>
            <p:cNvSpPr/>
            <p:nvPr/>
          </p:nvSpPr>
          <p:spPr>
            <a:xfrm>
              <a:off x="751600" y="3090125"/>
              <a:ext cx="81850" cy="319350"/>
            </a:xfrm>
            <a:custGeom>
              <a:rect b="b" l="l" r="r" t="t"/>
              <a:pathLst>
                <a:path extrusionOk="0" h="12774" w="3274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0" name="Google Shape;880;p49"/>
          <p:cNvSpPr/>
          <p:nvPr/>
        </p:nvSpPr>
        <p:spPr>
          <a:xfrm>
            <a:off x="1835807" y="2585161"/>
            <a:ext cx="261239" cy="335312"/>
          </a:xfrm>
          <a:custGeom>
            <a:rect b="b" l="l" r="r" t="t"/>
            <a:pathLst>
              <a:path extrusionOk="0" h="20565" w="16022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8A9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1" name="Google Shape;881;p49"/>
          <p:cNvSpPr/>
          <p:nvPr/>
        </p:nvSpPr>
        <p:spPr>
          <a:xfrm>
            <a:off x="1430003" y="2585161"/>
            <a:ext cx="193540" cy="335312"/>
          </a:xfrm>
          <a:custGeom>
            <a:rect b="b" l="l" r="r" t="t"/>
            <a:pathLst>
              <a:path extrusionOk="0" h="20565" w="1187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8A9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2" name="Google Shape;882;p49"/>
          <p:cNvGrpSpPr/>
          <p:nvPr/>
        </p:nvGrpSpPr>
        <p:grpSpPr>
          <a:xfrm>
            <a:off x="2255057" y="2607355"/>
            <a:ext cx="301871" cy="290718"/>
            <a:chOff x="2583325" y="2972875"/>
            <a:chExt cx="462850" cy="445750"/>
          </a:xfrm>
        </p:grpSpPr>
        <p:sp>
          <p:nvSpPr>
            <p:cNvPr id="883" name="Google Shape;883;p49"/>
            <p:cNvSpPr/>
            <p:nvPr/>
          </p:nvSpPr>
          <p:spPr>
            <a:xfrm>
              <a:off x="2701775" y="3323350"/>
              <a:ext cx="225950" cy="95275"/>
            </a:xfrm>
            <a:custGeom>
              <a:rect b="b" l="l" r="r" t="t"/>
              <a:pathLst>
                <a:path extrusionOk="0" h="3811" w="9038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49"/>
            <p:cNvSpPr/>
            <p:nvPr/>
          </p:nvSpPr>
          <p:spPr>
            <a:xfrm>
              <a:off x="2583325" y="2972875"/>
              <a:ext cx="462850" cy="337075"/>
            </a:xfrm>
            <a:custGeom>
              <a:rect b="b" l="l" r="r" t="t"/>
              <a:pathLst>
                <a:path extrusionOk="0" h="13483" w="18514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5" name="Google Shape;885;p49"/>
          <p:cNvGrpSpPr/>
          <p:nvPr/>
        </p:nvGrpSpPr>
        <p:grpSpPr>
          <a:xfrm>
            <a:off x="2684335" y="2650775"/>
            <a:ext cx="322578" cy="203894"/>
            <a:chOff x="3241525" y="3039450"/>
            <a:chExt cx="494600" cy="312625"/>
          </a:xfrm>
        </p:grpSpPr>
        <p:sp>
          <p:nvSpPr>
            <p:cNvPr id="886" name="Google Shape;886;p49"/>
            <p:cNvSpPr/>
            <p:nvPr/>
          </p:nvSpPr>
          <p:spPr>
            <a:xfrm>
              <a:off x="3241525" y="3039450"/>
              <a:ext cx="494600" cy="312625"/>
            </a:xfrm>
            <a:custGeom>
              <a:rect b="b" l="l" r="r" t="t"/>
              <a:pathLst>
                <a:path extrusionOk="0" h="12505" w="19784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49"/>
            <p:cNvSpPr/>
            <p:nvPr/>
          </p:nvSpPr>
          <p:spPr>
            <a:xfrm>
              <a:off x="3384400" y="3091350"/>
              <a:ext cx="208850" cy="208825"/>
            </a:xfrm>
            <a:custGeom>
              <a:rect b="b" l="l" r="r" t="t"/>
              <a:pathLst>
                <a:path extrusionOk="0" h="8353" w="8354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8" name="Google Shape;888;p49"/>
          <p:cNvSpPr/>
          <p:nvPr/>
        </p:nvSpPr>
        <p:spPr>
          <a:xfrm>
            <a:off x="3586451" y="2614234"/>
            <a:ext cx="277185" cy="277169"/>
          </a:xfrm>
          <a:custGeom>
            <a:rect b="b" l="l" r="r" t="t"/>
            <a:pathLst>
              <a:path extrusionOk="0" h="16999" w="1700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8A9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9" name="Google Shape;889;p49"/>
          <p:cNvGrpSpPr/>
          <p:nvPr/>
        </p:nvGrpSpPr>
        <p:grpSpPr>
          <a:xfrm>
            <a:off x="3997654" y="2629268"/>
            <a:ext cx="333731" cy="246907"/>
            <a:chOff x="5255200" y="3006475"/>
            <a:chExt cx="511700" cy="378575"/>
          </a:xfrm>
        </p:grpSpPr>
        <p:sp>
          <p:nvSpPr>
            <p:cNvPr id="890" name="Google Shape;890;p49"/>
            <p:cNvSpPr/>
            <p:nvPr/>
          </p:nvSpPr>
          <p:spPr>
            <a:xfrm>
              <a:off x="5255200" y="3006475"/>
              <a:ext cx="349900" cy="349875"/>
            </a:xfrm>
            <a:custGeom>
              <a:rect b="b" l="l" r="r" t="t"/>
              <a:pathLst>
                <a:path extrusionOk="0" h="13995" w="13996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49"/>
            <p:cNvSpPr/>
            <p:nvPr/>
          </p:nvSpPr>
          <p:spPr>
            <a:xfrm>
              <a:off x="5567825" y="3185975"/>
              <a:ext cx="199075" cy="199075"/>
            </a:xfrm>
            <a:custGeom>
              <a:rect b="b" l="l" r="r" t="t"/>
              <a:pathLst>
                <a:path extrusionOk="0" h="7963" w="7963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2" name="Google Shape;892;p49"/>
          <p:cNvGrpSpPr/>
          <p:nvPr/>
        </p:nvGrpSpPr>
        <p:grpSpPr>
          <a:xfrm>
            <a:off x="3150251" y="2614936"/>
            <a:ext cx="270011" cy="275571"/>
            <a:chOff x="3955900" y="2984500"/>
            <a:chExt cx="414000" cy="422525"/>
          </a:xfrm>
        </p:grpSpPr>
        <p:sp>
          <p:nvSpPr>
            <p:cNvPr id="893" name="Google Shape;893;p49"/>
            <p:cNvSpPr/>
            <p:nvPr/>
          </p:nvSpPr>
          <p:spPr>
            <a:xfrm>
              <a:off x="3955900" y="2984500"/>
              <a:ext cx="315700" cy="315675"/>
            </a:xfrm>
            <a:custGeom>
              <a:rect b="b" l="l" r="r" t="t"/>
              <a:pathLst>
                <a:path extrusionOk="0" h="12627" w="12628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49"/>
            <p:cNvSpPr/>
            <p:nvPr/>
          </p:nvSpPr>
          <p:spPr>
            <a:xfrm>
              <a:off x="3992525" y="3021125"/>
              <a:ext cx="242425" cy="242425"/>
            </a:xfrm>
            <a:custGeom>
              <a:rect b="b" l="l" r="r" t="t"/>
              <a:pathLst>
                <a:path extrusionOk="0" h="9697" w="9697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49"/>
            <p:cNvSpPr/>
            <p:nvPr/>
          </p:nvSpPr>
          <p:spPr>
            <a:xfrm>
              <a:off x="4215400" y="3253150"/>
              <a:ext cx="154500" cy="153875"/>
            </a:xfrm>
            <a:custGeom>
              <a:rect b="b" l="l" r="r" t="t"/>
              <a:pathLst>
                <a:path extrusionOk="0" h="6155" w="618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6" name="Google Shape;896;p49"/>
          <p:cNvSpPr/>
          <p:nvPr/>
        </p:nvSpPr>
        <p:spPr>
          <a:xfrm>
            <a:off x="937779" y="3073797"/>
            <a:ext cx="301854" cy="237352"/>
          </a:xfrm>
          <a:custGeom>
            <a:rect b="b" l="l" r="r" t="t"/>
            <a:pathLst>
              <a:path extrusionOk="0" h="14557" w="18513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8A9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7" name="Google Shape;897;p49"/>
          <p:cNvSpPr/>
          <p:nvPr/>
        </p:nvSpPr>
        <p:spPr>
          <a:xfrm>
            <a:off x="4499219" y="2601483"/>
            <a:ext cx="210269" cy="302670"/>
          </a:xfrm>
          <a:custGeom>
            <a:rect b="b" l="l" r="r" t="t"/>
            <a:pathLst>
              <a:path extrusionOk="0" h="18563" w="12896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8A9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98" name="Google Shape;898;p49"/>
          <p:cNvGrpSpPr/>
          <p:nvPr/>
        </p:nvGrpSpPr>
        <p:grpSpPr>
          <a:xfrm>
            <a:off x="4940637" y="2610942"/>
            <a:ext cx="206291" cy="293115"/>
            <a:chOff x="6701050" y="2978375"/>
            <a:chExt cx="316300" cy="449425"/>
          </a:xfrm>
        </p:grpSpPr>
        <p:sp>
          <p:nvSpPr>
            <p:cNvPr id="899" name="Google Shape;899;p49"/>
            <p:cNvSpPr/>
            <p:nvPr/>
          </p:nvSpPr>
          <p:spPr>
            <a:xfrm>
              <a:off x="6701050" y="2978375"/>
              <a:ext cx="316300" cy="78175"/>
            </a:xfrm>
            <a:custGeom>
              <a:rect b="b" l="l" r="r" t="t"/>
              <a:pathLst>
                <a:path extrusionOk="0" h="3127" w="12652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49"/>
            <p:cNvSpPr/>
            <p:nvPr/>
          </p:nvSpPr>
          <p:spPr>
            <a:xfrm>
              <a:off x="6713875" y="3068750"/>
              <a:ext cx="290650" cy="359050"/>
            </a:xfrm>
            <a:custGeom>
              <a:rect b="b" l="l" r="r" t="t"/>
              <a:pathLst>
                <a:path extrusionOk="0" h="14362" w="11626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1" name="Google Shape;901;p49"/>
          <p:cNvGrpSpPr/>
          <p:nvPr/>
        </p:nvGrpSpPr>
        <p:grpSpPr>
          <a:xfrm>
            <a:off x="1379772" y="3093586"/>
            <a:ext cx="293914" cy="197535"/>
            <a:chOff x="1241275" y="3718400"/>
            <a:chExt cx="450650" cy="302875"/>
          </a:xfrm>
        </p:grpSpPr>
        <p:sp>
          <p:nvSpPr>
            <p:cNvPr id="902" name="Google Shape;902;p49"/>
            <p:cNvSpPr/>
            <p:nvPr/>
          </p:nvSpPr>
          <p:spPr>
            <a:xfrm>
              <a:off x="1241275" y="3718400"/>
              <a:ext cx="450650" cy="302875"/>
            </a:xfrm>
            <a:custGeom>
              <a:rect b="b" l="l" r="r" t="t"/>
              <a:pathLst>
                <a:path extrusionOk="0" h="12115" w="18026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49"/>
            <p:cNvSpPr/>
            <p:nvPr/>
          </p:nvSpPr>
          <p:spPr>
            <a:xfrm>
              <a:off x="1293175" y="3895475"/>
              <a:ext cx="174050" cy="12225"/>
            </a:xfrm>
            <a:custGeom>
              <a:rect b="b" l="l" r="r" t="t"/>
              <a:pathLst>
                <a:path extrusionOk="0" h="489" w="6962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49"/>
            <p:cNvSpPr/>
            <p:nvPr/>
          </p:nvSpPr>
          <p:spPr>
            <a:xfrm>
              <a:off x="1293175" y="3935775"/>
              <a:ext cx="122750" cy="12225"/>
            </a:xfrm>
            <a:custGeom>
              <a:rect b="b" l="l" r="r" t="t"/>
              <a:pathLst>
                <a:path extrusionOk="0" h="489" w="491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49"/>
            <p:cNvSpPr/>
            <p:nvPr/>
          </p:nvSpPr>
          <p:spPr>
            <a:xfrm>
              <a:off x="1570375" y="3901575"/>
              <a:ext cx="62300" cy="40325"/>
            </a:xfrm>
            <a:custGeom>
              <a:rect b="b" l="l" r="r" t="t"/>
              <a:pathLst>
                <a:path extrusionOk="0" h="1613" w="2492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6" name="Google Shape;906;p49"/>
          <p:cNvGrpSpPr/>
          <p:nvPr/>
        </p:nvGrpSpPr>
        <p:grpSpPr>
          <a:xfrm>
            <a:off x="1823399" y="3078455"/>
            <a:ext cx="285924" cy="228188"/>
            <a:chOff x="1921475" y="3695200"/>
            <a:chExt cx="438400" cy="349875"/>
          </a:xfrm>
        </p:grpSpPr>
        <p:sp>
          <p:nvSpPr>
            <p:cNvPr id="907" name="Google Shape;907;p49"/>
            <p:cNvSpPr/>
            <p:nvPr/>
          </p:nvSpPr>
          <p:spPr>
            <a:xfrm>
              <a:off x="2246900" y="3992550"/>
              <a:ext cx="52525" cy="52525"/>
            </a:xfrm>
            <a:custGeom>
              <a:rect b="b" l="l" r="r" t="t"/>
              <a:pathLst>
                <a:path extrusionOk="0" h="2101" w="2101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49"/>
            <p:cNvSpPr/>
            <p:nvPr/>
          </p:nvSpPr>
          <p:spPr>
            <a:xfrm>
              <a:off x="2033800" y="3992550"/>
              <a:ext cx="52550" cy="52525"/>
            </a:xfrm>
            <a:custGeom>
              <a:rect b="b" l="l" r="r" t="t"/>
              <a:pathLst>
                <a:path extrusionOk="0" h="2101" w="2102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49"/>
            <p:cNvSpPr/>
            <p:nvPr/>
          </p:nvSpPr>
          <p:spPr>
            <a:xfrm>
              <a:off x="1921475" y="3695200"/>
              <a:ext cx="438400" cy="297975"/>
            </a:xfrm>
            <a:custGeom>
              <a:rect b="b" l="l" r="r" t="t"/>
              <a:pathLst>
                <a:path extrusionOk="0" h="11919" w="17536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0" name="Google Shape;910;p49"/>
          <p:cNvGrpSpPr/>
          <p:nvPr/>
        </p:nvGrpSpPr>
        <p:grpSpPr>
          <a:xfrm>
            <a:off x="2265818" y="3074868"/>
            <a:ext cx="280348" cy="234971"/>
            <a:chOff x="2599825" y="3689700"/>
            <a:chExt cx="429850" cy="360275"/>
          </a:xfrm>
        </p:grpSpPr>
        <p:sp>
          <p:nvSpPr>
            <p:cNvPr id="911" name="Google Shape;911;p49"/>
            <p:cNvSpPr/>
            <p:nvPr/>
          </p:nvSpPr>
          <p:spPr>
            <a:xfrm>
              <a:off x="2599825" y="3689700"/>
              <a:ext cx="429850" cy="169150"/>
            </a:xfrm>
            <a:custGeom>
              <a:rect b="b" l="l" r="r" t="t"/>
              <a:pathLst>
                <a:path extrusionOk="0" h="6766" w="17194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49"/>
            <p:cNvSpPr/>
            <p:nvPr/>
          </p:nvSpPr>
          <p:spPr>
            <a:xfrm>
              <a:off x="2599825" y="3861275"/>
              <a:ext cx="429850" cy="188700"/>
            </a:xfrm>
            <a:custGeom>
              <a:rect b="b" l="l" r="r" t="t"/>
              <a:pathLst>
                <a:path extrusionOk="0" h="7548" w="17194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3" name="Google Shape;913;p49"/>
          <p:cNvGrpSpPr/>
          <p:nvPr/>
        </p:nvGrpSpPr>
        <p:grpSpPr>
          <a:xfrm>
            <a:off x="2718983" y="3050573"/>
            <a:ext cx="253282" cy="264434"/>
            <a:chOff x="3294650" y="3652450"/>
            <a:chExt cx="388350" cy="405450"/>
          </a:xfrm>
        </p:grpSpPr>
        <p:sp>
          <p:nvSpPr>
            <p:cNvPr id="914" name="Google Shape;914;p49"/>
            <p:cNvSpPr/>
            <p:nvPr/>
          </p:nvSpPr>
          <p:spPr>
            <a:xfrm>
              <a:off x="3294650" y="3681775"/>
              <a:ext cx="376150" cy="376125"/>
            </a:xfrm>
            <a:custGeom>
              <a:rect b="b" l="l" r="r" t="t"/>
              <a:pathLst>
                <a:path extrusionOk="0" h="15045" w="15046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49"/>
            <p:cNvSpPr/>
            <p:nvPr/>
          </p:nvSpPr>
          <p:spPr>
            <a:xfrm>
              <a:off x="3494925" y="3760525"/>
              <a:ext cx="188075" cy="97100"/>
            </a:xfrm>
            <a:custGeom>
              <a:rect b="b" l="l" r="r" t="t"/>
              <a:pathLst>
                <a:path extrusionOk="0" h="3884" w="7523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49"/>
            <p:cNvSpPr/>
            <p:nvPr/>
          </p:nvSpPr>
          <p:spPr>
            <a:xfrm>
              <a:off x="3494925" y="3652450"/>
              <a:ext cx="161200" cy="188100"/>
            </a:xfrm>
            <a:custGeom>
              <a:rect b="b" l="l" r="r" t="t"/>
              <a:pathLst>
                <a:path extrusionOk="0" h="7524" w="6448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7" name="Google Shape;917;p49"/>
          <p:cNvGrpSpPr/>
          <p:nvPr/>
        </p:nvGrpSpPr>
        <p:grpSpPr>
          <a:xfrm>
            <a:off x="3137516" y="3084031"/>
            <a:ext cx="295479" cy="216645"/>
            <a:chOff x="3936375" y="3703750"/>
            <a:chExt cx="453050" cy="332175"/>
          </a:xfrm>
        </p:grpSpPr>
        <p:sp>
          <p:nvSpPr>
            <p:cNvPr id="918" name="Google Shape;918;p49"/>
            <p:cNvSpPr/>
            <p:nvPr/>
          </p:nvSpPr>
          <p:spPr>
            <a:xfrm>
              <a:off x="3936375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49"/>
            <p:cNvSpPr/>
            <p:nvPr/>
          </p:nvSpPr>
          <p:spPr>
            <a:xfrm>
              <a:off x="3988875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49"/>
            <p:cNvSpPr/>
            <p:nvPr/>
          </p:nvSpPr>
          <p:spPr>
            <a:xfrm>
              <a:off x="4259350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49"/>
            <p:cNvSpPr/>
            <p:nvPr/>
          </p:nvSpPr>
          <p:spPr>
            <a:xfrm>
              <a:off x="4078625" y="3717800"/>
              <a:ext cx="77575" cy="279650"/>
            </a:xfrm>
            <a:custGeom>
              <a:rect b="b" l="l" r="r" t="t"/>
              <a:pathLst>
                <a:path extrusionOk="0" h="11186" w="3103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49"/>
            <p:cNvSpPr/>
            <p:nvPr/>
          </p:nvSpPr>
          <p:spPr>
            <a:xfrm>
              <a:off x="4168375" y="3788625"/>
              <a:ext cx="78175" cy="208825"/>
            </a:xfrm>
            <a:custGeom>
              <a:rect b="b" l="l" r="r" t="t"/>
              <a:pathLst>
                <a:path extrusionOk="0" h="8353" w="3127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3" name="Google Shape;923;p49"/>
          <p:cNvGrpSpPr/>
          <p:nvPr/>
        </p:nvGrpSpPr>
        <p:grpSpPr>
          <a:xfrm>
            <a:off x="3577148" y="3084031"/>
            <a:ext cx="295479" cy="216645"/>
            <a:chOff x="4610450" y="3703750"/>
            <a:chExt cx="453050" cy="332175"/>
          </a:xfrm>
        </p:grpSpPr>
        <p:sp>
          <p:nvSpPr>
            <p:cNvPr id="924" name="Google Shape;924;p49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49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6" name="Google Shape;926;p49"/>
          <p:cNvGrpSpPr/>
          <p:nvPr/>
        </p:nvGrpSpPr>
        <p:grpSpPr>
          <a:xfrm>
            <a:off x="4027133" y="3062134"/>
            <a:ext cx="274772" cy="260440"/>
            <a:chOff x="5300400" y="3670175"/>
            <a:chExt cx="421300" cy="399325"/>
          </a:xfrm>
        </p:grpSpPr>
        <p:sp>
          <p:nvSpPr>
            <p:cNvPr id="927" name="Google Shape;927;p49"/>
            <p:cNvSpPr/>
            <p:nvPr/>
          </p:nvSpPr>
          <p:spPr>
            <a:xfrm>
              <a:off x="5300400" y="3708025"/>
              <a:ext cx="421300" cy="267450"/>
            </a:xfrm>
            <a:custGeom>
              <a:rect b="b" l="l" r="r" t="t"/>
              <a:pathLst>
                <a:path extrusionOk="0" h="10698" w="16852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49"/>
            <p:cNvSpPr/>
            <p:nvPr/>
          </p:nvSpPr>
          <p:spPr>
            <a:xfrm>
              <a:off x="5498825" y="3670175"/>
              <a:ext cx="24450" cy="25650"/>
            </a:xfrm>
            <a:custGeom>
              <a:rect b="b" l="l" r="r" t="t"/>
              <a:pathLst>
                <a:path extrusionOk="0" h="1026" w="978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49"/>
            <p:cNvSpPr/>
            <p:nvPr/>
          </p:nvSpPr>
          <p:spPr>
            <a:xfrm>
              <a:off x="5366325" y="3987675"/>
              <a:ext cx="61100" cy="81825"/>
            </a:xfrm>
            <a:custGeom>
              <a:rect b="b" l="l" r="r" t="t"/>
              <a:pathLst>
                <a:path extrusionOk="0" h="3273" w="2444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49"/>
            <p:cNvSpPr/>
            <p:nvPr/>
          </p:nvSpPr>
          <p:spPr>
            <a:xfrm>
              <a:off x="5594700" y="3987675"/>
              <a:ext cx="61075" cy="81825"/>
            </a:xfrm>
            <a:custGeom>
              <a:rect b="b" l="l" r="r" t="t"/>
              <a:pathLst>
                <a:path extrusionOk="0" h="3273" w="2443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49"/>
            <p:cNvSpPr/>
            <p:nvPr/>
          </p:nvSpPr>
          <p:spPr>
            <a:xfrm>
              <a:off x="5324825" y="3732450"/>
              <a:ext cx="372475" cy="218600"/>
            </a:xfrm>
            <a:custGeom>
              <a:rect b="b" l="l" r="r" t="t"/>
              <a:pathLst>
                <a:path extrusionOk="0" h="8744" w="14899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2" name="Google Shape;932;p49"/>
          <p:cNvSpPr/>
          <p:nvPr/>
        </p:nvSpPr>
        <p:spPr>
          <a:xfrm>
            <a:off x="4451427" y="3039555"/>
            <a:ext cx="305849" cy="305833"/>
          </a:xfrm>
          <a:custGeom>
            <a:rect b="b" l="l" r="r" t="t"/>
            <a:pathLst>
              <a:path extrusionOk="0" h="18757" w="18758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8A9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33" name="Google Shape;933;p49"/>
          <p:cNvGrpSpPr/>
          <p:nvPr/>
        </p:nvGrpSpPr>
        <p:grpSpPr>
          <a:xfrm>
            <a:off x="4910375" y="3058938"/>
            <a:ext cx="266815" cy="266831"/>
            <a:chOff x="6654650" y="3665275"/>
            <a:chExt cx="409100" cy="409125"/>
          </a:xfrm>
        </p:grpSpPr>
        <p:sp>
          <p:nvSpPr>
            <p:cNvPr id="934" name="Google Shape;934;p49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49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6" name="Google Shape;936;p49"/>
          <p:cNvGrpSpPr/>
          <p:nvPr/>
        </p:nvGrpSpPr>
        <p:grpSpPr>
          <a:xfrm>
            <a:off x="942537" y="3487417"/>
            <a:ext cx="289120" cy="289137"/>
            <a:chOff x="570875" y="4322250"/>
            <a:chExt cx="443300" cy="443325"/>
          </a:xfrm>
        </p:grpSpPr>
        <p:sp>
          <p:nvSpPr>
            <p:cNvPr id="937" name="Google Shape;937;p49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49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49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49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41" name="Google Shape;941;p49"/>
          <p:cNvSpPr/>
          <p:nvPr/>
        </p:nvSpPr>
        <p:spPr>
          <a:xfrm>
            <a:off x="1370259" y="3543714"/>
            <a:ext cx="313023" cy="176828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8A9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42" name="Google Shape;942;p49"/>
          <p:cNvGrpSpPr/>
          <p:nvPr/>
        </p:nvGrpSpPr>
        <p:grpSpPr>
          <a:xfrm>
            <a:off x="1861226" y="3465927"/>
            <a:ext cx="210269" cy="332117"/>
            <a:chOff x="1979475" y="4289300"/>
            <a:chExt cx="322400" cy="509225"/>
          </a:xfrm>
        </p:grpSpPr>
        <p:sp>
          <p:nvSpPr>
            <p:cNvPr id="943" name="Google Shape;943;p49"/>
            <p:cNvSpPr/>
            <p:nvPr/>
          </p:nvSpPr>
          <p:spPr>
            <a:xfrm>
              <a:off x="2187075" y="4509100"/>
              <a:ext cx="114800" cy="114800"/>
            </a:xfrm>
            <a:custGeom>
              <a:rect b="b" l="l" r="r" t="t"/>
              <a:pathLst>
                <a:path extrusionOk="0" h="4592" w="4592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49"/>
            <p:cNvSpPr/>
            <p:nvPr/>
          </p:nvSpPr>
          <p:spPr>
            <a:xfrm>
              <a:off x="1979475" y="4542675"/>
              <a:ext cx="156925" cy="156950"/>
            </a:xfrm>
            <a:custGeom>
              <a:rect b="b" l="l" r="r" t="t"/>
              <a:pathLst>
                <a:path extrusionOk="0" h="6278" w="6277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49"/>
            <p:cNvSpPr/>
            <p:nvPr/>
          </p:nvSpPr>
          <p:spPr>
            <a:xfrm>
              <a:off x="2041125" y="4289300"/>
              <a:ext cx="240000" cy="509225"/>
            </a:xfrm>
            <a:custGeom>
              <a:rect b="b" l="l" r="r" t="t"/>
              <a:pathLst>
                <a:path extrusionOk="0" h="20369" w="960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6" name="Google Shape;946;p49"/>
          <p:cNvGrpSpPr/>
          <p:nvPr/>
        </p:nvGrpSpPr>
        <p:grpSpPr>
          <a:xfrm>
            <a:off x="2282140" y="3470297"/>
            <a:ext cx="248097" cy="323377"/>
            <a:chOff x="2624850" y="4296000"/>
            <a:chExt cx="380400" cy="495825"/>
          </a:xfrm>
        </p:grpSpPr>
        <p:sp>
          <p:nvSpPr>
            <p:cNvPr id="947" name="Google Shape;947;p49"/>
            <p:cNvSpPr/>
            <p:nvPr/>
          </p:nvSpPr>
          <p:spPr>
            <a:xfrm>
              <a:off x="2845875" y="4296000"/>
              <a:ext cx="126425" cy="125800"/>
            </a:xfrm>
            <a:custGeom>
              <a:rect b="b" l="l" r="r" t="t"/>
              <a:pathLst>
                <a:path extrusionOk="0" h="5032" w="5057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49"/>
            <p:cNvSpPr/>
            <p:nvPr/>
          </p:nvSpPr>
          <p:spPr>
            <a:xfrm>
              <a:off x="2635850" y="4316150"/>
              <a:ext cx="369400" cy="475675"/>
            </a:xfrm>
            <a:custGeom>
              <a:rect b="b" l="l" r="r" t="t"/>
              <a:pathLst>
                <a:path extrusionOk="0" h="19027" w="14776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49"/>
            <p:cNvSpPr/>
            <p:nvPr/>
          </p:nvSpPr>
          <p:spPr>
            <a:xfrm>
              <a:off x="2624850" y="4357675"/>
              <a:ext cx="171600" cy="171600"/>
            </a:xfrm>
            <a:custGeom>
              <a:rect b="b" l="l" r="r" t="t"/>
              <a:pathLst>
                <a:path extrusionOk="0" h="6864" w="6864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0" name="Google Shape;950;p49"/>
          <p:cNvSpPr/>
          <p:nvPr/>
        </p:nvSpPr>
        <p:spPr>
          <a:xfrm>
            <a:off x="3152781" y="3499509"/>
            <a:ext cx="265217" cy="265233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8A9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1" name="Google Shape;951;p49"/>
          <p:cNvSpPr/>
          <p:nvPr/>
        </p:nvSpPr>
        <p:spPr>
          <a:xfrm>
            <a:off x="2713126" y="3516239"/>
            <a:ext cx="265217" cy="231776"/>
          </a:xfrm>
          <a:custGeom>
            <a:rect b="b" l="l" r="r" t="t"/>
            <a:pathLst>
              <a:path extrusionOk="0" h="14215" w="16266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8A9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2" name="Google Shape;952;p49"/>
          <p:cNvSpPr/>
          <p:nvPr/>
        </p:nvSpPr>
        <p:spPr>
          <a:xfrm>
            <a:off x="3591228" y="3498319"/>
            <a:ext cx="267630" cy="267614"/>
          </a:xfrm>
          <a:custGeom>
            <a:rect b="b" l="l" r="r" t="t"/>
            <a:pathLst>
              <a:path extrusionOk="0" h="16413" w="16414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8A9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53" name="Google Shape;953;p49"/>
          <p:cNvGrpSpPr/>
          <p:nvPr/>
        </p:nvGrpSpPr>
        <p:grpSpPr>
          <a:xfrm>
            <a:off x="4011203" y="3502157"/>
            <a:ext cx="306632" cy="259657"/>
            <a:chOff x="5275975" y="4344850"/>
            <a:chExt cx="470150" cy="398125"/>
          </a:xfrm>
        </p:grpSpPr>
        <p:sp>
          <p:nvSpPr>
            <p:cNvPr id="954" name="Google Shape;954;p49"/>
            <p:cNvSpPr/>
            <p:nvPr/>
          </p:nvSpPr>
          <p:spPr>
            <a:xfrm>
              <a:off x="566125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49"/>
            <p:cNvSpPr/>
            <p:nvPr/>
          </p:nvSpPr>
          <p:spPr>
            <a:xfrm>
              <a:off x="529490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49"/>
            <p:cNvSpPr/>
            <p:nvPr/>
          </p:nvSpPr>
          <p:spPr>
            <a:xfrm>
              <a:off x="5275975" y="4344850"/>
              <a:ext cx="470150" cy="334025"/>
            </a:xfrm>
            <a:custGeom>
              <a:rect b="b" l="l" r="r" t="t"/>
              <a:pathLst>
                <a:path extrusionOk="0" h="13361" w="18806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7" name="Google Shape;957;p49"/>
          <p:cNvSpPr/>
          <p:nvPr/>
        </p:nvSpPr>
        <p:spPr>
          <a:xfrm>
            <a:off x="4466558" y="3494340"/>
            <a:ext cx="275587" cy="275571"/>
          </a:xfrm>
          <a:custGeom>
            <a:rect b="b" l="l" r="r" t="t"/>
            <a:pathLst>
              <a:path extrusionOk="0" h="16901" w="16902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8A9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58" name="Google Shape;958;p49"/>
          <p:cNvGrpSpPr/>
          <p:nvPr/>
        </p:nvGrpSpPr>
        <p:grpSpPr>
          <a:xfrm>
            <a:off x="4902402" y="3481058"/>
            <a:ext cx="282761" cy="301854"/>
            <a:chOff x="6642425" y="4312500"/>
            <a:chExt cx="433550" cy="462825"/>
          </a:xfrm>
        </p:grpSpPr>
        <p:sp>
          <p:nvSpPr>
            <p:cNvPr id="959" name="Google Shape;959;p49"/>
            <p:cNvSpPr/>
            <p:nvPr/>
          </p:nvSpPr>
          <p:spPr>
            <a:xfrm>
              <a:off x="6642425" y="4687375"/>
              <a:ext cx="433550" cy="39125"/>
            </a:xfrm>
            <a:custGeom>
              <a:rect b="b" l="l" r="r" t="t"/>
              <a:pathLst>
                <a:path extrusionOk="0" h="1565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49"/>
            <p:cNvSpPr/>
            <p:nvPr/>
          </p:nvSpPr>
          <p:spPr>
            <a:xfrm>
              <a:off x="6642425" y="4736225"/>
              <a:ext cx="433550" cy="39100"/>
            </a:xfrm>
            <a:custGeom>
              <a:rect b="b" l="l" r="r" t="t"/>
              <a:pathLst>
                <a:path extrusionOk="0" h="1564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49"/>
            <p:cNvSpPr/>
            <p:nvPr/>
          </p:nvSpPr>
          <p:spPr>
            <a:xfrm>
              <a:off x="6684575" y="4312500"/>
              <a:ext cx="349875" cy="377350"/>
            </a:xfrm>
            <a:custGeom>
              <a:rect b="b" l="l" r="r" t="t"/>
              <a:pathLst>
                <a:path extrusionOk="0" h="15094" w="13995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62" name="Google Shape;962;p49"/>
          <p:cNvSpPr/>
          <p:nvPr/>
        </p:nvSpPr>
        <p:spPr>
          <a:xfrm>
            <a:off x="905526" y="3964649"/>
            <a:ext cx="363178" cy="214264"/>
          </a:xfrm>
          <a:custGeom>
            <a:rect b="b" l="l" r="r" t="t"/>
            <a:pathLst>
              <a:path extrusionOk="0" h="13141" w="22274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8A9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63" name="Google Shape;963;p49"/>
          <p:cNvGrpSpPr/>
          <p:nvPr/>
        </p:nvGrpSpPr>
        <p:grpSpPr>
          <a:xfrm>
            <a:off x="1381761" y="3929054"/>
            <a:ext cx="289919" cy="285142"/>
            <a:chOff x="1244325" y="4999400"/>
            <a:chExt cx="444525" cy="437200"/>
          </a:xfrm>
        </p:grpSpPr>
        <p:sp>
          <p:nvSpPr>
            <p:cNvPr id="964" name="Google Shape;964;p49"/>
            <p:cNvSpPr/>
            <p:nvPr/>
          </p:nvSpPr>
          <p:spPr>
            <a:xfrm>
              <a:off x="1244325" y="5161200"/>
              <a:ext cx="374925" cy="222275"/>
            </a:xfrm>
            <a:custGeom>
              <a:rect b="b" l="l" r="r" t="t"/>
              <a:pathLst>
                <a:path extrusionOk="0" h="8891" w="14997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49"/>
            <p:cNvSpPr/>
            <p:nvPr/>
          </p:nvSpPr>
          <p:spPr>
            <a:xfrm>
              <a:off x="1244325" y="5397500"/>
              <a:ext cx="444525" cy="39100"/>
            </a:xfrm>
            <a:custGeom>
              <a:rect b="b" l="l" r="r" t="t"/>
              <a:pathLst>
                <a:path extrusionOk="0" h="1564" w="17781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49"/>
            <p:cNvSpPr/>
            <p:nvPr/>
          </p:nvSpPr>
          <p:spPr>
            <a:xfrm>
              <a:off x="1451925" y="4999400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49"/>
            <p:cNvSpPr/>
            <p:nvPr/>
          </p:nvSpPr>
          <p:spPr>
            <a:xfrm>
              <a:off x="1407975" y="4999400"/>
              <a:ext cx="31150" cy="129450"/>
            </a:xfrm>
            <a:custGeom>
              <a:rect b="b" l="l" r="r" t="t"/>
              <a:pathLst>
                <a:path extrusionOk="0" h="5178" w="1246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49"/>
            <p:cNvSpPr/>
            <p:nvPr/>
          </p:nvSpPr>
          <p:spPr>
            <a:xfrm>
              <a:off x="1495900" y="4999400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9" name="Google Shape;969;p49"/>
          <p:cNvGrpSpPr/>
          <p:nvPr/>
        </p:nvGrpSpPr>
        <p:grpSpPr>
          <a:xfrm>
            <a:off x="1847285" y="3919891"/>
            <a:ext cx="238151" cy="303452"/>
            <a:chOff x="1958100" y="4985350"/>
            <a:chExt cx="365150" cy="465275"/>
          </a:xfrm>
        </p:grpSpPr>
        <p:sp>
          <p:nvSpPr>
            <p:cNvPr id="970" name="Google Shape;970;p49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49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49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3" name="Google Shape;973;p49"/>
          <p:cNvGrpSpPr/>
          <p:nvPr/>
        </p:nvGrpSpPr>
        <p:grpSpPr>
          <a:xfrm>
            <a:off x="2269389" y="3931435"/>
            <a:ext cx="273207" cy="280756"/>
            <a:chOff x="2605300" y="5003050"/>
            <a:chExt cx="418900" cy="430475"/>
          </a:xfrm>
        </p:grpSpPr>
        <p:sp>
          <p:nvSpPr>
            <p:cNvPr id="974" name="Google Shape;974;p49"/>
            <p:cNvSpPr/>
            <p:nvPr/>
          </p:nvSpPr>
          <p:spPr>
            <a:xfrm>
              <a:off x="2820225" y="5222250"/>
              <a:ext cx="202750" cy="211275"/>
            </a:xfrm>
            <a:custGeom>
              <a:rect b="b" l="l" r="r" t="t"/>
              <a:pathLst>
                <a:path extrusionOk="0" h="8451" w="811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49"/>
            <p:cNvSpPr/>
            <p:nvPr/>
          </p:nvSpPr>
          <p:spPr>
            <a:xfrm>
              <a:off x="2606525" y="5003050"/>
              <a:ext cx="203975" cy="208225"/>
            </a:xfrm>
            <a:custGeom>
              <a:rect b="b" l="l" r="r" t="t"/>
              <a:pathLst>
                <a:path extrusionOk="0" h="8329" w="8159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49"/>
            <p:cNvSpPr/>
            <p:nvPr/>
          </p:nvSpPr>
          <p:spPr>
            <a:xfrm>
              <a:off x="2605300" y="5008550"/>
              <a:ext cx="418900" cy="418875"/>
            </a:xfrm>
            <a:custGeom>
              <a:rect b="b" l="l" r="r" t="t"/>
              <a:pathLst>
                <a:path extrusionOk="0" h="16755" w="16756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7" name="Google Shape;977;p49"/>
          <p:cNvGrpSpPr/>
          <p:nvPr/>
        </p:nvGrpSpPr>
        <p:grpSpPr>
          <a:xfrm>
            <a:off x="2682346" y="3937419"/>
            <a:ext cx="326557" cy="268413"/>
            <a:chOff x="3238475" y="5012225"/>
            <a:chExt cx="500700" cy="411550"/>
          </a:xfrm>
        </p:grpSpPr>
        <p:sp>
          <p:nvSpPr>
            <p:cNvPr id="978" name="Google Shape;978;p49"/>
            <p:cNvSpPr/>
            <p:nvPr/>
          </p:nvSpPr>
          <p:spPr>
            <a:xfrm>
              <a:off x="3238475" y="5315050"/>
              <a:ext cx="500700" cy="108725"/>
            </a:xfrm>
            <a:custGeom>
              <a:rect b="b" l="l" r="r" t="t"/>
              <a:pathLst>
                <a:path extrusionOk="0" h="4349" w="20028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49"/>
            <p:cNvSpPr/>
            <p:nvPr/>
          </p:nvSpPr>
          <p:spPr>
            <a:xfrm>
              <a:off x="3282450" y="5160575"/>
              <a:ext cx="412750" cy="140475"/>
            </a:xfrm>
            <a:custGeom>
              <a:rect b="b" l="l" r="r" t="t"/>
              <a:pathLst>
                <a:path extrusionOk="0" h="5619" w="1651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49"/>
            <p:cNvSpPr/>
            <p:nvPr/>
          </p:nvSpPr>
          <p:spPr>
            <a:xfrm>
              <a:off x="3473550" y="5012225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49"/>
            <p:cNvSpPr/>
            <p:nvPr/>
          </p:nvSpPr>
          <p:spPr>
            <a:xfrm>
              <a:off x="3429575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49"/>
            <p:cNvSpPr/>
            <p:nvPr/>
          </p:nvSpPr>
          <p:spPr>
            <a:xfrm>
              <a:off x="3516900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3" name="Google Shape;983;p49"/>
          <p:cNvGrpSpPr/>
          <p:nvPr/>
        </p:nvGrpSpPr>
        <p:grpSpPr>
          <a:xfrm>
            <a:off x="3545679" y="3908738"/>
            <a:ext cx="358417" cy="325758"/>
            <a:chOff x="4562200" y="4968250"/>
            <a:chExt cx="549550" cy="499475"/>
          </a:xfrm>
        </p:grpSpPr>
        <p:sp>
          <p:nvSpPr>
            <p:cNvPr id="984" name="Google Shape;984;p49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49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49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49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49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9" name="Google Shape;989;p49"/>
          <p:cNvGrpSpPr/>
          <p:nvPr/>
        </p:nvGrpSpPr>
        <p:grpSpPr>
          <a:xfrm>
            <a:off x="3161012" y="3927065"/>
            <a:ext cx="248488" cy="288713"/>
            <a:chOff x="3972400" y="4996350"/>
            <a:chExt cx="381000" cy="442675"/>
          </a:xfrm>
        </p:grpSpPr>
        <p:sp>
          <p:nvSpPr>
            <p:cNvPr id="990" name="Google Shape;990;p49"/>
            <p:cNvSpPr/>
            <p:nvPr/>
          </p:nvSpPr>
          <p:spPr>
            <a:xfrm>
              <a:off x="4157400" y="4996350"/>
              <a:ext cx="86725" cy="103200"/>
            </a:xfrm>
            <a:custGeom>
              <a:rect b="b" l="l" r="r" t="t"/>
              <a:pathLst>
                <a:path extrusionOk="0" h="4128" w="3469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49"/>
            <p:cNvSpPr/>
            <p:nvPr/>
          </p:nvSpPr>
          <p:spPr>
            <a:xfrm>
              <a:off x="3972400" y="5048250"/>
              <a:ext cx="381000" cy="390775"/>
            </a:xfrm>
            <a:custGeom>
              <a:rect b="b" l="l" r="r" t="t"/>
              <a:pathLst>
                <a:path extrusionOk="0" h="15631" w="1524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2" name="Google Shape;992;p49"/>
          <p:cNvGrpSpPr/>
          <p:nvPr/>
        </p:nvGrpSpPr>
        <p:grpSpPr>
          <a:xfrm>
            <a:off x="3988507" y="3902770"/>
            <a:ext cx="352041" cy="337693"/>
            <a:chOff x="5241175" y="4959100"/>
            <a:chExt cx="539775" cy="517775"/>
          </a:xfrm>
        </p:grpSpPr>
        <p:sp>
          <p:nvSpPr>
            <p:cNvPr id="993" name="Google Shape;993;p49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49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49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49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49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49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99" name="Google Shape;999;p49"/>
          <p:cNvSpPr/>
          <p:nvPr/>
        </p:nvSpPr>
        <p:spPr>
          <a:xfrm>
            <a:off x="4449437" y="3986156"/>
            <a:ext cx="309828" cy="171251"/>
          </a:xfrm>
          <a:custGeom>
            <a:rect b="b" l="l" r="r" t="t"/>
            <a:pathLst>
              <a:path extrusionOk="0" h="10503" w="19002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8A9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00" name="Google Shape;1000;p49"/>
          <p:cNvGrpSpPr/>
          <p:nvPr/>
        </p:nvGrpSpPr>
        <p:grpSpPr>
          <a:xfrm>
            <a:off x="4930284" y="3952941"/>
            <a:ext cx="225808" cy="259657"/>
            <a:chOff x="6685175" y="5036025"/>
            <a:chExt cx="346225" cy="398125"/>
          </a:xfrm>
        </p:grpSpPr>
        <p:sp>
          <p:nvSpPr>
            <p:cNvPr id="1001" name="Google Shape;1001;p49"/>
            <p:cNvSpPr/>
            <p:nvPr/>
          </p:nvSpPr>
          <p:spPr>
            <a:xfrm>
              <a:off x="6743800" y="5036025"/>
              <a:ext cx="105650" cy="147775"/>
            </a:xfrm>
            <a:custGeom>
              <a:rect b="b" l="l" r="r" t="t"/>
              <a:pathLst>
                <a:path extrusionOk="0" h="5911" w="4226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49"/>
            <p:cNvSpPr/>
            <p:nvPr/>
          </p:nvSpPr>
          <p:spPr>
            <a:xfrm>
              <a:off x="6685175" y="5152025"/>
              <a:ext cx="84275" cy="117275"/>
            </a:xfrm>
            <a:custGeom>
              <a:rect b="b" l="l" r="r" t="t"/>
              <a:pathLst>
                <a:path extrusionOk="0" h="4691" w="3371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49"/>
            <p:cNvSpPr/>
            <p:nvPr/>
          </p:nvSpPr>
          <p:spPr>
            <a:xfrm>
              <a:off x="6871400" y="5038475"/>
              <a:ext cx="105650" cy="145325"/>
            </a:xfrm>
            <a:custGeom>
              <a:rect b="b" l="l" r="r" t="t"/>
              <a:pathLst>
                <a:path extrusionOk="0" h="5813" w="4226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49"/>
            <p:cNvSpPr/>
            <p:nvPr/>
          </p:nvSpPr>
          <p:spPr>
            <a:xfrm>
              <a:off x="6944050" y="5155700"/>
              <a:ext cx="87350" cy="116025"/>
            </a:xfrm>
            <a:custGeom>
              <a:rect b="b" l="l" r="r" t="t"/>
              <a:pathLst>
                <a:path extrusionOk="0" h="4641" w="3494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49"/>
            <p:cNvSpPr/>
            <p:nvPr/>
          </p:nvSpPr>
          <p:spPr>
            <a:xfrm>
              <a:off x="6727300" y="5185625"/>
              <a:ext cx="263800" cy="248525"/>
            </a:xfrm>
            <a:custGeom>
              <a:rect b="b" l="l" r="r" t="t"/>
              <a:pathLst>
                <a:path extrusionOk="0" h="9941" w="10552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8A9B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6" name="Google Shape;1006;p49"/>
          <p:cNvGrpSpPr/>
          <p:nvPr/>
        </p:nvGrpSpPr>
        <p:grpSpPr>
          <a:xfrm>
            <a:off x="5838468" y="2415061"/>
            <a:ext cx="432570" cy="421334"/>
            <a:chOff x="5926225" y="921350"/>
            <a:chExt cx="517800" cy="504350"/>
          </a:xfrm>
        </p:grpSpPr>
        <p:sp>
          <p:nvSpPr>
            <p:cNvPr id="1007" name="Google Shape;1007;p49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2ED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1008" name="Google Shape;1008;p49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2ED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1009" name="Google Shape;1009;p49"/>
          <p:cNvSpPr/>
          <p:nvPr/>
        </p:nvSpPr>
        <p:spPr>
          <a:xfrm>
            <a:off x="6032388" y="2651118"/>
            <a:ext cx="400950" cy="226498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10" name="Google Shape;1010;p49"/>
          <p:cNvGrpSpPr/>
          <p:nvPr/>
        </p:nvGrpSpPr>
        <p:grpSpPr>
          <a:xfrm>
            <a:off x="6723455" y="2394442"/>
            <a:ext cx="432570" cy="421334"/>
            <a:chOff x="5926225" y="921350"/>
            <a:chExt cx="517800" cy="504350"/>
          </a:xfrm>
        </p:grpSpPr>
        <p:sp>
          <p:nvSpPr>
            <p:cNvPr id="1011" name="Google Shape;1011;p49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FD966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49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FD966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3" name="Google Shape;1013;p49"/>
          <p:cNvSpPr/>
          <p:nvPr/>
        </p:nvSpPr>
        <p:spPr>
          <a:xfrm>
            <a:off x="6917376" y="2630499"/>
            <a:ext cx="400950" cy="226498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38100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14" name="Google Shape;1014;p49"/>
          <p:cNvGrpSpPr/>
          <p:nvPr/>
        </p:nvGrpSpPr>
        <p:grpSpPr>
          <a:xfrm>
            <a:off x="5838735" y="3143484"/>
            <a:ext cx="1075937" cy="1047989"/>
            <a:chOff x="5926225" y="921350"/>
            <a:chExt cx="517800" cy="504350"/>
          </a:xfrm>
        </p:grpSpPr>
        <p:sp>
          <p:nvSpPr>
            <p:cNvPr id="1015" name="Google Shape;1015;p49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D966"/>
            </a:solidFill>
            <a:ln cap="flat" cmpd="sng" w="28575">
              <a:solidFill>
                <a:srgbClr val="F2EDDA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49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D966"/>
            </a:solidFill>
            <a:ln cap="flat" cmpd="sng" w="28575">
              <a:solidFill>
                <a:srgbClr val="F2EDDA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7" name="Google Shape;1017;p49"/>
          <p:cNvSpPr/>
          <p:nvPr/>
        </p:nvSpPr>
        <p:spPr>
          <a:xfrm>
            <a:off x="6321048" y="3730580"/>
            <a:ext cx="997288" cy="563371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9525">
            <a:solidFill>
              <a:srgbClr val="6D9EEB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8" name="Google Shape;1018;p49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3" name="Google Shape;1023;p50"/>
          <p:cNvGrpSpPr/>
          <p:nvPr/>
        </p:nvGrpSpPr>
        <p:grpSpPr>
          <a:xfrm>
            <a:off x="3058888" y="1550127"/>
            <a:ext cx="445718" cy="445753"/>
            <a:chOff x="3706812" y="1035050"/>
            <a:chExt cx="4792662" cy="4787899"/>
          </a:xfrm>
        </p:grpSpPr>
        <p:sp>
          <p:nvSpPr>
            <p:cNvPr id="1024" name="Google Shape;1024;p50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5" name="Google Shape;1025;p50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6" name="Google Shape;1026;p50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1027;p50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8" name="Google Shape;1028;p50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9" name="Google Shape;1029;p50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0" name="Google Shape;1030;p50"/>
          <p:cNvGrpSpPr/>
          <p:nvPr/>
        </p:nvGrpSpPr>
        <p:grpSpPr>
          <a:xfrm>
            <a:off x="1779393" y="1550157"/>
            <a:ext cx="443331" cy="445437"/>
            <a:chOff x="1400175" y="1220787"/>
            <a:chExt cx="4473575" cy="4476750"/>
          </a:xfrm>
        </p:grpSpPr>
        <p:sp>
          <p:nvSpPr>
            <p:cNvPr id="1031" name="Google Shape;1031;p50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2" name="Google Shape;1032;p50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3" name="Google Shape;1033;p50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4" name="Google Shape;1034;p50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5" name="Google Shape;1035;p50"/>
          <p:cNvGrpSpPr/>
          <p:nvPr/>
        </p:nvGrpSpPr>
        <p:grpSpPr>
          <a:xfrm>
            <a:off x="1138046" y="1550171"/>
            <a:ext cx="446045" cy="445465"/>
            <a:chOff x="1649412" y="927100"/>
            <a:chExt cx="5011737" cy="5016500"/>
          </a:xfrm>
        </p:grpSpPr>
        <p:sp>
          <p:nvSpPr>
            <p:cNvPr id="1036" name="Google Shape;1036;p50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7" name="Google Shape;1037;p50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8" name="Google Shape;1038;p50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9" name="Google Shape;1039;p50"/>
          <p:cNvGrpSpPr/>
          <p:nvPr/>
        </p:nvGrpSpPr>
        <p:grpSpPr>
          <a:xfrm>
            <a:off x="2418397" y="1550424"/>
            <a:ext cx="444870" cy="445286"/>
            <a:chOff x="1301750" y="920750"/>
            <a:chExt cx="5095875" cy="5100637"/>
          </a:xfrm>
        </p:grpSpPr>
        <p:sp>
          <p:nvSpPr>
            <p:cNvPr id="1040" name="Google Shape;1040;p50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1" name="Google Shape;1041;p50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2" name="Google Shape;1042;p50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3" name="Google Shape;1043;p50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4" name="Google Shape;1044;p50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5" name="Google Shape;1045;p50"/>
          <p:cNvGrpSpPr/>
          <p:nvPr/>
        </p:nvGrpSpPr>
        <p:grpSpPr>
          <a:xfrm>
            <a:off x="4341570" y="1550333"/>
            <a:ext cx="445621" cy="445591"/>
            <a:chOff x="5732756" y="2682276"/>
            <a:chExt cx="719905" cy="719856"/>
          </a:xfrm>
        </p:grpSpPr>
        <p:sp>
          <p:nvSpPr>
            <p:cNvPr id="1046" name="Google Shape;1046;p50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7" name="Google Shape;1047;p50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8" name="Google Shape;1048;p50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9" name="Google Shape;1049;p50"/>
          <p:cNvGrpSpPr/>
          <p:nvPr/>
        </p:nvGrpSpPr>
        <p:grpSpPr>
          <a:xfrm>
            <a:off x="4982887" y="1550327"/>
            <a:ext cx="445627" cy="445604"/>
            <a:chOff x="6768809" y="2682265"/>
            <a:chExt cx="719915" cy="719877"/>
          </a:xfrm>
        </p:grpSpPr>
        <p:sp>
          <p:nvSpPr>
            <p:cNvPr id="1050" name="Google Shape;1050;p50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1" name="Google Shape;1051;p50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2" name="Google Shape;1052;p50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3" name="Google Shape;1053;p50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4" name="Google Shape;1054;p50"/>
          <p:cNvGrpSpPr/>
          <p:nvPr/>
        </p:nvGrpSpPr>
        <p:grpSpPr>
          <a:xfrm>
            <a:off x="5624209" y="1550356"/>
            <a:ext cx="445753" cy="445545"/>
            <a:chOff x="7804870" y="2682313"/>
            <a:chExt cx="720118" cy="719782"/>
          </a:xfrm>
        </p:grpSpPr>
        <p:sp>
          <p:nvSpPr>
            <p:cNvPr id="1055" name="Google Shape;1055;p50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1056;p50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7" name="Google Shape;1057;p50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50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50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0" name="Google Shape;1060;p50"/>
          <p:cNvGrpSpPr/>
          <p:nvPr/>
        </p:nvGrpSpPr>
        <p:grpSpPr>
          <a:xfrm>
            <a:off x="6265657" y="1550125"/>
            <a:ext cx="446293" cy="446006"/>
            <a:chOff x="8841135" y="2681940"/>
            <a:chExt cx="720990" cy="720527"/>
          </a:xfrm>
        </p:grpSpPr>
        <p:sp>
          <p:nvSpPr>
            <p:cNvPr id="1061" name="Google Shape;1061;p50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50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50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50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50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6" name="Google Shape;1066;p50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7" name="Google Shape;1067;p50"/>
          <p:cNvGrpSpPr/>
          <p:nvPr/>
        </p:nvGrpSpPr>
        <p:grpSpPr>
          <a:xfrm>
            <a:off x="3699655" y="1550057"/>
            <a:ext cx="445260" cy="445260"/>
            <a:chOff x="4103687" y="1439862"/>
            <a:chExt cx="3986212" cy="3986211"/>
          </a:xfrm>
        </p:grpSpPr>
        <p:sp>
          <p:nvSpPr>
            <p:cNvPr id="1068" name="Google Shape;1068;p50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9" name="Google Shape;1069;p50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0" name="Google Shape;1070;p50"/>
          <p:cNvGrpSpPr/>
          <p:nvPr/>
        </p:nvGrpSpPr>
        <p:grpSpPr>
          <a:xfrm>
            <a:off x="6907645" y="1550361"/>
            <a:ext cx="445803" cy="445535"/>
            <a:chOff x="9878272" y="2682320"/>
            <a:chExt cx="720199" cy="719767"/>
          </a:xfrm>
        </p:grpSpPr>
        <p:sp>
          <p:nvSpPr>
            <p:cNvPr id="1071" name="Google Shape;1071;p50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2" name="Google Shape;1072;p50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3" name="Google Shape;1073;p50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4" name="Google Shape;1074;p50"/>
          <p:cNvGrpSpPr/>
          <p:nvPr/>
        </p:nvGrpSpPr>
        <p:grpSpPr>
          <a:xfrm>
            <a:off x="7549143" y="1550278"/>
            <a:ext cx="445700" cy="445701"/>
            <a:chOff x="10914618" y="2682187"/>
            <a:chExt cx="720033" cy="720033"/>
          </a:xfrm>
        </p:grpSpPr>
        <p:sp>
          <p:nvSpPr>
            <p:cNvPr id="1075" name="Google Shape;1075;p50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1076;p50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50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50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50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50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1" name="Google Shape;1081;p50"/>
          <p:cNvGrpSpPr/>
          <p:nvPr/>
        </p:nvGrpSpPr>
        <p:grpSpPr>
          <a:xfrm>
            <a:off x="1772664" y="843057"/>
            <a:ext cx="361521" cy="445816"/>
            <a:chOff x="1582665" y="1011072"/>
            <a:chExt cx="584040" cy="720220"/>
          </a:xfrm>
        </p:grpSpPr>
        <p:sp>
          <p:nvSpPr>
            <p:cNvPr id="1082" name="Google Shape;1082;p50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p50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1084;p50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5" name="Google Shape;1085;p50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p50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7" name="Google Shape;1087;p50"/>
          <p:cNvGrpSpPr/>
          <p:nvPr/>
        </p:nvGrpSpPr>
        <p:grpSpPr>
          <a:xfrm>
            <a:off x="2374048" y="843078"/>
            <a:ext cx="379481" cy="445796"/>
            <a:chOff x="2554206" y="1011105"/>
            <a:chExt cx="613055" cy="720187"/>
          </a:xfrm>
        </p:grpSpPr>
        <p:sp>
          <p:nvSpPr>
            <p:cNvPr id="1088" name="Google Shape;1088;p50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9" name="Google Shape;1089;p50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0" name="Google Shape;1090;p50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1" name="Google Shape;1091;p50"/>
          <p:cNvGrpSpPr/>
          <p:nvPr/>
        </p:nvGrpSpPr>
        <p:grpSpPr>
          <a:xfrm>
            <a:off x="6922223" y="797418"/>
            <a:ext cx="460705" cy="491455"/>
            <a:chOff x="9901824" y="937343"/>
            <a:chExt cx="744273" cy="793950"/>
          </a:xfrm>
        </p:grpSpPr>
        <p:grpSp>
          <p:nvGrpSpPr>
            <p:cNvPr id="1092" name="Google Shape;1092;p50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1093" name="Google Shape;1093;p50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4" name="Google Shape;1094;p50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5" name="Google Shape;1095;p50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6" name="Google Shape;1096;p50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7" name="Google Shape;1097;p50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8" name="Google Shape;1098;p50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9" name="Google Shape;1099;p50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0" name="Google Shape;1100;p50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1" name="Google Shape;1101;p50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2" name="Google Shape;1102;p50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03" name="Google Shape;1103;p50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4" name="Google Shape;1104;p50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5" name="Google Shape;1105;p50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50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50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8" name="Google Shape;1108;p50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9" name="Google Shape;1109;p50"/>
          <p:cNvGrpSpPr/>
          <p:nvPr/>
        </p:nvGrpSpPr>
        <p:grpSpPr>
          <a:xfrm>
            <a:off x="2993392" y="843244"/>
            <a:ext cx="369868" cy="445629"/>
            <a:chOff x="3554761" y="1011374"/>
            <a:chExt cx="597525" cy="719918"/>
          </a:xfrm>
        </p:grpSpPr>
        <p:sp>
          <p:nvSpPr>
            <p:cNvPr id="1110" name="Google Shape;1110;p50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50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50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3" name="Google Shape;1113;p50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4" name="Google Shape;1114;p50"/>
          <p:cNvGrpSpPr/>
          <p:nvPr/>
        </p:nvGrpSpPr>
        <p:grpSpPr>
          <a:xfrm>
            <a:off x="3603122" y="843032"/>
            <a:ext cx="370755" cy="445841"/>
            <a:chOff x="4539787" y="1011032"/>
            <a:chExt cx="598958" cy="720261"/>
          </a:xfrm>
        </p:grpSpPr>
        <p:sp>
          <p:nvSpPr>
            <p:cNvPr id="1115" name="Google Shape;1115;p50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6" name="Google Shape;1116;p50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50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50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9" name="Google Shape;1119;p50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0" name="Google Shape;1120;p50"/>
          <p:cNvGrpSpPr/>
          <p:nvPr/>
        </p:nvGrpSpPr>
        <p:grpSpPr>
          <a:xfrm>
            <a:off x="4213740" y="843140"/>
            <a:ext cx="366917" cy="445733"/>
            <a:chOff x="5526246" y="1011207"/>
            <a:chExt cx="592758" cy="720086"/>
          </a:xfrm>
        </p:grpSpPr>
        <p:sp>
          <p:nvSpPr>
            <p:cNvPr id="1121" name="Google Shape;1121;p50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50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3" name="Google Shape;1123;p50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4" name="Google Shape;1124;p50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5" name="Google Shape;1125;p50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6" name="Google Shape;1126;p50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7" name="Google Shape;1127;p50"/>
          <p:cNvGrpSpPr/>
          <p:nvPr/>
        </p:nvGrpSpPr>
        <p:grpSpPr>
          <a:xfrm>
            <a:off x="1168508" y="843134"/>
            <a:ext cx="364294" cy="445740"/>
            <a:chOff x="606645" y="1011196"/>
            <a:chExt cx="588520" cy="720096"/>
          </a:xfrm>
        </p:grpSpPr>
        <p:sp>
          <p:nvSpPr>
            <p:cNvPr id="1128" name="Google Shape;1128;p50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9" name="Google Shape;1129;p50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0" name="Google Shape;1130;p50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1" name="Google Shape;1131;p50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2" name="Google Shape;1132;p50"/>
          <p:cNvGrpSpPr/>
          <p:nvPr/>
        </p:nvGrpSpPr>
        <p:grpSpPr>
          <a:xfrm>
            <a:off x="7622791" y="843111"/>
            <a:ext cx="298405" cy="445762"/>
            <a:chOff x="11033597" y="1011159"/>
            <a:chExt cx="482075" cy="720133"/>
          </a:xfrm>
        </p:grpSpPr>
        <p:sp>
          <p:nvSpPr>
            <p:cNvPr id="1133" name="Google Shape;1133;p50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4" name="Google Shape;1134;p50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50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6" name="Google Shape;1136;p50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7" name="Google Shape;1137;p50"/>
          <p:cNvGrpSpPr/>
          <p:nvPr/>
        </p:nvGrpSpPr>
        <p:grpSpPr>
          <a:xfrm>
            <a:off x="6221656" y="797418"/>
            <a:ext cx="460705" cy="491455"/>
            <a:chOff x="8770051" y="937343"/>
            <a:chExt cx="744273" cy="793950"/>
          </a:xfrm>
        </p:grpSpPr>
        <p:sp>
          <p:nvSpPr>
            <p:cNvPr id="1138" name="Google Shape;1138;p50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9" name="Google Shape;1139;p50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0" name="Google Shape;1140;p50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1" name="Google Shape;1141;p50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2" name="Google Shape;1142;p50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43" name="Google Shape;1143;p50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1144" name="Google Shape;1144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5" name="Google Shape;1145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6" name="Google Shape;1146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7" name="Google Shape;1147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8" name="Google Shape;1148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9" name="Google Shape;1149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0" name="Google Shape;1150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1" name="Google Shape;1151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2" name="Google Shape;1152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3" name="Google Shape;1153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54" name="Google Shape;1154;p50"/>
          <p:cNvGrpSpPr/>
          <p:nvPr/>
        </p:nvGrpSpPr>
        <p:grpSpPr>
          <a:xfrm>
            <a:off x="4820520" y="797418"/>
            <a:ext cx="460705" cy="491455"/>
            <a:chOff x="6506504" y="937343"/>
            <a:chExt cx="744273" cy="793950"/>
          </a:xfrm>
        </p:grpSpPr>
        <p:sp>
          <p:nvSpPr>
            <p:cNvPr id="1155" name="Google Shape;1155;p50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6" name="Google Shape;1156;p50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50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58" name="Google Shape;1158;p50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1159" name="Google Shape;1159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0" name="Google Shape;1160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1" name="Google Shape;1161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2" name="Google Shape;1162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3" name="Google Shape;1163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4" name="Google Shape;1164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5" name="Google Shape;1165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6" name="Google Shape;1166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7" name="Google Shape;1167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8" name="Google Shape;1168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69" name="Google Shape;1169;p50"/>
          <p:cNvGrpSpPr/>
          <p:nvPr/>
        </p:nvGrpSpPr>
        <p:grpSpPr>
          <a:xfrm>
            <a:off x="5521088" y="797418"/>
            <a:ext cx="460705" cy="491455"/>
            <a:chOff x="7638277" y="937343"/>
            <a:chExt cx="744273" cy="793950"/>
          </a:xfrm>
        </p:grpSpPr>
        <p:sp>
          <p:nvSpPr>
            <p:cNvPr id="1170" name="Google Shape;1170;p50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1" name="Google Shape;1171;p50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2" name="Google Shape;1172;p50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3" name="Google Shape;1173;p50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74" name="Google Shape;1174;p50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1175" name="Google Shape;1175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6" name="Google Shape;1176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7" name="Google Shape;1177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8" name="Google Shape;1178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9" name="Google Shape;1179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0" name="Google Shape;1180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1" name="Google Shape;1181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2" name="Google Shape;1182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3" name="Google Shape;1183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4" name="Google Shape;1184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85" name="Google Shape;1185;p50"/>
          <p:cNvGrpSpPr/>
          <p:nvPr/>
        </p:nvGrpSpPr>
        <p:grpSpPr>
          <a:xfrm>
            <a:off x="3061198" y="2986973"/>
            <a:ext cx="445779" cy="400764"/>
            <a:chOff x="3778727" y="4460423"/>
            <a:chExt cx="720160" cy="647438"/>
          </a:xfrm>
        </p:grpSpPr>
        <p:sp>
          <p:nvSpPr>
            <p:cNvPr id="1186" name="Google Shape;1186;p50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7" name="Google Shape;1187;p50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8" name="Google Shape;1188;p50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9" name="Google Shape;1189;p50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0" name="Google Shape;1190;p50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50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2" name="Google Shape;1192;p50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3" name="Google Shape;1193;p50"/>
          <p:cNvGrpSpPr/>
          <p:nvPr/>
        </p:nvGrpSpPr>
        <p:grpSpPr>
          <a:xfrm>
            <a:off x="1138083" y="2972048"/>
            <a:ext cx="445680" cy="430613"/>
            <a:chOff x="557494" y="4436312"/>
            <a:chExt cx="720000" cy="695660"/>
          </a:xfrm>
        </p:grpSpPr>
        <p:sp>
          <p:nvSpPr>
            <p:cNvPr id="1194" name="Google Shape;1194;p50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5" name="Google Shape;1195;p50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6" name="Google Shape;1196;p50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7" name="Google Shape;1197;p50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8" name="Google Shape;1198;p50"/>
          <p:cNvGrpSpPr/>
          <p:nvPr/>
        </p:nvGrpSpPr>
        <p:grpSpPr>
          <a:xfrm>
            <a:off x="4343305" y="2964459"/>
            <a:ext cx="445833" cy="445792"/>
            <a:chOff x="5926265" y="4424051"/>
            <a:chExt cx="720246" cy="720181"/>
          </a:xfrm>
        </p:grpSpPr>
        <p:sp>
          <p:nvSpPr>
            <p:cNvPr id="1199" name="Google Shape;1199;p50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0" name="Google Shape;1200;p50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50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2" name="Google Shape;1202;p50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3" name="Google Shape;1203;p50"/>
          <p:cNvGrpSpPr/>
          <p:nvPr/>
        </p:nvGrpSpPr>
        <p:grpSpPr>
          <a:xfrm>
            <a:off x="1779066" y="2984013"/>
            <a:ext cx="445680" cy="406684"/>
            <a:chOff x="1631150" y="4455641"/>
            <a:chExt cx="720000" cy="657002"/>
          </a:xfrm>
        </p:grpSpPr>
        <p:sp>
          <p:nvSpPr>
            <p:cNvPr id="1204" name="Google Shape;1204;p50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5" name="Google Shape;1205;p50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6" name="Google Shape;1206;p50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7" name="Google Shape;1207;p50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8" name="Google Shape;1208;p50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9" name="Google Shape;1209;p50"/>
          <p:cNvGrpSpPr/>
          <p:nvPr/>
        </p:nvGrpSpPr>
        <p:grpSpPr>
          <a:xfrm>
            <a:off x="2420095" y="2983429"/>
            <a:ext cx="445680" cy="407853"/>
            <a:chOff x="2704878" y="4454697"/>
            <a:chExt cx="720000" cy="658889"/>
          </a:xfrm>
        </p:grpSpPr>
        <p:sp>
          <p:nvSpPr>
            <p:cNvPr id="1210" name="Google Shape;1210;p50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1" name="Google Shape;1211;p50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2" name="Google Shape;1212;p50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3" name="Google Shape;1213;p50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4" name="Google Shape;1214;p50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5" name="Google Shape;1215;p50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6" name="Google Shape;1216;p50"/>
          <p:cNvGrpSpPr/>
          <p:nvPr/>
        </p:nvGrpSpPr>
        <p:grpSpPr>
          <a:xfrm>
            <a:off x="3702366" y="2985387"/>
            <a:ext cx="445549" cy="403935"/>
            <a:chOff x="4852681" y="4457861"/>
            <a:chExt cx="719788" cy="652561"/>
          </a:xfrm>
        </p:grpSpPr>
        <p:sp>
          <p:nvSpPr>
            <p:cNvPr id="1217" name="Google Shape;1217;p50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8" name="Google Shape;1218;p50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9" name="Google Shape;1219;p50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0" name="Google Shape;1220;p50"/>
          <p:cNvGrpSpPr/>
          <p:nvPr/>
        </p:nvGrpSpPr>
        <p:grpSpPr>
          <a:xfrm>
            <a:off x="4984527" y="2975824"/>
            <a:ext cx="445818" cy="423063"/>
            <a:chOff x="7000306" y="4442411"/>
            <a:chExt cx="720224" cy="683463"/>
          </a:xfrm>
        </p:grpSpPr>
        <p:sp>
          <p:nvSpPr>
            <p:cNvPr id="1221" name="Google Shape;1221;p50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2" name="Google Shape;1222;p50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3" name="Google Shape;1223;p50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50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50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6" name="Google Shape;1226;p50"/>
          <p:cNvGrpSpPr/>
          <p:nvPr/>
        </p:nvGrpSpPr>
        <p:grpSpPr>
          <a:xfrm>
            <a:off x="5625735" y="2973621"/>
            <a:ext cx="445779" cy="427468"/>
            <a:chOff x="8074325" y="4438852"/>
            <a:chExt cx="720160" cy="690579"/>
          </a:xfrm>
        </p:grpSpPr>
        <p:sp>
          <p:nvSpPr>
            <p:cNvPr id="1227" name="Google Shape;1227;p50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8" name="Google Shape;1228;p50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9" name="Google Shape;1229;p50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50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50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2" name="Google Shape;1232;p50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3" name="Google Shape;1233;p50"/>
          <p:cNvGrpSpPr/>
          <p:nvPr/>
        </p:nvGrpSpPr>
        <p:grpSpPr>
          <a:xfrm>
            <a:off x="6908080" y="2987570"/>
            <a:ext cx="445629" cy="399565"/>
            <a:chOff x="9878975" y="4425243"/>
            <a:chExt cx="719918" cy="645502"/>
          </a:xfrm>
        </p:grpSpPr>
        <p:sp>
          <p:nvSpPr>
            <p:cNvPr id="1234" name="Google Shape;1234;p50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5" name="Google Shape;1235;p50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6" name="Google Shape;1236;p50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7" name="Google Shape;1237;p50"/>
          <p:cNvGrpSpPr/>
          <p:nvPr/>
        </p:nvGrpSpPr>
        <p:grpSpPr>
          <a:xfrm>
            <a:off x="7549097" y="2976371"/>
            <a:ext cx="445785" cy="421964"/>
            <a:chOff x="10914544" y="4407150"/>
            <a:chExt cx="720170" cy="681687"/>
          </a:xfrm>
        </p:grpSpPr>
        <p:sp>
          <p:nvSpPr>
            <p:cNvPr id="1238" name="Google Shape;1238;p50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9" name="Google Shape;1239;p50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50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1" name="Google Shape;1241;p50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2" name="Google Shape;1242;p50"/>
          <p:cNvGrpSpPr/>
          <p:nvPr/>
        </p:nvGrpSpPr>
        <p:grpSpPr>
          <a:xfrm>
            <a:off x="6266887" y="2984485"/>
            <a:ext cx="445805" cy="405735"/>
            <a:chOff x="8843122" y="4420259"/>
            <a:chExt cx="720202" cy="655469"/>
          </a:xfrm>
        </p:grpSpPr>
        <p:sp>
          <p:nvSpPr>
            <p:cNvPr id="1243" name="Google Shape;1243;p50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4" name="Google Shape;1244;p50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5" name="Google Shape;1245;p50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6" name="Google Shape;1246;p50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7" name="Google Shape;1247;p50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8" name="Google Shape;1248;p50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9" name="Google Shape;1249;p50"/>
          <p:cNvGrpSpPr/>
          <p:nvPr/>
        </p:nvGrpSpPr>
        <p:grpSpPr>
          <a:xfrm>
            <a:off x="3069757" y="2283047"/>
            <a:ext cx="445812" cy="394518"/>
            <a:chOff x="1510757" y="3225422"/>
            <a:chExt cx="720214" cy="637347"/>
          </a:xfrm>
        </p:grpSpPr>
        <p:sp>
          <p:nvSpPr>
            <p:cNvPr id="1250" name="Google Shape;1250;p50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1" name="Google Shape;1251;p50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2" name="Google Shape;1252;p50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3" name="Google Shape;1253;p50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4" name="Google Shape;1254;p50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50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6" name="Google Shape;1256;p50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7" name="Google Shape;1257;p50"/>
          <p:cNvGrpSpPr/>
          <p:nvPr/>
        </p:nvGrpSpPr>
        <p:grpSpPr>
          <a:xfrm>
            <a:off x="3761148" y="2300567"/>
            <a:ext cx="445767" cy="359478"/>
            <a:chOff x="2595501" y="3253725"/>
            <a:chExt cx="720141" cy="580739"/>
          </a:xfrm>
        </p:grpSpPr>
        <p:sp>
          <p:nvSpPr>
            <p:cNvPr id="1258" name="Google Shape;1258;p50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50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50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1" name="Google Shape;1261;p50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2" name="Google Shape;1262;p50"/>
          <p:cNvGrpSpPr/>
          <p:nvPr/>
        </p:nvGrpSpPr>
        <p:grpSpPr>
          <a:xfrm>
            <a:off x="5143819" y="2257535"/>
            <a:ext cx="443879" cy="445541"/>
            <a:chOff x="4764809" y="3184208"/>
            <a:chExt cx="717090" cy="719775"/>
          </a:xfrm>
        </p:grpSpPr>
        <p:sp>
          <p:nvSpPr>
            <p:cNvPr id="1263" name="Google Shape;1263;p50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50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50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6" name="Google Shape;1266;p50"/>
          <p:cNvGrpSpPr/>
          <p:nvPr/>
        </p:nvGrpSpPr>
        <p:grpSpPr>
          <a:xfrm>
            <a:off x="4452495" y="2286500"/>
            <a:ext cx="445746" cy="387612"/>
            <a:chOff x="3680173" y="3231000"/>
            <a:chExt cx="720106" cy="626190"/>
          </a:xfrm>
        </p:grpSpPr>
        <p:sp>
          <p:nvSpPr>
            <p:cNvPr id="1267" name="Google Shape;1267;p50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8" name="Google Shape;1268;p50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9" name="Google Shape;1269;p50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0" name="Google Shape;1270;p50"/>
          <p:cNvGrpSpPr/>
          <p:nvPr/>
        </p:nvGrpSpPr>
        <p:grpSpPr>
          <a:xfrm>
            <a:off x="6524582" y="2257496"/>
            <a:ext cx="443283" cy="445620"/>
            <a:chOff x="6931035" y="3184144"/>
            <a:chExt cx="716128" cy="719903"/>
          </a:xfrm>
        </p:grpSpPr>
        <p:sp>
          <p:nvSpPr>
            <p:cNvPr id="1271" name="Google Shape;1271;p50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50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50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4" name="Google Shape;1274;p50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5" name="Google Shape;1275;p50"/>
          <p:cNvGrpSpPr/>
          <p:nvPr/>
        </p:nvGrpSpPr>
        <p:grpSpPr>
          <a:xfrm>
            <a:off x="5833276" y="2257448"/>
            <a:ext cx="445727" cy="445714"/>
            <a:chOff x="5846429" y="3184067"/>
            <a:chExt cx="720076" cy="720055"/>
          </a:xfrm>
        </p:grpSpPr>
        <p:sp>
          <p:nvSpPr>
            <p:cNvPr id="1276" name="Google Shape;1276;p50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7" name="Google Shape;1277;p50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50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50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0" name="Google Shape;1280;p50"/>
          <p:cNvGrpSpPr/>
          <p:nvPr/>
        </p:nvGrpSpPr>
        <p:grpSpPr>
          <a:xfrm>
            <a:off x="2520481" y="2257393"/>
            <a:ext cx="303698" cy="445825"/>
            <a:chOff x="655600" y="3183978"/>
            <a:chExt cx="490627" cy="720234"/>
          </a:xfrm>
        </p:grpSpPr>
        <p:sp>
          <p:nvSpPr>
            <p:cNvPr id="1281" name="Google Shape;1281;p50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2" name="Google Shape;1282;p50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3" name="Google Shape;1283;p50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4" name="Google Shape;1284;p50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5" name="Google Shape;1285;p50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6" name="Google Shape;1286;p50"/>
          <p:cNvGrpSpPr/>
          <p:nvPr/>
        </p:nvGrpSpPr>
        <p:grpSpPr>
          <a:xfrm>
            <a:off x="7213443" y="2257509"/>
            <a:ext cx="189785" cy="445592"/>
            <a:chOff x="8011692" y="3184166"/>
            <a:chExt cx="306600" cy="719859"/>
          </a:xfrm>
        </p:grpSpPr>
        <p:sp>
          <p:nvSpPr>
            <p:cNvPr id="1287" name="Google Shape;1287;p50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8" name="Google Shape;1288;p50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9" name="Google Shape;1289;p50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0" name="Google Shape;1290;p50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1" name="Google Shape;1291;p50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2" name="Google Shape;1292;p50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3" name="Google Shape;1293;p50"/>
          <p:cNvGrpSpPr/>
          <p:nvPr/>
        </p:nvGrpSpPr>
        <p:grpSpPr>
          <a:xfrm>
            <a:off x="7648230" y="2257259"/>
            <a:ext cx="246199" cy="445516"/>
            <a:chOff x="4556125" y="630237"/>
            <a:chExt cx="3081338" cy="5568950"/>
          </a:xfrm>
        </p:grpSpPr>
        <p:sp>
          <p:nvSpPr>
            <p:cNvPr id="1294" name="Google Shape;1294;p50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5" name="Google Shape;1295;p50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6" name="Google Shape;1296;p50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7" name="Google Shape;1297;p50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8" name="Google Shape;1298;p50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9" name="Google Shape;1299;p50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0" name="Google Shape;1300;p50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1" name="Google Shape;1301;p50"/>
          <p:cNvGrpSpPr/>
          <p:nvPr/>
        </p:nvGrpSpPr>
        <p:grpSpPr>
          <a:xfrm>
            <a:off x="1829253" y="2257459"/>
            <a:ext cx="445768" cy="445697"/>
            <a:chOff x="1674084" y="3214987"/>
            <a:chExt cx="720142" cy="720027"/>
          </a:xfrm>
        </p:grpSpPr>
        <p:sp>
          <p:nvSpPr>
            <p:cNvPr id="1302" name="Google Shape;1302;p50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3" name="Google Shape;1303;p50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4" name="Google Shape;1304;p50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5" name="Google Shape;1305;p50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6" name="Google Shape;1306;p50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7" name="Google Shape;1307;p50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8" name="Google Shape;1308;p50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9" name="Google Shape;1309;p50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0" name="Google Shape;1310;p50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1" name="Google Shape;1311;p50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50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3" name="Google Shape;1313;p50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4" name="Google Shape;1314;p50"/>
          <p:cNvGrpSpPr/>
          <p:nvPr/>
        </p:nvGrpSpPr>
        <p:grpSpPr>
          <a:xfrm>
            <a:off x="1138094" y="2257421"/>
            <a:ext cx="445578" cy="445773"/>
            <a:chOff x="557511" y="3214925"/>
            <a:chExt cx="719836" cy="720150"/>
          </a:xfrm>
        </p:grpSpPr>
        <p:sp>
          <p:nvSpPr>
            <p:cNvPr id="1315" name="Google Shape;1315;p50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6" name="Google Shape;1316;p50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50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8" name="Google Shape;1318;p50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9" name="Google Shape;1319;p50"/>
          <p:cNvGrpSpPr/>
          <p:nvPr/>
        </p:nvGrpSpPr>
        <p:grpSpPr>
          <a:xfrm>
            <a:off x="1081977" y="3693756"/>
            <a:ext cx="445905" cy="400522"/>
            <a:chOff x="1147762" y="1131887"/>
            <a:chExt cx="5137150" cy="4619626"/>
          </a:xfrm>
        </p:grpSpPr>
        <p:sp>
          <p:nvSpPr>
            <p:cNvPr id="1320" name="Google Shape;1320;p50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1" name="Google Shape;1321;p50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2" name="Google Shape;1322;p50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3" name="Google Shape;1323;p50"/>
          <p:cNvGrpSpPr/>
          <p:nvPr/>
        </p:nvGrpSpPr>
        <p:grpSpPr>
          <a:xfrm>
            <a:off x="1879306" y="3687410"/>
            <a:ext cx="445901" cy="413282"/>
            <a:chOff x="1570037" y="1341437"/>
            <a:chExt cx="4943475" cy="4576762"/>
          </a:xfrm>
        </p:grpSpPr>
        <p:sp>
          <p:nvSpPr>
            <p:cNvPr id="1324" name="Google Shape;1324;p50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50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6" name="Google Shape;1326;p50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7" name="Google Shape;1327;p50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8" name="Google Shape;1328;p50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9" name="Google Shape;1329;p50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0" name="Google Shape;1330;p50"/>
          <p:cNvGrpSpPr/>
          <p:nvPr/>
        </p:nvGrpSpPr>
        <p:grpSpPr>
          <a:xfrm>
            <a:off x="4364629" y="3671511"/>
            <a:ext cx="441332" cy="445721"/>
            <a:chOff x="5770007" y="5489899"/>
            <a:chExt cx="712976" cy="720067"/>
          </a:xfrm>
        </p:grpSpPr>
        <p:sp>
          <p:nvSpPr>
            <p:cNvPr id="1331" name="Google Shape;1331;p50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50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3" name="Google Shape;1333;p50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4" name="Google Shape;1334;p50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5" name="Google Shape;1335;p50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6" name="Google Shape;1336;p50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50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50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9" name="Google Shape;1339;p50"/>
          <p:cNvGrpSpPr/>
          <p:nvPr/>
        </p:nvGrpSpPr>
        <p:grpSpPr>
          <a:xfrm>
            <a:off x="5157420" y="3693981"/>
            <a:ext cx="445651" cy="400824"/>
            <a:chOff x="7050768" y="5526199"/>
            <a:chExt cx="719953" cy="647534"/>
          </a:xfrm>
        </p:grpSpPr>
        <p:sp>
          <p:nvSpPr>
            <p:cNvPr id="1340" name="Google Shape;1340;p50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1" name="Google Shape;1341;p50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2" name="Google Shape;1342;p50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50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4" name="Google Shape;1344;p50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5" name="Google Shape;1345;p50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6" name="Google Shape;1346;p50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7" name="Google Shape;1347;p50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8" name="Google Shape;1348;p50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9" name="Google Shape;1349;p50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0" name="Google Shape;1350;p50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1" name="Google Shape;1351;p50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2" name="Google Shape;1352;p50"/>
          <p:cNvGrpSpPr/>
          <p:nvPr/>
        </p:nvGrpSpPr>
        <p:grpSpPr>
          <a:xfrm>
            <a:off x="6751936" y="3694051"/>
            <a:ext cx="445681" cy="400651"/>
            <a:chOff x="9626723" y="5526313"/>
            <a:chExt cx="720002" cy="647256"/>
          </a:xfrm>
        </p:grpSpPr>
        <p:sp>
          <p:nvSpPr>
            <p:cNvPr id="1353" name="Google Shape;1353;p50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4" name="Google Shape;1354;p50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5" name="Google Shape;1355;p50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6" name="Google Shape;1356;p50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7" name="Google Shape;1357;p50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8" name="Google Shape;1358;p50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50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0" name="Google Shape;1360;p50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1" name="Google Shape;1361;p50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2" name="Google Shape;1362;p50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3" name="Google Shape;1363;p50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4" name="Google Shape;1364;p50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5" name="Google Shape;1365;p50"/>
          <p:cNvGrpSpPr/>
          <p:nvPr/>
        </p:nvGrpSpPr>
        <p:grpSpPr>
          <a:xfrm>
            <a:off x="7549176" y="3671488"/>
            <a:ext cx="445582" cy="445743"/>
            <a:chOff x="10914672" y="5489861"/>
            <a:chExt cx="719842" cy="720102"/>
          </a:xfrm>
        </p:grpSpPr>
        <p:sp>
          <p:nvSpPr>
            <p:cNvPr id="1366" name="Google Shape;1366;p50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7" name="Google Shape;1367;p50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8" name="Google Shape;1368;p50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9" name="Google Shape;1369;p50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0" name="Google Shape;1370;p50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1" name="Google Shape;1371;p50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2" name="Google Shape;1372;p50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3" name="Google Shape;1373;p50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4" name="Google Shape;1374;p50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5" name="Google Shape;1375;p50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50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7" name="Google Shape;1377;p50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8" name="Google Shape;1378;p50"/>
          <p:cNvGrpSpPr/>
          <p:nvPr/>
        </p:nvGrpSpPr>
        <p:grpSpPr>
          <a:xfrm>
            <a:off x="5954636" y="3681752"/>
            <a:ext cx="445821" cy="425246"/>
            <a:chOff x="8338678" y="5506443"/>
            <a:chExt cx="720227" cy="686988"/>
          </a:xfrm>
        </p:grpSpPr>
        <p:sp>
          <p:nvSpPr>
            <p:cNvPr id="1379" name="Google Shape;1379;p50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0" name="Google Shape;1380;p50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1" name="Google Shape;1381;p50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2" name="Google Shape;1382;p50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3" name="Google Shape;1383;p50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4" name="Google Shape;1384;p50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5" name="Google Shape;1385;p50"/>
          <p:cNvGrpSpPr/>
          <p:nvPr/>
        </p:nvGrpSpPr>
        <p:grpSpPr>
          <a:xfrm>
            <a:off x="2676293" y="3736342"/>
            <a:ext cx="1336824" cy="316035"/>
            <a:chOff x="3042485" y="5594633"/>
            <a:chExt cx="2159652" cy="510557"/>
          </a:xfrm>
        </p:grpSpPr>
        <p:sp>
          <p:nvSpPr>
            <p:cNvPr id="1386" name="Google Shape;1386;p50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7" name="Google Shape;1387;p50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8" name="Google Shape;1388;p50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9" name="Google Shape;1389;p50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0" name="Google Shape;1390;p50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1" name="Google Shape;1391;p50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2" name="Google Shape;1392;p50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3" name="Google Shape;1393;p50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4" name="Google Shape;1394;p50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5" name="Google Shape;1395;p50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6" name="Google Shape;1396;p50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7" name="Google Shape;1397;p50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8" name="Google Shape;1398;p50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9" name="Google Shape;1399;p50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0" name="Google Shape;1400;p50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1" name="Google Shape;1401;p50"/>
          <p:cNvGrpSpPr/>
          <p:nvPr/>
        </p:nvGrpSpPr>
        <p:grpSpPr>
          <a:xfrm>
            <a:off x="1879183" y="4379878"/>
            <a:ext cx="445738" cy="442950"/>
            <a:chOff x="1442627" y="5710929"/>
            <a:chExt cx="594318" cy="590600"/>
          </a:xfrm>
        </p:grpSpPr>
        <p:sp>
          <p:nvSpPr>
            <p:cNvPr id="1402" name="Google Shape;1402;p50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3" name="Google Shape;1403;p50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4" name="Google Shape;1404;p50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5" name="Google Shape;1405;p50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6" name="Google Shape;1406;p50"/>
          <p:cNvGrpSpPr/>
          <p:nvPr/>
        </p:nvGrpSpPr>
        <p:grpSpPr>
          <a:xfrm>
            <a:off x="6788033" y="4378458"/>
            <a:ext cx="373053" cy="445791"/>
            <a:chOff x="8095060" y="5664590"/>
            <a:chExt cx="497404" cy="594389"/>
          </a:xfrm>
        </p:grpSpPr>
        <p:grpSp>
          <p:nvGrpSpPr>
            <p:cNvPr id="1407" name="Google Shape;1407;p50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408" name="Google Shape;1408;p50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9" name="Google Shape;1409;p50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0" name="Google Shape;1410;p50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1" name="Google Shape;1411;p50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412" name="Google Shape;1412;p50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3" name="Google Shape;1413;p50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4" name="Google Shape;1414;p50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5" name="Google Shape;1415;p50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416" name="Google Shape;1416;p50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7" name="Google Shape;1417;p50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8" name="Google Shape;1418;p50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9" name="Google Shape;1419;p50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420" name="Google Shape;1420;p50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1" name="Google Shape;1421;p50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2" name="Google Shape;1422;p50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423" name="Google Shape;1423;p50"/>
          <p:cNvGrpSpPr/>
          <p:nvPr/>
        </p:nvGrpSpPr>
        <p:grpSpPr>
          <a:xfrm>
            <a:off x="2870825" y="4378486"/>
            <a:ext cx="557162" cy="445734"/>
            <a:chOff x="4607809" y="5664627"/>
            <a:chExt cx="742883" cy="594312"/>
          </a:xfrm>
        </p:grpSpPr>
        <p:sp>
          <p:nvSpPr>
            <p:cNvPr id="1424" name="Google Shape;1424;p50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5" name="Google Shape;1425;p50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6" name="Google Shape;1426;p50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7" name="Google Shape;1427;p50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8" name="Google Shape;1428;p50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9" name="Google Shape;1429;p50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0" name="Google Shape;1430;p50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1" name="Google Shape;1431;p50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32" name="Google Shape;1432;p50"/>
          <p:cNvGrpSpPr/>
          <p:nvPr/>
        </p:nvGrpSpPr>
        <p:grpSpPr>
          <a:xfrm>
            <a:off x="3973890" y="4378543"/>
            <a:ext cx="1079865" cy="445620"/>
            <a:chOff x="2571250" y="5664711"/>
            <a:chExt cx="1439820" cy="594160"/>
          </a:xfrm>
        </p:grpSpPr>
        <p:sp>
          <p:nvSpPr>
            <p:cNvPr id="1433" name="Google Shape;1433;p50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4" name="Google Shape;1434;p50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5" name="Google Shape;1435;p50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6" name="Google Shape;1436;p50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7" name="Google Shape;1437;p50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8" name="Google Shape;1438;p50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9" name="Google Shape;1439;p50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0" name="Google Shape;1440;p50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1" name="Google Shape;1441;p50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2" name="Google Shape;1442;p50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3" name="Google Shape;1443;p50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4" name="Google Shape;1444;p50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5" name="Google Shape;1445;p50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6" name="Google Shape;1446;p50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7" name="Google Shape;1447;p50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8" name="Google Shape;1448;p50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9" name="Google Shape;1449;p50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0" name="Google Shape;1450;p50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1" name="Google Shape;1451;p50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2" name="Google Shape;1452;p50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3" name="Google Shape;1453;p50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4" name="Google Shape;1454;p50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5" name="Google Shape;1455;p50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6" name="Google Shape;1456;p50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57" name="Google Shape;1457;p50"/>
          <p:cNvGrpSpPr/>
          <p:nvPr/>
        </p:nvGrpSpPr>
        <p:grpSpPr>
          <a:xfrm>
            <a:off x="5599659" y="4378335"/>
            <a:ext cx="642470" cy="446036"/>
            <a:chOff x="6332670" y="5663946"/>
            <a:chExt cx="856627" cy="594715"/>
          </a:xfrm>
        </p:grpSpPr>
        <p:grpSp>
          <p:nvGrpSpPr>
            <p:cNvPr id="1458" name="Google Shape;1458;p50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459" name="Google Shape;1459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0" name="Google Shape;1460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61" name="Google Shape;1461;p50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462" name="Google Shape;1462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3" name="Google Shape;1463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64" name="Google Shape;1464;p50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465" name="Google Shape;1465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6" name="Google Shape;1466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467" name="Google Shape;1467;p50"/>
          <p:cNvSpPr txBox="1"/>
          <p:nvPr>
            <p:ph idx="4294967295" type="title"/>
          </p:nvPr>
        </p:nvSpPr>
        <p:spPr>
          <a:xfrm>
            <a:off x="855300" y="249075"/>
            <a:ext cx="74334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Diagrams and infographics</a:t>
            </a:r>
            <a:endParaRPr sz="2000"/>
          </a:p>
        </p:txBody>
      </p:sp>
      <p:sp>
        <p:nvSpPr>
          <p:cNvPr id="1468" name="Google Shape;1468;p50"/>
          <p:cNvSpPr txBox="1"/>
          <p:nvPr>
            <p:ph idx="12" type="sldNum"/>
          </p:nvPr>
        </p:nvSpPr>
        <p:spPr>
          <a:xfrm>
            <a:off x="4297650" y="4594775"/>
            <a:ext cx="548700" cy="306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0C6D3"/>
        </a:solidFill>
      </p:bgPr>
    </p:bg>
    <p:spTree>
      <p:nvGrpSpPr>
        <p:cNvPr id="1472" name="Shape 1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Google Shape;1473;p51"/>
          <p:cNvSpPr txBox="1"/>
          <p:nvPr/>
        </p:nvSpPr>
        <p:spPr>
          <a:xfrm>
            <a:off x="884300" y="22218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8A9BA6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8A9BA6"/>
                </a:solidFill>
                <a:highlight>
                  <a:srgbClr val="F2EDDA"/>
                </a:highlight>
                <a:latin typeface="Frank Ruhl Libre"/>
                <a:ea typeface="Frank Ruhl Libre"/>
                <a:cs typeface="Frank Ruhl Libre"/>
                <a:sym typeface="Frank Ruhl Libre"/>
              </a:rPr>
              <a:t> and many more...</a:t>
            </a:r>
            <a:endParaRPr sz="2400">
              <a:solidFill>
                <a:srgbClr val="8A9BA6"/>
              </a:solidFill>
              <a:highlight>
                <a:srgbClr val="F2EDDA"/>
              </a:highlight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1474" name="Google Shape;1474;p51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75" name="Google Shape;1475;p51"/>
          <p:cNvSpPr txBox="1"/>
          <p:nvPr>
            <p:ph idx="4294967295" type="body"/>
          </p:nvPr>
        </p:nvSpPr>
        <p:spPr>
          <a:xfrm>
            <a:off x="884300" y="1008825"/>
            <a:ext cx="7422600" cy="115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400"/>
              <a:t>Now you can use any emoji as an icon!</a:t>
            </a:r>
            <a:br>
              <a:rPr lang="en" sz="1400"/>
            </a:br>
            <a:r>
              <a:rPr lang="en" sz="1400"/>
              <a:t>And of course it resizes without losing quality and you can change the color.</a:t>
            </a:r>
            <a:br>
              <a:rPr lang="en" sz="1400"/>
            </a:br>
            <a:br>
              <a:rPr lang="en" sz="1400"/>
            </a:br>
            <a:r>
              <a:rPr lang="en" sz="1400"/>
              <a:t>How? Follow Google instructions </a:t>
            </a:r>
            <a:r>
              <a:rPr lang="en" sz="1400" u="sng">
                <a:solidFill>
                  <a:srgbClr val="8A9BA6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https://twitter.com/googledocs/status/730087240156643328</a:t>
            </a:r>
            <a:endParaRPr sz="1400">
              <a:solidFill>
                <a:srgbClr val="8A9BA6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479" name="Shape 1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0" name="Google Shape;1480;p5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1" name="Google Shape;1481;p52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482" name="Google Shape;1482;p52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483" name="Google Shape;1483;p52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484" name="Google Shape;1484;p52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85" name="Google Shape;1485;p52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86" name="Google Shape;1486;p52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487" name="Google Shape;1487;p52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88" name="Google Shape;1488;p52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89" name="Google Shape;1489;p52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490" name="Google Shape;1490;p52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91" name="Google Shape;1491;p52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92" name="Google Shape;1492;p52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493" name="Google Shape;1493;p52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94" name="Google Shape;1494;p52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ion template">
  <a:themeElements>
    <a:clrScheme name="Custom 347">
      <a:dk1>
        <a:srgbClr val="434343"/>
      </a:dk1>
      <a:lt1>
        <a:srgbClr val="FFFFFF"/>
      </a:lt1>
      <a:dk2>
        <a:srgbClr val="8A9BA6"/>
      </a:dk2>
      <a:lt2>
        <a:srgbClr val="D8DEE2"/>
      </a:lt2>
      <a:accent1>
        <a:srgbClr val="99BAB6"/>
      </a:accent1>
      <a:accent2>
        <a:srgbClr val="6B93A0"/>
      </a:accent2>
      <a:accent3>
        <a:srgbClr val="C0C99A"/>
      </a:accent3>
      <a:accent4>
        <a:srgbClr val="96B079"/>
      </a:accent4>
      <a:accent5>
        <a:srgbClr val="F3EDD7"/>
      </a:accent5>
      <a:accent6>
        <a:srgbClr val="C3B3A3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