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  <p:embeddedFont>
      <p:font typeface="Hind"/>
      <p:regular r:id="rId49"/>
      <p:bold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5D89845-251B-450F-892F-AD4D11AD2FC3}">
  <a:tblStyle styleId="{25D89845-251B-450F-892F-AD4D11AD2F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18B1F90-1BAB-4732-B098-FD1D01DD3F4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bold.fntdata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Italic.fntdata"/><Relationship Id="rId47" Type="http://schemas.openxmlformats.org/officeDocument/2006/relationships/font" Target="fonts/Montserrat-italic.fntdata"/><Relationship Id="rId49" Type="http://schemas.openxmlformats.org/officeDocument/2006/relationships/font" Target="fonts/Hi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font" Target="fonts/Hin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c3fb360a6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c3fb360a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c3fb360a66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c3fb360a6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c3fb360a66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c3fb360a66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c3fb360a66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c3fb360a66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c3fb360a66_0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c3fb360a66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c3fb360a66_0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c3fb360a66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c3fb360a66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c3fb360a66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c3fb360a66_0_1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c3fb360a66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c3fb360a66_0_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c3fb360a66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c3fb360a66_0_2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c3fb360a66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850a528a74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850a528a74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14e99475fc_4452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14e99475fc_445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g60013e4f33_1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4" name="Google Shape;1474;g60013e4f33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328150" y="1991825"/>
            <a:ext cx="4487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 flipH="1" rot="5400000">
            <a:off x="6177275" y="-42338"/>
            <a:ext cx="3688200" cy="22461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 flipH="1" rot="5400000">
            <a:off x="-698074" y="3247200"/>
            <a:ext cx="3573900" cy="21771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flipH="1" rot="-5400000">
            <a:off x="-428544" y="2831032"/>
            <a:ext cx="2195100" cy="13380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flipH="1" rot="-5400000">
            <a:off x="563748" y="2068298"/>
            <a:ext cx="1518900" cy="9255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rot="5400000">
            <a:off x="-253698" y="2260564"/>
            <a:ext cx="1297200" cy="7899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 rot="-5400000">
            <a:off x="-192598" y="1950593"/>
            <a:ext cx="985800" cy="600600"/>
          </a:xfrm>
          <a:prstGeom prst="parallelogram">
            <a:avLst>
              <a:gd fmla="val 81897" name="adj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 flipH="1" rot="5400000">
            <a:off x="7217675" y="1270025"/>
            <a:ext cx="2394600" cy="14589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 rot="-5400000">
            <a:off x="7922499" y="2744289"/>
            <a:ext cx="1518600" cy="9255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 flipH="1" rot="-5400000">
            <a:off x="7315902" y="2802275"/>
            <a:ext cx="1027800" cy="626100"/>
          </a:xfrm>
          <a:prstGeom prst="parallelogram">
            <a:avLst>
              <a:gd fmla="val 81897" name="adj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flipH="1" rot="-5400000">
            <a:off x="6337825" y="578875"/>
            <a:ext cx="1520100" cy="9261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2647900" y="1659550"/>
            <a:ext cx="3848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2647975" y="2763850"/>
            <a:ext cx="3848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9pPr>
          </a:lstStyle>
          <a:p/>
        </p:txBody>
      </p:sp>
      <p:sp>
        <p:nvSpPr>
          <p:cNvPr id="24" name="Google Shape;24;p3"/>
          <p:cNvSpPr/>
          <p:nvPr/>
        </p:nvSpPr>
        <p:spPr>
          <a:xfrm flipH="1" rot="5400000">
            <a:off x="6177275" y="-42338"/>
            <a:ext cx="3688200" cy="22461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 flipH="1" rot="5400000">
            <a:off x="-698074" y="3247200"/>
            <a:ext cx="3573900" cy="21771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-5400000">
            <a:off x="-428544" y="2831032"/>
            <a:ext cx="2195100" cy="13380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 flipH="1" rot="-5400000">
            <a:off x="563748" y="2068298"/>
            <a:ext cx="1518900" cy="9255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 rot="5400000">
            <a:off x="-253698" y="2260564"/>
            <a:ext cx="1297200" cy="7899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 rot="-5400000">
            <a:off x="-192598" y="1950593"/>
            <a:ext cx="985800" cy="600600"/>
          </a:xfrm>
          <a:prstGeom prst="parallelogram">
            <a:avLst>
              <a:gd fmla="val 81897" name="adj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 flipH="1" rot="5400000">
            <a:off x="7217675" y="1270025"/>
            <a:ext cx="2394600" cy="14589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 rot="-5400000">
            <a:off x="7922499" y="2744289"/>
            <a:ext cx="1518600" cy="9255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 flipH="1" rot="-5400000">
            <a:off x="7315902" y="2802275"/>
            <a:ext cx="1027800" cy="626100"/>
          </a:xfrm>
          <a:prstGeom prst="parallelogram">
            <a:avLst>
              <a:gd fmla="val 81897" name="adj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 flipH="1" rot="-5400000">
            <a:off x="6337825" y="578875"/>
            <a:ext cx="1520100" cy="9261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/>
          <p:nvPr>
            <p:ph idx="1" type="body"/>
          </p:nvPr>
        </p:nvSpPr>
        <p:spPr>
          <a:xfrm>
            <a:off x="2225675" y="2161800"/>
            <a:ext cx="46926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SzPts val="2400"/>
              <a:buChar char="›"/>
              <a:defRPr b="1" i="1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SzPts val="2400"/>
              <a:buChar char="»"/>
              <a:defRPr b="1" i="1"/>
            </a:lvl9pPr>
          </a:lstStyle>
          <a:p/>
        </p:txBody>
      </p:sp>
      <p:grpSp>
        <p:nvGrpSpPr>
          <p:cNvPr id="36" name="Google Shape;36;p4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37" name="Google Shape;37;p4"/>
            <p:cNvSpPr/>
            <p:nvPr/>
          </p:nvSpPr>
          <p:spPr>
            <a:xfrm flipH="1" rot="5400000">
              <a:off x="7471942" y="406044"/>
              <a:ext cx="2078100" cy="1266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 flipH="1" rot="5400000">
              <a:off x="7072800" y="1666234"/>
              <a:ext cx="2574300" cy="15681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 flipH="1" rot="-5400000">
              <a:off x="8242801" y="3381815"/>
              <a:ext cx="784500" cy="4779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" name="Google Shape;42;p4"/>
          <p:cNvSpPr/>
          <p:nvPr/>
        </p:nvSpPr>
        <p:spPr>
          <a:xfrm flipH="1" rot="5400000">
            <a:off x="-479615" y="1845054"/>
            <a:ext cx="2455200" cy="14958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 rot="5400000">
            <a:off x="-262152" y="1526813"/>
            <a:ext cx="1340700" cy="8163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 flipH="1" rot="-5400000">
            <a:off x="-358985" y="3663619"/>
            <a:ext cx="1838515" cy="1120555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 rot="-5400000">
            <a:off x="-199052" y="1206482"/>
            <a:ext cx="1018800" cy="620700"/>
          </a:xfrm>
          <a:prstGeom prst="parallelogram">
            <a:avLst>
              <a:gd fmla="val 81897" name="adj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 flipH="1" rot="-5400000">
            <a:off x="472234" y="3024661"/>
            <a:ext cx="1272000" cy="7752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›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grpSp>
        <p:nvGrpSpPr>
          <p:cNvPr id="51" name="Google Shape;51;p5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52" name="Google Shape;52;p5"/>
            <p:cNvSpPr/>
            <p:nvPr/>
          </p:nvSpPr>
          <p:spPr>
            <a:xfrm flipH="1" rot="5400000">
              <a:off x="7471942" y="406044"/>
              <a:ext cx="2078100" cy="1266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 flipH="1" rot="5400000">
              <a:off x="7072800" y="1666234"/>
              <a:ext cx="2574300" cy="15681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 flipH="1" rot="-5400000">
              <a:off x="8242801" y="3381815"/>
              <a:ext cx="784500" cy="4779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" name="Google Shape;57;p5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58" name="Google Shape;58;p5"/>
            <p:cNvSpPr/>
            <p:nvPr/>
          </p:nvSpPr>
          <p:spPr>
            <a:xfrm flipH="1" rot="5400000">
              <a:off x="-231667" y="3341328"/>
              <a:ext cx="1185900" cy="7224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 flipH="1" rot="-5400000">
              <a:off x="-173395" y="4440518"/>
              <a:ext cx="888000" cy="5412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 flipH="1" rot="-5400000">
              <a:off x="228056" y="4058304"/>
              <a:ext cx="614400" cy="3744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1" type="body"/>
          </p:nvPr>
        </p:nvSpPr>
        <p:spPr>
          <a:xfrm>
            <a:off x="1067100" y="1706950"/>
            <a:ext cx="2977800" cy="32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›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9pPr>
          </a:lstStyle>
          <a:p/>
        </p:txBody>
      </p:sp>
      <p:sp>
        <p:nvSpPr>
          <p:cNvPr id="67" name="Google Shape;67;p6"/>
          <p:cNvSpPr txBox="1"/>
          <p:nvPr>
            <p:ph idx="2" type="body"/>
          </p:nvPr>
        </p:nvSpPr>
        <p:spPr>
          <a:xfrm>
            <a:off x="4224149" y="1706950"/>
            <a:ext cx="2977800" cy="32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›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9pPr>
          </a:lstStyle>
          <a:p/>
        </p:txBody>
      </p:sp>
      <p:grpSp>
        <p:nvGrpSpPr>
          <p:cNvPr id="68" name="Google Shape;68;p6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69" name="Google Shape;69;p6"/>
            <p:cNvSpPr/>
            <p:nvPr/>
          </p:nvSpPr>
          <p:spPr>
            <a:xfrm flipH="1" rot="5400000">
              <a:off x="7471942" y="406044"/>
              <a:ext cx="2078100" cy="1266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6"/>
            <p:cNvSpPr/>
            <p:nvPr/>
          </p:nvSpPr>
          <p:spPr>
            <a:xfrm flipH="1" rot="5400000">
              <a:off x="7072800" y="1666234"/>
              <a:ext cx="2574300" cy="15681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6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6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6"/>
            <p:cNvSpPr/>
            <p:nvPr/>
          </p:nvSpPr>
          <p:spPr>
            <a:xfrm flipH="1" rot="-5400000">
              <a:off x="8242801" y="3381815"/>
              <a:ext cx="784500" cy="4779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" name="Google Shape;74;p6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75" name="Google Shape;75;p6"/>
            <p:cNvSpPr/>
            <p:nvPr/>
          </p:nvSpPr>
          <p:spPr>
            <a:xfrm flipH="1" rot="5400000">
              <a:off x="-231667" y="3341328"/>
              <a:ext cx="1185900" cy="7224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6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6"/>
            <p:cNvSpPr/>
            <p:nvPr/>
          </p:nvSpPr>
          <p:spPr>
            <a:xfrm flipH="1" rot="-5400000">
              <a:off x="-173395" y="4440518"/>
              <a:ext cx="888000" cy="5412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6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6"/>
            <p:cNvSpPr/>
            <p:nvPr/>
          </p:nvSpPr>
          <p:spPr>
            <a:xfrm flipH="1" rot="-5400000">
              <a:off x="228056" y="4058304"/>
              <a:ext cx="614400" cy="3744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" name="Google Shape;80;p6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" name="Google Shape;83;p7"/>
          <p:cNvSpPr txBox="1"/>
          <p:nvPr>
            <p:ph idx="1" type="body"/>
          </p:nvPr>
        </p:nvSpPr>
        <p:spPr>
          <a:xfrm>
            <a:off x="1067100" y="1676800"/>
            <a:ext cx="2024100" cy="32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›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9pPr>
          </a:lstStyle>
          <a:p/>
        </p:txBody>
      </p:sp>
      <p:sp>
        <p:nvSpPr>
          <p:cNvPr id="84" name="Google Shape;84;p7"/>
          <p:cNvSpPr txBox="1"/>
          <p:nvPr>
            <p:ph idx="2" type="body"/>
          </p:nvPr>
        </p:nvSpPr>
        <p:spPr>
          <a:xfrm>
            <a:off x="3194801" y="1676800"/>
            <a:ext cx="2024100" cy="32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›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9pPr>
          </a:lstStyle>
          <a:p/>
        </p:txBody>
      </p:sp>
      <p:sp>
        <p:nvSpPr>
          <p:cNvPr id="85" name="Google Shape;85;p7"/>
          <p:cNvSpPr txBox="1"/>
          <p:nvPr>
            <p:ph idx="3" type="body"/>
          </p:nvPr>
        </p:nvSpPr>
        <p:spPr>
          <a:xfrm>
            <a:off x="5322501" y="1676800"/>
            <a:ext cx="2024100" cy="32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›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9pPr>
          </a:lstStyle>
          <a:p/>
        </p:txBody>
      </p:sp>
      <p:grpSp>
        <p:nvGrpSpPr>
          <p:cNvPr id="86" name="Google Shape;86;p7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87" name="Google Shape;87;p7"/>
            <p:cNvSpPr/>
            <p:nvPr/>
          </p:nvSpPr>
          <p:spPr>
            <a:xfrm flipH="1" rot="5400000">
              <a:off x="7471942" y="406044"/>
              <a:ext cx="2078100" cy="1266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 flipH="1" rot="5400000">
              <a:off x="7072800" y="1666234"/>
              <a:ext cx="2574300" cy="15681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7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7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 flipH="1" rot="-5400000">
              <a:off x="8242801" y="3381815"/>
              <a:ext cx="784500" cy="4779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7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93" name="Google Shape;93;p7"/>
            <p:cNvSpPr/>
            <p:nvPr/>
          </p:nvSpPr>
          <p:spPr>
            <a:xfrm flipH="1" rot="5400000">
              <a:off x="-231667" y="3341328"/>
              <a:ext cx="1185900" cy="7224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 flipH="1" rot="-5400000">
              <a:off x="-173395" y="4440518"/>
              <a:ext cx="888000" cy="5412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7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7"/>
            <p:cNvSpPr/>
            <p:nvPr/>
          </p:nvSpPr>
          <p:spPr>
            <a:xfrm flipH="1" rot="-5400000">
              <a:off x="228056" y="4058304"/>
              <a:ext cx="614400" cy="3744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7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01" name="Google Shape;101;p8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02" name="Google Shape;102;p8"/>
            <p:cNvSpPr/>
            <p:nvPr/>
          </p:nvSpPr>
          <p:spPr>
            <a:xfrm flipH="1" rot="5400000">
              <a:off x="7471942" y="406044"/>
              <a:ext cx="2078100" cy="1266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8"/>
            <p:cNvSpPr/>
            <p:nvPr/>
          </p:nvSpPr>
          <p:spPr>
            <a:xfrm flipH="1" rot="5400000">
              <a:off x="7072800" y="1666234"/>
              <a:ext cx="2574300" cy="15681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8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8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8"/>
            <p:cNvSpPr/>
            <p:nvPr/>
          </p:nvSpPr>
          <p:spPr>
            <a:xfrm flipH="1" rot="-5400000">
              <a:off x="8242801" y="3381815"/>
              <a:ext cx="784500" cy="4779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8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108" name="Google Shape;108;p8"/>
            <p:cNvSpPr/>
            <p:nvPr/>
          </p:nvSpPr>
          <p:spPr>
            <a:xfrm flipH="1" rot="5400000">
              <a:off x="-231667" y="3341328"/>
              <a:ext cx="1185900" cy="7224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8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8"/>
            <p:cNvSpPr/>
            <p:nvPr/>
          </p:nvSpPr>
          <p:spPr>
            <a:xfrm flipH="1" rot="-5400000">
              <a:off x="-173395" y="4440518"/>
              <a:ext cx="888000" cy="5412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 flipH="1" rot="-5400000">
              <a:off x="228056" y="4058304"/>
              <a:ext cx="614400" cy="3744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8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"/>
          <p:cNvSpPr txBox="1"/>
          <p:nvPr>
            <p:ph idx="1" type="body"/>
          </p:nvPr>
        </p:nvSpPr>
        <p:spPr>
          <a:xfrm>
            <a:off x="1236500" y="4406300"/>
            <a:ext cx="66711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1pPr>
          </a:lstStyle>
          <a:p/>
        </p:txBody>
      </p:sp>
      <p:grpSp>
        <p:nvGrpSpPr>
          <p:cNvPr id="116" name="Google Shape;116;p9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17" name="Google Shape;117;p9"/>
            <p:cNvSpPr/>
            <p:nvPr/>
          </p:nvSpPr>
          <p:spPr>
            <a:xfrm flipH="1" rot="5400000">
              <a:off x="7471942" y="406044"/>
              <a:ext cx="2078100" cy="1266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9"/>
            <p:cNvSpPr/>
            <p:nvPr/>
          </p:nvSpPr>
          <p:spPr>
            <a:xfrm flipH="1" rot="5400000">
              <a:off x="7072800" y="1666234"/>
              <a:ext cx="2574300" cy="15681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9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9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 flipH="1" rot="-5400000">
              <a:off x="8242801" y="3381815"/>
              <a:ext cx="784500" cy="4779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9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123" name="Google Shape;123;p9"/>
            <p:cNvSpPr/>
            <p:nvPr/>
          </p:nvSpPr>
          <p:spPr>
            <a:xfrm flipH="1" rot="5400000">
              <a:off x="-231667" y="3341328"/>
              <a:ext cx="1185900" cy="7224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 flipH="1" rot="-5400000">
              <a:off x="-173395" y="4440518"/>
              <a:ext cx="888000" cy="5412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9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9"/>
            <p:cNvSpPr/>
            <p:nvPr/>
          </p:nvSpPr>
          <p:spPr>
            <a:xfrm flipH="1" rot="-5400000">
              <a:off x="228056" y="4058304"/>
              <a:ext cx="614400" cy="3744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9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mall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0"/>
          <p:cNvGrpSpPr/>
          <p:nvPr/>
        </p:nvGrpSpPr>
        <p:grpSpPr>
          <a:xfrm>
            <a:off x="7934863" y="4"/>
            <a:ext cx="1209179" cy="2774603"/>
            <a:chOff x="7395202" y="-6"/>
            <a:chExt cx="1748884" cy="4013021"/>
          </a:xfrm>
        </p:grpSpPr>
        <p:sp>
          <p:nvSpPr>
            <p:cNvPr id="131" name="Google Shape;131;p10"/>
            <p:cNvSpPr/>
            <p:nvPr/>
          </p:nvSpPr>
          <p:spPr>
            <a:xfrm flipH="1" rot="5400000">
              <a:off x="7471942" y="406044"/>
              <a:ext cx="2078100" cy="1266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 flipH="1" rot="5400000">
              <a:off x="7072800" y="1666234"/>
              <a:ext cx="2574300" cy="15681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0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0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 flipH="1" rot="-5400000">
              <a:off x="8242801" y="3381815"/>
              <a:ext cx="784500" cy="4779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" name="Google Shape;136;p10"/>
          <p:cNvGrpSpPr/>
          <p:nvPr/>
        </p:nvGrpSpPr>
        <p:grpSpPr>
          <a:xfrm>
            <a:off x="-1" y="2232486"/>
            <a:ext cx="874634" cy="2911268"/>
            <a:chOff x="3" y="2750304"/>
            <a:chExt cx="722480" cy="2404814"/>
          </a:xfrm>
        </p:grpSpPr>
        <p:sp>
          <p:nvSpPr>
            <p:cNvPr id="137" name="Google Shape;137;p10"/>
            <p:cNvSpPr/>
            <p:nvPr/>
          </p:nvSpPr>
          <p:spPr>
            <a:xfrm flipH="1" rot="5400000">
              <a:off x="-231667" y="3341328"/>
              <a:ext cx="1185900" cy="7224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0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0"/>
            <p:cNvSpPr/>
            <p:nvPr/>
          </p:nvSpPr>
          <p:spPr>
            <a:xfrm flipH="1" rot="-5400000">
              <a:off x="-173395" y="4440518"/>
              <a:ext cx="888000" cy="5412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0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0"/>
            <p:cNvSpPr/>
            <p:nvPr/>
          </p:nvSpPr>
          <p:spPr>
            <a:xfrm flipH="1" rot="-5400000">
              <a:off x="228056" y="4058304"/>
              <a:ext cx="614400" cy="3744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10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green gradient">
  <p:cSld name="BLANK_2">
    <p:bg>
      <p:bgPr>
        <a:gradFill>
          <a:gsLst>
            <a:gs pos="0">
              <a:srgbClr val="33CCCC"/>
            </a:gs>
            <a:gs pos="100000">
              <a:srgbClr val="66FF33"/>
            </a:gs>
          </a:gsLst>
          <a:lin ang="5400700" scaled="0"/>
        </a:gra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/>
          <p:nvPr/>
        </p:nvSpPr>
        <p:spPr>
          <a:xfrm flipH="1" rot="5400000">
            <a:off x="7987921" y="280747"/>
            <a:ext cx="1436798" cy="875312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/>
          <p:nvPr/>
        </p:nvSpPr>
        <p:spPr>
          <a:xfrm flipH="1" rot="5400000">
            <a:off x="7711954" y="1152043"/>
            <a:ext cx="1779871" cy="1084184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/>
          <p:nvPr/>
        </p:nvSpPr>
        <p:spPr>
          <a:xfrm rot="-5400000">
            <a:off x="8367254" y="1879297"/>
            <a:ext cx="965333" cy="588243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 rot="-5400000">
            <a:off x="7784794" y="375252"/>
            <a:ext cx="768076" cy="46794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 flipH="1" rot="-5400000">
            <a:off x="8520892" y="2338195"/>
            <a:ext cx="542403" cy="33042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 flipH="1" rot="5400000">
            <a:off x="-280461" y="2947980"/>
            <a:ext cx="1435651" cy="874537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 rot="5400000">
            <a:off x="-191408" y="2612028"/>
            <a:ext cx="979133" cy="595978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 flipH="1" rot="-5400000">
            <a:off x="-209916" y="4278659"/>
            <a:ext cx="1075013" cy="655177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 rot="-5400000">
            <a:off x="-145454" y="2377940"/>
            <a:ext cx="744156" cy="453249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 flipH="1" rot="-5400000">
            <a:off x="276080" y="3815951"/>
            <a:ext cx="743793" cy="453249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1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purple gradient">
  <p:cSld name="BLANK_2_1">
    <p:bg>
      <p:bgPr>
        <a:gradFill>
          <a:gsLst>
            <a:gs pos="0">
              <a:srgbClr val="CC3399"/>
            </a:gs>
            <a:gs pos="100000">
              <a:srgbClr val="6699FF"/>
            </a:gs>
          </a:gsLst>
          <a:lin ang="5400700" scaled="0"/>
        </a:gra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/>
          <p:nvPr/>
        </p:nvSpPr>
        <p:spPr>
          <a:xfrm flipH="1" rot="5400000">
            <a:off x="7987926" y="280753"/>
            <a:ext cx="1436700" cy="8754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2"/>
          <p:cNvSpPr/>
          <p:nvPr/>
        </p:nvSpPr>
        <p:spPr>
          <a:xfrm flipH="1" rot="5400000">
            <a:off x="7711932" y="1152020"/>
            <a:ext cx="1779900" cy="10842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2"/>
          <p:cNvSpPr/>
          <p:nvPr/>
        </p:nvSpPr>
        <p:spPr>
          <a:xfrm rot="-5400000">
            <a:off x="8367248" y="1879235"/>
            <a:ext cx="965400" cy="5883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2"/>
          <p:cNvSpPr/>
          <p:nvPr/>
        </p:nvSpPr>
        <p:spPr>
          <a:xfrm rot="-5400000">
            <a:off x="7784863" y="375260"/>
            <a:ext cx="768000" cy="4680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2"/>
          <p:cNvSpPr/>
          <p:nvPr/>
        </p:nvSpPr>
        <p:spPr>
          <a:xfrm flipH="1" rot="-5400000">
            <a:off x="8520834" y="2338254"/>
            <a:ext cx="542400" cy="3303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/>
          <p:nvPr/>
        </p:nvSpPr>
        <p:spPr>
          <a:xfrm flipH="1" rot="5400000">
            <a:off x="-280517" y="2947924"/>
            <a:ext cx="1435800" cy="8745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2"/>
          <p:cNvSpPr/>
          <p:nvPr/>
        </p:nvSpPr>
        <p:spPr>
          <a:xfrm rot="5400000">
            <a:off x="-191502" y="2612001"/>
            <a:ext cx="979200" cy="5961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2"/>
          <p:cNvSpPr/>
          <p:nvPr/>
        </p:nvSpPr>
        <p:spPr>
          <a:xfrm flipH="1" rot="-5400000">
            <a:off x="-209848" y="4278591"/>
            <a:ext cx="1074900" cy="6552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2"/>
          <p:cNvSpPr/>
          <p:nvPr/>
        </p:nvSpPr>
        <p:spPr>
          <a:xfrm rot="-5400000">
            <a:off x="-145501" y="2377842"/>
            <a:ext cx="744300" cy="4533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2"/>
          <p:cNvSpPr/>
          <p:nvPr/>
        </p:nvSpPr>
        <p:spPr>
          <a:xfrm flipH="1" rot="-5400000">
            <a:off x="276152" y="3815879"/>
            <a:ext cx="743700" cy="4533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2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orange gradient">
  <p:cSld name="BLANK_2_1_1">
    <p:bg>
      <p:bgPr>
        <a:gradFill>
          <a:gsLst>
            <a:gs pos="0">
              <a:srgbClr val="FF0066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/>
          <p:nvPr/>
        </p:nvSpPr>
        <p:spPr>
          <a:xfrm flipH="1" rot="5400000">
            <a:off x="7987926" y="280753"/>
            <a:ext cx="1436700" cy="8754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 flipH="1" rot="5400000">
            <a:off x="7711932" y="1152020"/>
            <a:ext cx="1779900" cy="10842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 rot="-5400000">
            <a:off x="8367248" y="1879235"/>
            <a:ext cx="965400" cy="5883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/>
          <p:nvPr/>
        </p:nvSpPr>
        <p:spPr>
          <a:xfrm rot="-5400000">
            <a:off x="7784863" y="375260"/>
            <a:ext cx="768000" cy="4680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/>
          <p:nvPr/>
        </p:nvSpPr>
        <p:spPr>
          <a:xfrm flipH="1" rot="-5400000">
            <a:off x="8520834" y="2338254"/>
            <a:ext cx="542400" cy="3303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3"/>
          <p:cNvSpPr/>
          <p:nvPr/>
        </p:nvSpPr>
        <p:spPr>
          <a:xfrm flipH="1" rot="5400000">
            <a:off x="-280517" y="2947924"/>
            <a:ext cx="1435800" cy="8745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/>
          <p:nvPr/>
        </p:nvSpPr>
        <p:spPr>
          <a:xfrm rot="5400000">
            <a:off x="-191502" y="2612001"/>
            <a:ext cx="979200" cy="5961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3"/>
          <p:cNvSpPr/>
          <p:nvPr/>
        </p:nvSpPr>
        <p:spPr>
          <a:xfrm flipH="1" rot="-5400000">
            <a:off x="-209848" y="4278591"/>
            <a:ext cx="1074900" cy="655200"/>
          </a:xfrm>
          <a:prstGeom prst="parallelogram">
            <a:avLst>
              <a:gd fmla="val 81897" name="adj"/>
            </a:avLst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 rot="-5400000">
            <a:off x="-145501" y="2377842"/>
            <a:ext cx="744300" cy="4533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3"/>
          <p:cNvSpPr/>
          <p:nvPr/>
        </p:nvSpPr>
        <p:spPr>
          <a:xfrm flipH="1" rot="-5400000">
            <a:off x="276152" y="3815879"/>
            <a:ext cx="743700" cy="4533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3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big">
  <p:cSld name="BLANK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14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81" name="Google Shape;181;p14"/>
            <p:cNvSpPr/>
            <p:nvPr/>
          </p:nvSpPr>
          <p:spPr>
            <a:xfrm flipH="1" rot="5400000">
              <a:off x="7471942" y="406044"/>
              <a:ext cx="2078100" cy="1266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4"/>
            <p:cNvSpPr/>
            <p:nvPr/>
          </p:nvSpPr>
          <p:spPr>
            <a:xfrm flipH="1" rot="5400000">
              <a:off x="7072800" y="1666234"/>
              <a:ext cx="2574300" cy="15681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4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4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fmla="val 81897" name="adj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4"/>
            <p:cNvSpPr/>
            <p:nvPr/>
          </p:nvSpPr>
          <p:spPr>
            <a:xfrm flipH="1" rot="-5400000">
              <a:off x="8242801" y="3381815"/>
              <a:ext cx="784500" cy="477900"/>
            </a:xfrm>
            <a:prstGeom prst="parallelogram">
              <a:avLst>
                <a:gd fmla="val 81897" name="adj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14"/>
          <p:cNvSpPr/>
          <p:nvPr/>
        </p:nvSpPr>
        <p:spPr>
          <a:xfrm flipH="1" rot="5400000">
            <a:off x="-479615" y="1845054"/>
            <a:ext cx="2455200" cy="14958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/>
          <p:nvPr/>
        </p:nvSpPr>
        <p:spPr>
          <a:xfrm rot="5400000">
            <a:off x="-262152" y="1526813"/>
            <a:ext cx="1340700" cy="8163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 flipH="1" rot="-5400000">
            <a:off x="-358955" y="3663589"/>
            <a:ext cx="1838400" cy="1120500"/>
          </a:xfrm>
          <a:prstGeom prst="parallelogram">
            <a:avLst>
              <a:gd fmla="val 81897" name="adj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 rot="-5400000">
            <a:off x="-199052" y="1206482"/>
            <a:ext cx="1018800" cy="620700"/>
          </a:xfrm>
          <a:prstGeom prst="parallelogram">
            <a:avLst>
              <a:gd fmla="val 81897" name="adj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4"/>
          <p:cNvSpPr/>
          <p:nvPr/>
        </p:nvSpPr>
        <p:spPr>
          <a:xfrm flipH="1" rot="-5400000">
            <a:off x="472234" y="3024661"/>
            <a:ext cx="1272000" cy="775200"/>
          </a:xfrm>
          <a:prstGeom prst="parallelogram">
            <a:avLst>
              <a:gd fmla="val 81897" name="adj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4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rgbClr val="041F3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b="1" sz="3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startupstockphotos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hind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8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5"/>
          <p:cNvSpPr txBox="1"/>
          <p:nvPr>
            <p:ph type="ctrTitle"/>
          </p:nvPr>
        </p:nvSpPr>
        <p:spPr>
          <a:xfrm>
            <a:off x="2328150" y="1991825"/>
            <a:ext cx="4487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"/>
          <p:cNvSpPr txBox="1"/>
          <p:nvPr>
            <p:ph type="title"/>
          </p:nvPr>
        </p:nvSpPr>
        <p:spPr>
          <a:xfrm>
            <a:off x="1067088" y="3032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202" name="Google Shape;202;p16"/>
          <p:cNvSpPr txBox="1"/>
          <p:nvPr>
            <p:ph idx="2" type="body"/>
          </p:nvPr>
        </p:nvSpPr>
        <p:spPr>
          <a:xfrm>
            <a:off x="1067100" y="1220350"/>
            <a:ext cx="2924700" cy="28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CC00"/>
                </a:solidFill>
              </a:rPr>
              <a:t>EDIT IN GOOGLE SLIDES</a:t>
            </a:r>
            <a:endParaRPr sz="1200">
              <a:solidFill>
                <a:srgbClr val="FFCC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03" name="Google Shape;203;p16"/>
          <p:cNvSpPr txBox="1"/>
          <p:nvPr>
            <p:ph idx="2" type="body"/>
          </p:nvPr>
        </p:nvSpPr>
        <p:spPr>
          <a:xfrm>
            <a:off x="4182529" y="1220350"/>
            <a:ext cx="3257700" cy="28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6600"/>
                </a:solidFill>
              </a:rPr>
              <a:t>EDIT IN POWERPOINT®</a:t>
            </a:r>
            <a:endParaRPr sz="1200">
              <a:solidFill>
                <a:srgbClr val="FF66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204" name="Google Shape;204;p16"/>
          <p:cNvSpPr txBox="1"/>
          <p:nvPr>
            <p:ph idx="2" type="body"/>
          </p:nvPr>
        </p:nvSpPr>
        <p:spPr>
          <a:xfrm>
            <a:off x="1067100" y="3829725"/>
            <a:ext cx="6373200" cy="8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000"/>
              <a:t>More info on how to use this template at </a:t>
            </a:r>
            <a:r>
              <a:rPr b="1" lang="en" sz="1000" u="sng">
                <a:hlinkClick r:id="rId4"/>
              </a:rPr>
              <a:t>www.slidescarnival.com/help-use-presentation-template</a:t>
            </a:r>
            <a:endParaRPr b="1" sz="1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This template is free to use under </a:t>
            </a:r>
            <a:r>
              <a:rPr lang="en" sz="1000" u="sng">
                <a:hlinkClick r:id="rId5"/>
              </a:rPr>
              <a:t>Creative Commons Attribution license</a:t>
            </a:r>
            <a:r>
              <a:rPr lang="en" sz="1000"/>
              <a:t>. You can keep the Credits slide or mention SlidesCarnival and other resources used in a slide footer.</a:t>
            </a:r>
            <a:endParaRPr sz="1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205" name="Google Shape;205;p16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"/>
          <p:cNvSpPr txBox="1"/>
          <p:nvPr>
            <p:ph idx="4294967295" type="ctrTitle"/>
          </p:nvPr>
        </p:nvSpPr>
        <p:spPr>
          <a:xfrm>
            <a:off x="2715450" y="1523250"/>
            <a:ext cx="3691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211" name="Google Shape;211;p17"/>
          <p:cNvSpPr txBox="1"/>
          <p:nvPr>
            <p:ph idx="4294967295" type="subTitle"/>
          </p:nvPr>
        </p:nvSpPr>
        <p:spPr>
          <a:xfrm>
            <a:off x="2715450" y="2494275"/>
            <a:ext cx="4939200" cy="14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3CCFF"/>
                </a:solidFill>
              </a:rPr>
              <a:t>I am Jayden Smith</a:t>
            </a:r>
            <a:endParaRPr b="1">
              <a:solidFill>
                <a:srgbClr val="33CC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b="1" sz="1800"/>
          </a:p>
        </p:txBody>
      </p:sp>
      <p:pic>
        <p:nvPicPr>
          <p:cNvPr descr="10.jpg" id="212" name="Google Shape;212;p17"/>
          <p:cNvPicPr preferRelativeResize="0"/>
          <p:nvPr/>
        </p:nvPicPr>
        <p:blipFill rotWithShape="1">
          <a:blip r:embed="rId3">
            <a:alphaModFix/>
          </a:blip>
          <a:srcRect b="19038" l="22840" r="22840" t="14463"/>
          <a:stretch/>
        </p:blipFill>
        <p:spPr>
          <a:xfrm rot="-5400000">
            <a:off x="-506100" y="506025"/>
            <a:ext cx="3251400" cy="2239200"/>
          </a:xfrm>
          <a:prstGeom prst="parallelogram">
            <a:avLst>
              <a:gd fmla="val 63779" name="adj"/>
            </a:avLst>
          </a:prstGeom>
          <a:noFill/>
          <a:ln>
            <a:noFill/>
          </a:ln>
        </p:spPr>
      </p:pic>
      <p:sp>
        <p:nvSpPr>
          <p:cNvPr id="213" name="Google Shape;213;p17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/>
          <p:nvPr>
            <p:ph type="ctrTitle"/>
          </p:nvPr>
        </p:nvSpPr>
        <p:spPr>
          <a:xfrm>
            <a:off x="2647900" y="1811950"/>
            <a:ext cx="3848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219" name="Google Shape;219;p18"/>
          <p:cNvSpPr txBox="1"/>
          <p:nvPr>
            <p:ph idx="1" type="subTitle"/>
          </p:nvPr>
        </p:nvSpPr>
        <p:spPr>
          <a:xfrm>
            <a:off x="2647975" y="2916250"/>
            <a:ext cx="3848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220" name="Google Shape;220;p18"/>
          <p:cNvSpPr txBox="1"/>
          <p:nvPr>
            <p:ph idx="4294967295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/>
          <p:nvPr>
            <p:ph idx="1" type="body"/>
          </p:nvPr>
        </p:nvSpPr>
        <p:spPr>
          <a:xfrm>
            <a:off x="2225675" y="2161800"/>
            <a:ext cx="46926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226" name="Google Shape;226;p19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32" name="Google Shape;232;p20"/>
          <p:cNvSpPr txBox="1"/>
          <p:nvPr>
            <p:ph idx="1" type="body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›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›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›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233" name="Google Shape;233;p20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 txBox="1"/>
          <p:nvPr>
            <p:ph idx="4294967295" type="ctrTitle"/>
          </p:nvPr>
        </p:nvSpPr>
        <p:spPr>
          <a:xfrm>
            <a:off x="1672075" y="2269150"/>
            <a:ext cx="5635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BIG</a:t>
            </a:r>
            <a:br>
              <a:rPr lang="en" sz="7200"/>
            </a:br>
            <a:r>
              <a:rPr lang="en" sz="7200"/>
              <a:t>CONCEPT</a:t>
            </a:r>
            <a:endParaRPr sz="7200"/>
          </a:p>
        </p:txBody>
      </p:sp>
      <p:sp>
        <p:nvSpPr>
          <p:cNvPr id="239" name="Google Shape;239;p21"/>
          <p:cNvSpPr txBox="1"/>
          <p:nvPr>
            <p:ph idx="4294967295" type="subTitle"/>
          </p:nvPr>
        </p:nvSpPr>
        <p:spPr>
          <a:xfrm>
            <a:off x="1672075" y="3411552"/>
            <a:ext cx="56352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240" name="Google Shape;240;p21"/>
          <p:cNvSpPr/>
          <p:nvPr/>
        </p:nvSpPr>
        <p:spPr>
          <a:xfrm>
            <a:off x="5066647" y="717180"/>
            <a:ext cx="275621" cy="26317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1" name="Google Shape;241;p21"/>
          <p:cNvGrpSpPr/>
          <p:nvPr/>
        </p:nvGrpSpPr>
        <p:grpSpPr>
          <a:xfrm>
            <a:off x="5424462" y="487507"/>
            <a:ext cx="1333298" cy="1333379"/>
            <a:chOff x="6654650" y="3665275"/>
            <a:chExt cx="409100" cy="409125"/>
          </a:xfrm>
        </p:grpSpPr>
        <p:sp>
          <p:nvSpPr>
            <p:cNvPr id="242" name="Google Shape;242;p21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1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4" name="Google Shape;244;p21"/>
          <p:cNvGrpSpPr/>
          <p:nvPr/>
        </p:nvGrpSpPr>
        <p:grpSpPr>
          <a:xfrm>
            <a:off x="4582487" y="1550340"/>
            <a:ext cx="484172" cy="484200"/>
            <a:chOff x="570875" y="4322250"/>
            <a:chExt cx="443300" cy="443325"/>
          </a:xfrm>
        </p:grpSpPr>
        <p:sp>
          <p:nvSpPr>
            <p:cNvPr id="245" name="Google Shape;245;p21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1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1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1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9" name="Google Shape;249;p21"/>
          <p:cNvSpPr/>
          <p:nvPr/>
        </p:nvSpPr>
        <p:spPr>
          <a:xfrm rot="1892490">
            <a:off x="6821707" y="1112575"/>
            <a:ext cx="275600" cy="26315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1"/>
          <p:cNvSpPr/>
          <p:nvPr/>
        </p:nvSpPr>
        <p:spPr>
          <a:xfrm rot="-931596">
            <a:off x="6258096" y="1950628"/>
            <a:ext cx="186411" cy="177991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1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"/>
          <p:cNvSpPr txBox="1"/>
          <p:nvPr>
            <p:ph idx="1" type="body"/>
          </p:nvPr>
        </p:nvSpPr>
        <p:spPr>
          <a:xfrm>
            <a:off x="1067100" y="1706950"/>
            <a:ext cx="2977800" cy="32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57" name="Google Shape;257;p22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258" name="Google Shape;258;p22"/>
          <p:cNvSpPr txBox="1"/>
          <p:nvPr>
            <p:ph idx="2" type="body"/>
          </p:nvPr>
        </p:nvSpPr>
        <p:spPr>
          <a:xfrm>
            <a:off x="4224149" y="1706950"/>
            <a:ext cx="2977800" cy="32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259" name="Google Shape;259;p22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65" name="Google Shape;265;p23"/>
          <p:cNvSpPr txBox="1"/>
          <p:nvPr>
            <p:ph idx="1" type="body"/>
          </p:nvPr>
        </p:nvSpPr>
        <p:spPr>
          <a:xfrm>
            <a:off x="1067100" y="1676800"/>
            <a:ext cx="2024100" cy="32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66" name="Google Shape;266;p23"/>
          <p:cNvSpPr txBox="1"/>
          <p:nvPr>
            <p:ph idx="2" type="body"/>
          </p:nvPr>
        </p:nvSpPr>
        <p:spPr>
          <a:xfrm>
            <a:off x="3194801" y="1676800"/>
            <a:ext cx="2024100" cy="32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67" name="Google Shape;267;p23"/>
          <p:cNvSpPr txBox="1"/>
          <p:nvPr>
            <p:ph idx="3" type="body"/>
          </p:nvPr>
        </p:nvSpPr>
        <p:spPr>
          <a:xfrm>
            <a:off x="5322501" y="1676800"/>
            <a:ext cx="2024100" cy="32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3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4"/>
          <p:cNvSpPr txBox="1"/>
          <p:nvPr>
            <p:ph type="title"/>
          </p:nvPr>
        </p:nvSpPr>
        <p:spPr>
          <a:xfrm>
            <a:off x="4374000" y="1141450"/>
            <a:ext cx="2855400" cy="172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</a:t>
            </a:r>
            <a:r>
              <a:rPr lang="en">
                <a:solidFill>
                  <a:srgbClr val="FF0066"/>
                </a:solidFill>
              </a:rPr>
              <a:t>thousand</a:t>
            </a:r>
            <a:r>
              <a:rPr lang="en"/>
              <a:t> words</a:t>
            </a:r>
            <a:endParaRPr/>
          </a:p>
        </p:txBody>
      </p:sp>
      <p:sp>
        <p:nvSpPr>
          <p:cNvPr id="274" name="Google Shape;274;p24"/>
          <p:cNvSpPr txBox="1"/>
          <p:nvPr>
            <p:ph idx="1" type="body"/>
          </p:nvPr>
        </p:nvSpPr>
        <p:spPr>
          <a:xfrm>
            <a:off x="4374000" y="2707725"/>
            <a:ext cx="2855400" cy="13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 complex idea can be conveyed with just a single still image, namely making it possible to absorb large amounts of data quickly.</a:t>
            </a:r>
            <a:endParaRPr sz="1400"/>
          </a:p>
        </p:txBody>
      </p:sp>
      <p:pic>
        <p:nvPicPr>
          <p:cNvPr descr="2.jpg" id="275" name="Google Shape;275;p24"/>
          <p:cNvPicPr preferRelativeResize="0"/>
          <p:nvPr/>
        </p:nvPicPr>
        <p:blipFill rotWithShape="1">
          <a:blip r:embed="rId3">
            <a:alphaModFix/>
          </a:blip>
          <a:srcRect b="31067" l="22124" r="22130" t="682"/>
          <a:stretch/>
        </p:blipFill>
        <p:spPr>
          <a:xfrm rot="-5400000">
            <a:off x="596300" y="1276825"/>
            <a:ext cx="3904500" cy="2688900"/>
          </a:xfrm>
          <a:prstGeom prst="snip2DiagRect">
            <a:avLst>
              <a:gd fmla="val 0" name="adj1"/>
              <a:gd fmla="val 29927" name="adj2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76" name="Google Shape;276;p24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/>
          <p:nvPr>
            <p:ph idx="4294967295" type="title"/>
          </p:nvPr>
        </p:nvSpPr>
        <p:spPr>
          <a:xfrm>
            <a:off x="402675" y="428100"/>
            <a:ext cx="3358200" cy="13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/>
              <a:t>Want big impact?</a:t>
            </a:r>
            <a:endParaRPr b="0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USE BIG IMAGE</a:t>
            </a:r>
            <a:endParaRPr sz="2400"/>
          </a:p>
        </p:txBody>
      </p:sp>
      <p:sp>
        <p:nvSpPr>
          <p:cNvPr id="282" name="Google Shape;282;p25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6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88" name="Google Shape;288;p26"/>
          <p:cNvSpPr/>
          <p:nvPr/>
        </p:nvSpPr>
        <p:spPr>
          <a:xfrm>
            <a:off x="2983325" y="1732325"/>
            <a:ext cx="2133000" cy="2133000"/>
          </a:xfrm>
          <a:prstGeom prst="ellipse">
            <a:avLst/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Gray</a:t>
            </a:r>
            <a:endParaRPr b="1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89" name="Google Shape;289;p26"/>
          <p:cNvSpPr/>
          <p:nvPr/>
        </p:nvSpPr>
        <p:spPr>
          <a:xfrm>
            <a:off x="1161200" y="1732325"/>
            <a:ext cx="2133000" cy="2133000"/>
          </a:xfrm>
          <a:prstGeom prst="ellipse">
            <a:avLst/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White</a:t>
            </a:r>
            <a:endParaRPr b="1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90" name="Google Shape;290;p26"/>
          <p:cNvSpPr/>
          <p:nvPr/>
        </p:nvSpPr>
        <p:spPr>
          <a:xfrm>
            <a:off x="4805450" y="1732325"/>
            <a:ext cx="2133000" cy="2133000"/>
          </a:xfrm>
          <a:prstGeom prst="ellipse">
            <a:avLst/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Black</a:t>
            </a:r>
            <a:endParaRPr b="1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91" name="Google Shape;291;p26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97" name="Google Shape;297;p27"/>
          <p:cNvGraphicFramePr/>
          <p:nvPr/>
        </p:nvGraphicFramePr>
        <p:xfrm>
          <a:off x="1129000" y="17379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{25D89845-251B-450F-892F-AD4D11AD2FC3}</a:tableStyleId>
              </a:tblPr>
              <a:tblGrid>
                <a:gridCol w="1443075"/>
                <a:gridCol w="1443075"/>
                <a:gridCol w="1443075"/>
                <a:gridCol w="1443075"/>
              </a:tblGrid>
              <a:tr h="58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A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B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C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49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Yellow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10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20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7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</a:tr>
              <a:tr h="5849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Blue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30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15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10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</a:tr>
              <a:tr h="5849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Orange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5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24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16</a:t>
                      </a:r>
                      <a:endParaRPr b="1" sz="180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98" name="Google Shape;298;p27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8"/>
          <p:cNvSpPr/>
          <p:nvPr/>
        </p:nvSpPr>
        <p:spPr>
          <a:xfrm>
            <a:off x="514725" y="1102124"/>
            <a:ext cx="7356634" cy="3504538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66FF">
              <a:alpha val="22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8"/>
          <p:cNvSpPr txBox="1"/>
          <p:nvPr>
            <p:ph type="title"/>
          </p:nvPr>
        </p:nvSpPr>
        <p:spPr>
          <a:xfrm>
            <a:off x="1067088" y="3794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305" name="Google Shape;305;p28"/>
          <p:cNvSpPr/>
          <p:nvPr/>
        </p:nvSpPr>
        <p:spPr>
          <a:xfrm>
            <a:off x="1937600" y="1753054"/>
            <a:ext cx="666000" cy="2094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00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our office</a:t>
            </a:r>
            <a:endParaRPr b="1" sz="8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06" name="Google Shape;306;p28"/>
          <p:cNvSpPr/>
          <p:nvPr/>
        </p:nvSpPr>
        <p:spPr>
          <a:xfrm>
            <a:off x="1134000" y="2233300"/>
            <a:ext cx="144600" cy="144600"/>
          </a:xfrm>
          <a:prstGeom prst="mathMultiply">
            <a:avLst>
              <a:gd fmla="val 23520" name="adj1"/>
            </a:avLst>
          </a:pr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8"/>
          <p:cNvSpPr/>
          <p:nvPr/>
        </p:nvSpPr>
        <p:spPr>
          <a:xfrm>
            <a:off x="2709700" y="3427125"/>
            <a:ext cx="144600" cy="144600"/>
          </a:xfrm>
          <a:prstGeom prst="mathMultiply">
            <a:avLst>
              <a:gd fmla="val 23520" name="adj1"/>
            </a:avLst>
          </a:prstGeom>
          <a:solidFill>
            <a:srgbClr val="33C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8"/>
          <p:cNvSpPr/>
          <p:nvPr/>
        </p:nvSpPr>
        <p:spPr>
          <a:xfrm>
            <a:off x="3544825" y="2040525"/>
            <a:ext cx="144600" cy="144600"/>
          </a:xfrm>
          <a:prstGeom prst="mathMultiply">
            <a:avLst>
              <a:gd fmla="val 23520" name="adj1"/>
            </a:avLst>
          </a:prstGeom>
          <a:solidFill>
            <a:srgbClr val="FF6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8"/>
          <p:cNvSpPr/>
          <p:nvPr/>
        </p:nvSpPr>
        <p:spPr>
          <a:xfrm>
            <a:off x="6104075" y="2499450"/>
            <a:ext cx="144600" cy="144600"/>
          </a:xfrm>
          <a:prstGeom prst="mathMultiply">
            <a:avLst>
              <a:gd fmla="val 23520" name="adj1"/>
            </a:avLst>
          </a:prstGeom>
          <a:solidFill>
            <a:srgbClr val="33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8"/>
          <p:cNvSpPr/>
          <p:nvPr/>
        </p:nvSpPr>
        <p:spPr>
          <a:xfrm>
            <a:off x="6713550" y="4028850"/>
            <a:ext cx="144600" cy="144600"/>
          </a:xfrm>
          <a:prstGeom prst="mathMultiply">
            <a:avLst>
              <a:gd fmla="val 23520" name="adj1"/>
            </a:avLst>
          </a:prstGeom>
          <a:solidFill>
            <a:srgbClr val="669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8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9"/>
          <p:cNvSpPr txBox="1"/>
          <p:nvPr>
            <p:ph idx="4294967295" type="ctrTitle"/>
          </p:nvPr>
        </p:nvSpPr>
        <p:spPr>
          <a:xfrm>
            <a:off x="685800" y="18881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33CCCC"/>
                </a:solidFill>
              </a:rPr>
              <a:t>89,</a:t>
            </a:r>
            <a:r>
              <a:rPr lang="en" sz="9600">
                <a:solidFill>
                  <a:srgbClr val="33CCFF"/>
                </a:solidFill>
              </a:rPr>
              <a:t>526,</a:t>
            </a:r>
            <a:r>
              <a:rPr lang="en" sz="9600">
                <a:solidFill>
                  <a:srgbClr val="6699FF"/>
                </a:solidFill>
              </a:rPr>
              <a:t>124</a:t>
            </a:r>
            <a:endParaRPr sz="9600">
              <a:solidFill>
                <a:srgbClr val="6699FF"/>
              </a:solidFill>
            </a:endParaRPr>
          </a:p>
        </p:txBody>
      </p:sp>
      <p:sp>
        <p:nvSpPr>
          <p:cNvPr id="317" name="Google Shape;317;p29"/>
          <p:cNvSpPr txBox="1"/>
          <p:nvPr>
            <p:ph idx="4294967295" type="subTitle"/>
          </p:nvPr>
        </p:nvSpPr>
        <p:spPr>
          <a:xfrm>
            <a:off x="685800" y="2687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318" name="Google Shape;318;p29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0"/>
          <p:cNvSpPr txBox="1"/>
          <p:nvPr>
            <p:ph idx="4294967295" type="ctrTitle"/>
          </p:nvPr>
        </p:nvSpPr>
        <p:spPr>
          <a:xfrm>
            <a:off x="1371600" y="952800"/>
            <a:ext cx="60342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CC00"/>
                </a:solidFill>
              </a:rPr>
              <a:t>89,526,124$</a:t>
            </a:r>
            <a:endParaRPr sz="7200">
              <a:solidFill>
                <a:srgbClr val="FFCC00"/>
              </a:solidFill>
            </a:endParaRPr>
          </a:p>
        </p:txBody>
      </p:sp>
      <p:sp>
        <p:nvSpPr>
          <p:cNvPr id="324" name="Google Shape;324;p30"/>
          <p:cNvSpPr txBox="1"/>
          <p:nvPr>
            <p:ph idx="4294967295" type="subTitle"/>
          </p:nvPr>
        </p:nvSpPr>
        <p:spPr>
          <a:xfrm>
            <a:off x="1371600" y="1487508"/>
            <a:ext cx="6034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325" name="Google Shape;325;p30"/>
          <p:cNvSpPr txBox="1"/>
          <p:nvPr>
            <p:ph idx="4294967295" type="ctrTitle"/>
          </p:nvPr>
        </p:nvSpPr>
        <p:spPr>
          <a:xfrm>
            <a:off x="1371600" y="3581693"/>
            <a:ext cx="60342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0066"/>
                </a:solidFill>
              </a:rPr>
              <a:t>100%</a:t>
            </a:r>
            <a:endParaRPr sz="7200">
              <a:solidFill>
                <a:srgbClr val="FF0066"/>
              </a:solidFill>
            </a:endParaRPr>
          </a:p>
        </p:txBody>
      </p:sp>
      <p:sp>
        <p:nvSpPr>
          <p:cNvPr id="326" name="Google Shape;326;p30"/>
          <p:cNvSpPr txBox="1"/>
          <p:nvPr>
            <p:ph idx="4294967295" type="subTitle"/>
          </p:nvPr>
        </p:nvSpPr>
        <p:spPr>
          <a:xfrm>
            <a:off x="1371600" y="4116401"/>
            <a:ext cx="6034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327" name="Google Shape;327;p30"/>
          <p:cNvSpPr txBox="1"/>
          <p:nvPr>
            <p:ph idx="4294967295" type="ctrTitle"/>
          </p:nvPr>
        </p:nvSpPr>
        <p:spPr>
          <a:xfrm>
            <a:off x="1371600" y="2267247"/>
            <a:ext cx="60342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6600"/>
                </a:solidFill>
              </a:rPr>
              <a:t>185,244</a:t>
            </a:r>
            <a:r>
              <a:rPr lang="en" sz="4800">
                <a:solidFill>
                  <a:srgbClr val="FF6600"/>
                </a:solidFill>
              </a:rPr>
              <a:t> users</a:t>
            </a:r>
            <a:endParaRPr sz="4800">
              <a:solidFill>
                <a:srgbClr val="FF6600"/>
              </a:solidFill>
            </a:endParaRPr>
          </a:p>
        </p:txBody>
      </p:sp>
      <p:sp>
        <p:nvSpPr>
          <p:cNvPr id="328" name="Google Shape;328;p30"/>
          <p:cNvSpPr txBox="1"/>
          <p:nvPr>
            <p:ph idx="4294967295" type="subTitle"/>
          </p:nvPr>
        </p:nvSpPr>
        <p:spPr>
          <a:xfrm>
            <a:off x="1371600" y="2801955"/>
            <a:ext cx="6034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329" name="Google Shape;329;p30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1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grpSp>
        <p:nvGrpSpPr>
          <p:cNvPr id="335" name="Google Shape;335;p31"/>
          <p:cNvGrpSpPr/>
          <p:nvPr/>
        </p:nvGrpSpPr>
        <p:grpSpPr>
          <a:xfrm flipH="1" rot="10800000">
            <a:off x="4171679" y="1803913"/>
            <a:ext cx="821730" cy="1228760"/>
            <a:chOff x="4171679" y="1802748"/>
            <a:chExt cx="821730" cy="1228760"/>
          </a:xfrm>
        </p:grpSpPr>
        <p:sp>
          <p:nvSpPr>
            <p:cNvPr id="336" name="Google Shape;336;p31"/>
            <p:cNvSpPr/>
            <p:nvPr/>
          </p:nvSpPr>
          <p:spPr>
            <a:xfrm rot="10800000">
              <a:off x="4171679" y="2413508"/>
              <a:ext cx="821700" cy="618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31"/>
            <p:cNvSpPr/>
            <p:nvPr/>
          </p:nvSpPr>
          <p:spPr>
            <a:xfrm flipH="1">
              <a:off x="4171679" y="1802748"/>
              <a:ext cx="821730" cy="617854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8" name="Google Shape;338;p31"/>
          <p:cNvGrpSpPr/>
          <p:nvPr/>
        </p:nvGrpSpPr>
        <p:grpSpPr>
          <a:xfrm flipH="1" rot="10800000">
            <a:off x="1972825" y="1802809"/>
            <a:ext cx="821730" cy="1228859"/>
            <a:chOff x="1972825" y="1803752"/>
            <a:chExt cx="821730" cy="1228859"/>
          </a:xfrm>
        </p:grpSpPr>
        <p:sp>
          <p:nvSpPr>
            <p:cNvPr id="339" name="Google Shape;339;p31"/>
            <p:cNvSpPr/>
            <p:nvPr/>
          </p:nvSpPr>
          <p:spPr>
            <a:xfrm rot="10800000">
              <a:off x="1972825" y="2414611"/>
              <a:ext cx="821700" cy="618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31"/>
            <p:cNvSpPr/>
            <p:nvPr/>
          </p:nvSpPr>
          <p:spPr>
            <a:xfrm flipH="1">
              <a:off x="1972825" y="1803752"/>
              <a:ext cx="821730" cy="617854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1" name="Google Shape;341;p31"/>
          <p:cNvGrpSpPr/>
          <p:nvPr/>
        </p:nvGrpSpPr>
        <p:grpSpPr>
          <a:xfrm flipH="1" rot="10800000">
            <a:off x="5808538" y="1802748"/>
            <a:ext cx="821730" cy="1228977"/>
            <a:chOff x="5808538" y="1803695"/>
            <a:chExt cx="821730" cy="1228977"/>
          </a:xfrm>
        </p:grpSpPr>
        <p:sp>
          <p:nvSpPr>
            <p:cNvPr id="342" name="Google Shape;342;p31"/>
            <p:cNvSpPr/>
            <p:nvPr/>
          </p:nvSpPr>
          <p:spPr>
            <a:xfrm rot="10800000">
              <a:off x="5808538" y="2414672"/>
              <a:ext cx="821700" cy="618000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31"/>
            <p:cNvSpPr/>
            <p:nvPr/>
          </p:nvSpPr>
          <p:spPr>
            <a:xfrm flipH="1">
              <a:off x="5808538" y="1803695"/>
              <a:ext cx="821730" cy="617854"/>
            </a:xfrm>
            <a:prstGeom prst="parallelogram">
              <a:avLst>
                <a:gd fmla="val 81897" name="adj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4" name="Google Shape;344;p31"/>
          <p:cNvSpPr txBox="1"/>
          <p:nvPr/>
        </p:nvSpPr>
        <p:spPr>
          <a:xfrm>
            <a:off x="642075" y="1807783"/>
            <a:ext cx="1509000" cy="12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6600"/>
                </a:solidFill>
                <a:latin typeface="Hind"/>
                <a:ea typeface="Hind"/>
                <a:cs typeface="Hind"/>
                <a:sym typeface="Hind"/>
              </a:rPr>
              <a:t>FIRST</a:t>
            </a:r>
            <a:endParaRPr b="1" sz="2400">
              <a:solidFill>
                <a:srgbClr val="FF66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45" name="Google Shape;345;p31"/>
          <p:cNvSpPr txBox="1"/>
          <p:nvPr/>
        </p:nvSpPr>
        <p:spPr>
          <a:xfrm>
            <a:off x="2482388" y="1807783"/>
            <a:ext cx="1872000" cy="12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6699FF"/>
                </a:solidFill>
                <a:latin typeface="Hind"/>
                <a:ea typeface="Hind"/>
                <a:cs typeface="Hind"/>
                <a:sym typeface="Hind"/>
              </a:rPr>
              <a:t>SECOND</a:t>
            </a:r>
            <a:endParaRPr b="1" sz="2400"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46" name="Google Shape;346;p31"/>
          <p:cNvSpPr txBox="1"/>
          <p:nvPr/>
        </p:nvSpPr>
        <p:spPr>
          <a:xfrm>
            <a:off x="4486244" y="1807783"/>
            <a:ext cx="1509000" cy="12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66FF33"/>
                </a:solidFill>
                <a:latin typeface="Hind"/>
                <a:ea typeface="Hind"/>
                <a:cs typeface="Hind"/>
                <a:sym typeface="Hind"/>
              </a:rPr>
              <a:t>LAST</a:t>
            </a:r>
            <a:endParaRPr b="1" sz="2400">
              <a:solidFill>
                <a:srgbClr val="66FF33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47" name="Google Shape;347;p31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2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1067100" y="1619250"/>
            <a:ext cx="19593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54" name="Google Shape;354;p32"/>
          <p:cNvSpPr txBox="1"/>
          <p:nvPr>
            <p:ph idx="2" type="body"/>
          </p:nvPr>
        </p:nvSpPr>
        <p:spPr>
          <a:xfrm>
            <a:off x="3126624" y="1619250"/>
            <a:ext cx="19593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55" name="Google Shape;355;p32"/>
          <p:cNvSpPr txBox="1"/>
          <p:nvPr>
            <p:ph idx="3" type="body"/>
          </p:nvPr>
        </p:nvSpPr>
        <p:spPr>
          <a:xfrm>
            <a:off x="5186148" y="1619250"/>
            <a:ext cx="19593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6" name="Google Shape;356;p32"/>
          <p:cNvSpPr txBox="1"/>
          <p:nvPr>
            <p:ph idx="1" type="body"/>
          </p:nvPr>
        </p:nvSpPr>
        <p:spPr>
          <a:xfrm>
            <a:off x="1067100" y="3200400"/>
            <a:ext cx="19593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57" name="Google Shape;357;p32"/>
          <p:cNvSpPr txBox="1"/>
          <p:nvPr>
            <p:ph idx="2" type="body"/>
          </p:nvPr>
        </p:nvSpPr>
        <p:spPr>
          <a:xfrm>
            <a:off x="3126624" y="3200400"/>
            <a:ext cx="19593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58" name="Google Shape;358;p32"/>
          <p:cNvSpPr txBox="1"/>
          <p:nvPr>
            <p:ph idx="3" type="body"/>
          </p:nvPr>
        </p:nvSpPr>
        <p:spPr>
          <a:xfrm>
            <a:off x="5186148" y="3200400"/>
            <a:ext cx="19593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9" name="Google Shape;359;p32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3"/>
          <p:cNvSpPr txBox="1"/>
          <p:nvPr>
            <p:ph idx="1" type="body"/>
          </p:nvPr>
        </p:nvSpPr>
        <p:spPr>
          <a:xfrm>
            <a:off x="1236500" y="4406300"/>
            <a:ext cx="66711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365" name="Google Shape;365;p33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66" name="Google Shape;366;p33"/>
          <p:cNvCxnSpPr/>
          <p:nvPr/>
        </p:nvCxnSpPr>
        <p:spPr>
          <a:xfrm>
            <a:off x="1236450" y="1074701"/>
            <a:ext cx="6671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7" name="Google Shape;367;p33"/>
          <p:cNvCxnSpPr/>
          <p:nvPr/>
        </p:nvCxnSpPr>
        <p:spPr>
          <a:xfrm>
            <a:off x="1236450" y="1784183"/>
            <a:ext cx="6671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8" name="Google Shape;368;p33"/>
          <p:cNvCxnSpPr/>
          <p:nvPr/>
        </p:nvCxnSpPr>
        <p:spPr>
          <a:xfrm>
            <a:off x="1236450" y="2493664"/>
            <a:ext cx="6671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" name="Google Shape;369;p33"/>
          <p:cNvCxnSpPr/>
          <p:nvPr/>
        </p:nvCxnSpPr>
        <p:spPr>
          <a:xfrm>
            <a:off x="1236450" y="3203146"/>
            <a:ext cx="6671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33"/>
          <p:cNvCxnSpPr/>
          <p:nvPr/>
        </p:nvCxnSpPr>
        <p:spPr>
          <a:xfrm>
            <a:off x="1236450" y="3934526"/>
            <a:ext cx="6671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1" name="Google Shape;371;p33"/>
          <p:cNvSpPr txBox="1"/>
          <p:nvPr/>
        </p:nvSpPr>
        <p:spPr>
          <a:xfrm>
            <a:off x="1236450" y="915950"/>
            <a:ext cx="2850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4000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3000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2000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1000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0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72" name="Google Shape;372;p33"/>
          <p:cNvSpPr/>
          <p:nvPr/>
        </p:nvSpPr>
        <p:spPr>
          <a:xfrm>
            <a:off x="1808071" y="2380937"/>
            <a:ext cx="215400" cy="1553700"/>
          </a:xfrm>
          <a:prstGeom prst="rect">
            <a:avLst/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3"/>
          <p:cNvSpPr/>
          <p:nvPr/>
        </p:nvSpPr>
        <p:spPr>
          <a:xfrm>
            <a:off x="2097663" y="1986874"/>
            <a:ext cx="215400" cy="1947900"/>
          </a:xfrm>
          <a:prstGeom prst="rect">
            <a:avLst/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3"/>
          <p:cNvSpPr/>
          <p:nvPr/>
        </p:nvSpPr>
        <p:spPr>
          <a:xfrm>
            <a:off x="2387254" y="2493664"/>
            <a:ext cx="215400" cy="1441200"/>
          </a:xfrm>
          <a:prstGeom prst="rect">
            <a:avLst/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3"/>
          <p:cNvSpPr/>
          <p:nvPr/>
        </p:nvSpPr>
        <p:spPr>
          <a:xfrm>
            <a:off x="3423552" y="2694727"/>
            <a:ext cx="215400" cy="1239900"/>
          </a:xfrm>
          <a:prstGeom prst="rect">
            <a:avLst/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3"/>
          <p:cNvSpPr/>
          <p:nvPr/>
        </p:nvSpPr>
        <p:spPr>
          <a:xfrm>
            <a:off x="3713144" y="2096344"/>
            <a:ext cx="215400" cy="1838400"/>
          </a:xfrm>
          <a:prstGeom prst="rect">
            <a:avLst/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3"/>
          <p:cNvSpPr/>
          <p:nvPr/>
        </p:nvSpPr>
        <p:spPr>
          <a:xfrm>
            <a:off x="4002736" y="1229025"/>
            <a:ext cx="215400" cy="2706000"/>
          </a:xfrm>
          <a:prstGeom prst="rect">
            <a:avLst/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3"/>
          <p:cNvSpPr/>
          <p:nvPr/>
        </p:nvSpPr>
        <p:spPr>
          <a:xfrm>
            <a:off x="5039033" y="2140120"/>
            <a:ext cx="215400" cy="1794600"/>
          </a:xfrm>
          <a:prstGeom prst="rect">
            <a:avLst/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3"/>
          <p:cNvSpPr/>
          <p:nvPr/>
        </p:nvSpPr>
        <p:spPr>
          <a:xfrm>
            <a:off x="5328625" y="1074577"/>
            <a:ext cx="215400" cy="2860200"/>
          </a:xfrm>
          <a:prstGeom prst="rect">
            <a:avLst/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3"/>
          <p:cNvSpPr/>
          <p:nvPr/>
        </p:nvSpPr>
        <p:spPr>
          <a:xfrm>
            <a:off x="5618217" y="2322562"/>
            <a:ext cx="215400" cy="1611900"/>
          </a:xfrm>
          <a:prstGeom prst="rect">
            <a:avLst/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3"/>
          <p:cNvSpPr/>
          <p:nvPr/>
        </p:nvSpPr>
        <p:spPr>
          <a:xfrm>
            <a:off x="6654515" y="2753101"/>
            <a:ext cx="215400" cy="1181400"/>
          </a:xfrm>
          <a:prstGeom prst="rect">
            <a:avLst/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3"/>
          <p:cNvSpPr/>
          <p:nvPr/>
        </p:nvSpPr>
        <p:spPr>
          <a:xfrm>
            <a:off x="6944106" y="1293620"/>
            <a:ext cx="215400" cy="2641200"/>
          </a:xfrm>
          <a:prstGeom prst="rect">
            <a:avLst/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3"/>
          <p:cNvSpPr/>
          <p:nvPr/>
        </p:nvSpPr>
        <p:spPr>
          <a:xfrm>
            <a:off x="7233698" y="1607410"/>
            <a:ext cx="215400" cy="2327400"/>
          </a:xfrm>
          <a:prstGeom prst="rect">
            <a:avLst/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4"/>
          <p:cNvSpPr txBox="1"/>
          <p:nvPr>
            <p:ph idx="4294967295" type="body"/>
          </p:nvPr>
        </p:nvSpPr>
        <p:spPr>
          <a:xfrm>
            <a:off x="1319150" y="671150"/>
            <a:ext cx="3240000" cy="335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CC00"/>
                </a:solidFill>
              </a:rPr>
              <a:t>MOBILE</a:t>
            </a:r>
            <a:r>
              <a:rPr b="1" lang="en" sz="1800"/>
              <a:t> PROJECT</a:t>
            </a:r>
            <a:endParaRPr b="1"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89" name="Google Shape;389;p34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90" name="Google Shape;390;p34"/>
          <p:cNvGrpSpPr/>
          <p:nvPr/>
        </p:nvGrpSpPr>
        <p:grpSpPr>
          <a:xfrm>
            <a:off x="5353200" y="373572"/>
            <a:ext cx="2119546" cy="4396359"/>
            <a:chOff x="2547150" y="238125"/>
            <a:chExt cx="2525675" cy="5238750"/>
          </a:xfrm>
        </p:grpSpPr>
        <p:sp>
          <p:nvSpPr>
            <p:cNvPr id="391" name="Google Shape;391;p34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FF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FF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4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FF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4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FF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95" name="Google Shape;395;p34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5399525" y="756087"/>
            <a:ext cx="2025525" cy="363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5"/>
          <p:cNvSpPr txBox="1"/>
          <p:nvPr>
            <p:ph idx="4294967295" type="body"/>
          </p:nvPr>
        </p:nvSpPr>
        <p:spPr>
          <a:xfrm>
            <a:off x="1319150" y="671150"/>
            <a:ext cx="3240000" cy="335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0066"/>
                </a:solidFill>
              </a:rPr>
              <a:t>TABLET</a:t>
            </a:r>
            <a:r>
              <a:rPr b="1" lang="en" sz="1800"/>
              <a:t> PROJECT</a:t>
            </a:r>
            <a:endParaRPr b="1"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401" name="Google Shape;401;p35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02" name="Google Shape;402;p35"/>
          <p:cNvGrpSpPr/>
          <p:nvPr/>
        </p:nvGrpSpPr>
        <p:grpSpPr>
          <a:xfrm>
            <a:off x="5011702" y="465959"/>
            <a:ext cx="2736410" cy="4222433"/>
            <a:chOff x="2112475" y="238125"/>
            <a:chExt cx="3395050" cy="5238750"/>
          </a:xfrm>
        </p:grpSpPr>
        <p:sp>
          <p:nvSpPr>
            <p:cNvPr id="403" name="Google Shape;403;p35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5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5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5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07" name="Google Shape;40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9288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6"/>
          <p:cNvSpPr txBox="1"/>
          <p:nvPr>
            <p:ph idx="4294967295" type="body"/>
          </p:nvPr>
        </p:nvSpPr>
        <p:spPr>
          <a:xfrm>
            <a:off x="393425" y="577100"/>
            <a:ext cx="2447400" cy="153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699FF"/>
                </a:solidFill>
              </a:rPr>
              <a:t>DESKTOP</a:t>
            </a:r>
            <a:r>
              <a:rPr b="1" lang="en" sz="1800"/>
              <a:t> PROJECT</a:t>
            </a:r>
            <a:endParaRPr b="1"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413" name="Google Shape;413;p36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14" name="Google Shape;414;p36"/>
          <p:cNvGrpSpPr/>
          <p:nvPr/>
        </p:nvGrpSpPr>
        <p:grpSpPr>
          <a:xfrm>
            <a:off x="2789042" y="1451163"/>
            <a:ext cx="5482376" cy="3212059"/>
            <a:chOff x="2789042" y="1451163"/>
            <a:chExt cx="5482376" cy="3212059"/>
          </a:xfrm>
        </p:grpSpPr>
        <p:sp>
          <p:nvSpPr>
            <p:cNvPr id="415" name="Google Shape;415;p36"/>
            <p:cNvSpPr/>
            <p:nvPr/>
          </p:nvSpPr>
          <p:spPr>
            <a:xfrm>
              <a:off x="3237377" y="1451163"/>
              <a:ext cx="4584022" cy="3068362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36"/>
            <p:cNvSpPr/>
            <p:nvPr/>
          </p:nvSpPr>
          <p:spPr>
            <a:xfrm>
              <a:off x="2789042" y="4578694"/>
              <a:ext cx="5482376" cy="8452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36"/>
            <p:cNvSpPr/>
            <p:nvPr/>
          </p:nvSpPr>
          <p:spPr>
            <a:xfrm>
              <a:off x="2789042" y="4511072"/>
              <a:ext cx="5481531" cy="6762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36"/>
          <p:cNvSpPr/>
          <p:nvPr/>
        </p:nvSpPr>
        <p:spPr>
          <a:xfrm>
            <a:off x="5123768" y="4511072"/>
            <a:ext cx="802773" cy="42264"/>
          </a:xfrm>
          <a:custGeom>
            <a:rect b="b" l="l" r="r" t="t"/>
            <a:pathLst>
              <a:path extrusionOk="0" h="47589" w="903922">
                <a:moveTo>
                  <a:pt x="0" y="0"/>
                </a:moveTo>
                <a:cubicBezTo>
                  <a:pt x="0" y="0"/>
                  <a:pt x="26670" y="47589"/>
                  <a:pt x="53340" y="47589"/>
                </a:cubicBezTo>
                <a:lnTo>
                  <a:pt x="850582" y="47589"/>
                </a:lnTo>
                <a:cubicBezTo>
                  <a:pt x="877253" y="47589"/>
                  <a:pt x="903922" y="0"/>
                  <a:pt x="903922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36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3401287" y="1628273"/>
            <a:ext cx="4261554" cy="2707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7"/>
          <p:cNvSpPr txBox="1"/>
          <p:nvPr>
            <p:ph idx="4294967295" type="ctrTitle"/>
          </p:nvPr>
        </p:nvSpPr>
        <p:spPr>
          <a:xfrm>
            <a:off x="2715450" y="1523250"/>
            <a:ext cx="3691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425" name="Google Shape;425;p37"/>
          <p:cNvSpPr txBox="1"/>
          <p:nvPr>
            <p:ph idx="4294967295" type="subTitle"/>
          </p:nvPr>
        </p:nvSpPr>
        <p:spPr>
          <a:xfrm>
            <a:off x="2715450" y="2494275"/>
            <a:ext cx="4939200" cy="14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FF33"/>
                </a:solidFill>
              </a:rPr>
              <a:t>Any questions?</a:t>
            </a:r>
            <a:endParaRPr b="1">
              <a:solidFill>
                <a:srgbClr val="66FF33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at: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@username · user@mail.me</a:t>
            </a:r>
            <a:endParaRPr b="1" sz="1800"/>
          </a:p>
        </p:txBody>
      </p:sp>
      <p:pic>
        <p:nvPicPr>
          <p:cNvPr descr="10.jpg" id="426" name="Google Shape;426;p37"/>
          <p:cNvPicPr preferRelativeResize="0"/>
          <p:nvPr/>
        </p:nvPicPr>
        <p:blipFill rotWithShape="1">
          <a:blip r:embed="rId3">
            <a:alphaModFix/>
          </a:blip>
          <a:srcRect b="19038" l="22840" r="22840" t="14463"/>
          <a:stretch/>
        </p:blipFill>
        <p:spPr>
          <a:xfrm rot="-5400000">
            <a:off x="-506100" y="506025"/>
            <a:ext cx="3251400" cy="2239200"/>
          </a:xfrm>
          <a:prstGeom prst="parallelogram">
            <a:avLst>
              <a:gd fmla="val 63779" name="adj"/>
            </a:avLst>
          </a:prstGeom>
          <a:noFill/>
          <a:ln>
            <a:noFill/>
          </a:ln>
        </p:spPr>
      </p:pic>
      <p:sp>
        <p:nvSpPr>
          <p:cNvPr id="427" name="Google Shape;427;p37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8"/>
          <p:cNvSpPr txBox="1"/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33" name="Google Shape;433;p38"/>
          <p:cNvSpPr txBox="1"/>
          <p:nvPr>
            <p:ph idx="1" type="body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›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›"/>
            </a:pPr>
            <a:r>
              <a:rPr lang="en" sz="2400"/>
              <a:t>Photographs by </a:t>
            </a:r>
            <a:r>
              <a:rPr lang="en" u="sng">
                <a:hlinkClick r:id="rId4"/>
              </a:rPr>
              <a:t>Startupstockphotos</a:t>
            </a:r>
            <a:endParaRPr sz="2400"/>
          </a:p>
        </p:txBody>
      </p:sp>
      <p:sp>
        <p:nvSpPr>
          <p:cNvPr id="434" name="Google Shape;434;p38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9"/>
          <p:cNvSpPr txBox="1"/>
          <p:nvPr>
            <p:ph type="title"/>
          </p:nvPr>
        </p:nvSpPr>
        <p:spPr>
          <a:xfrm>
            <a:off x="1067088" y="6842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40" name="Google Shape;440;p39"/>
          <p:cNvSpPr txBox="1"/>
          <p:nvPr>
            <p:ph idx="1" type="body"/>
          </p:nvPr>
        </p:nvSpPr>
        <p:spPr>
          <a:xfrm>
            <a:off x="1067100" y="1320250"/>
            <a:ext cx="7619700" cy="23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›"/>
            </a:pPr>
            <a:r>
              <a:rPr lang="en" sz="1400"/>
              <a:t>Titles: Hind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›"/>
            </a:pPr>
            <a:r>
              <a:rPr lang="en" sz="1400"/>
              <a:t>Body copy: Hind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download the fonts on this page: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6FF33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https://www.fontsquirrel.com/fonts/hind</a:t>
            </a:r>
            <a:endParaRPr sz="1400">
              <a:solidFill>
                <a:srgbClr val="66FF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  <p:sp>
        <p:nvSpPr>
          <p:cNvPr id="441" name="Google Shape;441;p39"/>
          <p:cNvSpPr txBox="1"/>
          <p:nvPr/>
        </p:nvSpPr>
        <p:spPr>
          <a:xfrm>
            <a:off x="1099275" y="4247850"/>
            <a:ext cx="77412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6699FF"/>
                </a:solidFill>
                <a:latin typeface="Hind"/>
                <a:ea typeface="Hind"/>
                <a:cs typeface="Hind"/>
                <a:sym typeface="Hind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42" name="Google Shape;442;p39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0"/>
          <p:cNvSpPr txBox="1"/>
          <p:nvPr>
            <p:ph type="ctrTitle"/>
          </p:nvPr>
        </p:nvSpPr>
        <p:spPr>
          <a:xfrm>
            <a:off x="2647900" y="1659550"/>
            <a:ext cx="3848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448" name="Google Shape;448;p40"/>
          <p:cNvSpPr txBox="1"/>
          <p:nvPr>
            <p:ph idx="1" type="subTitle"/>
          </p:nvPr>
        </p:nvSpPr>
        <p:spPr>
          <a:xfrm>
            <a:off x="2647975" y="2763850"/>
            <a:ext cx="3848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1"/>
          <p:cNvSpPr txBox="1"/>
          <p:nvPr>
            <p:ph idx="4294967295"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54" name="Google Shape;454;p41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5" name="Google Shape;455;p41"/>
          <p:cNvSpPr/>
          <p:nvPr/>
        </p:nvSpPr>
        <p:spPr>
          <a:xfrm>
            <a:off x="773520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DEC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56" name="Google Shape;456;p41"/>
          <p:cNvSpPr/>
          <p:nvPr/>
        </p:nvSpPr>
        <p:spPr>
          <a:xfrm>
            <a:off x="707512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NOV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57" name="Google Shape;457;p41"/>
          <p:cNvSpPr/>
          <p:nvPr/>
        </p:nvSpPr>
        <p:spPr>
          <a:xfrm>
            <a:off x="6415040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OCT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58" name="Google Shape;458;p41"/>
          <p:cNvSpPr/>
          <p:nvPr/>
        </p:nvSpPr>
        <p:spPr>
          <a:xfrm>
            <a:off x="5754956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SEP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59" name="Google Shape;459;p41"/>
          <p:cNvSpPr/>
          <p:nvPr/>
        </p:nvSpPr>
        <p:spPr>
          <a:xfrm>
            <a:off x="5094872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AUG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60" name="Google Shape;460;p41"/>
          <p:cNvSpPr/>
          <p:nvPr/>
        </p:nvSpPr>
        <p:spPr>
          <a:xfrm>
            <a:off x="443478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JUL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61" name="Google Shape;461;p41"/>
          <p:cNvSpPr/>
          <p:nvPr/>
        </p:nvSpPr>
        <p:spPr>
          <a:xfrm>
            <a:off x="377470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JUN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62" name="Google Shape;462;p41"/>
          <p:cNvSpPr/>
          <p:nvPr/>
        </p:nvSpPr>
        <p:spPr>
          <a:xfrm>
            <a:off x="3114619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MAY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63" name="Google Shape;463;p41"/>
          <p:cNvSpPr/>
          <p:nvPr/>
        </p:nvSpPr>
        <p:spPr>
          <a:xfrm>
            <a:off x="2454535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APR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64" name="Google Shape;464;p41"/>
          <p:cNvSpPr/>
          <p:nvPr/>
        </p:nvSpPr>
        <p:spPr>
          <a:xfrm>
            <a:off x="1794451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MAR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65" name="Google Shape;465;p41"/>
          <p:cNvSpPr/>
          <p:nvPr/>
        </p:nvSpPr>
        <p:spPr>
          <a:xfrm>
            <a:off x="1134367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FEB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66" name="Google Shape;466;p41"/>
          <p:cNvSpPr/>
          <p:nvPr/>
        </p:nvSpPr>
        <p:spPr>
          <a:xfrm>
            <a:off x="474283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JAN</a:t>
            </a:r>
            <a:endParaRPr sz="10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67" name="Google Shape;467;p41"/>
          <p:cNvSpPr/>
          <p:nvPr/>
        </p:nvSpPr>
        <p:spPr>
          <a:xfrm>
            <a:off x="0" y="2755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68" name="Google Shape;468;p41"/>
          <p:cNvCxnSpPr/>
          <p:nvPr/>
        </p:nvCxnSpPr>
        <p:spPr>
          <a:xfrm rot="10800000">
            <a:off x="76892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9" name="Google Shape;469;p41"/>
          <p:cNvSpPr txBox="1"/>
          <p:nvPr/>
        </p:nvSpPr>
        <p:spPr>
          <a:xfrm>
            <a:off x="72790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70" name="Google Shape;470;p41"/>
          <p:cNvCxnSpPr/>
          <p:nvPr/>
        </p:nvCxnSpPr>
        <p:spPr>
          <a:xfrm rot="10800000">
            <a:off x="20901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1" name="Google Shape;471;p41"/>
          <p:cNvSpPr txBox="1"/>
          <p:nvPr/>
        </p:nvSpPr>
        <p:spPr>
          <a:xfrm>
            <a:off x="2050642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Red is the colour of danger and courage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72" name="Google Shape;472;p41"/>
          <p:cNvCxnSpPr/>
          <p:nvPr/>
        </p:nvCxnSpPr>
        <p:spPr>
          <a:xfrm rot="10800000">
            <a:off x="34113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3" name="Google Shape;473;p41"/>
          <p:cNvSpPr txBox="1"/>
          <p:nvPr/>
        </p:nvSpPr>
        <p:spPr>
          <a:xfrm>
            <a:off x="3373384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74" name="Google Shape;474;p41"/>
          <p:cNvCxnSpPr/>
          <p:nvPr/>
        </p:nvCxnSpPr>
        <p:spPr>
          <a:xfrm rot="10800000">
            <a:off x="473262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5" name="Google Shape;475;p41"/>
          <p:cNvSpPr txBox="1"/>
          <p:nvPr/>
        </p:nvSpPr>
        <p:spPr>
          <a:xfrm>
            <a:off x="4696126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76" name="Google Shape;476;p41"/>
          <p:cNvCxnSpPr/>
          <p:nvPr/>
        </p:nvCxnSpPr>
        <p:spPr>
          <a:xfrm rot="10800000">
            <a:off x="605386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7" name="Google Shape;477;p41"/>
          <p:cNvSpPr txBox="1"/>
          <p:nvPr/>
        </p:nvSpPr>
        <p:spPr>
          <a:xfrm>
            <a:off x="6018868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78" name="Google Shape;478;p41"/>
          <p:cNvCxnSpPr/>
          <p:nvPr/>
        </p:nvCxnSpPr>
        <p:spPr>
          <a:xfrm rot="10800000">
            <a:off x="737509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9" name="Google Shape;479;p41"/>
          <p:cNvSpPr txBox="1"/>
          <p:nvPr/>
        </p:nvSpPr>
        <p:spPr>
          <a:xfrm>
            <a:off x="734161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80" name="Google Shape;480;p41"/>
          <p:cNvCxnSpPr/>
          <p:nvPr/>
        </p:nvCxnSpPr>
        <p:spPr>
          <a:xfrm rot="10800000">
            <a:off x="143968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1" name="Google Shape;481;p41"/>
          <p:cNvSpPr txBox="1"/>
          <p:nvPr/>
        </p:nvSpPr>
        <p:spPr>
          <a:xfrm>
            <a:off x="1369548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82" name="Google Shape;482;p41"/>
          <p:cNvCxnSpPr/>
          <p:nvPr/>
        </p:nvCxnSpPr>
        <p:spPr>
          <a:xfrm rot="10800000">
            <a:off x="276092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3" name="Google Shape;483;p41"/>
          <p:cNvSpPr txBox="1"/>
          <p:nvPr/>
        </p:nvSpPr>
        <p:spPr>
          <a:xfrm>
            <a:off x="2699944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84" name="Google Shape;484;p41"/>
          <p:cNvCxnSpPr/>
          <p:nvPr/>
        </p:nvCxnSpPr>
        <p:spPr>
          <a:xfrm rot="10800000">
            <a:off x="408215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5" name="Google Shape;485;p41"/>
          <p:cNvSpPr txBox="1"/>
          <p:nvPr/>
        </p:nvSpPr>
        <p:spPr>
          <a:xfrm>
            <a:off x="4030339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86" name="Google Shape;486;p41"/>
          <p:cNvCxnSpPr/>
          <p:nvPr/>
        </p:nvCxnSpPr>
        <p:spPr>
          <a:xfrm rot="10800000">
            <a:off x="54033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7" name="Google Shape;487;p41"/>
          <p:cNvSpPr txBox="1"/>
          <p:nvPr/>
        </p:nvSpPr>
        <p:spPr>
          <a:xfrm>
            <a:off x="5360735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Red is the colour of danger and courage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88" name="Google Shape;488;p41"/>
          <p:cNvCxnSpPr/>
          <p:nvPr/>
        </p:nvCxnSpPr>
        <p:spPr>
          <a:xfrm rot="10800000">
            <a:off x="67246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9" name="Google Shape;489;p41"/>
          <p:cNvSpPr txBox="1"/>
          <p:nvPr/>
        </p:nvSpPr>
        <p:spPr>
          <a:xfrm>
            <a:off x="6691131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90" name="Google Shape;490;p41"/>
          <p:cNvCxnSpPr/>
          <p:nvPr/>
        </p:nvCxnSpPr>
        <p:spPr>
          <a:xfrm rot="10800000">
            <a:off x="804586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1" name="Google Shape;491;p41"/>
          <p:cNvSpPr txBox="1"/>
          <p:nvPr/>
        </p:nvSpPr>
        <p:spPr>
          <a:xfrm>
            <a:off x="8008073" y="3648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2"/>
          <p:cNvSpPr txBox="1"/>
          <p:nvPr>
            <p:ph idx="4294967295"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97" name="Google Shape;497;p42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8" name="Google Shape;498;p42"/>
          <p:cNvSpPr/>
          <p:nvPr/>
        </p:nvSpPr>
        <p:spPr>
          <a:xfrm>
            <a:off x="0" y="26758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42"/>
          <p:cNvSpPr/>
          <p:nvPr/>
        </p:nvSpPr>
        <p:spPr>
          <a:xfrm>
            <a:off x="0" y="26758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0" name="Google Shape;500;p42"/>
          <p:cNvGrpSpPr/>
          <p:nvPr/>
        </p:nvGrpSpPr>
        <p:grpSpPr>
          <a:xfrm>
            <a:off x="1786339" y="2008201"/>
            <a:ext cx="473400" cy="473400"/>
            <a:chOff x="1786339" y="1703401"/>
            <a:chExt cx="473400" cy="473400"/>
          </a:xfrm>
        </p:grpSpPr>
        <p:sp>
          <p:nvSpPr>
            <p:cNvPr id="501" name="Google Shape;501;p42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02" name="Google Shape;502;p42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Hind"/>
                  <a:ea typeface="Hind"/>
                  <a:cs typeface="Hind"/>
                  <a:sym typeface="Hind"/>
                </a:rPr>
                <a:t>1</a:t>
              </a:r>
              <a:endParaRPr sz="6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grpSp>
        <p:nvGrpSpPr>
          <p:cNvPr id="503" name="Google Shape;503;p42"/>
          <p:cNvGrpSpPr/>
          <p:nvPr/>
        </p:nvGrpSpPr>
        <p:grpSpPr>
          <a:xfrm>
            <a:off x="3814414" y="2008201"/>
            <a:ext cx="473400" cy="473400"/>
            <a:chOff x="3814414" y="1703401"/>
            <a:chExt cx="473400" cy="473400"/>
          </a:xfrm>
        </p:grpSpPr>
        <p:sp>
          <p:nvSpPr>
            <p:cNvPr id="504" name="Google Shape;504;p42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05" name="Google Shape;505;p42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Hind"/>
                  <a:ea typeface="Hind"/>
                  <a:cs typeface="Hind"/>
                  <a:sym typeface="Hind"/>
                </a:rPr>
                <a:t>3</a:t>
              </a:r>
              <a:endParaRPr sz="6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grpSp>
        <p:nvGrpSpPr>
          <p:cNvPr id="506" name="Google Shape;506;p42"/>
          <p:cNvGrpSpPr/>
          <p:nvPr/>
        </p:nvGrpSpPr>
        <p:grpSpPr>
          <a:xfrm>
            <a:off x="5842489" y="2008201"/>
            <a:ext cx="473400" cy="473400"/>
            <a:chOff x="5842489" y="1703401"/>
            <a:chExt cx="473400" cy="473400"/>
          </a:xfrm>
        </p:grpSpPr>
        <p:sp>
          <p:nvSpPr>
            <p:cNvPr id="507" name="Google Shape;507;p42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08" name="Google Shape;508;p42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Hind"/>
                  <a:ea typeface="Hind"/>
                  <a:cs typeface="Hind"/>
                  <a:sym typeface="Hind"/>
                </a:rPr>
                <a:t>5</a:t>
              </a:r>
              <a:endParaRPr sz="6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grpSp>
        <p:nvGrpSpPr>
          <p:cNvPr id="509" name="Google Shape;509;p42"/>
          <p:cNvGrpSpPr/>
          <p:nvPr/>
        </p:nvGrpSpPr>
        <p:grpSpPr>
          <a:xfrm>
            <a:off x="6880814" y="3881100"/>
            <a:ext cx="473400" cy="473400"/>
            <a:chOff x="6880814" y="3576300"/>
            <a:chExt cx="473400" cy="473400"/>
          </a:xfrm>
        </p:grpSpPr>
        <p:sp>
          <p:nvSpPr>
            <p:cNvPr id="510" name="Google Shape;510;p42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11" name="Google Shape;511;p42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Hind"/>
                  <a:ea typeface="Hind"/>
                  <a:cs typeface="Hind"/>
                  <a:sym typeface="Hind"/>
                </a:rPr>
                <a:t>6</a:t>
              </a:r>
              <a:endParaRPr sz="6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grpSp>
        <p:nvGrpSpPr>
          <p:cNvPr id="512" name="Google Shape;512;p42"/>
          <p:cNvGrpSpPr/>
          <p:nvPr/>
        </p:nvGrpSpPr>
        <p:grpSpPr>
          <a:xfrm>
            <a:off x="4852739" y="3881100"/>
            <a:ext cx="473400" cy="473400"/>
            <a:chOff x="4852739" y="3576300"/>
            <a:chExt cx="473400" cy="473400"/>
          </a:xfrm>
        </p:grpSpPr>
        <p:sp>
          <p:nvSpPr>
            <p:cNvPr id="513" name="Google Shape;513;p42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14" name="Google Shape;514;p42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Hind"/>
                  <a:ea typeface="Hind"/>
                  <a:cs typeface="Hind"/>
                  <a:sym typeface="Hind"/>
                </a:rPr>
                <a:t>4</a:t>
              </a:r>
              <a:endParaRPr sz="6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grpSp>
        <p:nvGrpSpPr>
          <p:cNvPr id="515" name="Google Shape;515;p42"/>
          <p:cNvGrpSpPr/>
          <p:nvPr/>
        </p:nvGrpSpPr>
        <p:grpSpPr>
          <a:xfrm>
            <a:off x="2824664" y="3881100"/>
            <a:ext cx="473400" cy="473400"/>
            <a:chOff x="2824664" y="3576300"/>
            <a:chExt cx="473400" cy="473400"/>
          </a:xfrm>
        </p:grpSpPr>
        <p:sp>
          <p:nvSpPr>
            <p:cNvPr id="516" name="Google Shape;516;p42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17" name="Google Shape;517;p42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Hind"/>
                  <a:ea typeface="Hind"/>
                  <a:cs typeface="Hind"/>
                  <a:sym typeface="Hind"/>
                </a:rPr>
                <a:t>2</a:t>
              </a:r>
              <a:endParaRPr sz="6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sp>
        <p:nvSpPr>
          <p:cNvPr id="518" name="Google Shape;518;p42"/>
          <p:cNvSpPr txBox="1"/>
          <p:nvPr/>
        </p:nvSpPr>
        <p:spPr>
          <a:xfrm>
            <a:off x="1379850" y="14609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19" name="Google Shape;519;p42"/>
          <p:cNvSpPr txBox="1"/>
          <p:nvPr/>
        </p:nvSpPr>
        <p:spPr>
          <a:xfrm>
            <a:off x="3377205" y="14609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Red is the colour of danger and courage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20" name="Google Shape;520;p42"/>
          <p:cNvSpPr txBox="1"/>
          <p:nvPr/>
        </p:nvSpPr>
        <p:spPr>
          <a:xfrm>
            <a:off x="5436010" y="14609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21" name="Google Shape;521;p42"/>
          <p:cNvSpPr txBox="1"/>
          <p:nvPr/>
        </p:nvSpPr>
        <p:spPr>
          <a:xfrm>
            <a:off x="2418175" y="43684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22" name="Google Shape;522;p42"/>
          <p:cNvSpPr txBox="1"/>
          <p:nvPr/>
        </p:nvSpPr>
        <p:spPr>
          <a:xfrm>
            <a:off x="4446255" y="43684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23" name="Google Shape;523;p42"/>
          <p:cNvSpPr txBox="1"/>
          <p:nvPr/>
        </p:nvSpPr>
        <p:spPr>
          <a:xfrm>
            <a:off x="6474335" y="43684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3"/>
          <p:cNvSpPr txBox="1"/>
          <p:nvPr>
            <p:ph idx="4294967295"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29" name="Google Shape;529;p43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30" name="Google Shape;530;p43"/>
          <p:cNvGraphicFramePr/>
          <p:nvPr/>
        </p:nvGraphicFramePr>
        <p:xfrm>
          <a:off x="11785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{25D89845-251B-450F-892F-AD4D11AD2FC3}</a:tableStyleId>
              </a:tblPr>
              <a:tblGrid>
                <a:gridCol w="1146350"/>
                <a:gridCol w="393600"/>
                <a:gridCol w="393600"/>
                <a:gridCol w="393600"/>
                <a:gridCol w="393600"/>
                <a:gridCol w="393600"/>
                <a:gridCol w="393600"/>
                <a:gridCol w="393600"/>
                <a:gridCol w="393600"/>
                <a:gridCol w="393600"/>
                <a:gridCol w="393600"/>
                <a:gridCol w="393600"/>
                <a:gridCol w="393600"/>
                <a:gridCol w="393600"/>
                <a:gridCol w="393600"/>
              </a:tblGrid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4"/>
          <p:cNvSpPr txBox="1"/>
          <p:nvPr>
            <p:ph idx="4294967295"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36" name="Google Shape;536;p44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7" name="Google Shape;537;p44"/>
          <p:cNvSpPr/>
          <p:nvPr/>
        </p:nvSpPr>
        <p:spPr>
          <a:xfrm>
            <a:off x="1183875" y="1548850"/>
            <a:ext cx="3214200" cy="1496700"/>
          </a:xfrm>
          <a:prstGeom prst="rect">
            <a:avLst/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STRENGTHS</a:t>
            </a:r>
            <a:endParaRPr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38" name="Google Shape;538;p44"/>
          <p:cNvSpPr/>
          <p:nvPr/>
        </p:nvSpPr>
        <p:spPr>
          <a:xfrm>
            <a:off x="4531095" y="1548850"/>
            <a:ext cx="3214200" cy="1496700"/>
          </a:xfrm>
          <a:prstGeom prst="rect">
            <a:avLst/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WEAKNESSES</a:t>
            </a:r>
            <a:endParaRPr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39" name="Google Shape;539;p44"/>
          <p:cNvSpPr/>
          <p:nvPr/>
        </p:nvSpPr>
        <p:spPr>
          <a:xfrm>
            <a:off x="1183875" y="3209801"/>
            <a:ext cx="3214200" cy="1496700"/>
          </a:xfrm>
          <a:prstGeom prst="rect">
            <a:avLst/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Black is the color of ebony and of outer space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OPPORTUNITIES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40" name="Google Shape;540;p44"/>
          <p:cNvSpPr/>
          <p:nvPr/>
        </p:nvSpPr>
        <p:spPr>
          <a:xfrm>
            <a:off x="4531095" y="3209801"/>
            <a:ext cx="3214200" cy="1496700"/>
          </a:xfrm>
          <a:prstGeom prst="rect">
            <a:avLst/>
          </a:prstGeom>
          <a:solidFill>
            <a:srgbClr val="FFFFFF">
              <a:alpha val="24580"/>
            </a:srgbClr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White is the color of milk and fresh snow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THREATS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41" name="Google Shape;541;p44"/>
          <p:cNvSpPr/>
          <p:nvPr/>
        </p:nvSpPr>
        <p:spPr>
          <a:xfrm>
            <a:off x="3238548" y="1903037"/>
            <a:ext cx="2283000" cy="2283000"/>
          </a:xfrm>
          <a:prstGeom prst="pie">
            <a:avLst>
              <a:gd fmla="val 10788866" name="adj1"/>
              <a:gd fmla="val 16200000" name="adj2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44"/>
          <p:cNvSpPr/>
          <p:nvPr/>
        </p:nvSpPr>
        <p:spPr>
          <a:xfrm rot="5400000">
            <a:off x="3403155" y="1903037"/>
            <a:ext cx="2283000" cy="2283000"/>
          </a:xfrm>
          <a:prstGeom prst="pie">
            <a:avLst>
              <a:gd fmla="val 10788866" name="adj1"/>
              <a:gd fmla="val 16200000" name="adj2"/>
            </a:avLst>
          </a:prstGeom>
          <a:gradFill>
            <a:gsLst>
              <a:gs pos="0">
                <a:schemeClr val="accent6"/>
              </a:gs>
              <a:gs pos="100000">
                <a:srgbClr val="FFCC00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44"/>
          <p:cNvSpPr/>
          <p:nvPr/>
        </p:nvSpPr>
        <p:spPr>
          <a:xfrm rot="10800000">
            <a:off x="3403155" y="2068930"/>
            <a:ext cx="2283000" cy="2283000"/>
          </a:xfrm>
          <a:prstGeom prst="pie">
            <a:avLst>
              <a:gd fmla="val 10788866" name="adj1"/>
              <a:gd fmla="val 16200000" name="adj2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4"/>
          <p:cNvSpPr/>
          <p:nvPr/>
        </p:nvSpPr>
        <p:spPr>
          <a:xfrm rot="-5400000">
            <a:off x="3238548" y="2068930"/>
            <a:ext cx="2283000" cy="2283000"/>
          </a:xfrm>
          <a:prstGeom prst="pie">
            <a:avLst>
              <a:gd fmla="val 10788866" name="adj1"/>
              <a:gd fmla="val 16200000" name="adj2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44"/>
          <p:cNvSpPr/>
          <p:nvPr/>
        </p:nvSpPr>
        <p:spPr>
          <a:xfrm>
            <a:off x="3764154" y="2379257"/>
            <a:ext cx="259592" cy="40017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Hind"/>
              </a:rPr>
              <a:t>S</a:t>
            </a:r>
          </a:p>
        </p:txBody>
      </p:sp>
      <p:sp>
        <p:nvSpPr>
          <p:cNvPr id="546" name="Google Shape;546;p44"/>
          <p:cNvSpPr/>
          <p:nvPr/>
        </p:nvSpPr>
        <p:spPr>
          <a:xfrm>
            <a:off x="4723437" y="2386548"/>
            <a:ext cx="544268" cy="39317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Hind"/>
              </a:rPr>
              <a:t>W</a:t>
            </a:r>
          </a:p>
        </p:txBody>
      </p:sp>
      <p:sp>
        <p:nvSpPr>
          <p:cNvPr id="547" name="Google Shape;547;p44"/>
          <p:cNvSpPr/>
          <p:nvPr/>
        </p:nvSpPr>
        <p:spPr>
          <a:xfrm>
            <a:off x="3731487" y="3424259"/>
            <a:ext cx="382679" cy="40367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Hind"/>
              </a:rPr>
              <a:t>O</a:t>
            </a:r>
          </a:p>
        </p:txBody>
      </p:sp>
      <p:sp>
        <p:nvSpPr>
          <p:cNvPr id="548" name="Google Shape;548;p44"/>
          <p:cNvSpPr/>
          <p:nvPr/>
        </p:nvSpPr>
        <p:spPr>
          <a:xfrm>
            <a:off x="4831357" y="3431550"/>
            <a:ext cx="282343" cy="39317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Hind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5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554" name="Google Shape;554;p45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5" name="Google Shape;555;p45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Key Activities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56" name="Google Shape;556;p45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Key Resources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57" name="Google Shape;557;p45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Value Propositions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58" name="Google Shape;558;p45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Customer Relationships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59" name="Google Shape;559;p45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Channels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60" name="Google Shape;560;p45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Customer Segments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61" name="Google Shape;561;p45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Key Partners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62" name="Google Shape;562;p45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Cost Structure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63" name="Google Shape;563;p45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Revenue Streams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b="1" sz="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64" name="Google Shape;564;p45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65" name="Google Shape;565;p45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66" name="Google Shape;566;p45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67" name="Google Shape;567;p45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68" name="Google Shape;568;p45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569" name="Google Shape;569;p45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0" name="Google Shape;570;p45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71" name="Google Shape;571;p45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72" name="Google Shape;572;p45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573" name="Google Shape;573;p45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4" name="Google Shape;574;p45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5" name="Google Shape;575;p45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76" name="Google Shape;576;p45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577" name="Google Shape;577;p45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8" name="Google Shape;578;p45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9" name="Google Shape;579;p45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0" name="Google Shape;580;p45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1" name="Google Shape;581;p45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82" name="Google Shape;582;p45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583" name="Google Shape;583;p45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4" name="Google Shape;584;p45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5" name="Google Shape;585;p45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6" name="Google Shape;586;p45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7" name="Google Shape;587;p45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8" name="Google Shape;588;p45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6"/>
          <p:cNvSpPr txBox="1"/>
          <p:nvPr>
            <p:ph idx="4294967295"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94" name="Google Shape;594;p46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95" name="Google Shape;595;p46"/>
          <p:cNvGrpSpPr/>
          <p:nvPr/>
        </p:nvGrpSpPr>
        <p:grpSpPr>
          <a:xfrm>
            <a:off x="1166175" y="1686351"/>
            <a:ext cx="3303735" cy="2970121"/>
            <a:chOff x="3778727" y="4460423"/>
            <a:chExt cx="720160" cy="647438"/>
          </a:xfrm>
        </p:grpSpPr>
        <p:sp>
          <p:nvSpPr>
            <p:cNvPr id="596" name="Google Shape;596;p46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Hind"/>
                  <a:ea typeface="Hind"/>
                  <a:cs typeface="Hind"/>
                  <a:sym typeface="Hind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97" name="Google Shape;597;p46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Hind"/>
                  <a:ea typeface="Hind"/>
                  <a:cs typeface="Hind"/>
                  <a:sym typeface="Hind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98" name="Google Shape;598;p46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Hind"/>
                  <a:ea typeface="Hind"/>
                  <a:cs typeface="Hind"/>
                  <a:sym typeface="Hind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599" name="Google Shape;599;p46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Hind"/>
                  <a:ea typeface="Hind"/>
                  <a:cs typeface="Hind"/>
                  <a:sym typeface="Hind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600" name="Google Shape;600;p46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Hind"/>
                  <a:ea typeface="Hind"/>
                  <a:cs typeface="Hind"/>
                  <a:sym typeface="Hind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601" name="Google Shape;601;p46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Hind"/>
                  <a:ea typeface="Hind"/>
                  <a:cs typeface="Hind"/>
                  <a:sym typeface="Hind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602" name="Google Shape;602;p46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cxnSp>
        <p:nvCxnSpPr>
          <p:cNvPr id="603" name="Google Shape;603;p46"/>
          <p:cNvCxnSpPr/>
          <p:nvPr/>
        </p:nvCxnSpPr>
        <p:spPr>
          <a:xfrm>
            <a:off x="4397064" y="2178436"/>
            <a:ext cx="9678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4" name="Google Shape;604;p46"/>
          <p:cNvSpPr txBox="1"/>
          <p:nvPr/>
        </p:nvSpPr>
        <p:spPr>
          <a:xfrm>
            <a:off x="5421197" y="2020902"/>
            <a:ext cx="25515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605" name="Google Shape;605;p46"/>
          <p:cNvCxnSpPr/>
          <p:nvPr/>
        </p:nvCxnSpPr>
        <p:spPr>
          <a:xfrm>
            <a:off x="4254524" y="2619426"/>
            <a:ext cx="11103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6" name="Google Shape;606;p46"/>
          <p:cNvSpPr txBox="1"/>
          <p:nvPr/>
        </p:nvSpPr>
        <p:spPr>
          <a:xfrm>
            <a:off x="5421197" y="2461883"/>
            <a:ext cx="25515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607" name="Google Shape;607;p46"/>
          <p:cNvCxnSpPr/>
          <p:nvPr/>
        </p:nvCxnSpPr>
        <p:spPr>
          <a:xfrm>
            <a:off x="4051963" y="3060416"/>
            <a:ext cx="13128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8" name="Google Shape;608;p46"/>
          <p:cNvSpPr txBox="1"/>
          <p:nvPr/>
        </p:nvSpPr>
        <p:spPr>
          <a:xfrm>
            <a:off x="5421197" y="2902864"/>
            <a:ext cx="25515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609" name="Google Shape;609;p46"/>
          <p:cNvCxnSpPr/>
          <p:nvPr/>
        </p:nvCxnSpPr>
        <p:spPr>
          <a:xfrm>
            <a:off x="3879413" y="3501384"/>
            <a:ext cx="14853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10" name="Google Shape;610;p46"/>
          <p:cNvSpPr txBox="1"/>
          <p:nvPr/>
        </p:nvSpPr>
        <p:spPr>
          <a:xfrm>
            <a:off x="5421197" y="3343845"/>
            <a:ext cx="25515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611" name="Google Shape;611;p46"/>
          <p:cNvCxnSpPr/>
          <p:nvPr/>
        </p:nvCxnSpPr>
        <p:spPr>
          <a:xfrm>
            <a:off x="3691846" y="3942374"/>
            <a:ext cx="16728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12" name="Google Shape;612;p46"/>
          <p:cNvSpPr txBox="1"/>
          <p:nvPr/>
        </p:nvSpPr>
        <p:spPr>
          <a:xfrm>
            <a:off x="5421197" y="3784826"/>
            <a:ext cx="25515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613" name="Google Shape;613;p46"/>
          <p:cNvCxnSpPr/>
          <p:nvPr/>
        </p:nvCxnSpPr>
        <p:spPr>
          <a:xfrm>
            <a:off x="3496794" y="4383342"/>
            <a:ext cx="18600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14" name="Google Shape;614;p46"/>
          <p:cNvSpPr txBox="1"/>
          <p:nvPr/>
        </p:nvSpPr>
        <p:spPr>
          <a:xfrm>
            <a:off x="5421197" y="4225807"/>
            <a:ext cx="25515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Insert your content</a:t>
            </a:r>
            <a:endParaRPr sz="10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C3399"/>
            </a:gs>
            <a:gs pos="100000">
              <a:srgbClr val="6699FF"/>
            </a:gs>
          </a:gsLst>
          <a:lin ang="5400700" scaled="0"/>
        </a:gradFill>
      </p:bgPr>
    </p:bg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47"/>
          <p:cNvSpPr txBox="1"/>
          <p:nvPr>
            <p:ph idx="4294967295"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620" name="Google Shape;620;p47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1" name="Google Shape;621;p47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1211400" y="1796500"/>
            <a:ext cx="1346700" cy="1346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2" name="Google Shape;622;p47"/>
          <p:cNvSpPr txBox="1"/>
          <p:nvPr/>
        </p:nvSpPr>
        <p:spPr>
          <a:xfrm>
            <a:off x="1215944" y="3260404"/>
            <a:ext cx="13467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Imani Jackson</a:t>
            </a:r>
            <a:br>
              <a:rPr lang="en">
                <a:latin typeface="Hind"/>
                <a:ea typeface="Hind"/>
                <a:cs typeface="Hind"/>
                <a:sym typeface="Hind"/>
              </a:rPr>
            </a:b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JOB TITLE</a:t>
            </a:r>
            <a:endParaRPr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623" name="Google Shape;623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1443" y="1796500"/>
            <a:ext cx="1346700" cy="1346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4" name="Google Shape;624;p47"/>
          <p:cNvSpPr txBox="1"/>
          <p:nvPr/>
        </p:nvSpPr>
        <p:spPr>
          <a:xfrm>
            <a:off x="3005987" y="3260404"/>
            <a:ext cx="13467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Marcos Galán</a:t>
            </a:r>
            <a:br>
              <a:rPr lang="en">
                <a:latin typeface="Hind"/>
                <a:ea typeface="Hind"/>
                <a:cs typeface="Hind"/>
                <a:sym typeface="Hind"/>
              </a:rPr>
            </a:b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JOB TITLE</a:t>
            </a:r>
            <a:endParaRPr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625" name="Google Shape;625;p47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791487" y="1796500"/>
            <a:ext cx="1346700" cy="1346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6" name="Google Shape;626;p47"/>
          <p:cNvSpPr txBox="1"/>
          <p:nvPr/>
        </p:nvSpPr>
        <p:spPr>
          <a:xfrm>
            <a:off x="4796030" y="3260404"/>
            <a:ext cx="13467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Ixchel Valdía</a:t>
            </a:r>
            <a:br>
              <a:rPr lang="en">
                <a:latin typeface="Hind"/>
                <a:ea typeface="Hind"/>
                <a:cs typeface="Hind"/>
                <a:sym typeface="Hind"/>
              </a:rPr>
            </a:b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JOB TITLE</a:t>
            </a:r>
            <a:endParaRPr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627" name="Google Shape;627;p47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581530" y="1796500"/>
            <a:ext cx="1346700" cy="1346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8" name="Google Shape;628;p47"/>
          <p:cNvSpPr txBox="1"/>
          <p:nvPr/>
        </p:nvSpPr>
        <p:spPr>
          <a:xfrm>
            <a:off x="6586074" y="3260404"/>
            <a:ext cx="13467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Nils Årud</a:t>
            </a:r>
            <a:br>
              <a:rPr lang="en">
                <a:latin typeface="Hind"/>
                <a:ea typeface="Hind"/>
                <a:cs typeface="Hind"/>
                <a:sym typeface="Hind"/>
              </a:rPr>
            </a:b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JOB TITLE</a:t>
            </a:r>
            <a:endParaRPr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Blue is the colour of the clear sky and the deep sea</a:t>
            </a:r>
            <a:endParaRPr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48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634" name="Google Shape;634;p48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5" name="Google Shape;635;p48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36" name="Google Shape;636;p48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48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48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48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48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8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8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48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48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8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8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8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8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8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8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48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48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48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8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8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8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8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8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8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8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1" name="Google Shape;661;p48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48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48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48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48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48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48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48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48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48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48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48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48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48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48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48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7" name="Google Shape;677;p48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48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48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48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48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82" name="Google Shape;682;p48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83" name="Google Shape;683;p48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84" name="Google Shape;684;p48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48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6" name="Google Shape;686;p48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7" name="Google Shape;687;p48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8" name="Google Shape;688;p48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9" name="Google Shape;689;p48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0" name="Google Shape;690;p48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1" name="Google Shape;691;p48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2" name="Google Shape;692;p48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48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48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48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6" name="Google Shape;696;p48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7" name="Google Shape;697;p48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8" name="Google Shape;698;p48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9" name="Google Shape;699;p48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0" name="Google Shape;700;p48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1" name="Google Shape;701;p48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2" name="Google Shape;702;p48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3" name="Google Shape;703;p48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4" name="Google Shape;704;p48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5" name="Google Shape;705;p48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706" name="Google Shape;706;p48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707" name="Google Shape;707;p48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708" name="Google Shape;708;p48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LOW VALUE 1</a:t>
            </a:r>
            <a:endParaRPr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09" name="Google Shape;709;p48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HIGH VALUE 1</a:t>
            </a:r>
            <a:endParaRPr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0" name="Google Shape;710;p48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LOW VALUE 2</a:t>
            </a:r>
            <a:endParaRPr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1" name="Google Shape;711;p48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HIGH VALUE 2</a:t>
            </a:r>
            <a:endParaRPr sz="800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2" name="Google Shape;712;p48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700" scaled="0"/>
          </a:gra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Our company</a:t>
            </a:r>
            <a:endParaRPr sz="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3" name="Google Shape;713;p48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Competitor</a:t>
            </a:r>
            <a:endParaRPr sz="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4" name="Google Shape;714;p48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Competitor</a:t>
            </a:r>
            <a:endParaRPr sz="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5" name="Google Shape;715;p48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Competitor</a:t>
            </a:r>
            <a:endParaRPr sz="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6" name="Google Shape;716;p48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Competitor</a:t>
            </a:r>
            <a:endParaRPr sz="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7" name="Google Shape;717;p48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Competitor</a:t>
            </a:r>
            <a:endParaRPr sz="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8" name="Google Shape;718;p48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Competitor</a:t>
            </a:r>
            <a:endParaRPr sz="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9"/>
          <p:cNvSpPr txBox="1"/>
          <p:nvPr>
            <p:ph idx="4294967295"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24" name="Google Shape;724;p49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25" name="Google Shape;725;p49"/>
          <p:cNvGraphicFramePr/>
          <p:nvPr/>
        </p:nvGraphicFramePr>
        <p:xfrm>
          <a:off x="1172950" y="1695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{218B1F90-1BAB-4732-B098-FD1D01DD3F49}</a:tableStyleId>
              </a:tblPr>
              <a:tblGrid>
                <a:gridCol w="734525"/>
                <a:gridCol w="841875"/>
                <a:gridCol w="841875"/>
                <a:gridCol w="841875"/>
                <a:gridCol w="841875"/>
                <a:gridCol w="841875"/>
                <a:gridCol w="841875"/>
                <a:gridCol w="841875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09:00 - 09:45</a:t>
                      </a:r>
                      <a:endParaRPr sz="7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10:00 - 10:45</a:t>
                      </a:r>
                      <a:endParaRPr sz="7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11:00 - 11:45</a:t>
                      </a:r>
                      <a:endParaRPr sz="7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12:00 - 13:15</a:t>
                      </a:r>
                      <a:endParaRPr sz="7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13:30 - 14:15</a:t>
                      </a:r>
                      <a:endParaRPr sz="7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14:30 - 15:15</a:t>
                      </a:r>
                      <a:endParaRPr sz="7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15:30 - 16:15</a:t>
                      </a:r>
                      <a:endParaRPr sz="700">
                        <a:solidFill>
                          <a:schemeClr val="dk2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0" name="Google Shape;730;p50"/>
          <p:cNvGrpSpPr/>
          <p:nvPr/>
        </p:nvGrpSpPr>
        <p:grpSpPr>
          <a:xfrm>
            <a:off x="1063545" y="422362"/>
            <a:ext cx="302266" cy="382273"/>
            <a:chOff x="584925" y="238125"/>
            <a:chExt cx="415200" cy="525100"/>
          </a:xfrm>
        </p:grpSpPr>
        <p:sp>
          <p:nvSpPr>
            <p:cNvPr id="731" name="Google Shape;731;p50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50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50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50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50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50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7" name="Google Shape;737;p50"/>
          <p:cNvGrpSpPr/>
          <p:nvPr/>
        </p:nvGrpSpPr>
        <p:grpSpPr>
          <a:xfrm>
            <a:off x="1543589" y="477908"/>
            <a:ext cx="323614" cy="269396"/>
            <a:chOff x="1244325" y="314425"/>
            <a:chExt cx="444525" cy="370050"/>
          </a:xfrm>
        </p:grpSpPr>
        <p:sp>
          <p:nvSpPr>
            <p:cNvPr id="738" name="Google Shape;738;p50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50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0" name="Google Shape;740;p50"/>
          <p:cNvGrpSpPr/>
          <p:nvPr/>
        </p:nvGrpSpPr>
        <p:grpSpPr>
          <a:xfrm>
            <a:off x="2041431" y="476580"/>
            <a:ext cx="309400" cy="272054"/>
            <a:chOff x="1928175" y="312600"/>
            <a:chExt cx="425000" cy="373700"/>
          </a:xfrm>
        </p:grpSpPr>
        <p:sp>
          <p:nvSpPr>
            <p:cNvPr id="741" name="Google Shape;741;p50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50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3" name="Google Shape;743;p50"/>
          <p:cNvSpPr/>
          <p:nvPr/>
        </p:nvSpPr>
        <p:spPr>
          <a:xfrm>
            <a:off x="2560122" y="466801"/>
            <a:ext cx="253380" cy="29160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0"/>
          <p:cNvSpPr/>
          <p:nvPr/>
        </p:nvSpPr>
        <p:spPr>
          <a:xfrm>
            <a:off x="3068163" y="467693"/>
            <a:ext cx="218728" cy="289817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5" name="Google Shape;745;p50"/>
          <p:cNvGrpSpPr/>
          <p:nvPr/>
        </p:nvGrpSpPr>
        <p:grpSpPr>
          <a:xfrm>
            <a:off x="3490497" y="462365"/>
            <a:ext cx="355628" cy="300500"/>
            <a:chOff x="3918650" y="293075"/>
            <a:chExt cx="488500" cy="412775"/>
          </a:xfrm>
        </p:grpSpPr>
        <p:sp>
          <p:nvSpPr>
            <p:cNvPr id="746" name="Google Shape;746;p50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50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50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9" name="Google Shape;749;p50"/>
          <p:cNvGrpSpPr/>
          <p:nvPr/>
        </p:nvGrpSpPr>
        <p:grpSpPr>
          <a:xfrm>
            <a:off x="4012783" y="439688"/>
            <a:ext cx="292510" cy="345836"/>
            <a:chOff x="4636075" y="261925"/>
            <a:chExt cx="401800" cy="475050"/>
          </a:xfrm>
        </p:grpSpPr>
        <p:sp>
          <p:nvSpPr>
            <p:cNvPr id="750" name="Google Shape;750;p50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50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50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50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4" name="Google Shape;754;p50"/>
          <p:cNvSpPr/>
          <p:nvPr/>
        </p:nvSpPr>
        <p:spPr>
          <a:xfrm>
            <a:off x="4482088" y="466346"/>
            <a:ext cx="335171" cy="292510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5" name="Google Shape;755;p50"/>
          <p:cNvGrpSpPr/>
          <p:nvPr/>
        </p:nvGrpSpPr>
        <p:grpSpPr>
          <a:xfrm>
            <a:off x="4993799" y="468590"/>
            <a:ext cx="293384" cy="287596"/>
            <a:chOff x="5983625" y="301625"/>
            <a:chExt cx="403000" cy="395050"/>
          </a:xfrm>
        </p:grpSpPr>
        <p:sp>
          <p:nvSpPr>
            <p:cNvPr id="756" name="Google Shape;756;p50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50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50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50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50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50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50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50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50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50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50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50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50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50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50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50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50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50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50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50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6" name="Google Shape;776;p50"/>
          <p:cNvGrpSpPr/>
          <p:nvPr/>
        </p:nvGrpSpPr>
        <p:grpSpPr>
          <a:xfrm>
            <a:off x="5486746" y="466351"/>
            <a:ext cx="288943" cy="288506"/>
            <a:chOff x="6660750" y="298550"/>
            <a:chExt cx="396900" cy="396300"/>
          </a:xfrm>
        </p:grpSpPr>
        <p:sp>
          <p:nvSpPr>
            <p:cNvPr id="777" name="Google Shape;777;p50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50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9" name="Google Shape;779;p50"/>
          <p:cNvGrpSpPr/>
          <p:nvPr/>
        </p:nvGrpSpPr>
        <p:grpSpPr>
          <a:xfrm>
            <a:off x="1063545" y="920641"/>
            <a:ext cx="302266" cy="365838"/>
            <a:chOff x="584925" y="922575"/>
            <a:chExt cx="415200" cy="502525"/>
          </a:xfrm>
        </p:grpSpPr>
        <p:sp>
          <p:nvSpPr>
            <p:cNvPr id="780" name="Google Shape;780;p50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50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50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3" name="Google Shape;783;p50"/>
          <p:cNvGrpSpPr/>
          <p:nvPr/>
        </p:nvGrpSpPr>
        <p:grpSpPr>
          <a:xfrm>
            <a:off x="1545372" y="912197"/>
            <a:ext cx="320065" cy="381399"/>
            <a:chOff x="1246775" y="910975"/>
            <a:chExt cx="439650" cy="523900"/>
          </a:xfrm>
        </p:grpSpPr>
        <p:sp>
          <p:nvSpPr>
            <p:cNvPr id="784" name="Google Shape;784;p50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50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50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7" name="Google Shape;787;p50"/>
          <p:cNvGrpSpPr/>
          <p:nvPr/>
        </p:nvGrpSpPr>
        <p:grpSpPr>
          <a:xfrm>
            <a:off x="2040103" y="973530"/>
            <a:ext cx="312057" cy="259605"/>
            <a:chOff x="1926350" y="995225"/>
            <a:chExt cx="428650" cy="356600"/>
          </a:xfrm>
        </p:grpSpPr>
        <p:sp>
          <p:nvSpPr>
            <p:cNvPr id="788" name="Google Shape;788;p50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50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50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50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2" name="Google Shape;792;p50"/>
          <p:cNvSpPr/>
          <p:nvPr/>
        </p:nvSpPr>
        <p:spPr>
          <a:xfrm>
            <a:off x="2534333" y="951729"/>
            <a:ext cx="304959" cy="303176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50"/>
          <p:cNvSpPr/>
          <p:nvPr/>
        </p:nvSpPr>
        <p:spPr>
          <a:xfrm>
            <a:off x="3025503" y="966853"/>
            <a:ext cx="304049" cy="272945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50"/>
          <p:cNvSpPr/>
          <p:nvPr/>
        </p:nvSpPr>
        <p:spPr>
          <a:xfrm>
            <a:off x="3520659" y="969073"/>
            <a:ext cx="295168" cy="268486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50"/>
          <p:cNvSpPr/>
          <p:nvPr/>
        </p:nvSpPr>
        <p:spPr>
          <a:xfrm>
            <a:off x="4021147" y="971730"/>
            <a:ext cx="275621" cy="26317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6" name="Google Shape;796;p50"/>
          <p:cNvGrpSpPr/>
          <p:nvPr/>
        </p:nvGrpSpPr>
        <p:grpSpPr>
          <a:xfrm>
            <a:off x="4497740" y="953984"/>
            <a:ext cx="304049" cy="304486"/>
            <a:chOff x="5302225" y="968375"/>
            <a:chExt cx="417650" cy="418250"/>
          </a:xfrm>
        </p:grpSpPr>
        <p:sp>
          <p:nvSpPr>
            <p:cNvPr id="797" name="Google Shape;797;p50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50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9" name="Google Shape;799;p50"/>
          <p:cNvGrpSpPr/>
          <p:nvPr/>
        </p:nvGrpSpPr>
        <p:grpSpPr>
          <a:xfrm>
            <a:off x="4952012" y="919750"/>
            <a:ext cx="376958" cy="367167"/>
            <a:chOff x="5926225" y="921350"/>
            <a:chExt cx="517800" cy="504350"/>
          </a:xfrm>
        </p:grpSpPr>
        <p:sp>
          <p:nvSpPr>
            <p:cNvPr id="800" name="Google Shape;800;p5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5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2" name="Google Shape;802;p50"/>
          <p:cNvGrpSpPr/>
          <p:nvPr/>
        </p:nvGrpSpPr>
        <p:grpSpPr>
          <a:xfrm>
            <a:off x="5455187" y="926866"/>
            <a:ext cx="352061" cy="352953"/>
            <a:chOff x="6617400" y="931125"/>
            <a:chExt cx="483600" cy="484825"/>
          </a:xfrm>
        </p:grpSpPr>
        <p:sp>
          <p:nvSpPr>
            <p:cNvPr id="803" name="Google Shape;803;p50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50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5" name="Google Shape;805;p50"/>
          <p:cNvGrpSpPr/>
          <p:nvPr/>
        </p:nvGrpSpPr>
        <p:grpSpPr>
          <a:xfrm>
            <a:off x="1044872" y="1474922"/>
            <a:ext cx="339612" cy="238274"/>
            <a:chOff x="559275" y="1683950"/>
            <a:chExt cx="466500" cy="327300"/>
          </a:xfrm>
        </p:grpSpPr>
        <p:sp>
          <p:nvSpPr>
            <p:cNvPr id="806" name="Google Shape;806;p50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50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8" name="Google Shape;808;p50"/>
          <p:cNvGrpSpPr/>
          <p:nvPr/>
        </p:nvGrpSpPr>
        <p:grpSpPr>
          <a:xfrm>
            <a:off x="1535599" y="1427821"/>
            <a:ext cx="339612" cy="332496"/>
            <a:chOff x="1233350" y="1619250"/>
            <a:chExt cx="466500" cy="456725"/>
          </a:xfrm>
        </p:grpSpPr>
        <p:sp>
          <p:nvSpPr>
            <p:cNvPr id="809" name="Google Shape;809;p50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50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50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50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3" name="Google Shape;813;p50"/>
          <p:cNvGrpSpPr/>
          <p:nvPr/>
        </p:nvGrpSpPr>
        <p:grpSpPr>
          <a:xfrm>
            <a:off x="2036991" y="1434919"/>
            <a:ext cx="318282" cy="318282"/>
            <a:chOff x="1922075" y="1629000"/>
            <a:chExt cx="437200" cy="437200"/>
          </a:xfrm>
        </p:grpSpPr>
        <p:sp>
          <p:nvSpPr>
            <p:cNvPr id="814" name="Google Shape;814;p50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50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6" name="Google Shape;816;p50"/>
          <p:cNvGrpSpPr/>
          <p:nvPr/>
        </p:nvGrpSpPr>
        <p:grpSpPr>
          <a:xfrm>
            <a:off x="2526389" y="1433590"/>
            <a:ext cx="320939" cy="320939"/>
            <a:chOff x="2594325" y="1627175"/>
            <a:chExt cx="440850" cy="440850"/>
          </a:xfrm>
        </p:grpSpPr>
        <p:sp>
          <p:nvSpPr>
            <p:cNvPr id="817" name="Google Shape;817;p50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50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50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0" name="Google Shape;820;p50"/>
          <p:cNvSpPr/>
          <p:nvPr/>
        </p:nvSpPr>
        <p:spPr>
          <a:xfrm>
            <a:off x="3031272" y="1447795"/>
            <a:ext cx="292510" cy="292492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1" name="Google Shape;821;p50"/>
          <p:cNvGrpSpPr/>
          <p:nvPr/>
        </p:nvGrpSpPr>
        <p:grpSpPr>
          <a:xfrm>
            <a:off x="3538072" y="1895584"/>
            <a:ext cx="260478" cy="368950"/>
            <a:chOff x="3984000" y="1594200"/>
            <a:chExt cx="357800" cy="506800"/>
          </a:xfrm>
        </p:grpSpPr>
        <p:sp>
          <p:nvSpPr>
            <p:cNvPr id="822" name="Google Shape;822;p50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50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4" name="Google Shape;824;p50"/>
          <p:cNvGrpSpPr/>
          <p:nvPr/>
        </p:nvGrpSpPr>
        <p:grpSpPr>
          <a:xfrm>
            <a:off x="3987448" y="1488700"/>
            <a:ext cx="343179" cy="210720"/>
            <a:chOff x="4601275" y="1702875"/>
            <a:chExt cx="471400" cy="289450"/>
          </a:xfrm>
        </p:grpSpPr>
        <p:sp>
          <p:nvSpPr>
            <p:cNvPr id="825" name="Google Shape;825;p50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50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50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50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50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0" name="Google Shape;830;p50"/>
          <p:cNvGrpSpPr/>
          <p:nvPr/>
        </p:nvGrpSpPr>
        <p:grpSpPr>
          <a:xfrm>
            <a:off x="4494628" y="1437139"/>
            <a:ext cx="310274" cy="313841"/>
            <a:chOff x="5297950" y="1632050"/>
            <a:chExt cx="426200" cy="431100"/>
          </a:xfrm>
        </p:grpSpPr>
        <p:sp>
          <p:nvSpPr>
            <p:cNvPr id="831" name="Google Shape;831;p50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50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3" name="Google Shape;833;p50"/>
          <p:cNvGrpSpPr/>
          <p:nvPr/>
        </p:nvGrpSpPr>
        <p:grpSpPr>
          <a:xfrm>
            <a:off x="4984462" y="1427821"/>
            <a:ext cx="312057" cy="332496"/>
            <a:chOff x="5970800" y="1619250"/>
            <a:chExt cx="428650" cy="456725"/>
          </a:xfrm>
        </p:grpSpPr>
        <p:sp>
          <p:nvSpPr>
            <p:cNvPr id="834" name="Google Shape;834;p50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50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50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50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50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9" name="Google Shape;839;p50"/>
          <p:cNvGrpSpPr/>
          <p:nvPr/>
        </p:nvGrpSpPr>
        <p:grpSpPr>
          <a:xfrm>
            <a:off x="5460975" y="1423817"/>
            <a:ext cx="349822" cy="319155"/>
            <a:chOff x="6625350" y="1613750"/>
            <a:chExt cx="480525" cy="438400"/>
          </a:xfrm>
        </p:grpSpPr>
        <p:sp>
          <p:nvSpPr>
            <p:cNvPr id="840" name="Google Shape;840;p50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50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50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50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50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5" name="Google Shape;845;p50"/>
          <p:cNvGrpSpPr/>
          <p:nvPr/>
        </p:nvGrpSpPr>
        <p:grpSpPr>
          <a:xfrm>
            <a:off x="1082655" y="1942990"/>
            <a:ext cx="264046" cy="283611"/>
            <a:chOff x="611175" y="2326900"/>
            <a:chExt cx="362700" cy="389575"/>
          </a:xfrm>
        </p:grpSpPr>
        <p:sp>
          <p:nvSpPr>
            <p:cNvPr id="846" name="Google Shape;846;p50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50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50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50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0" name="Google Shape;850;p50"/>
          <p:cNvSpPr/>
          <p:nvPr/>
        </p:nvSpPr>
        <p:spPr>
          <a:xfrm>
            <a:off x="1566244" y="1945608"/>
            <a:ext cx="278278" cy="278278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50"/>
          <p:cNvSpPr/>
          <p:nvPr/>
        </p:nvSpPr>
        <p:spPr>
          <a:xfrm>
            <a:off x="2056959" y="1945608"/>
            <a:ext cx="278278" cy="278278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50"/>
          <p:cNvSpPr/>
          <p:nvPr/>
        </p:nvSpPr>
        <p:spPr>
          <a:xfrm>
            <a:off x="2547674" y="1945608"/>
            <a:ext cx="278278" cy="278278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3" name="Google Shape;853;p50"/>
          <p:cNvGrpSpPr/>
          <p:nvPr/>
        </p:nvGrpSpPr>
        <p:grpSpPr>
          <a:xfrm>
            <a:off x="3103347" y="1897654"/>
            <a:ext cx="148476" cy="370734"/>
            <a:chOff x="3386850" y="2264625"/>
            <a:chExt cx="203950" cy="509250"/>
          </a:xfrm>
        </p:grpSpPr>
        <p:sp>
          <p:nvSpPr>
            <p:cNvPr id="854" name="Google Shape;854;p50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50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6" name="Google Shape;856;p50"/>
          <p:cNvGrpSpPr/>
          <p:nvPr/>
        </p:nvGrpSpPr>
        <p:grpSpPr>
          <a:xfrm>
            <a:off x="4098141" y="1944773"/>
            <a:ext cx="121794" cy="276494"/>
            <a:chOff x="4753325" y="2329350"/>
            <a:chExt cx="167300" cy="379800"/>
          </a:xfrm>
        </p:grpSpPr>
        <p:sp>
          <p:nvSpPr>
            <p:cNvPr id="857" name="Google Shape;857;p50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50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9" name="Google Shape;859;p50"/>
          <p:cNvGrpSpPr/>
          <p:nvPr/>
        </p:nvGrpSpPr>
        <p:grpSpPr>
          <a:xfrm>
            <a:off x="3605175" y="1899419"/>
            <a:ext cx="126272" cy="367185"/>
            <a:chOff x="4076175" y="2267050"/>
            <a:chExt cx="173450" cy="504375"/>
          </a:xfrm>
        </p:grpSpPr>
        <p:sp>
          <p:nvSpPr>
            <p:cNvPr id="860" name="Google Shape;860;p50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50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2" name="Google Shape;862;p50"/>
          <p:cNvSpPr/>
          <p:nvPr/>
        </p:nvSpPr>
        <p:spPr>
          <a:xfrm>
            <a:off x="4510534" y="1938056"/>
            <a:ext cx="278278" cy="293384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3" name="Google Shape;863;p50"/>
          <p:cNvGrpSpPr/>
          <p:nvPr/>
        </p:nvGrpSpPr>
        <p:grpSpPr>
          <a:xfrm>
            <a:off x="4987575" y="1943427"/>
            <a:ext cx="305833" cy="282719"/>
            <a:chOff x="5975075" y="2327500"/>
            <a:chExt cx="420100" cy="388350"/>
          </a:xfrm>
        </p:grpSpPr>
        <p:sp>
          <p:nvSpPr>
            <p:cNvPr id="864" name="Google Shape;864;p50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50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6" name="Google Shape;866;p50"/>
          <p:cNvGrpSpPr/>
          <p:nvPr/>
        </p:nvGrpSpPr>
        <p:grpSpPr>
          <a:xfrm>
            <a:off x="5537415" y="1934982"/>
            <a:ext cx="187606" cy="305833"/>
            <a:chOff x="6730350" y="2315900"/>
            <a:chExt cx="257700" cy="420100"/>
          </a:xfrm>
        </p:grpSpPr>
        <p:sp>
          <p:nvSpPr>
            <p:cNvPr id="867" name="Google Shape;867;p50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50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50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50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50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2" name="Google Shape;872;p50"/>
          <p:cNvGrpSpPr/>
          <p:nvPr/>
        </p:nvGrpSpPr>
        <p:grpSpPr>
          <a:xfrm>
            <a:off x="1167103" y="2402158"/>
            <a:ext cx="95150" cy="346728"/>
            <a:chOff x="727175" y="2957625"/>
            <a:chExt cx="130700" cy="476275"/>
          </a:xfrm>
        </p:grpSpPr>
        <p:sp>
          <p:nvSpPr>
            <p:cNvPr id="873" name="Google Shape;873;p50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50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5" name="Google Shape;875;p50"/>
          <p:cNvSpPr/>
          <p:nvPr/>
        </p:nvSpPr>
        <p:spPr>
          <a:xfrm>
            <a:off x="2050298" y="2388332"/>
            <a:ext cx="291600" cy="374283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50"/>
          <p:cNvSpPr/>
          <p:nvPr/>
        </p:nvSpPr>
        <p:spPr>
          <a:xfrm>
            <a:off x="1597365" y="2388332"/>
            <a:ext cx="216034" cy="374283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7" name="Google Shape;877;p50"/>
          <p:cNvGrpSpPr/>
          <p:nvPr/>
        </p:nvGrpSpPr>
        <p:grpSpPr>
          <a:xfrm>
            <a:off x="2518381" y="2413260"/>
            <a:ext cx="336955" cy="324506"/>
            <a:chOff x="2583325" y="2972875"/>
            <a:chExt cx="462850" cy="445750"/>
          </a:xfrm>
        </p:grpSpPr>
        <p:sp>
          <p:nvSpPr>
            <p:cNvPr id="878" name="Google Shape;878;p50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50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0" name="Google Shape;880;p50"/>
          <p:cNvGrpSpPr/>
          <p:nvPr/>
        </p:nvGrpSpPr>
        <p:grpSpPr>
          <a:xfrm>
            <a:off x="2997550" y="2461726"/>
            <a:ext cx="360069" cy="227591"/>
            <a:chOff x="3241525" y="3039450"/>
            <a:chExt cx="494600" cy="312625"/>
          </a:xfrm>
        </p:grpSpPr>
        <p:sp>
          <p:nvSpPr>
            <p:cNvPr id="881" name="Google Shape;881;p50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50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3" name="Google Shape;883;p50"/>
          <p:cNvSpPr/>
          <p:nvPr/>
        </p:nvSpPr>
        <p:spPr>
          <a:xfrm>
            <a:off x="4004258" y="2420781"/>
            <a:ext cx="309400" cy="309382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4" name="Google Shape;884;p50"/>
          <p:cNvGrpSpPr/>
          <p:nvPr/>
        </p:nvGrpSpPr>
        <p:grpSpPr>
          <a:xfrm>
            <a:off x="4463506" y="2437720"/>
            <a:ext cx="372518" cy="275603"/>
            <a:chOff x="5255200" y="3006475"/>
            <a:chExt cx="511700" cy="378575"/>
          </a:xfrm>
        </p:grpSpPr>
        <p:sp>
          <p:nvSpPr>
            <p:cNvPr id="885" name="Google Shape;885;p50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50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7" name="Google Shape;887;p50"/>
          <p:cNvGrpSpPr/>
          <p:nvPr/>
        </p:nvGrpSpPr>
        <p:grpSpPr>
          <a:xfrm>
            <a:off x="3517615" y="2421723"/>
            <a:ext cx="301392" cy="307598"/>
            <a:chOff x="3955900" y="2984500"/>
            <a:chExt cx="414000" cy="422525"/>
          </a:xfrm>
        </p:grpSpPr>
        <p:sp>
          <p:nvSpPr>
            <p:cNvPr id="888" name="Google Shape;888;p50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50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50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1" name="Google Shape;891;p50"/>
          <p:cNvSpPr/>
          <p:nvPr/>
        </p:nvSpPr>
        <p:spPr>
          <a:xfrm>
            <a:off x="1047975" y="2933719"/>
            <a:ext cx="336937" cy="264937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50"/>
          <p:cNvSpPr/>
          <p:nvPr/>
        </p:nvSpPr>
        <p:spPr>
          <a:xfrm>
            <a:off x="5023033" y="2406549"/>
            <a:ext cx="234707" cy="33784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3" name="Google Shape;893;p50"/>
          <p:cNvGrpSpPr/>
          <p:nvPr/>
        </p:nvGrpSpPr>
        <p:grpSpPr>
          <a:xfrm>
            <a:off x="5516084" y="2417264"/>
            <a:ext cx="230266" cy="327181"/>
            <a:chOff x="6701050" y="2978375"/>
            <a:chExt cx="316300" cy="449425"/>
          </a:xfrm>
        </p:grpSpPr>
        <p:sp>
          <p:nvSpPr>
            <p:cNvPr id="894" name="Google Shape;894;p50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50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6" name="Google Shape;896;p50"/>
          <p:cNvGrpSpPr/>
          <p:nvPr/>
        </p:nvGrpSpPr>
        <p:grpSpPr>
          <a:xfrm>
            <a:off x="1541368" y="2956002"/>
            <a:ext cx="328073" cy="220493"/>
            <a:chOff x="1241275" y="3718400"/>
            <a:chExt cx="450650" cy="302875"/>
          </a:xfrm>
        </p:grpSpPr>
        <p:sp>
          <p:nvSpPr>
            <p:cNvPr id="897" name="Google Shape;897;p50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50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50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50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1" name="Google Shape;901;p50"/>
          <p:cNvGrpSpPr/>
          <p:nvPr/>
        </p:nvGrpSpPr>
        <p:grpSpPr>
          <a:xfrm>
            <a:off x="2036554" y="2939112"/>
            <a:ext cx="319155" cy="254709"/>
            <a:chOff x="1921475" y="3695200"/>
            <a:chExt cx="438400" cy="349875"/>
          </a:xfrm>
        </p:grpSpPr>
        <p:sp>
          <p:nvSpPr>
            <p:cNvPr id="902" name="Google Shape;902;p50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50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50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5" name="Google Shape;905;p50"/>
          <p:cNvGrpSpPr/>
          <p:nvPr/>
        </p:nvGrpSpPr>
        <p:grpSpPr>
          <a:xfrm>
            <a:off x="2530393" y="2935108"/>
            <a:ext cx="312931" cy="262280"/>
            <a:chOff x="2599825" y="3689700"/>
            <a:chExt cx="429850" cy="360275"/>
          </a:xfrm>
        </p:grpSpPr>
        <p:sp>
          <p:nvSpPr>
            <p:cNvPr id="906" name="Google Shape;906;p50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50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8" name="Google Shape;908;p50"/>
          <p:cNvGrpSpPr/>
          <p:nvPr/>
        </p:nvGrpSpPr>
        <p:grpSpPr>
          <a:xfrm>
            <a:off x="3036225" y="2907990"/>
            <a:ext cx="282719" cy="295168"/>
            <a:chOff x="3294650" y="3652450"/>
            <a:chExt cx="388350" cy="405450"/>
          </a:xfrm>
        </p:grpSpPr>
        <p:sp>
          <p:nvSpPr>
            <p:cNvPr id="909" name="Google Shape;909;p50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50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50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2" name="Google Shape;912;p50"/>
          <p:cNvGrpSpPr/>
          <p:nvPr/>
        </p:nvGrpSpPr>
        <p:grpSpPr>
          <a:xfrm>
            <a:off x="3503401" y="2945337"/>
            <a:ext cx="329820" cy="241823"/>
            <a:chOff x="3936375" y="3703750"/>
            <a:chExt cx="453050" cy="332175"/>
          </a:xfrm>
        </p:grpSpPr>
        <p:sp>
          <p:nvSpPr>
            <p:cNvPr id="913" name="Google Shape;913;p50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50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50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50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50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8" name="Google Shape;918;p50"/>
          <p:cNvGrpSpPr/>
          <p:nvPr/>
        </p:nvGrpSpPr>
        <p:grpSpPr>
          <a:xfrm>
            <a:off x="3994128" y="2945337"/>
            <a:ext cx="329820" cy="241823"/>
            <a:chOff x="4610450" y="3703750"/>
            <a:chExt cx="453050" cy="332175"/>
          </a:xfrm>
        </p:grpSpPr>
        <p:sp>
          <p:nvSpPr>
            <p:cNvPr id="919" name="Google Shape;919;p50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50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1" name="Google Shape;921;p50"/>
          <p:cNvGrpSpPr/>
          <p:nvPr/>
        </p:nvGrpSpPr>
        <p:grpSpPr>
          <a:xfrm>
            <a:off x="4496411" y="2920894"/>
            <a:ext cx="306706" cy="290709"/>
            <a:chOff x="5300400" y="3670175"/>
            <a:chExt cx="421300" cy="399325"/>
          </a:xfrm>
        </p:grpSpPr>
        <p:sp>
          <p:nvSpPr>
            <p:cNvPr id="922" name="Google Shape;922;p50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50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50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50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50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7" name="Google Shape;927;p50"/>
          <p:cNvSpPr/>
          <p:nvPr/>
        </p:nvSpPr>
        <p:spPr>
          <a:xfrm>
            <a:off x="4969690" y="2895499"/>
            <a:ext cx="341396" cy="341377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8" name="Google Shape;928;p50"/>
          <p:cNvGrpSpPr/>
          <p:nvPr/>
        </p:nvGrpSpPr>
        <p:grpSpPr>
          <a:xfrm>
            <a:off x="5482305" y="2917327"/>
            <a:ext cx="297825" cy="297843"/>
            <a:chOff x="6654650" y="3665275"/>
            <a:chExt cx="409100" cy="409125"/>
          </a:xfrm>
        </p:grpSpPr>
        <p:sp>
          <p:nvSpPr>
            <p:cNvPr id="929" name="Google Shape;929;p5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5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1" name="Google Shape;931;p50"/>
          <p:cNvGrpSpPr/>
          <p:nvPr/>
        </p:nvGrpSpPr>
        <p:grpSpPr>
          <a:xfrm>
            <a:off x="1053317" y="3395605"/>
            <a:ext cx="322722" cy="322741"/>
            <a:chOff x="570875" y="4322250"/>
            <a:chExt cx="443300" cy="443325"/>
          </a:xfrm>
        </p:grpSpPr>
        <p:sp>
          <p:nvSpPr>
            <p:cNvPr id="932" name="Google Shape;932;p5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5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5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5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6" name="Google Shape;936;p50"/>
          <p:cNvSpPr/>
          <p:nvPr/>
        </p:nvSpPr>
        <p:spPr>
          <a:xfrm>
            <a:off x="1530682" y="3458212"/>
            <a:ext cx="349404" cy="197379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7" name="Google Shape;937;p50"/>
          <p:cNvGrpSpPr/>
          <p:nvPr/>
        </p:nvGrpSpPr>
        <p:grpSpPr>
          <a:xfrm>
            <a:off x="2078778" y="3371617"/>
            <a:ext cx="234707" cy="370716"/>
            <a:chOff x="1979475" y="4289300"/>
            <a:chExt cx="322400" cy="509225"/>
          </a:xfrm>
        </p:grpSpPr>
        <p:sp>
          <p:nvSpPr>
            <p:cNvPr id="938" name="Google Shape;938;p50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50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50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1" name="Google Shape;941;p50"/>
          <p:cNvGrpSpPr/>
          <p:nvPr/>
        </p:nvGrpSpPr>
        <p:grpSpPr>
          <a:xfrm>
            <a:off x="2548611" y="3376495"/>
            <a:ext cx="276931" cy="360961"/>
            <a:chOff x="2624850" y="4296000"/>
            <a:chExt cx="380400" cy="495825"/>
          </a:xfrm>
        </p:grpSpPr>
        <p:sp>
          <p:nvSpPr>
            <p:cNvPr id="942" name="Google Shape;942;p50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0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50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5" name="Google Shape;945;p50"/>
          <p:cNvSpPr/>
          <p:nvPr/>
        </p:nvSpPr>
        <p:spPr>
          <a:xfrm>
            <a:off x="3520222" y="3408873"/>
            <a:ext cx="296041" cy="29605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50"/>
          <p:cNvSpPr/>
          <p:nvPr/>
        </p:nvSpPr>
        <p:spPr>
          <a:xfrm>
            <a:off x="3029507" y="3427546"/>
            <a:ext cx="296041" cy="258713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50"/>
          <p:cNvSpPr/>
          <p:nvPr/>
        </p:nvSpPr>
        <p:spPr>
          <a:xfrm>
            <a:off x="4009590" y="3407545"/>
            <a:ext cx="298735" cy="298717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8" name="Google Shape;948;p50"/>
          <p:cNvGrpSpPr/>
          <p:nvPr/>
        </p:nvGrpSpPr>
        <p:grpSpPr>
          <a:xfrm>
            <a:off x="4478630" y="3412057"/>
            <a:ext cx="342269" cy="289835"/>
            <a:chOff x="5275975" y="4344850"/>
            <a:chExt cx="470150" cy="398125"/>
          </a:xfrm>
        </p:grpSpPr>
        <p:sp>
          <p:nvSpPr>
            <p:cNvPr id="949" name="Google Shape;949;p50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50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50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2" name="Google Shape;952;p50"/>
          <p:cNvSpPr/>
          <p:nvPr/>
        </p:nvSpPr>
        <p:spPr>
          <a:xfrm>
            <a:off x="4986579" y="3403104"/>
            <a:ext cx="307616" cy="307598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3" name="Google Shape;953;p50"/>
          <p:cNvGrpSpPr/>
          <p:nvPr/>
        </p:nvGrpSpPr>
        <p:grpSpPr>
          <a:xfrm>
            <a:off x="5473405" y="3388507"/>
            <a:ext cx="315624" cy="336937"/>
            <a:chOff x="6642425" y="4312500"/>
            <a:chExt cx="433550" cy="462825"/>
          </a:xfrm>
        </p:grpSpPr>
        <p:sp>
          <p:nvSpPr>
            <p:cNvPr id="954" name="Google Shape;954;p50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50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50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7" name="Google Shape;957;p50"/>
          <p:cNvSpPr/>
          <p:nvPr/>
        </p:nvSpPr>
        <p:spPr>
          <a:xfrm>
            <a:off x="1011976" y="3928034"/>
            <a:ext cx="405387" cy="239166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8" name="Google Shape;958;p50"/>
          <p:cNvGrpSpPr/>
          <p:nvPr/>
        </p:nvGrpSpPr>
        <p:grpSpPr>
          <a:xfrm>
            <a:off x="1543589" y="3888570"/>
            <a:ext cx="323614" cy="318282"/>
            <a:chOff x="1244325" y="4999400"/>
            <a:chExt cx="444525" cy="437200"/>
          </a:xfrm>
        </p:grpSpPr>
        <p:sp>
          <p:nvSpPr>
            <p:cNvPr id="959" name="Google Shape;959;p50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50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50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50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50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4" name="Google Shape;964;p50"/>
          <p:cNvGrpSpPr/>
          <p:nvPr/>
        </p:nvGrpSpPr>
        <p:grpSpPr>
          <a:xfrm>
            <a:off x="2063217" y="3878341"/>
            <a:ext cx="265829" cy="338720"/>
            <a:chOff x="1958100" y="4985350"/>
            <a:chExt cx="365150" cy="465275"/>
          </a:xfrm>
        </p:grpSpPr>
        <p:sp>
          <p:nvSpPr>
            <p:cNvPr id="965" name="Google Shape;965;p50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50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50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8" name="Google Shape;968;p50"/>
          <p:cNvGrpSpPr/>
          <p:nvPr/>
        </p:nvGrpSpPr>
        <p:grpSpPr>
          <a:xfrm>
            <a:off x="2534378" y="3891227"/>
            <a:ext cx="304959" cy="313386"/>
            <a:chOff x="2605300" y="5003050"/>
            <a:chExt cx="418900" cy="430475"/>
          </a:xfrm>
        </p:grpSpPr>
        <p:sp>
          <p:nvSpPr>
            <p:cNvPr id="969" name="Google Shape;969;p50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50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50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2" name="Google Shape;972;p50"/>
          <p:cNvGrpSpPr/>
          <p:nvPr/>
        </p:nvGrpSpPr>
        <p:grpSpPr>
          <a:xfrm>
            <a:off x="2995330" y="3897906"/>
            <a:ext cx="364510" cy="299608"/>
            <a:chOff x="3238475" y="5012225"/>
            <a:chExt cx="500700" cy="411550"/>
          </a:xfrm>
        </p:grpSpPr>
        <p:sp>
          <p:nvSpPr>
            <p:cNvPr id="973" name="Google Shape;973;p50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50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50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50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50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8" name="Google Shape;978;p50"/>
          <p:cNvGrpSpPr/>
          <p:nvPr/>
        </p:nvGrpSpPr>
        <p:grpSpPr>
          <a:xfrm>
            <a:off x="3959002" y="3865893"/>
            <a:ext cx="400072" cy="363618"/>
            <a:chOff x="4562200" y="4968250"/>
            <a:chExt cx="549550" cy="499475"/>
          </a:xfrm>
        </p:grpSpPr>
        <p:sp>
          <p:nvSpPr>
            <p:cNvPr id="979" name="Google Shape;979;p50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50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50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50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50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4" name="Google Shape;984;p50"/>
          <p:cNvGrpSpPr/>
          <p:nvPr/>
        </p:nvGrpSpPr>
        <p:grpSpPr>
          <a:xfrm>
            <a:off x="3529627" y="3886349"/>
            <a:ext cx="277368" cy="322267"/>
            <a:chOff x="3972400" y="4996350"/>
            <a:chExt cx="381000" cy="442675"/>
          </a:xfrm>
        </p:grpSpPr>
        <p:sp>
          <p:nvSpPr>
            <p:cNvPr id="985" name="Google Shape;985;p50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50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7" name="Google Shape;987;p50"/>
          <p:cNvGrpSpPr/>
          <p:nvPr/>
        </p:nvGrpSpPr>
        <p:grpSpPr>
          <a:xfrm>
            <a:off x="4453295" y="3859231"/>
            <a:ext cx="392956" cy="376940"/>
            <a:chOff x="5241175" y="4959100"/>
            <a:chExt cx="539775" cy="517775"/>
          </a:xfrm>
        </p:grpSpPr>
        <p:sp>
          <p:nvSpPr>
            <p:cNvPr id="988" name="Google Shape;988;p50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50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50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50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50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50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4" name="Google Shape;994;p50"/>
          <p:cNvSpPr/>
          <p:nvPr/>
        </p:nvSpPr>
        <p:spPr>
          <a:xfrm>
            <a:off x="4967470" y="3952040"/>
            <a:ext cx="345836" cy="191155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5" name="Google Shape;995;p50"/>
          <p:cNvGrpSpPr/>
          <p:nvPr/>
        </p:nvGrpSpPr>
        <p:grpSpPr>
          <a:xfrm>
            <a:off x="5504527" y="3915233"/>
            <a:ext cx="252052" cy="289835"/>
            <a:chOff x="6685175" y="5036025"/>
            <a:chExt cx="346225" cy="398125"/>
          </a:xfrm>
        </p:grpSpPr>
        <p:sp>
          <p:nvSpPr>
            <p:cNvPr id="996" name="Google Shape;996;p50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50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50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50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50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1" name="Google Shape;1001;p50"/>
          <p:cNvGrpSpPr/>
          <p:nvPr/>
        </p:nvGrpSpPr>
        <p:grpSpPr>
          <a:xfrm>
            <a:off x="6131017" y="2563399"/>
            <a:ext cx="432570" cy="421334"/>
            <a:chOff x="5926225" y="921350"/>
            <a:chExt cx="517800" cy="504350"/>
          </a:xfrm>
        </p:grpSpPr>
        <p:sp>
          <p:nvSpPr>
            <p:cNvPr id="1002" name="Google Shape;1002;p5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1003" name="Google Shape;1003;p5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1004" name="Google Shape;1004;p50"/>
          <p:cNvSpPr/>
          <p:nvPr/>
        </p:nvSpPr>
        <p:spPr>
          <a:xfrm>
            <a:off x="6324938" y="27994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5" name="Google Shape;1005;p50"/>
          <p:cNvGrpSpPr/>
          <p:nvPr/>
        </p:nvGrpSpPr>
        <p:grpSpPr>
          <a:xfrm>
            <a:off x="7016005" y="2542779"/>
            <a:ext cx="432570" cy="421334"/>
            <a:chOff x="5926225" y="921350"/>
            <a:chExt cx="517800" cy="504350"/>
          </a:xfrm>
        </p:grpSpPr>
        <p:sp>
          <p:nvSpPr>
            <p:cNvPr id="1006" name="Google Shape;1006;p5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5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8" name="Google Shape;1008;p50"/>
          <p:cNvSpPr/>
          <p:nvPr/>
        </p:nvSpPr>
        <p:spPr>
          <a:xfrm>
            <a:off x="7438526" y="27788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9" name="Google Shape;1009;p50"/>
          <p:cNvGrpSpPr/>
          <p:nvPr/>
        </p:nvGrpSpPr>
        <p:grpSpPr>
          <a:xfrm>
            <a:off x="6131285" y="3291821"/>
            <a:ext cx="1075937" cy="1047989"/>
            <a:chOff x="5926225" y="921350"/>
            <a:chExt cx="517800" cy="504350"/>
          </a:xfrm>
        </p:grpSpPr>
        <p:sp>
          <p:nvSpPr>
            <p:cNvPr id="1010" name="Google Shape;1010;p5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FF66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5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FF66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2" name="Google Shape;1012;p50"/>
          <p:cNvSpPr/>
          <p:nvPr/>
        </p:nvSpPr>
        <p:spPr>
          <a:xfrm>
            <a:off x="6613598" y="38789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33CC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50"/>
          <p:cNvSpPr txBox="1"/>
          <p:nvPr/>
        </p:nvSpPr>
        <p:spPr>
          <a:xfrm>
            <a:off x="6019975" y="312075"/>
            <a:ext cx="18543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. 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This means that you can: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ind"/>
              <a:buChar char="●"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Resize them without losing quality.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ind"/>
              <a:buChar char="●"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Change fill color and opacity.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ind"/>
              <a:buChar char="●"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Change line color, width and style.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Isn’t that nice? :)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Examples: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014" name="Google Shape;1014;p50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1F30"/>
        </a:solidFill>
      </p:bgPr>
    </p:bg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9" name="Google Shape;1019;p51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020" name="Google Shape;1020;p51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51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51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51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51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51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6" name="Google Shape;1026;p51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027" name="Google Shape;1027;p51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51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51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51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1" name="Google Shape;1031;p51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032" name="Google Shape;1032;p51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1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51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5" name="Google Shape;1035;p51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036" name="Google Shape;1036;p51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51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51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51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51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1" name="Google Shape;1041;p51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42" name="Google Shape;1042;p51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51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51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5" name="Google Shape;1045;p51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046" name="Google Shape;1046;p51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51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51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51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0" name="Google Shape;1050;p51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51" name="Google Shape;1051;p51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51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51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51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51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6" name="Google Shape;1056;p51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57" name="Google Shape;1057;p51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51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51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51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51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1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3" name="Google Shape;1063;p51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064" name="Google Shape;1064;p51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51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6" name="Google Shape;1066;p51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067" name="Google Shape;1067;p51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51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51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0" name="Google Shape;1070;p51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071" name="Google Shape;1071;p51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51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51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51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51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51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7" name="Google Shape;1077;p51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78" name="Google Shape;1078;p51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1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1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51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1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3" name="Google Shape;1083;p51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084" name="Google Shape;1084;p51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51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51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7" name="Google Shape;1087;p51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088" name="Google Shape;1088;p51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89" name="Google Shape;1089;p51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0" name="Google Shape;1090;p51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1" name="Google Shape;1091;p51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2" name="Google Shape;1092;p51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3" name="Google Shape;1093;p51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4" name="Google Shape;1094;p51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51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1096;p51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7" name="Google Shape;1097;p51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51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99" name="Google Shape;1099;p51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51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51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51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51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51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5" name="Google Shape;1105;p51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106" name="Google Shape;1106;p51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51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51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51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0" name="Google Shape;1110;p51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111" name="Google Shape;1111;p51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1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1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51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51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6" name="Google Shape;1116;p51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117" name="Google Shape;1117;p51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1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51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51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51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1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3" name="Google Shape;1123;p51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124" name="Google Shape;1124;p51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51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51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51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8" name="Google Shape;1128;p51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129" name="Google Shape;1129;p51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51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51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1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3" name="Google Shape;1133;p51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134" name="Google Shape;1134;p51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1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1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1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51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9" name="Google Shape;1139;p51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40" name="Google Shape;1140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1" name="Google Shape;1141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2" name="Google Shape;1142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3" name="Google Shape;1143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4" name="Google Shape;1144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5" name="Google Shape;1145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6" name="Google Shape;1146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7" name="Google Shape;1147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8" name="Google Shape;1148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9" name="Google Shape;1149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50" name="Google Shape;1150;p51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51" name="Google Shape;1151;p51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51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51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54" name="Google Shape;1154;p51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55" name="Google Shape;1155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6" name="Google Shape;1156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7" name="Google Shape;1157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8" name="Google Shape;1158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1" name="Google Shape;1161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2" name="Google Shape;1162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3" name="Google Shape;1163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4" name="Google Shape;1164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65" name="Google Shape;1165;p51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166" name="Google Shape;1166;p51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1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1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1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70" name="Google Shape;1170;p51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71" name="Google Shape;1171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2" name="Google Shape;1172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3" name="Google Shape;1173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4" name="Google Shape;1174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5" name="Google Shape;1175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81" name="Google Shape;1181;p51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82" name="Google Shape;1182;p51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1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51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51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51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1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1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9" name="Google Shape;1189;p51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190" name="Google Shape;1190;p51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1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1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51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4" name="Google Shape;1194;p51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195" name="Google Shape;1195;p51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1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51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51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9" name="Google Shape;1199;p51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200" name="Google Shape;1200;p51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1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1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51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1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5" name="Google Shape;1205;p51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206" name="Google Shape;1206;p51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1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1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1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1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1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2" name="Google Shape;1212;p51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213" name="Google Shape;1213;p51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1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1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6" name="Google Shape;1216;p51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217" name="Google Shape;1217;p51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1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1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1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1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2" name="Google Shape;1222;p51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223" name="Google Shape;1223;p51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1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1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51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51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1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9" name="Google Shape;1229;p51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230" name="Google Shape;1230;p51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1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1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3" name="Google Shape;1233;p51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234" name="Google Shape;1234;p51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1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1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51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8" name="Google Shape;1238;p51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39" name="Google Shape;1239;p51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1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1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51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51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1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5" name="Google Shape;1245;p51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246" name="Google Shape;1246;p51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1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1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1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1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1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1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3" name="Google Shape;1253;p51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54" name="Google Shape;1254;p51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1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1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1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8" name="Google Shape;1258;p51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59" name="Google Shape;1259;p51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1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1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2" name="Google Shape;1262;p51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263" name="Google Shape;1263;p51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1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1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6" name="Google Shape;1266;p51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267" name="Google Shape;1267;p51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1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51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51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1" name="Google Shape;1271;p51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272" name="Google Shape;1272;p51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1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1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1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6" name="Google Shape;1276;p51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77" name="Google Shape;1277;p51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1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1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1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1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2" name="Google Shape;1282;p51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283" name="Google Shape;1283;p51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1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1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1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51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1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9" name="Google Shape;1289;p51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290" name="Google Shape;1290;p51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1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1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1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1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1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1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7" name="Google Shape;1297;p51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298" name="Google Shape;1298;p51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1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51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51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1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1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1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1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1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1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1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1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0" name="Google Shape;1310;p51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311" name="Google Shape;1311;p51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1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1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1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5" name="Google Shape;1315;p51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316" name="Google Shape;1316;p51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1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1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9" name="Google Shape;1319;p51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320" name="Google Shape;1320;p51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1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1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51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1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1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6" name="Google Shape;1326;p51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327" name="Google Shape;1327;p51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1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1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1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1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1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1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1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5" name="Google Shape;1335;p51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336" name="Google Shape;1336;p51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1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1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1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1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51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51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1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1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1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1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1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8" name="Google Shape;1348;p51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49" name="Google Shape;1349;p51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1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1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1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1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51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51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1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1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1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1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1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1" name="Google Shape;1361;p51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62" name="Google Shape;1362;p51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1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51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1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1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1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1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4" name="Google Shape;1374;p51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75" name="Google Shape;1375;p51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51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51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1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1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1" name="Google Shape;1381;p51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82" name="Google Shape;1382;p51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1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51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51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51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1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1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1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51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1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1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1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1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1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1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7" name="Google Shape;1397;p51"/>
          <p:cNvGrpSpPr/>
          <p:nvPr/>
        </p:nvGrpSpPr>
        <p:grpSpPr>
          <a:xfrm>
            <a:off x="1879183" y="4379878"/>
            <a:ext cx="445738" cy="442950"/>
            <a:chOff x="1879183" y="4379878"/>
            <a:chExt cx="445738" cy="442950"/>
          </a:xfrm>
        </p:grpSpPr>
        <p:sp>
          <p:nvSpPr>
            <p:cNvPr id="1398" name="Google Shape;1398;p51"/>
            <p:cNvSpPr/>
            <p:nvPr/>
          </p:nvSpPr>
          <p:spPr>
            <a:xfrm>
              <a:off x="1879183" y="4379878"/>
              <a:ext cx="445738" cy="303917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51"/>
            <p:cNvSpPr/>
            <p:nvPr/>
          </p:nvSpPr>
          <p:spPr>
            <a:xfrm>
              <a:off x="1879183" y="4683795"/>
              <a:ext cx="262365" cy="72893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51"/>
            <p:cNvSpPr/>
            <p:nvPr/>
          </p:nvSpPr>
          <p:spPr>
            <a:xfrm>
              <a:off x="1977511" y="4711043"/>
              <a:ext cx="164036" cy="45646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51"/>
            <p:cNvSpPr/>
            <p:nvPr/>
          </p:nvSpPr>
          <p:spPr>
            <a:xfrm>
              <a:off x="1977511" y="4756688"/>
              <a:ext cx="82019" cy="66140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2" name="Google Shape;1402;p51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403" name="Google Shape;1403;p51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04" name="Google Shape;1404;p51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5" name="Google Shape;1405;p51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406;p51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7" name="Google Shape;1407;p51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08" name="Google Shape;1408;p51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51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51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1" name="Google Shape;1411;p51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412" name="Google Shape;1412;p51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3" name="Google Shape;1413;p51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4" name="Google Shape;1414;p51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5" name="Google Shape;1415;p51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416" name="Google Shape;1416;p51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51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51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19" name="Google Shape;1419;p51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420" name="Google Shape;1420;p51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51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1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51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51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1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51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1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8" name="Google Shape;1428;p51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429" name="Google Shape;1429;p51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51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1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51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51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51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51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51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51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51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51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51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51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51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51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51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51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51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51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51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51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51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51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51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3" name="Google Shape;1453;p51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54" name="Google Shape;1454;p51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55" name="Google Shape;1455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6" name="Google Shape;1456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7" name="Google Shape;1457;p51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58" name="Google Shape;1458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9" name="Google Shape;1459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0" name="Google Shape;1460;p51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61" name="Google Shape;1461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462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63" name="Google Shape;1463;p51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464" name="Google Shape;1464;p51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52"/>
          <p:cNvSpPr txBox="1"/>
          <p:nvPr/>
        </p:nvSpPr>
        <p:spPr>
          <a:xfrm>
            <a:off x="1122550" y="761875"/>
            <a:ext cx="67728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Now you can use any emoji as an icon!</a:t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470" name="Google Shape;1470;p52"/>
          <p:cNvSpPr txBox="1"/>
          <p:nvPr/>
        </p:nvSpPr>
        <p:spPr>
          <a:xfrm>
            <a:off x="1085500" y="2221850"/>
            <a:ext cx="67728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FF0066"/>
                </a:highlight>
                <a:latin typeface="Hind"/>
                <a:ea typeface="Hind"/>
                <a:cs typeface="Hind"/>
                <a:sym typeface="Hind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FF0066"/>
              </a:highlight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471" name="Google Shape;1471;p52"/>
          <p:cNvSpPr txBox="1"/>
          <p:nvPr>
            <p:ph idx="12" type="sldNum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6" name="Google Shape;1476;p5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5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78" name="Google Shape;1478;p53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79" name="Google Shape;1479;p53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80" name="Google Shape;1480;p53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81" name="Google Shape;1481;p53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82" name="Google Shape;1482;p53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83" name="Google Shape;1483;p53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84" name="Google Shape;1484;p53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85" name="Google Shape;1485;p53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86" name="Google Shape;1486;p53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87" name="Google Shape;1487;p53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88" name="Google Shape;1488;p53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89" name="Google Shape;1489;p53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90" name="Google Shape;1490;p53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umaine">
  <a:themeElements>
    <a:clrScheme name="Custom 347">
      <a:dk1>
        <a:srgbClr val="FFFFFF"/>
      </a:dk1>
      <a:lt1>
        <a:srgbClr val="041F30"/>
      </a:lt1>
      <a:dk2>
        <a:srgbClr val="E3E7EC"/>
      </a:dk2>
      <a:lt2>
        <a:srgbClr val="5A6B85"/>
      </a:lt2>
      <a:accent1>
        <a:srgbClr val="6699FF"/>
      </a:accent1>
      <a:accent2>
        <a:srgbClr val="33CCFF"/>
      </a:accent2>
      <a:accent3>
        <a:srgbClr val="33CCCC"/>
      </a:accent3>
      <a:accent4>
        <a:srgbClr val="66FF33"/>
      </a:accent4>
      <a:accent5>
        <a:srgbClr val="FF0066"/>
      </a:accent5>
      <a:accent6>
        <a:srgbClr val="FF6600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