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01A26FF-25F0-4A55-B6BD-BB62B2269B1A}">
  <a:tblStyle styleId="{B01A26FF-25F0-4A55-B6BD-BB62B2269B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7368016-03FD-4C41-AD40-1A92965761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79e9a591f6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79e9a591f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79e9a591f6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79e9a591f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79e9a591f6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79e9a591f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79e9a591f6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79e9a591f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79e9a591f6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79e9a591f6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79e9a591f6_0_1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79e9a591f6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79e9a591f6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79e9a591f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79e9a591f6_0_2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79e9a591f6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79e9a591f6_0_2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79e9a591f6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79e9a591f6_0_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79e9a591f6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8509301c5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8509301c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5" name="Google Shape;1555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61de4ae0fb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61de4ae0fb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044100" y="0"/>
            <a:ext cx="6099900" cy="5143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679325" y="2753850"/>
            <a:ext cx="4903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3" name="Google Shape;13;p2"/>
          <p:cNvCxnSpPr/>
          <p:nvPr/>
        </p:nvCxnSpPr>
        <p:spPr>
          <a:xfrm>
            <a:off x="3815840" y="4083900"/>
            <a:ext cx="695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" name="Google Shape;14;p2"/>
          <p:cNvSpPr/>
          <p:nvPr/>
        </p:nvSpPr>
        <p:spPr>
          <a:xfrm>
            <a:off x="1747200" y="2787000"/>
            <a:ext cx="1296900" cy="129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0" y="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FFFFFF"/>
                </a:solidFill>
              </a:defRPr>
            </a:lvl1pPr>
            <a:lvl2pPr lvl="1" rtl="0" algn="ctr">
              <a:buNone/>
              <a:defRPr>
                <a:solidFill>
                  <a:srgbClr val="FFFFFF"/>
                </a:solidFill>
              </a:defRPr>
            </a:lvl2pPr>
            <a:lvl3pPr lvl="2" rtl="0" algn="ctr">
              <a:buNone/>
              <a:defRPr>
                <a:solidFill>
                  <a:srgbClr val="FFFFFF"/>
                </a:solidFill>
              </a:defRPr>
            </a:lvl3pPr>
            <a:lvl4pPr lvl="3" rtl="0" algn="ctr">
              <a:buNone/>
              <a:defRPr>
                <a:solidFill>
                  <a:srgbClr val="FFFFFF"/>
                </a:solidFill>
              </a:defRPr>
            </a:lvl4pPr>
            <a:lvl5pPr lvl="4" rtl="0" algn="ctr">
              <a:buNone/>
              <a:defRPr>
                <a:solidFill>
                  <a:srgbClr val="FFFFFF"/>
                </a:solidFill>
              </a:defRPr>
            </a:lvl5pPr>
            <a:lvl6pPr lvl="5" rtl="0" algn="ctr">
              <a:buNone/>
              <a:defRPr>
                <a:solidFill>
                  <a:srgbClr val="FFFFFF"/>
                </a:solidFill>
              </a:defRPr>
            </a:lvl6pPr>
            <a:lvl7pPr lvl="6" rtl="0" algn="ctr">
              <a:buNone/>
              <a:defRPr>
                <a:solidFill>
                  <a:srgbClr val="FFFFFF"/>
                </a:solidFill>
              </a:defRPr>
            </a:lvl7pPr>
            <a:lvl8pPr lvl="7" rtl="0" algn="ctr">
              <a:buNone/>
              <a:defRPr>
                <a:solidFill>
                  <a:srgbClr val="FFFFFF"/>
                </a:solidFill>
              </a:defRPr>
            </a:lvl8pPr>
            <a:lvl9pPr lvl="8" rtl="0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5136765" y="3486150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FFA8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fmla="val 5041" name="adj1"/>
            </a:avLst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4303650" y="0"/>
            <a:ext cx="536700" cy="88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3593400" y="208667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294667"/>
                </a:solidFill>
              </a:rPr>
              <a:t>“</a:t>
            </a:r>
            <a:endParaRPr b="1" sz="6000">
              <a:solidFill>
                <a:srgbClr val="294667"/>
              </a:solidFill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4303650" y="4607000"/>
            <a:ext cx="536700" cy="536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616475" y="1393325"/>
            <a:ext cx="5911200" cy="30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b="1" sz="3000">
                <a:solidFill>
                  <a:srgbClr val="FFFFFF"/>
                </a:solidFill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b="1" sz="3000">
                <a:solidFill>
                  <a:srgbClr val="FFFFFF"/>
                </a:solidFill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b="1" sz="3000">
                <a:solidFill>
                  <a:srgbClr val="FFFFFF"/>
                </a:solidFill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b="1" sz="3000">
                <a:solidFill>
                  <a:srgbClr val="FFFFFF"/>
                </a:solidFill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b="1" sz="3000">
                <a:solidFill>
                  <a:srgbClr val="FFFFFF"/>
                </a:solidFill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b="1" sz="3000">
                <a:solidFill>
                  <a:srgbClr val="FFFFFF"/>
                </a:solidFill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b="1" sz="3000">
                <a:solidFill>
                  <a:srgbClr val="FFFFFF"/>
                </a:solidFill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b="1" sz="3000">
                <a:solidFill>
                  <a:srgbClr val="FFFFFF"/>
                </a:solidFill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b="1"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265275" y="4607475"/>
            <a:ext cx="86169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- Text right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 txBox="1"/>
          <p:nvPr>
            <p:ph type="title"/>
          </p:nvPr>
        </p:nvSpPr>
        <p:spPr>
          <a:xfrm>
            <a:off x="4994225" y="693650"/>
            <a:ext cx="3692400" cy="7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994225" y="1585101"/>
            <a:ext cx="3692400" cy="33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C200"/>
              </a:buClr>
              <a:buSzPts val="1800"/>
              <a:buChar char="▫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C200"/>
              </a:buClr>
              <a:buSzPts val="1800"/>
              <a:buChar char="▪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/>
        </p:txBody>
      </p:sp>
      <p:cxnSp>
        <p:nvCxnSpPr>
          <p:cNvPr id="36" name="Google Shape;36;p5"/>
          <p:cNvCxnSpPr/>
          <p:nvPr/>
        </p:nvCxnSpPr>
        <p:spPr>
          <a:xfrm>
            <a:off x="5102787" y="1519975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2946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" name="Google Shape;37;p5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- Text left">
  <p:cSld name="TITLE_AND_BODY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 txBox="1"/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33768" y="1585101"/>
            <a:ext cx="3692400" cy="33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44" name="Google Shape;44;p6"/>
          <p:cNvCxnSpPr/>
          <p:nvPr/>
        </p:nvCxnSpPr>
        <p:spPr>
          <a:xfrm>
            <a:off x="542330" y="1519975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2946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" name="Google Shape;45;p6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294667"/>
                </a:solidFill>
              </a:defRPr>
            </a:lvl1pPr>
            <a:lvl2pPr lvl="1" rtl="0" algn="ctr">
              <a:buNone/>
              <a:defRPr>
                <a:solidFill>
                  <a:srgbClr val="294667"/>
                </a:solidFill>
              </a:defRPr>
            </a:lvl2pPr>
            <a:lvl3pPr lvl="2" rtl="0" algn="ctr">
              <a:buNone/>
              <a:defRPr>
                <a:solidFill>
                  <a:srgbClr val="294667"/>
                </a:solidFill>
              </a:defRPr>
            </a:lvl3pPr>
            <a:lvl4pPr lvl="3" rtl="0" algn="ctr">
              <a:buNone/>
              <a:defRPr>
                <a:solidFill>
                  <a:srgbClr val="294667"/>
                </a:solidFill>
              </a:defRPr>
            </a:lvl4pPr>
            <a:lvl5pPr lvl="4" rtl="0" algn="ctr">
              <a:buNone/>
              <a:defRPr>
                <a:solidFill>
                  <a:srgbClr val="294667"/>
                </a:solidFill>
              </a:defRPr>
            </a:lvl5pPr>
            <a:lvl6pPr lvl="5" rtl="0" algn="ctr">
              <a:buNone/>
              <a:defRPr>
                <a:solidFill>
                  <a:srgbClr val="294667"/>
                </a:solidFill>
              </a:defRPr>
            </a:lvl6pPr>
            <a:lvl7pPr lvl="6" rtl="0" algn="ctr">
              <a:buNone/>
              <a:defRPr>
                <a:solidFill>
                  <a:srgbClr val="294667"/>
                </a:solidFill>
              </a:defRPr>
            </a:lvl7pPr>
            <a:lvl8pPr lvl="7" rtl="0" algn="ctr">
              <a:buNone/>
              <a:defRPr>
                <a:solidFill>
                  <a:srgbClr val="294667"/>
                </a:solidFill>
              </a:defRPr>
            </a:lvl8pPr>
            <a:lvl9pPr lvl="8" rtl="0" algn="ctr">
              <a:buNone/>
              <a:defRPr>
                <a:solidFill>
                  <a:srgbClr val="294667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ird - 2 columns right" type="twoColTx">
  <p:cSld name="TITLE_AND_TWO_COLUMN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3468200" y="796375"/>
            <a:ext cx="5218800" cy="66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3467825" y="1614875"/>
            <a:ext cx="25329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6153578" y="1614875"/>
            <a:ext cx="25329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5" name="Google Shape;55;p7"/>
          <p:cNvCxnSpPr/>
          <p:nvPr/>
        </p:nvCxnSpPr>
        <p:spPr>
          <a:xfrm>
            <a:off x="3578787" y="1519975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2946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ird - 2 columns left">
  <p:cSld name="TITLE_AND_TWO_COLUMNS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" type="body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2" type="body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294667"/>
                </a:solidFill>
              </a:defRPr>
            </a:lvl1pPr>
            <a:lvl2pPr lvl="1" rtl="0" algn="ctr">
              <a:buNone/>
              <a:defRPr>
                <a:solidFill>
                  <a:srgbClr val="294667"/>
                </a:solidFill>
              </a:defRPr>
            </a:lvl2pPr>
            <a:lvl3pPr lvl="2" rtl="0" algn="ctr">
              <a:buNone/>
              <a:defRPr>
                <a:solidFill>
                  <a:srgbClr val="294667"/>
                </a:solidFill>
              </a:defRPr>
            </a:lvl3pPr>
            <a:lvl4pPr lvl="3" rtl="0" algn="ctr">
              <a:buNone/>
              <a:defRPr>
                <a:solidFill>
                  <a:srgbClr val="294667"/>
                </a:solidFill>
              </a:defRPr>
            </a:lvl4pPr>
            <a:lvl5pPr lvl="4" rtl="0" algn="ctr">
              <a:buNone/>
              <a:defRPr>
                <a:solidFill>
                  <a:srgbClr val="294667"/>
                </a:solidFill>
              </a:defRPr>
            </a:lvl5pPr>
            <a:lvl6pPr lvl="5" rtl="0" algn="ctr">
              <a:buNone/>
              <a:defRPr>
                <a:solidFill>
                  <a:srgbClr val="294667"/>
                </a:solidFill>
              </a:defRPr>
            </a:lvl6pPr>
            <a:lvl7pPr lvl="6" rtl="0" algn="ctr">
              <a:buNone/>
              <a:defRPr>
                <a:solidFill>
                  <a:srgbClr val="294667"/>
                </a:solidFill>
              </a:defRPr>
            </a:lvl7pPr>
            <a:lvl8pPr lvl="7" rtl="0" algn="ctr">
              <a:buNone/>
              <a:defRPr>
                <a:solidFill>
                  <a:srgbClr val="294667"/>
                </a:solidFill>
              </a:defRPr>
            </a:lvl8pPr>
            <a:lvl9pPr lvl="8" rtl="0" algn="ctr">
              <a:buNone/>
              <a:defRPr>
                <a:solidFill>
                  <a:srgbClr val="294667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4" name="Google Shape;64;p8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2946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(white)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" name="Google Shape;68;p9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2946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9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(blue)">
  <p:cSld name="TITLE_ONLY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5" name="Google Shape;75;p10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cap="flat" cmpd="sng" w="28575">
            <a:solidFill>
              <a:srgbClr val="FFA8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0"/>
          <p:cNvSpPr/>
          <p:nvPr/>
        </p:nvSpPr>
        <p:spPr>
          <a:xfrm>
            <a:off x="0" y="0"/>
            <a:ext cx="536700" cy="536700"/>
          </a:xfrm>
          <a:prstGeom prst="rect">
            <a:avLst/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FFFFFF"/>
                </a:solidFill>
              </a:defRPr>
            </a:lvl1pPr>
            <a:lvl2pPr lvl="1" rtl="0" algn="ctr">
              <a:buNone/>
              <a:defRPr>
                <a:solidFill>
                  <a:srgbClr val="FFFFFF"/>
                </a:solidFill>
              </a:defRPr>
            </a:lvl2pPr>
            <a:lvl3pPr lvl="2" rtl="0" algn="ctr">
              <a:buNone/>
              <a:defRPr>
                <a:solidFill>
                  <a:srgbClr val="FFFFFF"/>
                </a:solidFill>
              </a:defRPr>
            </a:lvl3pPr>
            <a:lvl4pPr lvl="3" rtl="0" algn="ctr">
              <a:buNone/>
              <a:defRPr>
                <a:solidFill>
                  <a:srgbClr val="FFFFFF"/>
                </a:solidFill>
              </a:defRPr>
            </a:lvl4pPr>
            <a:lvl5pPr lvl="4" rtl="0" algn="ctr">
              <a:buNone/>
              <a:defRPr>
                <a:solidFill>
                  <a:srgbClr val="FFFFFF"/>
                </a:solidFill>
              </a:defRPr>
            </a:lvl5pPr>
            <a:lvl6pPr lvl="5" rtl="0" algn="ctr">
              <a:buNone/>
              <a:defRPr>
                <a:solidFill>
                  <a:srgbClr val="FFFFFF"/>
                </a:solidFill>
              </a:defRPr>
            </a:lvl6pPr>
            <a:lvl7pPr lvl="6" rtl="0" algn="ctr">
              <a:buNone/>
              <a:defRPr>
                <a:solidFill>
                  <a:srgbClr val="FFFFFF"/>
                </a:solidFill>
              </a:defRPr>
            </a:lvl7pPr>
            <a:lvl8pPr lvl="7" rtl="0" algn="ctr">
              <a:buNone/>
              <a:defRPr>
                <a:solidFill>
                  <a:srgbClr val="FFFFFF"/>
                </a:solidFill>
              </a:defRPr>
            </a:lvl8pPr>
            <a:lvl9pPr lvl="8" rtl="0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fmla="val 5041" name="adj1"/>
            </a:avLst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4303650" y="4607000"/>
            <a:ext cx="536700" cy="53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294667"/>
              </a:buClr>
              <a:buSzPts val="1200"/>
              <a:buNone/>
              <a:defRPr b="1" sz="1200">
                <a:solidFill>
                  <a:srgbClr val="294667"/>
                </a:solidFill>
              </a:defRPr>
            </a:lvl1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294667"/>
                </a:solidFill>
              </a:defRPr>
            </a:lvl1pPr>
            <a:lvl2pPr lvl="1" algn="ctr">
              <a:buNone/>
              <a:defRPr>
                <a:solidFill>
                  <a:srgbClr val="294667"/>
                </a:solidFill>
              </a:defRPr>
            </a:lvl2pPr>
            <a:lvl3pPr lvl="2" algn="ctr">
              <a:buNone/>
              <a:defRPr>
                <a:solidFill>
                  <a:srgbClr val="294667"/>
                </a:solidFill>
              </a:defRPr>
            </a:lvl3pPr>
            <a:lvl4pPr lvl="3" algn="ctr">
              <a:buNone/>
              <a:defRPr>
                <a:solidFill>
                  <a:srgbClr val="294667"/>
                </a:solidFill>
              </a:defRPr>
            </a:lvl4pPr>
            <a:lvl5pPr lvl="4" algn="ctr">
              <a:buNone/>
              <a:defRPr>
                <a:solidFill>
                  <a:srgbClr val="294667"/>
                </a:solidFill>
              </a:defRPr>
            </a:lvl5pPr>
            <a:lvl6pPr lvl="5" algn="ctr">
              <a:buNone/>
              <a:defRPr>
                <a:solidFill>
                  <a:srgbClr val="294667"/>
                </a:solidFill>
              </a:defRPr>
            </a:lvl6pPr>
            <a:lvl7pPr lvl="6" algn="ctr">
              <a:buNone/>
              <a:defRPr>
                <a:solidFill>
                  <a:srgbClr val="294667"/>
                </a:solidFill>
              </a:defRPr>
            </a:lvl7pPr>
            <a:lvl8pPr lvl="7" algn="ctr">
              <a:buNone/>
              <a:defRPr>
                <a:solidFill>
                  <a:srgbClr val="294667"/>
                </a:solidFill>
              </a:defRPr>
            </a:lvl8pPr>
            <a:lvl9pPr lvl="8" algn="ctr">
              <a:buNone/>
              <a:defRPr>
                <a:solidFill>
                  <a:srgbClr val="294667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dark)" type="blank">
  <p:cSld name="BLANK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fmla="val 5041" name="adj1"/>
            </a:avLst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2"/>
          <p:cNvSpPr/>
          <p:nvPr/>
        </p:nvSpPr>
        <p:spPr>
          <a:xfrm>
            <a:off x="4303650" y="4607000"/>
            <a:ext cx="536700" cy="53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2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294667"/>
                </a:solidFill>
              </a:defRPr>
            </a:lvl1pPr>
            <a:lvl2pPr lvl="1" algn="ctr">
              <a:buNone/>
              <a:defRPr>
                <a:solidFill>
                  <a:srgbClr val="294667"/>
                </a:solidFill>
              </a:defRPr>
            </a:lvl2pPr>
            <a:lvl3pPr lvl="2" algn="ctr">
              <a:buNone/>
              <a:defRPr>
                <a:solidFill>
                  <a:srgbClr val="294667"/>
                </a:solidFill>
              </a:defRPr>
            </a:lvl3pPr>
            <a:lvl4pPr lvl="3" algn="ctr">
              <a:buNone/>
              <a:defRPr>
                <a:solidFill>
                  <a:srgbClr val="294667"/>
                </a:solidFill>
              </a:defRPr>
            </a:lvl4pPr>
            <a:lvl5pPr lvl="4" algn="ctr">
              <a:buNone/>
              <a:defRPr>
                <a:solidFill>
                  <a:srgbClr val="294667"/>
                </a:solidFill>
              </a:defRPr>
            </a:lvl5pPr>
            <a:lvl6pPr lvl="5" algn="ctr">
              <a:buNone/>
              <a:defRPr>
                <a:solidFill>
                  <a:srgbClr val="294667"/>
                </a:solidFill>
              </a:defRPr>
            </a:lvl6pPr>
            <a:lvl7pPr lvl="6" algn="ctr">
              <a:buNone/>
              <a:defRPr>
                <a:solidFill>
                  <a:srgbClr val="294667"/>
                </a:solidFill>
              </a:defRPr>
            </a:lvl7pPr>
            <a:lvl8pPr lvl="7" algn="ctr">
              <a:buNone/>
              <a:defRPr>
                <a:solidFill>
                  <a:srgbClr val="294667"/>
                </a:solidFill>
              </a:defRPr>
            </a:lvl8pPr>
            <a:lvl9pPr lvl="8" algn="ctr">
              <a:buNone/>
              <a:defRPr>
                <a:solidFill>
                  <a:srgbClr val="294667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bright)">
  <p:cSld name="BLANK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FFA800">
              <a:alpha val="8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fmla="val 5041" name="adj1"/>
            </a:avLst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4303650" y="4607000"/>
            <a:ext cx="536700" cy="53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294667"/>
                </a:solidFill>
              </a:defRPr>
            </a:lvl1pPr>
            <a:lvl2pPr lvl="1" rtl="0" algn="ctr">
              <a:buNone/>
              <a:defRPr>
                <a:solidFill>
                  <a:srgbClr val="294667"/>
                </a:solidFill>
              </a:defRPr>
            </a:lvl2pPr>
            <a:lvl3pPr lvl="2" rtl="0" algn="ctr">
              <a:buNone/>
              <a:defRPr>
                <a:solidFill>
                  <a:srgbClr val="294667"/>
                </a:solidFill>
              </a:defRPr>
            </a:lvl3pPr>
            <a:lvl4pPr lvl="3" rtl="0" algn="ctr">
              <a:buNone/>
              <a:defRPr>
                <a:solidFill>
                  <a:srgbClr val="294667"/>
                </a:solidFill>
              </a:defRPr>
            </a:lvl4pPr>
            <a:lvl5pPr lvl="4" rtl="0" algn="ctr">
              <a:buNone/>
              <a:defRPr>
                <a:solidFill>
                  <a:srgbClr val="294667"/>
                </a:solidFill>
              </a:defRPr>
            </a:lvl5pPr>
            <a:lvl6pPr lvl="5" rtl="0" algn="ctr">
              <a:buNone/>
              <a:defRPr>
                <a:solidFill>
                  <a:srgbClr val="294667"/>
                </a:solidFill>
              </a:defRPr>
            </a:lvl6pPr>
            <a:lvl7pPr lvl="6" rtl="0" algn="ctr">
              <a:buNone/>
              <a:defRPr>
                <a:solidFill>
                  <a:srgbClr val="294667"/>
                </a:solidFill>
              </a:defRPr>
            </a:lvl7pPr>
            <a:lvl8pPr lvl="7" rtl="0" algn="ctr">
              <a:buNone/>
              <a:defRPr>
                <a:solidFill>
                  <a:srgbClr val="294667"/>
                </a:solidFill>
              </a:defRPr>
            </a:lvl8pPr>
            <a:lvl9pPr lvl="8" rtl="0" algn="ctr">
              <a:buNone/>
              <a:defRPr>
                <a:solidFill>
                  <a:srgbClr val="294667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white)">
  <p:cSld name="BLANK_1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fmla="val 5041" name="adj1"/>
            </a:avLst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4303650" y="4607000"/>
            <a:ext cx="536700" cy="536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FFFFFF"/>
                </a:solidFill>
              </a:defRPr>
            </a:lvl1pPr>
            <a:lvl2pPr lvl="1" rtl="0" algn="ctr">
              <a:buNone/>
              <a:defRPr>
                <a:solidFill>
                  <a:srgbClr val="FFFFFF"/>
                </a:solidFill>
              </a:defRPr>
            </a:lvl2pPr>
            <a:lvl3pPr lvl="2" rtl="0" algn="ctr">
              <a:buNone/>
              <a:defRPr>
                <a:solidFill>
                  <a:srgbClr val="FFFFFF"/>
                </a:solidFill>
              </a:defRPr>
            </a:lvl3pPr>
            <a:lvl4pPr lvl="3" rtl="0" algn="ctr">
              <a:buNone/>
              <a:defRPr>
                <a:solidFill>
                  <a:srgbClr val="FFFFFF"/>
                </a:solidFill>
              </a:defRPr>
            </a:lvl4pPr>
            <a:lvl5pPr lvl="4" rtl="0" algn="ctr">
              <a:buNone/>
              <a:defRPr>
                <a:solidFill>
                  <a:srgbClr val="FFFFFF"/>
                </a:solidFill>
              </a:defRPr>
            </a:lvl5pPr>
            <a:lvl6pPr lvl="5" rtl="0" algn="ctr">
              <a:buNone/>
              <a:defRPr>
                <a:solidFill>
                  <a:srgbClr val="FFFFFF"/>
                </a:solidFill>
              </a:defRPr>
            </a:lvl6pPr>
            <a:lvl7pPr lvl="6" rtl="0" algn="ctr">
              <a:buNone/>
              <a:defRPr>
                <a:solidFill>
                  <a:srgbClr val="FFFFFF"/>
                </a:solidFill>
              </a:defRPr>
            </a:lvl7pPr>
            <a:lvl8pPr lvl="7" rtl="0" algn="ctr">
              <a:buNone/>
              <a:defRPr>
                <a:solidFill>
                  <a:srgbClr val="FFFFFF"/>
                </a:solidFill>
              </a:defRPr>
            </a:lvl8pPr>
            <a:lvl9pPr lvl="8" rtl="0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b="1" sz="13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slide" Target="/ppt/slides/slide24.xml"/><Relationship Id="rId5" Type="http://schemas.openxmlformats.org/officeDocument/2006/relationships/hyperlink" Target="http://www.slidescarnival.com/help-use-presentation-template" TargetMode="External"/><Relationship Id="rId6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Relationship Id="rId4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startupstockphotos.com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fontsquirrel.com/fonts/merriweather" TargetMode="External"/><Relationship Id="rId4" Type="http://schemas.openxmlformats.org/officeDocument/2006/relationships/hyperlink" Target="https://www.fontsquirrel.com/fonts/open-san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jpg"/><Relationship Id="rId4" Type="http://schemas.openxmlformats.org/officeDocument/2006/relationships/image" Target="../media/image26.jpg"/><Relationship Id="rId5" Type="http://schemas.openxmlformats.org/officeDocument/2006/relationships/image" Target="../media/image25.jpg"/><Relationship Id="rId6" Type="http://schemas.openxmlformats.org/officeDocument/2006/relationships/image" Target="../media/image2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twitter.com/googledocs/status/730087240156643328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3679325" y="2753850"/>
            <a:ext cx="4903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104" name="Google Shape;104;p15"/>
          <p:cNvGrpSpPr/>
          <p:nvPr/>
        </p:nvGrpSpPr>
        <p:grpSpPr>
          <a:xfrm>
            <a:off x="2021833" y="3108456"/>
            <a:ext cx="755766" cy="671484"/>
            <a:chOff x="5292575" y="3681900"/>
            <a:chExt cx="420150" cy="373275"/>
          </a:xfrm>
        </p:grpSpPr>
        <p:sp>
          <p:nvSpPr>
            <p:cNvPr id="105" name="Google Shape;105;p15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9050">
              <a:solidFill>
                <a:srgbClr val="FFA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17" name="Google Shape;117;p16"/>
          <p:cNvSpPr txBox="1"/>
          <p:nvPr>
            <p:ph idx="2" type="body"/>
          </p:nvPr>
        </p:nvSpPr>
        <p:spPr>
          <a:xfrm>
            <a:off x="2841775" y="1891950"/>
            <a:ext cx="2811300" cy="28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/>
              <a:t>EDIT IN POWERPOINT®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Click on the button under the presentation preview that says "Download as PowerPoint template". You will get a .pptx file that you can edit in PowerPoint.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Remember to download and install the fonts used in this presentation (you’ll find the links to the font files needed in the </a:t>
            </a:r>
            <a:r>
              <a:rPr lang="en" sz="1100" u="sng">
                <a:hlinkClick action="ppaction://hlinksldjump" r:id="rId4"/>
              </a:rPr>
              <a:t>Presentation design slide</a:t>
            </a:r>
            <a:r>
              <a:rPr lang="en" sz="1100"/>
              <a:t>)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18" name="Google Shape;118;p16"/>
          <p:cNvSpPr txBox="1"/>
          <p:nvPr>
            <p:ph idx="2" type="body"/>
          </p:nvPr>
        </p:nvSpPr>
        <p:spPr>
          <a:xfrm>
            <a:off x="6294350" y="4078825"/>
            <a:ext cx="27132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A800"/>
                </a:solidFill>
              </a:rPr>
              <a:t>More info on how to use this template at </a:t>
            </a:r>
            <a:r>
              <a:rPr b="1" lang="en" sz="600" u="sng">
                <a:solidFill>
                  <a:srgbClr val="FFA80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600">
              <a:solidFill>
                <a:srgbClr val="FFA8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FFA800"/>
                </a:solidFill>
              </a:rPr>
              <a:t>This template is free to use under </a:t>
            </a:r>
            <a:r>
              <a:rPr lang="en" sz="600" u="sng">
                <a:solidFill>
                  <a:srgbClr val="FFA800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600">
                <a:solidFill>
                  <a:srgbClr val="FFA800"/>
                </a:solidFill>
              </a:rPr>
              <a:t>. You can keep the Credits slide or mention SlidesCarnival and other resources used in a slide footer.</a:t>
            </a:r>
            <a:endParaRPr sz="600">
              <a:solidFill>
                <a:srgbClr val="FFA800"/>
              </a:solidFill>
            </a:endParaRPr>
          </a:p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  <p:sp>
        <p:nvSpPr>
          <p:cNvPr id="120" name="Google Shape;120;p16"/>
          <p:cNvSpPr txBox="1"/>
          <p:nvPr>
            <p:ph idx="1" type="body"/>
          </p:nvPr>
        </p:nvSpPr>
        <p:spPr>
          <a:xfrm>
            <a:off x="434325" y="1891950"/>
            <a:ext cx="2214600" cy="28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/>
              <a:t>EDIT IN GOOGLE SLIDES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Click on the button under the presentation preview that says "Use as Google Slides Theme".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You will get a copy of this document on your Google Drive and will be able to edit, add or delete slides.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You have to be signed in to your Google account.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>
            <p:ph idx="4294967295" type="ctrTitle"/>
          </p:nvPr>
        </p:nvSpPr>
        <p:spPr>
          <a:xfrm>
            <a:off x="1275150" y="1127749"/>
            <a:ext cx="6593700" cy="10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A800"/>
                </a:solidFill>
              </a:rPr>
              <a:t>Hello!</a:t>
            </a:r>
            <a:endParaRPr sz="2400">
              <a:solidFill>
                <a:srgbClr val="FFA800"/>
              </a:solidFill>
            </a:endParaRPr>
          </a:p>
        </p:txBody>
      </p:sp>
      <p:sp>
        <p:nvSpPr>
          <p:cNvPr id="126" name="Google Shape;126;p17"/>
          <p:cNvSpPr txBox="1"/>
          <p:nvPr>
            <p:ph idx="4294967295" type="subTitle"/>
          </p:nvPr>
        </p:nvSpPr>
        <p:spPr>
          <a:xfrm>
            <a:off x="1275150" y="2069454"/>
            <a:ext cx="6593700" cy="16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</a:rPr>
              <a:t>I am Jayden Smith</a:t>
            </a:r>
            <a:endParaRPr b="1"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FFFFF"/>
                </a:solidFill>
              </a:rPr>
              <a:t>I am here because I love to give presentations. 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FFFFF"/>
                </a:solidFill>
              </a:rPr>
              <a:t>You can find me at @username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127" name="Google Shape;127;p17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33" name="Google Shape;133;p18"/>
          <p:cNvSpPr txBox="1"/>
          <p:nvPr>
            <p:ph idx="1" type="subTitle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34" name="Google Shape;134;p18"/>
          <p:cNvSpPr txBox="1"/>
          <p:nvPr>
            <p:ph idx="12" type="sldNum"/>
          </p:nvPr>
        </p:nvSpPr>
        <p:spPr>
          <a:xfrm>
            <a:off x="0" y="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idx="1" type="body"/>
          </p:nvPr>
        </p:nvSpPr>
        <p:spPr>
          <a:xfrm>
            <a:off x="1616475" y="1393325"/>
            <a:ext cx="5911200" cy="30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40" name="Google Shape;140;p19"/>
          <p:cNvSpPr txBox="1"/>
          <p:nvPr>
            <p:ph idx="12" type="sldNum"/>
          </p:nvPr>
        </p:nvSpPr>
        <p:spPr>
          <a:xfrm>
            <a:off x="265275" y="4607475"/>
            <a:ext cx="86169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4994225" y="693650"/>
            <a:ext cx="3692400" cy="7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46" name="Google Shape;146;p20"/>
          <p:cNvSpPr txBox="1"/>
          <p:nvPr>
            <p:ph idx="1" type="body"/>
          </p:nvPr>
        </p:nvSpPr>
        <p:spPr>
          <a:xfrm>
            <a:off x="4994225" y="1585101"/>
            <a:ext cx="3692400" cy="33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▫"/>
            </a:pPr>
            <a:r>
              <a:rPr lang="en"/>
              <a:t>Here you have a list of items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▫"/>
            </a:pPr>
            <a:r>
              <a:rPr lang="en"/>
              <a:t>And some 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▫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147" name="Google Shape;147;p20"/>
          <p:cNvGrpSpPr/>
          <p:nvPr/>
        </p:nvGrpSpPr>
        <p:grpSpPr>
          <a:xfrm>
            <a:off x="1035052" y="2053165"/>
            <a:ext cx="2529937" cy="1037170"/>
            <a:chOff x="1263652" y="1992418"/>
            <a:chExt cx="2529937" cy="1037170"/>
          </a:xfrm>
        </p:grpSpPr>
        <p:sp>
          <p:nvSpPr>
            <p:cNvPr id="148" name="Google Shape;148;p20"/>
            <p:cNvSpPr/>
            <p:nvPr/>
          </p:nvSpPr>
          <p:spPr>
            <a:xfrm>
              <a:off x="1263652" y="2315755"/>
              <a:ext cx="556154" cy="713832"/>
            </a:xfrm>
            <a:custGeom>
              <a:rect b="b" l="l" r="r" t="t"/>
              <a:pathLst>
                <a:path extrusionOk="0" fill="none" h="20508" w="15978">
                  <a:moveTo>
                    <a:pt x="15977" y="1292"/>
                  </a:moveTo>
                  <a:lnTo>
                    <a:pt x="15977" y="19217"/>
                  </a:lnTo>
                  <a:lnTo>
                    <a:pt x="15977" y="19217"/>
                  </a:lnTo>
                  <a:lnTo>
                    <a:pt x="15953" y="19485"/>
                  </a:lnTo>
                  <a:lnTo>
                    <a:pt x="15880" y="19728"/>
                  </a:lnTo>
                  <a:lnTo>
                    <a:pt x="15758" y="19948"/>
                  </a:lnTo>
                  <a:lnTo>
                    <a:pt x="15612" y="20142"/>
                  </a:lnTo>
                  <a:lnTo>
                    <a:pt x="15417" y="20289"/>
                  </a:lnTo>
                  <a:lnTo>
                    <a:pt x="15198" y="20410"/>
                  </a:lnTo>
                  <a:lnTo>
                    <a:pt x="14955" y="20483"/>
                  </a:lnTo>
                  <a:lnTo>
                    <a:pt x="14711" y="20508"/>
                  </a:lnTo>
                  <a:lnTo>
                    <a:pt x="1267" y="20508"/>
                  </a:lnTo>
                  <a:lnTo>
                    <a:pt x="1267" y="20508"/>
                  </a:lnTo>
                  <a:lnTo>
                    <a:pt x="1023" y="20483"/>
                  </a:lnTo>
                  <a:lnTo>
                    <a:pt x="780" y="20410"/>
                  </a:lnTo>
                  <a:lnTo>
                    <a:pt x="561" y="20289"/>
                  </a:lnTo>
                  <a:lnTo>
                    <a:pt x="366" y="20142"/>
                  </a:lnTo>
                  <a:lnTo>
                    <a:pt x="220" y="19948"/>
                  </a:lnTo>
                  <a:lnTo>
                    <a:pt x="98" y="19728"/>
                  </a:lnTo>
                  <a:lnTo>
                    <a:pt x="25" y="19485"/>
                  </a:lnTo>
                  <a:lnTo>
                    <a:pt x="1" y="19217"/>
                  </a:lnTo>
                  <a:lnTo>
                    <a:pt x="1" y="1292"/>
                  </a:lnTo>
                  <a:lnTo>
                    <a:pt x="1" y="1292"/>
                  </a:lnTo>
                  <a:lnTo>
                    <a:pt x="25" y="1024"/>
                  </a:lnTo>
                  <a:lnTo>
                    <a:pt x="98" y="780"/>
                  </a:lnTo>
                  <a:lnTo>
                    <a:pt x="220" y="561"/>
                  </a:lnTo>
                  <a:lnTo>
                    <a:pt x="366" y="366"/>
                  </a:lnTo>
                  <a:lnTo>
                    <a:pt x="561" y="220"/>
                  </a:lnTo>
                  <a:lnTo>
                    <a:pt x="780" y="98"/>
                  </a:lnTo>
                  <a:lnTo>
                    <a:pt x="1023" y="25"/>
                  </a:lnTo>
                  <a:lnTo>
                    <a:pt x="1267" y="1"/>
                  </a:lnTo>
                  <a:lnTo>
                    <a:pt x="14711" y="1"/>
                  </a:lnTo>
                  <a:lnTo>
                    <a:pt x="14711" y="1"/>
                  </a:lnTo>
                  <a:lnTo>
                    <a:pt x="14955" y="25"/>
                  </a:lnTo>
                  <a:lnTo>
                    <a:pt x="15198" y="98"/>
                  </a:lnTo>
                  <a:lnTo>
                    <a:pt x="15417" y="220"/>
                  </a:lnTo>
                  <a:lnTo>
                    <a:pt x="15612" y="366"/>
                  </a:lnTo>
                  <a:lnTo>
                    <a:pt x="15758" y="561"/>
                  </a:lnTo>
                  <a:lnTo>
                    <a:pt x="15880" y="780"/>
                  </a:lnTo>
                  <a:lnTo>
                    <a:pt x="15953" y="1024"/>
                  </a:lnTo>
                  <a:lnTo>
                    <a:pt x="15977" y="1292"/>
                  </a:lnTo>
                  <a:lnTo>
                    <a:pt x="15977" y="1292"/>
                  </a:lnTo>
                  <a:close/>
                  <a:moveTo>
                    <a:pt x="7989" y="19899"/>
                  </a:moveTo>
                  <a:lnTo>
                    <a:pt x="7989" y="19899"/>
                  </a:lnTo>
                  <a:lnTo>
                    <a:pt x="8159" y="19875"/>
                  </a:lnTo>
                  <a:lnTo>
                    <a:pt x="8306" y="19826"/>
                  </a:lnTo>
                  <a:lnTo>
                    <a:pt x="8452" y="19753"/>
                  </a:lnTo>
                  <a:lnTo>
                    <a:pt x="8574" y="19655"/>
                  </a:lnTo>
                  <a:lnTo>
                    <a:pt x="8671" y="19534"/>
                  </a:lnTo>
                  <a:lnTo>
                    <a:pt x="8744" y="19387"/>
                  </a:lnTo>
                  <a:lnTo>
                    <a:pt x="8793" y="19241"/>
                  </a:lnTo>
                  <a:lnTo>
                    <a:pt x="8817" y="19071"/>
                  </a:lnTo>
                  <a:lnTo>
                    <a:pt x="8817" y="19071"/>
                  </a:lnTo>
                  <a:lnTo>
                    <a:pt x="8793" y="18900"/>
                  </a:lnTo>
                  <a:lnTo>
                    <a:pt x="8744" y="18754"/>
                  </a:lnTo>
                  <a:lnTo>
                    <a:pt x="8671" y="18608"/>
                  </a:lnTo>
                  <a:lnTo>
                    <a:pt x="8574" y="18486"/>
                  </a:lnTo>
                  <a:lnTo>
                    <a:pt x="8452" y="18389"/>
                  </a:lnTo>
                  <a:lnTo>
                    <a:pt x="8306" y="18316"/>
                  </a:lnTo>
                  <a:lnTo>
                    <a:pt x="8159" y="18267"/>
                  </a:lnTo>
                  <a:lnTo>
                    <a:pt x="7989" y="18243"/>
                  </a:lnTo>
                  <a:lnTo>
                    <a:pt x="7989" y="18243"/>
                  </a:lnTo>
                  <a:lnTo>
                    <a:pt x="7819" y="18267"/>
                  </a:lnTo>
                  <a:lnTo>
                    <a:pt x="7672" y="18316"/>
                  </a:lnTo>
                  <a:lnTo>
                    <a:pt x="7526" y="18389"/>
                  </a:lnTo>
                  <a:lnTo>
                    <a:pt x="7404" y="18486"/>
                  </a:lnTo>
                  <a:lnTo>
                    <a:pt x="7307" y="18608"/>
                  </a:lnTo>
                  <a:lnTo>
                    <a:pt x="7234" y="18754"/>
                  </a:lnTo>
                  <a:lnTo>
                    <a:pt x="7185" y="18900"/>
                  </a:lnTo>
                  <a:lnTo>
                    <a:pt x="7161" y="19071"/>
                  </a:lnTo>
                  <a:lnTo>
                    <a:pt x="7161" y="19071"/>
                  </a:lnTo>
                  <a:lnTo>
                    <a:pt x="7185" y="19241"/>
                  </a:lnTo>
                  <a:lnTo>
                    <a:pt x="7234" y="19387"/>
                  </a:lnTo>
                  <a:lnTo>
                    <a:pt x="7307" y="19534"/>
                  </a:lnTo>
                  <a:lnTo>
                    <a:pt x="7404" y="19655"/>
                  </a:lnTo>
                  <a:lnTo>
                    <a:pt x="7526" y="19753"/>
                  </a:lnTo>
                  <a:lnTo>
                    <a:pt x="7672" y="19826"/>
                  </a:lnTo>
                  <a:lnTo>
                    <a:pt x="7819" y="19875"/>
                  </a:lnTo>
                  <a:lnTo>
                    <a:pt x="7989" y="19899"/>
                  </a:lnTo>
                  <a:lnTo>
                    <a:pt x="7989" y="19899"/>
                  </a:lnTo>
                  <a:close/>
                  <a:moveTo>
                    <a:pt x="14394" y="1584"/>
                  </a:moveTo>
                  <a:lnTo>
                    <a:pt x="1584" y="1584"/>
                  </a:lnTo>
                  <a:lnTo>
                    <a:pt x="1584" y="17634"/>
                  </a:lnTo>
                  <a:lnTo>
                    <a:pt x="14394" y="17634"/>
                  </a:lnTo>
                  <a:lnTo>
                    <a:pt x="14394" y="158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2101178" y="2481972"/>
              <a:ext cx="316104" cy="547615"/>
            </a:xfrm>
            <a:custGeom>
              <a:rect b="b" l="l" r="r" t="t"/>
              <a:pathLst>
                <a:path extrusionOk="0" fill="none" h="20508" w="11838">
                  <a:moveTo>
                    <a:pt x="10547" y="1"/>
                  </a:moveTo>
                  <a:lnTo>
                    <a:pt x="1292" y="1"/>
                  </a:lnTo>
                  <a:lnTo>
                    <a:pt x="1292" y="1"/>
                  </a:lnTo>
                  <a:lnTo>
                    <a:pt x="1024" y="25"/>
                  </a:lnTo>
                  <a:lnTo>
                    <a:pt x="780" y="98"/>
                  </a:lnTo>
                  <a:lnTo>
                    <a:pt x="561" y="220"/>
                  </a:lnTo>
                  <a:lnTo>
                    <a:pt x="366" y="366"/>
                  </a:lnTo>
                  <a:lnTo>
                    <a:pt x="220" y="561"/>
                  </a:lnTo>
                  <a:lnTo>
                    <a:pt x="98" y="780"/>
                  </a:lnTo>
                  <a:lnTo>
                    <a:pt x="25" y="1024"/>
                  </a:lnTo>
                  <a:lnTo>
                    <a:pt x="1" y="1292"/>
                  </a:lnTo>
                  <a:lnTo>
                    <a:pt x="1" y="19217"/>
                  </a:lnTo>
                  <a:lnTo>
                    <a:pt x="1" y="19217"/>
                  </a:lnTo>
                  <a:lnTo>
                    <a:pt x="25" y="19485"/>
                  </a:lnTo>
                  <a:lnTo>
                    <a:pt x="98" y="19728"/>
                  </a:lnTo>
                  <a:lnTo>
                    <a:pt x="220" y="19948"/>
                  </a:lnTo>
                  <a:lnTo>
                    <a:pt x="366" y="20142"/>
                  </a:lnTo>
                  <a:lnTo>
                    <a:pt x="561" y="20289"/>
                  </a:lnTo>
                  <a:lnTo>
                    <a:pt x="780" y="20410"/>
                  </a:lnTo>
                  <a:lnTo>
                    <a:pt x="1024" y="20483"/>
                  </a:lnTo>
                  <a:lnTo>
                    <a:pt x="1292" y="20508"/>
                  </a:lnTo>
                  <a:lnTo>
                    <a:pt x="10547" y="20508"/>
                  </a:lnTo>
                  <a:lnTo>
                    <a:pt x="10547" y="20508"/>
                  </a:lnTo>
                  <a:lnTo>
                    <a:pt x="10814" y="20483"/>
                  </a:lnTo>
                  <a:lnTo>
                    <a:pt x="11058" y="20410"/>
                  </a:lnTo>
                  <a:lnTo>
                    <a:pt x="11277" y="20289"/>
                  </a:lnTo>
                  <a:lnTo>
                    <a:pt x="11472" y="20142"/>
                  </a:lnTo>
                  <a:lnTo>
                    <a:pt x="11618" y="19948"/>
                  </a:lnTo>
                  <a:lnTo>
                    <a:pt x="11740" y="19728"/>
                  </a:lnTo>
                  <a:lnTo>
                    <a:pt x="11813" y="19485"/>
                  </a:lnTo>
                  <a:lnTo>
                    <a:pt x="11837" y="19217"/>
                  </a:lnTo>
                  <a:lnTo>
                    <a:pt x="11837" y="1292"/>
                  </a:lnTo>
                  <a:lnTo>
                    <a:pt x="11837" y="1292"/>
                  </a:lnTo>
                  <a:lnTo>
                    <a:pt x="11813" y="1024"/>
                  </a:lnTo>
                  <a:lnTo>
                    <a:pt x="11740" y="780"/>
                  </a:lnTo>
                  <a:lnTo>
                    <a:pt x="11618" y="561"/>
                  </a:lnTo>
                  <a:lnTo>
                    <a:pt x="11472" y="366"/>
                  </a:lnTo>
                  <a:lnTo>
                    <a:pt x="11277" y="220"/>
                  </a:lnTo>
                  <a:lnTo>
                    <a:pt x="11058" y="98"/>
                  </a:lnTo>
                  <a:lnTo>
                    <a:pt x="10814" y="25"/>
                  </a:lnTo>
                  <a:lnTo>
                    <a:pt x="10547" y="1"/>
                  </a:lnTo>
                  <a:lnTo>
                    <a:pt x="10547" y="1"/>
                  </a:lnTo>
                  <a:close/>
                  <a:moveTo>
                    <a:pt x="5554" y="975"/>
                  </a:moveTo>
                  <a:lnTo>
                    <a:pt x="6284" y="975"/>
                  </a:lnTo>
                  <a:lnTo>
                    <a:pt x="6284" y="975"/>
                  </a:lnTo>
                  <a:lnTo>
                    <a:pt x="6406" y="999"/>
                  </a:lnTo>
                  <a:lnTo>
                    <a:pt x="6479" y="1073"/>
                  </a:lnTo>
                  <a:lnTo>
                    <a:pt x="6552" y="1146"/>
                  </a:lnTo>
                  <a:lnTo>
                    <a:pt x="6577" y="1267"/>
                  </a:lnTo>
                  <a:lnTo>
                    <a:pt x="6577" y="1267"/>
                  </a:lnTo>
                  <a:lnTo>
                    <a:pt x="6552" y="1365"/>
                  </a:lnTo>
                  <a:lnTo>
                    <a:pt x="6479" y="1462"/>
                  </a:lnTo>
                  <a:lnTo>
                    <a:pt x="6406" y="1511"/>
                  </a:lnTo>
                  <a:lnTo>
                    <a:pt x="6284" y="1535"/>
                  </a:lnTo>
                  <a:lnTo>
                    <a:pt x="5554" y="1535"/>
                  </a:lnTo>
                  <a:lnTo>
                    <a:pt x="5554" y="1535"/>
                  </a:lnTo>
                  <a:lnTo>
                    <a:pt x="5432" y="1511"/>
                  </a:lnTo>
                  <a:lnTo>
                    <a:pt x="5359" y="1462"/>
                  </a:lnTo>
                  <a:lnTo>
                    <a:pt x="5286" y="1365"/>
                  </a:lnTo>
                  <a:lnTo>
                    <a:pt x="5262" y="1267"/>
                  </a:lnTo>
                  <a:lnTo>
                    <a:pt x="5262" y="1267"/>
                  </a:lnTo>
                  <a:lnTo>
                    <a:pt x="5286" y="1146"/>
                  </a:lnTo>
                  <a:lnTo>
                    <a:pt x="5359" y="1073"/>
                  </a:lnTo>
                  <a:lnTo>
                    <a:pt x="5432" y="999"/>
                  </a:lnTo>
                  <a:lnTo>
                    <a:pt x="5554" y="975"/>
                  </a:lnTo>
                  <a:lnTo>
                    <a:pt x="5554" y="975"/>
                  </a:lnTo>
                  <a:close/>
                  <a:moveTo>
                    <a:pt x="5919" y="19436"/>
                  </a:moveTo>
                  <a:lnTo>
                    <a:pt x="5919" y="19436"/>
                  </a:lnTo>
                  <a:lnTo>
                    <a:pt x="5749" y="19412"/>
                  </a:lnTo>
                  <a:lnTo>
                    <a:pt x="5578" y="19363"/>
                  </a:lnTo>
                  <a:lnTo>
                    <a:pt x="5432" y="19290"/>
                  </a:lnTo>
                  <a:lnTo>
                    <a:pt x="5310" y="19193"/>
                  </a:lnTo>
                  <a:lnTo>
                    <a:pt x="5213" y="19071"/>
                  </a:lnTo>
                  <a:lnTo>
                    <a:pt x="5140" y="18925"/>
                  </a:lnTo>
                  <a:lnTo>
                    <a:pt x="5091" y="18754"/>
                  </a:lnTo>
                  <a:lnTo>
                    <a:pt x="5067" y="18584"/>
                  </a:lnTo>
                  <a:lnTo>
                    <a:pt x="5067" y="18584"/>
                  </a:lnTo>
                  <a:lnTo>
                    <a:pt x="5091" y="18413"/>
                  </a:lnTo>
                  <a:lnTo>
                    <a:pt x="5140" y="18243"/>
                  </a:lnTo>
                  <a:lnTo>
                    <a:pt x="5213" y="18097"/>
                  </a:lnTo>
                  <a:lnTo>
                    <a:pt x="5310" y="17975"/>
                  </a:lnTo>
                  <a:lnTo>
                    <a:pt x="5432" y="17877"/>
                  </a:lnTo>
                  <a:lnTo>
                    <a:pt x="5578" y="17804"/>
                  </a:lnTo>
                  <a:lnTo>
                    <a:pt x="5749" y="17756"/>
                  </a:lnTo>
                  <a:lnTo>
                    <a:pt x="5919" y="17731"/>
                  </a:lnTo>
                  <a:lnTo>
                    <a:pt x="5919" y="17731"/>
                  </a:lnTo>
                  <a:lnTo>
                    <a:pt x="6090" y="17756"/>
                  </a:lnTo>
                  <a:lnTo>
                    <a:pt x="6260" y="17804"/>
                  </a:lnTo>
                  <a:lnTo>
                    <a:pt x="6406" y="17877"/>
                  </a:lnTo>
                  <a:lnTo>
                    <a:pt x="6528" y="17975"/>
                  </a:lnTo>
                  <a:lnTo>
                    <a:pt x="6625" y="18097"/>
                  </a:lnTo>
                  <a:lnTo>
                    <a:pt x="6699" y="18243"/>
                  </a:lnTo>
                  <a:lnTo>
                    <a:pt x="6747" y="18413"/>
                  </a:lnTo>
                  <a:lnTo>
                    <a:pt x="6772" y="18584"/>
                  </a:lnTo>
                  <a:lnTo>
                    <a:pt x="6772" y="18584"/>
                  </a:lnTo>
                  <a:lnTo>
                    <a:pt x="6747" y="18754"/>
                  </a:lnTo>
                  <a:lnTo>
                    <a:pt x="6699" y="18925"/>
                  </a:lnTo>
                  <a:lnTo>
                    <a:pt x="6625" y="19071"/>
                  </a:lnTo>
                  <a:lnTo>
                    <a:pt x="6528" y="19193"/>
                  </a:lnTo>
                  <a:lnTo>
                    <a:pt x="6406" y="19290"/>
                  </a:lnTo>
                  <a:lnTo>
                    <a:pt x="6260" y="19363"/>
                  </a:lnTo>
                  <a:lnTo>
                    <a:pt x="6090" y="19412"/>
                  </a:lnTo>
                  <a:lnTo>
                    <a:pt x="5919" y="19436"/>
                  </a:lnTo>
                  <a:lnTo>
                    <a:pt x="5919" y="19436"/>
                  </a:lnTo>
                  <a:close/>
                  <a:moveTo>
                    <a:pt x="10547" y="16660"/>
                  </a:moveTo>
                  <a:lnTo>
                    <a:pt x="1292" y="16660"/>
                  </a:lnTo>
                  <a:lnTo>
                    <a:pt x="1292" y="2558"/>
                  </a:lnTo>
                  <a:lnTo>
                    <a:pt x="10547" y="2558"/>
                  </a:lnTo>
                  <a:lnTo>
                    <a:pt x="10547" y="1666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0" name="Google Shape;150;p20"/>
            <p:cNvGrpSpPr/>
            <p:nvPr/>
          </p:nvGrpSpPr>
          <p:grpSpPr>
            <a:xfrm>
              <a:off x="2698654" y="1992418"/>
              <a:ext cx="1094935" cy="1037170"/>
              <a:chOff x="2583100" y="2973775"/>
              <a:chExt cx="461550" cy="437200"/>
            </a:xfrm>
          </p:grpSpPr>
          <p:sp>
            <p:nvSpPr>
              <p:cNvPr id="151" name="Google Shape;151;p20"/>
              <p:cNvSpPr/>
              <p:nvPr/>
            </p:nvSpPr>
            <p:spPr>
              <a:xfrm>
                <a:off x="2701225" y="3315975"/>
                <a:ext cx="225300" cy="95000"/>
              </a:xfrm>
              <a:custGeom>
                <a:rect b="b" l="l" r="r" t="t"/>
                <a:pathLst>
                  <a:path extrusionOk="0" fill="none" h="3800" w="9012">
                    <a:moveTo>
                      <a:pt x="2947" y="0"/>
                    </a:moveTo>
                    <a:lnTo>
                      <a:pt x="2947" y="2947"/>
                    </a:lnTo>
                    <a:lnTo>
                      <a:pt x="853" y="2947"/>
                    </a:lnTo>
                    <a:lnTo>
                      <a:pt x="853" y="2947"/>
                    </a:lnTo>
                    <a:lnTo>
                      <a:pt x="682" y="2947"/>
                    </a:lnTo>
                    <a:lnTo>
                      <a:pt x="512" y="2996"/>
                    </a:lnTo>
                    <a:lnTo>
                      <a:pt x="365" y="3093"/>
                    </a:lnTo>
                    <a:lnTo>
                      <a:pt x="244" y="3191"/>
                    </a:lnTo>
                    <a:lnTo>
                      <a:pt x="146" y="3313"/>
                    </a:lnTo>
                    <a:lnTo>
                      <a:pt x="49" y="3459"/>
                    </a:lnTo>
                    <a:lnTo>
                      <a:pt x="0" y="3629"/>
                    </a:lnTo>
                    <a:lnTo>
                      <a:pt x="0" y="3800"/>
                    </a:lnTo>
                    <a:lnTo>
                      <a:pt x="9011" y="3800"/>
                    </a:lnTo>
                    <a:lnTo>
                      <a:pt x="9011" y="3800"/>
                    </a:lnTo>
                    <a:lnTo>
                      <a:pt x="9011" y="3629"/>
                    </a:lnTo>
                    <a:lnTo>
                      <a:pt x="8963" y="3459"/>
                    </a:lnTo>
                    <a:lnTo>
                      <a:pt x="8865" y="3313"/>
                    </a:lnTo>
                    <a:lnTo>
                      <a:pt x="8768" y="3191"/>
                    </a:lnTo>
                    <a:lnTo>
                      <a:pt x="8646" y="3093"/>
                    </a:lnTo>
                    <a:lnTo>
                      <a:pt x="8500" y="2996"/>
                    </a:lnTo>
                    <a:lnTo>
                      <a:pt x="8330" y="2947"/>
                    </a:lnTo>
                    <a:lnTo>
                      <a:pt x="8159" y="2947"/>
                    </a:lnTo>
                    <a:lnTo>
                      <a:pt x="6065" y="2947"/>
                    </a:lnTo>
                    <a:lnTo>
                      <a:pt x="6065" y="0"/>
                    </a:lnTo>
                  </a:path>
                </a:pathLst>
              </a:custGeom>
              <a:noFill/>
              <a:ln cap="rnd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20"/>
              <p:cNvSpPr/>
              <p:nvPr/>
            </p:nvSpPr>
            <p:spPr>
              <a:xfrm>
                <a:off x="2583100" y="2973775"/>
                <a:ext cx="461550" cy="336125"/>
              </a:xfrm>
              <a:custGeom>
                <a:rect b="b" l="l" r="r" t="t"/>
                <a:pathLst>
                  <a:path extrusionOk="0" fill="none" h="13445" w="18462">
                    <a:moveTo>
                      <a:pt x="17974" y="1"/>
                    </a:moveTo>
                    <a:lnTo>
                      <a:pt x="487" y="1"/>
                    </a:lnTo>
                    <a:lnTo>
                      <a:pt x="487" y="1"/>
                    </a:lnTo>
                    <a:lnTo>
                      <a:pt x="390" y="1"/>
                    </a:lnTo>
                    <a:lnTo>
                      <a:pt x="317" y="50"/>
                    </a:lnTo>
                    <a:lnTo>
                      <a:pt x="220" y="74"/>
                    </a:lnTo>
                    <a:lnTo>
                      <a:pt x="146" y="147"/>
                    </a:lnTo>
                    <a:lnTo>
                      <a:pt x="98" y="220"/>
                    </a:lnTo>
                    <a:lnTo>
                      <a:pt x="49" y="293"/>
                    </a:lnTo>
                    <a:lnTo>
                      <a:pt x="25" y="390"/>
                    </a:lnTo>
                    <a:lnTo>
                      <a:pt x="0" y="488"/>
                    </a:lnTo>
                    <a:lnTo>
                      <a:pt x="0" y="12958"/>
                    </a:lnTo>
                    <a:lnTo>
                      <a:pt x="0" y="12958"/>
                    </a:lnTo>
                    <a:lnTo>
                      <a:pt x="25" y="13055"/>
                    </a:lnTo>
                    <a:lnTo>
                      <a:pt x="49" y="13152"/>
                    </a:lnTo>
                    <a:lnTo>
                      <a:pt x="98" y="13226"/>
                    </a:lnTo>
                    <a:lnTo>
                      <a:pt x="146" y="13299"/>
                    </a:lnTo>
                    <a:lnTo>
                      <a:pt x="220" y="13372"/>
                    </a:lnTo>
                    <a:lnTo>
                      <a:pt x="317" y="13396"/>
                    </a:lnTo>
                    <a:lnTo>
                      <a:pt x="390" y="13445"/>
                    </a:lnTo>
                    <a:lnTo>
                      <a:pt x="487" y="13445"/>
                    </a:lnTo>
                    <a:lnTo>
                      <a:pt x="17974" y="13445"/>
                    </a:lnTo>
                    <a:lnTo>
                      <a:pt x="17974" y="13445"/>
                    </a:lnTo>
                    <a:lnTo>
                      <a:pt x="18072" y="13445"/>
                    </a:lnTo>
                    <a:lnTo>
                      <a:pt x="18145" y="13396"/>
                    </a:lnTo>
                    <a:lnTo>
                      <a:pt x="18242" y="13372"/>
                    </a:lnTo>
                    <a:lnTo>
                      <a:pt x="18315" y="13299"/>
                    </a:lnTo>
                    <a:lnTo>
                      <a:pt x="18364" y="13226"/>
                    </a:lnTo>
                    <a:lnTo>
                      <a:pt x="18413" y="13152"/>
                    </a:lnTo>
                    <a:lnTo>
                      <a:pt x="18437" y="13055"/>
                    </a:lnTo>
                    <a:lnTo>
                      <a:pt x="18461" y="12958"/>
                    </a:lnTo>
                    <a:lnTo>
                      <a:pt x="18461" y="488"/>
                    </a:lnTo>
                    <a:lnTo>
                      <a:pt x="18461" y="488"/>
                    </a:lnTo>
                    <a:lnTo>
                      <a:pt x="18437" y="390"/>
                    </a:lnTo>
                    <a:lnTo>
                      <a:pt x="18413" y="293"/>
                    </a:lnTo>
                    <a:lnTo>
                      <a:pt x="18364" y="220"/>
                    </a:lnTo>
                    <a:lnTo>
                      <a:pt x="18315" y="147"/>
                    </a:lnTo>
                    <a:lnTo>
                      <a:pt x="18242" y="74"/>
                    </a:lnTo>
                    <a:lnTo>
                      <a:pt x="18145" y="50"/>
                    </a:lnTo>
                    <a:lnTo>
                      <a:pt x="18072" y="1"/>
                    </a:lnTo>
                    <a:lnTo>
                      <a:pt x="17974" y="1"/>
                    </a:lnTo>
                    <a:lnTo>
                      <a:pt x="17974" y="1"/>
                    </a:lnTo>
                    <a:close/>
                    <a:moveTo>
                      <a:pt x="17000" y="11983"/>
                    </a:moveTo>
                    <a:lnTo>
                      <a:pt x="1462" y="11983"/>
                    </a:lnTo>
                    <a:lnTo>
                      <a:pt x="1462" y="1462"/>
                    </a:lnTo>
                    <a:lnTo>
                      <a:pt x="17000" y="1462"/>
                    </a:lnTo>
                    <a:lnTo>
                      <a:pt x="17000" y="11983"/>
                    </a:lnTo>
                    <a:close/>
                  </a:path>
                </a:pathLst>
              </a:custGeom>
              <a:noFill/>
              <a:ln cap="rnd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3" name="Google Shape;153;p20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idx="4294967295" type="ctrTitle"/>
          </p:nvPr>
        </p:nvSpPr>
        <p:spPr>
          <a:xfrm>
            <a:off x="2379400" y="2650150"/>
            <a:ext cx="4385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Big concept</a:t>
            </a:r>
            <a:endParaRPr sz="3600"/>
          </a:p>
        </p:txBody>
      </p:sp>
      <p:sp>
        <p:nvSpPr>
          <p:cNvPr id="159" name="Google Shape;159;p21"/>
          <p:cNvSpPr txBox="1"/>
          <p:nvPr>
            <p:ph idx="4294967295" type="subTitle"/>
          </p:nvPr>
        </p:nvSpPr>
        <p:spPr>
          <a:xfrm>
            <a:off x="2379400" y="3640152"/>
            <a:ext cx="4385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Bring the attention of your audience over a key concept using icons or illustrations</a:t>
            </a:r>
            <a:endParaRPr sz="1400"/>
          </a:p>
        </p:txBody>
      </p:sp>
      <p:grpSp>
        <p:nvGrpSpPr>
          <p:cNvPr id="160" name="Google Shape;160;p21"/>
          <p:cNvGrpSpPr/>
          <p:nvPr/>
        </p:nvGrpSpPr>
        <p:grpSpPr>
          <a:xfrm>
            <a:off x="3907084" y="652502"/>
            <a:ext cx="1469762" cy="1469730"/>
            <a:chOff x="6643075" y="3664250"/>
            <a:chExt cx="407950" cy="407975"/>
          </a:xfrm>
        </p:grpSpPr>
        <p:sp>
          <p:nvSpPr>
            <p:cNvPr id="161" name="Google Shape;161;p21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2946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2946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" name="Google Shape;163;p21"/>
          <p:cNvGrpSpPr/>
          <p:nvPr/>
        </p:nvGrpSpPr>
        <p:grpSpPr>
          <a:xfrm rot="-587338">
            <a:off x="3820441" y="2313751"/>
            <a:ext cx="604273" cy="604239"/>
            <a:chOff x="576250" y="4319400"/>
            <a:chExt cx="442075" cy="442050"/>
          </a:xfrm>
        </p:grpSpPr>
        <p:sp>
          <p:nvSpPr>
            <p:cNvPr id="164" name="Google Shape;164;p21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2946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2946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2946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29466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8" name="Google Shape;168;p21"/>
          <p:cNvSpPr/>
          <p:nvPr/>
        </p:nvSpPr>
        <p:spPr>
          <a:xfrm>
            <a:off x="3555314" y="991872"/>
            <a:ext cx="229724" cy="21934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1"/>
          <p:cNvSpPr/>
          <p:nvPr/>
        </p:nvSpPr>
        <p:spPr>
          <a:xfrm rot="2697369">
            <a:off x="5069196" y="2114882"/>
            <a:ext cx="348744" cy="332994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1"/>
          <p:cNvSpPr/>
          <p:nvPr/>
        </p:nvSpPr>
        <p:spPr>
          <a:xfrm>
            <a:off x="5345087" y="1924787"/>
            <a:ext cx="139684" cy="133412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1"/>
          <p:cNvSpPr/>
          <p:nvPr/>
        </p:nvSpPr>
        <p:spPr>
          <a:xfrm rot="1280130">
            <a:off x="3396157" y="1653523"/>
            <a:ext cx="139667" cy="13340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1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>
            <p:ph idx="1" type="body"/>
          </p:nvPr>
        </p:nvSpPr>
        <p:spPr>
          <a:xfrm>
            <a:off x="3467825" y="1614875"/>
            <a:ext cx="25329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78" name="Google Shape;178;p22"/>
          <p:cNvSpPr txBox="1"/>
          <p:nvPr>
            <p:ph type="title"/>
          </p:nvPr>
        </p:nvSpPr>
        <p:spPr>
          <a:xfrm>
            <a:off x="3468200" y="796375"/>
            <a:ext cx="5218800" cy="66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79" name="Google Shape;179;p22"/>
          <p:cNvSpPr txBox="1"/>
          <p:nvPr>
            <p:ph idx="2" type="body"/>
          </p:nvPr>
        </p:nvSpPr>
        <p:spPr>
          <a:xfrm>
            <a:off x="6153578" y="1614875"/>
            <a:ext cx="25329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86" name="Google Shape;186;p23"/>
          <p:cNvSpPr txBox="1"/>
          <p:nvPr>
            <p:ph idx="1" type="body"/>
          </p:nvPr>
        </p:nvSpPr>
        <p:spPr>
          <a:xfrm>
            <a:off x="433768" y="1585101"/>
            <a:ext cx="3692400" cy="33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87" name="Google Shape;187;p23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  <p:grpSp>
        <p:nvGrpSpPr>
          <p:cNvPr id="188" name="Google Shape;188;p23"/>
          <p:cNvGrpSpPr/>
          <p:nvPr/>
        </p:nvGrpSpPr>
        <p:grpSpPr>
          <a:xfrm>
            <a:off x="6311126" y="2106716"/>
            <a:ext cx="1097788" cy="913792"/>
            <a:chOff x="1247825" y="322750"/>
            <a:chExt cx="443300" cy="369000"/>
          </a:xfrm>
        </p:grpSpPr>
        <p:sp>
          <p:nvSpPr>
            <p:cNvPr id="189" name="Google Shape;189;p23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3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idx="4294967295" type="title"/>
          </p:nvPr>
        </p:nvSpPr>
        <p:spPr>
          <a:xfrm>
            <a:off x="2194950" y="1881750"/>
            <a:ext cx="4754100" cy="13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FFFFF"/>
                </a:solidFill>
              </a:rPr>
              <a:t>Want big impact?</a:t>
            </a:r>
            <a:endParaRPr b="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big image.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9" name="Google Shape;199;p24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05" name="Google Shape;205;p25"/>
          <p:cNvSpPr/>
          <p:nvPr/>
        </p:nvSpPr>
        <p:spPr>
          <a:xfrm>
            <a:off x="4394479" y="1045150"/>
            <a:ext cx="1948800" cy="1948800"/>
          </a:xfrm>
          <a:prstGeom prst="ellipse">
            <a:avLst/>
          </a:prstGeom>
          <a:noFill/>
          <a:ln cap="flat" cmpd="sng" w="3810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Yellow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5231733" y="2450691"/>
            <a:ext cx="1948800" cy="1948800"/>
          </a:xfrm>
          <a:prstGeom prst="ellipse">
            <a:avLst/>
          </a:prstGeom>
          <a:noFill/>
          <a:ln cap="flat" cmpd="sng" w="3810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Red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7" name="Google Shape;207;p25"/>
          <p:cNvSpPr/>
          <p:nvPr/>
        </p:nvSpPr>
        <p:spPr>
          <a:xfrm>
            <a:off x="6059300" y="1045150"/>
            <a:ext cx="1948800" cy="1948800"/>
          </a:xfrm>
          <a:prstGeom prst="ellipse">
            <a:avLst/>
          </a:prstGeom>
          <a:noFill/>
          <a:ln cap="flat" cmpd="sng" w="38100">
            <a:solidFill>
              <a:srgbClr val="FFA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Blue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25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14" name="Google Shape;214;p26"/>
          <p:cNvGraphicFramePr/>
          <p:nvPr/>
        </p:nvGraphicFramePr>
        <p:xfrm>
          <a:off x="3751500" y="12221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{B01A26FF-25F0-4A55-B6BD-BB62B2269B1A}</a:tableStyleId>
              </a:tblPr>
              <a:tblGrid>
                <a:gridCol w="1163775"/>
                <a:gridCol w="1163775"/>
                <a:gridCol w="1163775"/>
                <a:gridCol w="1163775"/>
              </a:tblGrid>
              <a:tr h="825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</a:t>
                      </a:r>
                      <a:endParaRPr sz="1100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</a:t>
                      </a:r>
                      <a:endParaRPr sz="1100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</a:t>
                      </a:r>
                      <a:endParaRPr sz="1100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5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Yellow</a:t>
                      </a:r>
                      <a:endParaRPr sz="1100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5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Blue</a:t>
                      </a:r>
                      <a:endParaRPr sz="1100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30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5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Orange</a:t>
                      </a:r>
                      <a:endParaRPr sz="1100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0210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</a:t>
                      </a:r>
                      <a:endParaRPr b="1">
                        <a:solidFill>
                          <a:srgbClr val="0210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8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5" name="Google Shape;215;p26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/>
          <p:nvPr/>
        </p:nvSpPr>
        <p:spPr>
          <a:xfrm>
            <a:off x="3453562" y="1444423"/>
            <a:ext cx="5444966" cy="2593862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7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22" name="Google Shape;222;p27"/>
          <p:cNvSpPr/>
          <p:nvPr/>
        </p:nvSpPr>
        <p:spPr>
          <a:xfrm>
            <a:off x="4396108" y="1817492"/>
            <a:ext cx="414300" cy="313500"/>
          </a:xfrm>
          <a:prstGeom prst="wedgeRectCallout">
            <a:avLst>
              <a:gd fmla="val 251" name="adj1"/>
              <a:gd fmla="val 71749" name="adj2"/>
            </a:avLst>
          </a:prstGeom>
          <a:solidFill>
            <a:srgbClr val="FFA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rPr>
              <a:t>our office</a:t>
            </a:r>
            <a:endParaRPr sz="600">
              <a:solidFill>
                <a:srgbClr val="021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27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3895500" y="2302175"/>
            <a:ext cx="96900" cy="96900"/>
          </a:xfrm>
          <a:prstGeom prst="ellipse">
            <a:avLst/>
          </a:prstGeom>
          <a:solidFill>
            <a:srgbClr val="FFA800"/>
          </a:solidFill>
          <a:ln cap="flat" cmpd="sng" w="28575">
            <a:solidFill>
              <a:srgbClr val="2946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5089925" y="3181575"/>
            <a:ext cx="96900" cy="96900"/>
          </a:xfrm>
          <a:prstGeom prst="ellipse">
            <a:avLst/>
          </a:prstGeom>
          <a:solidFill>
            <a:srgbClr val="FFA800"/>
          </a:solidFill>
          <a:ln cap="flat" cmpd="sng" w="28575">
            <a:solidFill>
              <a:srgbClr val="2946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/>
          <p:nvPr/>
        </p:nvSpPr>
        <p:spPr>
          <a:xfrm>
            <a:off x="5708825" y="2131000"/>
            <a:ext cx="96900" cy="96900"/>
          </a:xfrm>
          <a:prstGeom prst="ellipse">
            <a:avLst/>
          </a:prstGeom>
          <a:solidFill>
            <a:srgbClr val="FFA800"/>
          </a:solidFill>
          <a:ln cap="flat" cmpd="sng" w="28575">
            <a:solidFill>
              <a:srgbClr val="2946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7"/>
          <p:cNvSpPr/>
          <p:nvPr/>
        </p:nvSpPr>
        <p:spPr>
          <a:xfrm>
            <a:off x="8048275" y="3643875"/>
            <a:ext cx="96900" cy="96900"/>
          </a:xfrm>
          <a:prstGeom prst="ellipse">
            <a:avLst/>
          </a:prstGeom>
          <a:solidFill>
            <a:srgbClr val="FFA800"/>
          </a:solidFill>
          <a:ln cap="flat" cmpd="sng" w="28575">
            <a:solidFill>
              <a:srgbClr val="2946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7619075" y="2457425"/>
            <a:ext cx="96900" cy="96900"/>
          </a:xfrm>
          <a:prstGeom prst="ellipse">
            <a:avLst/>
          </a:prstGeom>
          <a:solidFill>
            <a:srgbClr val="FFA800"/>
          </a:solidFill>
          <a:ln cap="flat" cmpd="sng" w="28575">
            <a:solidFill>
              <a:srgbClr val="2946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6159950" y="3579125"/>
            <a:ext cx="96900" cy="96900"/>
          </a:xfrm>
          <a:prstGeom prst="ellipse">
            <a:avLst/>
          </a:prstGeom>
          <a:solidFill>
            <a:srgbClr val="FFA800"/>
          </a:solidFill>
          <a:ln cap="flat" cmpd="sng" w="28575">
            <a:solidFill>
              <a:srgbClr val="2946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>
            <p:ph idx="4294967295" type="ctrTitle"/>
          </p:nvPr>
        </p:nvSpPr>
        <p:spPr>
          <a:xfrm>
            <a:off x="1746750" y="1583350"/>
            <a:ext cx="5650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89,526,124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35" name="Google Shape;235;p28"/>
          <p:cNvSpPr txBox="1"/>
          <p:nvPr>
            <p:ph idx="4294967295" type="subTitle"/>
          </p:nvPr>
        </p:nvSpPr>
        <p:spPr>
          <a:xfrm>
            <a:off x="1746750" y="2611455"/>
            <a:ext cx="5650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Whoa! That’s a big number, aren’t you proud?</a:t>
            </a:r>
            <a:endParaRPr sz="1200"/>
          </a:p>
        </p:txBody>
      </p:sp>
      <p:sp>
        <p:nvSpPr>
          <p:cNvPr id="236" name="Google Shape;236;p28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/>
          <p:nvPr>
            <p:ph idx="4294967295" type="ctrTitle"/>
          </p:nvPr>
        </p:nvSpPr>
        <p:spPr>
          <a:xfrm>
            <a:off x="685800" y="49560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242" name="Google Shape;242;p29"/>
          <p:cNvSpPr txBox="1"/>
          <p:nvPr>
            <p:ph idx="4294967295" type="subTitle"/>
          </p:nvPr>
        </p:nvSpPr>
        <p:spPr>
          <a:xfrm>
            <a:off x="685800" y="11827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That’s a lot of money</a:t>
            </a:r>
            <a:endParaRPr sz="1400"/>
          </a:p>
        </p:txBody>
      </p:sp>
      <p:sp>
        <p:nvSpPr>
          <p:cNvPr id="243" name="Google Shape;243;p29"/>
          <p:cNvSpPr txBox="1"/>
          <p:nvPr>
            <p:ph idx="4294967295" type="ctrTitle"/>
          </p:nvPr>
        </p:nvSpPr>
        <p:spPr>
          <a:xfrm>
            <a:off x="685800" y="312450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244" name="Google Shape;244;p29"/>
          <p:cNvSpPr txBox="1"/>
          <p:nvPr>
            <p:ph idx="4294967295" type="subTitle"/>
          </p:nvPr>
        </p:nvSpPr>
        <p:spPr>
          <a:xfrm>
            <a:off x="685800" y="38116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Total success!</a:t>
            </a:r>
            <a:endParaRPr sz="1400"/>
          </a:p>
        </p:txBody>
      </p:sp>
      <p:sp>
        <p:nvSpPr>
          <p:cNvPr id="245" name="Google Shape;245;p29"/>
          <p:cNvSpPr txBox="1"/>
          <p:nvPr>
            <p:ph idx="4294967295" type="ctrTitle"/>
          </p:nvPr>
        </p:nvSpPr>
        <p:spPr>
          <a:xfrm>
            <a:off x="685800" y="181005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246" name="Google Shape;246;p29"/>
          <p:cNvSpPr txBox="1"/>
          <p:nvPr>
            <p:ph idx="4294967295" type="subTitle"/>
          </p:nvPr>
        </p:nvSpPr>
        <p:spPr>
          <a:xfrm>
            <a:off x="685800" y="249715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And a lot of users</a:t>
            </a:r>
            <a:endParaRPr sz="1400"/>
          </a:p>
        </p:txBody>
      </p:sp>
      <p:sp>
        <p:nvSpPr>
          <p:cNvPr id="247" name="Google Shape;247;p29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53" name="Google Shape;253;p30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4" name="Google Shape;254;p30"/>
          <p:cNvCxnSpPr>
            <a:endCxn id="255" idx="0"/>
          </p:cNvCxnSpPr>
          <p:nvPr/>
        </p:nvCxnSpPr>
        <p:spPr>
          <a:xfrm flipH="1">
            <a:off x="6085575" y="12000"/>
            <a:ext cx="7200" cy="1054800"/>
          </a:xfrm>
          <a:prstGeom prst="straightConnector1">
            <a:avLst/>
          </a:prstGeom>
          <a:noFill/>
          <a:ln cap="flat" cmpd="sng" w="19050">
            <a:solidFill>
              <a:srgbClr val="FFA800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6" name="Google Shape;256;p30"/>
          <p:cNvCxnSpPr>
            <a:stCxn id="255" idx="2"/>
            <a:endCxn id="257" idx="0"/>
          </p:cNvCxnSpPr>
          <p:nvPr/>
        </p:nvCxnSpPr>
        <p:spPr>
          <a:xfrm>
            <a:off x="6085575" y="1545300"/>
            <a:ext cx="7200" cy="787200"/>
          </a:xfrm>
          <a:prstGeom prst="straightConnector1">
            <a:avLst/>
          </a:prstGeom>
          <a:noFill/>
          <a:ln cap="flat" cmpd="sng" w="19050">
            <a:solidFill>
              <a:srgbClr val="FFA800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258" name="Google Shape;258;p30"/>
          <p:cNvCxnSpPr>
            <a:stCxn id="259" idx="2"/>
          </p:cNvCxnSpPr>
          <p:nvPr/>
        </p:nvCxnSpPr>
        <p:spPr>
          <a:xfrm>
            <a:off x="6092725" y="4078213"/>
            <a:ext cx="0" cy="1065300"/>
          </a:xfrm>
          <a:prstGeom prst="straightConnector1">
            <a:avLst/>
          </a:prstGeom>
          <a:noFill/>
          <a:ln cap="flat" cmpd="sng" w="19050">
            <a:solidFill>
              <a:srgbClr val="FFA800"/>
            </a:solidFill>
            <a:prstDash val="solid"/>
            <a:round/>
            <a:headEnd len="med" w="med" type="diamond"/>
            <a:tailEnd len="med" w="med" type="none"/>
          </a:ln>
        </p:spPr>
      </p:cxnSp>
      <p:cxnSp>
        <p:nvCxnSpPr>
          <p:cNvPr id="260" name="Google Shape;260;p30"/>
          <p:cNvCxnSpPr>
            <a:stCxn id="257" idx="2"/>
            <a:endCxn id="259" idx="0"/>
          </p:cNvCxnSpPr>
          <p:nvPr/>
        </p:nvCxnSpPr>
        <p:spPr>
          <a:xfrm>
            <a:off x="6092725" y="2811000"/>
            <a:ext cx="0" cy="788700"/>
          </a:xfrm>
          <a:prstGeom prst="straightConnector1">
            <a:avLst/>
          </a:prstGeom>
          <a:noFill/>
          <a:ln cap="flat" cmpd="sng" w="19050">
            <a:solidFill>
              <a:srgbClr val="FFA800"/>
            </a:solidFill>
            <a:prstDash val="solid"/>
            <a:round/>
            <a:headEnd len="med" w="med" type="diamond"/>
            <a:tailEnd len="med" w="med" type="diamond"/>
          </a:ln>
        </p:spPr>
      </p:cxnSp>
      <p:sp>
        <p:nvSpPr>
          <p:cNvPr id="255" name="Google Shape;255;p30"/>
          <p:cNvSpPr txBox="1"/>
          <p:nvPr/>
        </p:nvSpPr>
        <p:spPr>
          <a:xfrm>
            <a:off x="4949625" y="1066800"/>
            <a:ext cx="22719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first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" name="Google Shape;259;p30"/>
          <p:cNvSpPr txBox="1"/>
          <p:nvPr/>
        </p:nvSpPr>
        <p:spPr>
          <a:xfrm>
            <a:off x="4956775" y="3599713"/>
            <a:ext cx="22719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last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" name="Google Shape;257;p30"/>
          <p:cNvSpPr txBox="1"/>
          <p:nvPr/>
        </p:nvSpPr>
        <p:spPr>
          <a:xfrm>
            <a:off x="4956775" y="2332500"/>
            <a:ext cx="22719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second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1"/>
          <p:cNvSpPr txBox="1"/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66" name="Google Shape;266;p31"/>
          <p:cNvSpPr txBox="1"/>
          <p:nvPr>
            <p:ph idx="1" type="body"/>
          </p:nvPr>
        </p:nvSpPr>
        <p:spPr>
          <a:xfrm>
            <a:off x="434325" y="1614875"/>
            <a:ext cx="25329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67" name="Google Shape;267;p31"/>
          <p:cNvSpPr txBox="1"/>
          <p:nvPr>
            <p:ph idx="2" type="body"/>
          </p:nvPr>
        </p:nvSpPr>
        <p:spPr>
          <a:xfrm>
            <a:off x="3120077" y="1614875"/>
            <a:ext cx="25329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68" name="Google Shape;268;p31"/>
          <p:cNvSpPr txBox="1"/>
          <p:nvPr>
            <p:ph idx="1" type="body"/>
          </p:nvPr>
        </p:nvSpPr>
        <p:spPr>
          <a:xfrm>
            <a:off x="434325" y="2971800"/>
            <a:ext cx="2544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</p:txBody>
      </p:sp>
      <p:sp>
        <p:nvSpPr>
          <p:cNvPr id="269" name="Google Shape;269;p31"/>
          <p:cNvSpPr txBox="1"/>
          <p:nvPr>
            <p:ph idx="2" type="body"/>
          </p:nvPr>
        </p:nvSpPr>
        <p:spPr>
          <a:xfrm>
            <a:off x="3108892" y="2971800"/>
            <a:ext cx="2544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coal, ebony, and of outer space. It is the darkest color, the result of the absence of or complete absorption of light.</a:t>
            </a:r>
            <a:endParaRPr sz="1200"/>
          </a:p>
        </p:txBody>
      </p:sp>
      <p:sp>
        <p:nvSpPr>
          <p:cNvPr id="270" name="Google Shape;270;p31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  <p:sp>
        <p:nvSpPr>
          <p:cNvPr id="271" name="Google Shape;271;p31"/>
          <p:cNvSpPr/>
          <p:nvPr/>
        </p:nvSpPr>
        <p:spPr>
          <a:xfrm>
            <a:off x="7291770" y="2143426"/>
            <a:ext cx="856643" cy="856643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2"/>
          <p:cNvSpPr txBox="1"/>
          <p:nvPr>
            <p:ph idx="1" type="body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77" name="Google Shape;277;p32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8" name="Google Shape;278;p32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32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32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2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32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" name="Google Shape;283;p32"/>
          <p:cNvSpPr txBox="1"/>
          <p:nvPr/>
        </p:nvSpPr>
        <p:spPr>
          <a:xfrm>
            <a:off x="952500" y="915950"/>
            <a:ext cx="309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4000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1000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" name="Google Shape;284;p32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2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2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2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2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2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2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2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2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2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2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3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1" name="Google Shape;301;p33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project</a:t>
            </a:r>
            <a:endParaRPr/>
          </a:p>
        </p:txBody>
      </p:sp>
      <p:sp>
        <p:nvSpPr>
          <p:cNvPr id="302" name="Google Shape;302;p33"/>
          <p:cNvSpPr txBox="1"/>
          <p:nvPr>
            <p:ph idx="4294967295" type="body"/>
          </p:nvPr>
        </p:nvSpPr>
        <p:spPr>
          <a:xfrm>
            <a:off x="442400" y="1858950"/>
            <a:ext cx="2147400" cy="13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03" name="Google Shape;303;p33"/>
          <p:cNvGrpSpPr/>
          <p:nvPr/>
        </p:nvGrpSpPr>
        <p:grpSpPr>
          <a:xfrm>
            <a:off x="5124600" y="373572"/>
            <a:ext cx="2119546" cy="4396359"/>
            <a:chOff x="2547150" y="238125"/>
            <a:chExt cx="2525675" cy="5238750"/>
          </a:xfrm>
        </p:grpSpPr>
        <p:sp>
          <p:nvSpPr>
            <p:cNvPr id="304" name="Google Shape;304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8" name="Google Shape;308;p33"/>
          <p:cNvPicPr preferRelativeResize="0"/>
          <p:nvPr/>
        </p:nvPicPr>
        <p:blipFill rotWithShape="1">
          <a:blip r:embed="rId4">
            <a:alphaModFix/>
          </a:blip>
          <a:srcRect b="23786" l="0" r="0" t="0"/>
          <a:stretch/>
        </p:blipFill>
        <p:spPr>
          <a:xfrm>
            <a:off x="5170925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34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project</a:t>
            </a:r>
            <a:endParaRPr/>
          </a:p>
        </p:txBody>
      </p:sp>
      <p:sp>
        <p:nvSpPr>
          <p:cNvPr id="315" name="Google Shape;315;p34"/>
          <p:cNvSpPr txBox="1"/>
          <p:nvPr>
            <p:ph idx="4294967295" type="body"/>
          </p:nvPr>
        </p:nvSpPr>
        <p:spPr>
          <a:xfrm>
            <a:off x="442400" y="1858950"/>
            <a:ext cx="2147400" cy="13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16" name="Google Shape;316;p34"/>
          <p:cNvGrpSpPr/>
          <p:nvPr/>
        </p:nvGrpSpPr>
        <p:grpSpPr>
          <a:xfrm>
            <a:off x="4783102" y="465959"/>
            <a:ext cx="2736410" cy="4222433"/>
            <a:chOff x="2112475" y="238125"/>
            <a:chExt cx="3395050" cy="5238750"/>
          </a:xfrm>
        </p:grpSpPr>
        <p:sp>
          <p:nvSpPr>
            <p:cNvPr id="317" name="Google Shape;317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21" name="Google Shape;32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0688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5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7" name="Google Shape;327;p35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project</a:t>
            </a:r>
            <a:endParaRPr/>
          </a:p>
        </p:txBody>
      </p:sp>
      <p:sp>
        <p:nvSpPr>
          <p:cNvPr id="328" name="Google Shape;328;p35"/>
          <p:cNvSpPr txBox="1"/>
          <p:nvPr>
            <p:ph idx="4294967295" type="body"/>
          </p:nvPr>
        </p:nvSpPr>
        <p:spPr>
          <a:xfrm>
            <a:off x="442400" y="1858950"/>
            <a:ext cx="2147400" cy="13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29" name="Google Shape;329;p35"/>
          <p:cNvGrpSpPr/>
          <p:nvPr/>
        </p:nvGrpSpPr>
        <p:grpSpPr>
          <a:xfrm>
            <a:off x="3609510" y="1093082"/>
            <a:ext cx="5047786" cy="2957438"/>
            <a:chOff x="1177450" y="241631"/>
            <a:chExt cx="6173152" cy="3616776"/>
          </a:xfrm>
        </p:grpSpPr>
        <p:sp>
          <p:nvSpPr>
            <p:cNvPr id="330" name="Google Shape;330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4" name="Google Shape;334;p35"/>
          <p:cNvPicPr preferRelativeResize="0"/>
          <p:nvPr/>
        </p:nvPicPr>
        <p:blipFill rotWithShape="1">
          <a:blip r:embed="rId4">
            <a:alphaModFix/>
          </a:blip>
          <a:srcRect b="6620" l="0" r="0" t="0"/>
          <a:stretch/>
        </p:blipFill>
        <p:spPr>
          <a:xfrm>
            <a:off x="4173083" y="1256120"/>
            <a:ext cx="3923381" cy="2492207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0" name="Google Shape;340;p36"/>
          <p:cNvSpPr txBox="1"/>
          <p:nvPr>
            <p:ph idx="4294967295" type="ctrTitle"/>
          </p:nvPr>
        </p:nvSpPr>
        <p:spPr>
          <a:xfrm>
            <a:off x="1275150" y="1356349"/>
            <a:ext cx="6593700" cy="10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A800"/>
                </a:solidFill>
              </a:rPr>
              <a:t>Thanks!</a:t>
            </a:r>
            <a:endParaRPr sz="2400">
              <a:solidFill>
                <a:srgbClr val="FFA800"/>
              </a:solidFill>
            </a:endParaRPr>
          </a:p>
        </p:txBody>
      </p:sp>
      <p:sp>
        <p:nvSpPr>
          <p:cNvPr id="341" name="Google Shape;341;p36"/>
          <p:cNvSpPr txBox="1"/>
          <p:nvPr>
            <p:ph idx="4294967295" type="subTitle"/>
          </p:nvPr>
        </p:nvSpPr>
        <p:spPr>
          <a:xfrm>
            <a:off x="1275150" y="2298054"/>
            <a:ext cx="6593700" cy="16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</a:rPr>
              <a:t>Any questions?</a:t>
            </a:r>
            <a:endParaRPr b="1"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FFFFF"/>
                </a:solidFill>
              </a:rPr>
              <a:t>Find me at @username &amp; user@mail.me</a:t>
            </a:r>
            <a:endParaRPr b="1" sz="1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4667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7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7" name="Google Shape;347;p37"/>
          <p:cNvSpPr txBox="1"/>
          <p:nvPr>
            <p:ph idx="4294967295" type="body"/>
          </p:nvPr>
        </p:nvSpPr>
        <p:spPr>
          <a:xfrm>
            <a:off x="3659225" y="1344950"/>
            <a:ext cx="5027400" cy="35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Special thanks to all the people who made and released these awesome resources for free: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Char char="▫"/>
            </a:pPr>
            <a:r>
              <a:rPr lang="en">
                <a:solidFill>
                  <a:srgbClr val="FFFFFF"/>
                </a:solidFill>
              </a:rPr>
              <a:t>Presentation template by </a:t>
            </a:r>
            <a:r>
              <a:rPr lang="en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Char char="▫"/>
            </a:pPr>
            <a:r>
              <a:rPr lang="en">
                <a:solidFill>
                  <a:srgbClr val="FFFFFF"/>
                </a:solidFill>
              </a:rPr>
              <a:t>Photographs by </a:t>
            </a:r>
            <a:r>
              <a:rPr lang="en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Startup Stock Photos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8" name="Google Shape;348;p37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4667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8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54" name="Google Shape;354;p38"/>
          <p:cNvSpPr txBox="1"/>
          <p:nvPr>
            <p:ph idx="4294967295" type="body"/>
          </p:nvPr>
        </p:nvSpPr>
        <p:spPr>
          <a:xfrm>
            <a:off x="3459300" y="1326775"/>
            <a:ext cx="5162700" cy="25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This presentation uses the following typographies and colors: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▫"/>
            </a:pPr>
            <a:r>
              <a:rPr lang="en" sz="1200">
                <a:solidFill>
                  <a:srgbClr val="FFFFFF"/>
                </a:solidFill>
              </a:rPr>
              <a:t>Titles: Merriweather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▫"/>
            </a:pPr>
            <a:r>
              <a:rPr lang="en" sz="1200">
                <a:solidFill>
                  <a:srgbClr val="FFFFFF"/>
                </a:solidFill>
              </a:rPr>
              <a:t>Body copy: Open sans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You can download the fonts on these pages for free: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https://www.fontsquirrel.com/fonts/merriweather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https://www.fontsquirrel.com/fonts/open-sans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▫"/>
            </a:pPr>
            <a:r>
              <a:rPr lang="en" sz="1200">
                <a:solidFill>
                  <a:srgbClr val="FFFFFF"/>
                </a:solidFill>
              </a:rPr>
              <a:t>Yolk Yellow </a:t>
            </a:r>
            <a:r>
              <a:rPr b="1" lang="en" sz="1200">
                <a:solidFill>
                  <a:srgbClr val="FFA800"/>
                </a:solidFill>
              </a:rPr>
              <a:t>#ffa800</a:t>
            </a:r>
            <a:endParaRPr sz="1200">
              <a:solidFill>
                <a:srgbClr val="FFA8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▫"/>
            </a:pPr>
            <a:r>
              <a:rPr lang="en" sz="1200">
                <a:solidFill>
                  <a:srgbClr val="FFFFFF"/>
                </a:solidFill>
              </a:rPr>
              <a:t>Navy Blue </a:t>
            </a:r>
            <a:r>
              <a:rPr b="1" lang="en" sz="1200">
                <a:solidFill>
                  <a:srgbClr val="294667"/>
                </a:solidFill>
                <a:highlight>
                  <a:srgbClr val="FFFFFF"/>
                </a:highlight>
              </a:rPr>
              <a:t>#294667</a:t>
            </a:r>
            <a:endParaRPr b="1" sz="1200">
              <a:solidFill>
                <a:srgbClr val="294667"/>
              </a:solidFill>
              <a:highlight>
                <a:srgbClr val="FFFFFF"/>
              </a:highlight>
            </a:endParaRPr>
          </a:p>
        </p:txBody>
      </p:sp>
      <p:sp>
        <p:nvSpPr>
          <p:cNvPr id="355" name="Google Shape;355;p38"/>
          <p:cNvSpPr txBox="1"/>
          <p:nvPr/>
        </p:nvSpPr>
        <p:spPr>
          <a:xfrm>
            <a:off x="3332075" y="4267925"/>
            <a:ext cx="55086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rgbClr val="FFA800"/>
                </a:solidFill>
                <a:latin typeface="Open Sans"/>
                <a:ea typeface="Open Sans"/>
                <a:cs typeface="Open Sans"/>
                <a:sym typeface="Open San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rgbClr val="FFA8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FFA8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A8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" name="Google Shape;356;p38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9"/>
          <p:cNvSpPr txBox="1"/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62" name="Google Shape;362;p39"/>
          <p:cNvSpPr txBox="1"/>
          <p:nvPr>
            <p:ph idx="1" type="subTitle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sp>
        <p:nvSpPr>
          <p:cNvPr id="363" name="Google Shape;363;p39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0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69" name="Google Shape;369;p40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0" name="Google Shape;370;p40"/>
          <p:cNvSpPr/>
          <p:nvPr/>
        </p:nvSpPr>
        <p:spPr>
          <a:xfrm>
            <a:off x="8129744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DEC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1" name="Google Shape;371;p40"/>
          <p:cNvSpPr/>
          <p:nvPr/>
        </p:nvSpPr>
        <p:spPr>
          <a:xfrm>
            <a:off x="7668828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NOV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2" name="Google Shape;372;p40"/>
          <p:cNvSpPr/>
          <p:nvPr/>
        </p:nvSpPr>
        <p:spPr>
          <a:xfrm>
            <a:off x="7207913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OCT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3" name="Google Shape;373;p40"/>
          <p:cNvSpPr/>
          <p:nvPr/>
        </p:nvSpPr>
        <p:spPr>
          <a:xfrm>
            <a:off x="6746998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SEP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4" name="Google Shape;374;p40"/>
          <p:cNvSpPr/>
          <p:nvPr/>
        </p:nvSpPr>
        <p:spPr>
          <a:xfrm>
            <a:off x="6286083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AUG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5" name="Google Shape;375;p40"/>
          <p:cNvSpPr/>
          <p:nvPr/>
        </p:nvSpPr>
        <p:spPr>
          <a:xfrm>
            <a:off x="5825168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JUL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6" name="Google Shape;376;p40"/>
          <p:cNvSpPr/>
          <p:nvPr/>
        </p:nvSpPr>
        <p:spPr>
          <a:xfrm>
            <a:off x="5364252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JUN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7" name="Google Shape;377;p40"/>
          <p:cNvSpPr/>
          <p:nvPr/>
        </p:nvSpPr>
        <p:spPr>
          <a:xfrm>
            <a:off x="4903337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MAY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8" name="Google Shape;378;p40"/>
          <p:cNvSpPr/>
          <p:nvPr/>
        </p:nvSpPr>
        <p:spPr>
          <a:xfrm>
            <a:off x="4442422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APR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9" name="Google Shape;379;p40"/>
          <p:cNvSpPr/>
          <p:nvPr/>
        </p:nvSpPr>
        <p:spPr>
          <a:xfrm>
            <a:off x="3981507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MAR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0" name="Google Shape;380;p40"/>
          <p:cNvSpPr/>
          <p:nvPr/>
        </p:nvSpPr>
        <p:spPr>
          <a:xfrm>
            <a:off x="3520592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FEB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1" name="Google Shape;381;p40"/>
          <p:cNvSpPr/>
          <p:nvPr/>
        </p:nvSpPr>
        <p:spPr>
          <a:xfrm>
            <a:off x="3059676" y="2451150"/>
            <a:ext cx="5748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JAN</a:t>
            </a:r>
            <a:endParaRPr sz="7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40"/>
          <p:cNvSpPr/>
          <p:nvPr/>
        </p:nvSpPr>
        <p:spPr>
          <a:xfrm>
            <a:off x="0" y="2451150"/>
            <a:ext cx="3173400" cy="393600"/>
          </a:xfrm>
          <a:prstGeom prst="homePlate">
            <a:avLst>
              <a:gd fmla="val 32030" name="adj"/>
            </a:avLst>
          </a:prstGeom>
          <a:solidFill>
            <a:srgbClr val="FFE599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83" name="Google Shape;383;p40"/>
          <p:cNvCxnSpPr/>
          <p:nvPr/>
        </p:nvCxnSpPr>
        <p:spPr>
          <a:xfrm rot="10800000">
            <a:off x="3265414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4" name="Google Shape;384;p40"/>
          <p:cNvSpPr txBox="1"/>
          <p:nvPr/>
        </p:nvSpPr>
        <p:spPr>
          <a:xfrm>
            <a:off x="3236769" y="142240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85" name="Google Shape;385;p40"/>
          <p:cNvCxnSpPr/>
          <p:nvPr/>
        </p:nvCxnSpPr>
        <p:spPr>
          <a:xfrm rot="10800000">
            <a:off x="4187989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6" name="Google Shape;386;p40"/>
          <p:cNvSpPr txBox="1"/>
          <p:nvPr/>
        </p:nvSpPr>
        <p:spPr>
          <a:xfrm>
            <a:off x="4160396" y="142240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87" name="Google Shape;387;p40"/>
          <p:cNvCxnSpPr/>
          <p:nvPr/>
        </p:nvCxnSpPr>
        <p:spPr>
          <a:xfrm rot="10800000">
            <a:off x="5110564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8" name="Google Shape;388;p40"/>
          <p:cNvSpPr txBox="1"/>
          <p:nvPr/>
        </p:nvSpPr>
        <p:spPr>
          <a:xfrm>
            <a:off x="5084024" y="142240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89" name="Google Shape;389;p40"/>
          <p:cNvCxnSpPr/>
          <p:nvPr/>
        </p:nvCxnSpPr>
        <p:spPr>
          <a:xfrm rot="10800000">
            <a:off x="6033139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0" name="Google Shape;390;p40"/>
          <p:cNvSpPr txBox="1"/>
          <p:nvPr/>
        </p:nvSpPr>
        <p:spPr>
          <a:xfrm>
            <a:off x="6007651" y="142240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1" name="Google Shape;391;p40"/>
          <p:cNvCxnSpPr/>
          <p:nvPr/>
        </p:nvCxnSpPr>
        <p:spPr>
          <a:xfrm rot="10800000">
            <a:off x="6955715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2" name="Google Shape;392;p40"/>
          <p:cNvSpPr txBox="1"/>
          <p:nvPr/>
        </p:nvSpPr>
        <p:spPr>
          <a:xfrm>
            <a:off x="6931279" y="142240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3" name="Google Shape;393;p40"/>
          <p:cNvCxnSpPr/>
          <p:nvPr/>
        </p:nvCxnSpPr>
        <p:spPr>
          <a:xfrm rot="10800000">
            <a:off x="7878290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4" name="Google Shape;394;p40"/>
          <p:cNvSpPr txBox="1"/>
          <p:nvPr/>
        </p:nvSpPr>
        <p:spPr>
          <a:xfrm>
            <a:off x="7854906" y="142240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5" name="Google Shape;395;p40"/>
          <p:cNvCxnSpPr/>
          <p:nvPr/>
        </p:nvCxnSpPr>
        <p:spPr>
          <a:xfrm rot="10800000">
            <a:off x="3733786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6" name="Google Shape;396;p40"/>
          <p:cNvSpPr txBox="1"/>
          <p:nvPr/>
        </p:nvSpPr>
        <p:spPr>
          <a:xfrm>
            <a:off x="3684810" y="334335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7" name="Google Shape;397;p40"/>
          <p:cNvCxnSpPr/>
          <p:nvPr/>
        </p:nvCxnSpPr>
        <p:spPr>
          <a:xfrm rot="10800000">
            <a:off x="4656362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8" name="Google Shape;398;p40"/>
          <p:cNvSpPr txBox="1"/>
          <p:nvPr/>
        </p:nvSpPr>
        <p:spPr>
          <a:xfrm>
            <a:off x="4613783" y="334335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99" name="Google Shape;399;p40"/>
          <p:cNvCxnSpPr/>
          <p:nvPr/>
        </p:nvCxnSpPr>
        <p:spPr>
          <a:xfrm rot="10800000">
            <a:off x="5578937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0" name="Google Shape;400;p40"/>
          <p:cNvSpPr txBox="1"/>
          <p:nvPr/>
        </p:nvSpPr>
        <p:spPr>
          <a:xfrm>
            <a:off x="5542755" y="334335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1" name="Google Shape;401;p40"/>
          <p:cNvCxnSpPr/>
          <p:nvPr/>
        </p:nvCxnSpPr>
        <p:spPr>
          <a:xfrm rot="10800000">
            <a:off x="6501512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2" name="Google Shape;402;p40"/>
          <p:cNvSpPr txBox="1"/>
          <p:nvPr/>
        </p:nvSpPr>
        <p:spPr>
          <a:xfrm>
            <a:off x="6471727" y="334335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3" name="Google Shape;403;p40"/>
          <p:cNvCxnSpPr/>
          <p:nvPr/>
        </p:nvCxnSpPr>
        <p:spPr>
          <a:xfrm rot="10800000">
            <a:off x="7424087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4" name="Google Shape;404;p40"/>
          <p:cNvSpPr txBox="1"/>
          <p:nvPr/>
        </p:nvSpPr>
        <p:spPr>
          <a:xfrm>
            <a:off x="7400699" y="3343350"/>
            <a:ext cx="8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5" name="Google Shape;405;p40"/>
          <p:cNvCxnSpPr/>
          <p:nvPr/>
        </p:nvCxnSpPr>
        <p:spPr>
          <a:xfrm rot="10800000">
            <a:off x="8346663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6" name="Google Shape;406;p40"/>
          <p:cNvSpPr txBox="1"/>
          <p:nvPr/>
        </p:nvSpPr>
        <p:spPr>
          <a:xfrm>
            <a:off x="8320276" y="3343350"/>
            <a:ext cx="722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/>
          <p:cNvSpPr txBox="1"/>
          <p:nvPr>
            <p:ph idx="4294967295" type="title"/>
          </p:nvPr>
        </p:nvSpPr>
        <p:spPr>
          <a:xfrm>
            <a:off x="271151" y="248625"/>
            <a:ext cx="86262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12" name="Google Shape;412;p41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3" name="Google Shape;413;p41"/>
          <p:cNvSpPr/>
          <p:nvPr/>
        </p:nvSpPr>
        <p:spPr>
          <a:xfrm>
            <a:off x="0" y="2142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41"/>
          <p:cNvSpPr/>
          <p:nvPr/>
        </p:nvSpPr>
        <p:spPr>
          <a:xfrm>
            <a:off x="0" y="2142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5" name="Google Shape;415;p41"/>
          <p:cNvGrpSpPr/>
          <p:nvPr/>
        </p:nvGrpSpPr>
        <p:grpSpPr>
          <a:xfrm>
            <a:off x="1786339" y="1474801"/>
            <a:ext cx="473400" cy="473400"/>
            <a:chOff x="1786339" y="1703401"/>
            <a:chExt cx="473400" cy="473400"/>
          </a:xfrm>
        </p:grpSpPr>
        <p:sp>
          <p:nvSpPr>
            <p:cNvPr id="416" name="Google Shape;416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7" name="Google Shape;417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18" name="Google Shape;418;p41"/>
          <p:cNvGrpSpPr/>
          <p:nvPr/>
        </p:nvGrpSpPr>
        <p:grpSpPr>
          <a:xfrm>
            <a:off x="3814414" y="1474801"/>
            <a:ext cx="473400" cy="473400"/>
            <a:chOff x="3814414" y="1703401"/>
            <a:chExt cx="473400" cy="473400"/>
          </a:xfrm>
        </p:grpSpPr>
        <p:sp>
          <p:nvSpPr>
            <p:cNvPr id="419" name="Google Shape;419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0" name="Google Shape;420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21" name="Google Shape;421;p41"/>
          <p:cNvGrpSpPr/>
          <p:nvPr/>
        </p:nvGrpSpPr>
        <p:grpSpPr>
          <a:xfrm>
            <a:off x="5842489" y="1474801"/>
            <a:ext cx="473400" cy="473400"/>
            <a:chOff x="5842489" y="1703401"/>
            <a:chExt cx="473400" cy="473400"/>
          </a:xfrm>
        </p:grpSpPr>
        <p:sp>
          <p:nvSpPr>
            <p:cNvPr id="422" name="Google Shape;422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3" name="Google Shape;423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24" name="Google Shape;424;p41"/>
          <p:cNvGrpSpPr/>
          <p:nvPr/>
        </p:nvGrpSpPr>
        <p:grpSpPr>
          <a:xfrm>
            <a:off x="6880814" y="3347700"/>
            <a:ext cx="473400" cy="473400"/>
            <a:chOff x="6880814" y="3576300"/>
            <a:chExt cx="473400" cy="473400"/>
          </a:xfrm>
        </p:grpSpPr>
        <p:sp>
          <p:nvSpPr>
            <p:cNvPr id="425" name="Google Shape;425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6" name="Google Shape;426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27" name="Google Shape;427;p41"/>
          <p:cNvGrpSpPr/>
          <p:nvPr/>
        </p:nvGrpSpPr>
        <p:grpSpPr>
          <a:xfrm>
            <a:off x="4852739" y="3347700"/>
            <a:ext cx="473400" cy="473400"/>
            <a:chOff x="4852739" y="3576300"/>
            <a:chExt cx="473400" cy="473400"/>
          </a:xfrm>
        </p:grpSpPr>
        <p:sp>
          <p:nvSpPr>
            <p:cNvPr id="428" name="Google Shape;428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9" name="Google Shape;429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30" name="Google Shape;430;p41"/>
          <p:cNvGrpSpPr/>
          <p:nvPr/>
        </p:nvGrpSpPr>
        <p:grpSpPr>
          <a:xfrm>
            <a:off x="2824664" y="3347700"/>
            <a:ext cx="473400" cy="473400"/>
            <a:chOff x="2824664" y="3576300"/>
            <a:chExt cx="473400" cy="473400"/>
          </a:xfrm>
        </p:grpSpPr>
        <p:sp>
          <p:nvSpPr>
            <p:cNvPr id="431" name="Google Shape;431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2" name="Google Shape;432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33" name="Google Shape;433;p41"/>
          <p:cNvSpPr txBox="1"/>
          <p:nvPr/>
        </p:nvSpPr>
        <p:spPr>
          <a:xfrm>
            <a:off x="1379850" y="927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4" name="Google Shape;434;p41"/>
          <p:cNvSpPr txBox="1"/>
          <p:nvPr/>
        </p:nvSpPr>
        <p:spPr>
          <a:xfrm>
            <a:off x="3377205" y="927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5" name="Google Shape;435;p41"/>
          <p:cNvSpPr txBox="1"/>
          <p:nvPr/>
        </p:nvSpPr>
        <p:spPr>
          <a:xfrm>
            <a:off x="5436010" y="927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6" name="Google Shape;436;p41"/>
          <p:cNvSpPr txBox="1"/>
          <p:nvPr/>
        </p:nvSpPr>
        <p:spPr>
          <a:xfrm>
            <a:off x="2418175" y="3835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7" name="Google Shape;437;p41"/>
          <p:cNvSpPr txBox="1"/>
          <p:nvPr/>
        </p:nvSpPr>
        <p:spPr>
          <a:xfrm>
            <a:off x="4446255" y="3835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8" name="Google Shape;438;p41"/>
          <p:cNvSpPr txBox="1"/>
          <p:nvPr/>
        </p:nvSpPr>
        <p:spPr>
          <a:xfrm>
            <a:off x="6474335" y="3835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2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44" name="Google Shape;444;p42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45" name="Google Shape;445;p42"/>
          <p:cNvGraphicFramePr/>
          <p:nvPr/>
        </p:nvGraphicFramePr>
        <p:xfrm>
          <a:off x="1992772" y="1327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{B01A26FF-25F0-4A55-B6BD-BB62B2269B1A}</a:tableStyleId>
              </a:tblPr>
              <a:tblGrid>
                <a:gridCol w="10565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  <a:gridCol w="410200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3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51" name="Google Shape;451;p43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43"/>
          <p:cNvSpPr/>
          <p:nvPr/>
        </p:nvSpPr>
        <p:spPr>
          <a:xfrm>
            <a:off x="3355551" y="1419250"/>
            <a:ext cx="2652600" cy="13872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STRENGTHS</a:t>
            </a:r>
            <a:endParaRPr b="1"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3" name="Google Shape;453;p43"/>
          <p:cNvSpPr/>
          <p:nvPr/>
        </p:nvSpPr>
        <p:spPr>
          <a:xfrm>
            <a:off x="6117802" y="1419250"/>
            <a:ext cx="2652600" cy="13872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WEAKNESSES</a:t>
            </a:r>
            <a:endParaRPr b="1"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4" name="Google Shape;454;p43"/>
          <p:cNvSpPr/>
          <p:nvPr/>
        </p:nvSpPr>
        <p:spPr>
          <a:xfrm>
            <a:off x="3355551" y="2916162"/>
            <a:ext cx="2652600" cy="13872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OPPORTUNITIES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5" name="Google Shape;455;p43"/>
          <p:cNvSpPr/>
          <p:nvPr/>
        </p:nvSpPr>
        <p:spPr>
          <a:xfrm>
            <a:off x="6117802" y="2916162"/>
            <a:ext cx="2652600" cy="13872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THREATS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6" name="Google Shape;456;p43"/>
          <p:cNvSpPr/>
          <p:nvPr/>
        </p:nvSpPr>
        <p:spPr>
          <a:xfrm>
            <a:off x="4946806" y="1747493"/>
            <a:ext cx="2115900" cy="2115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3"/>
          <p:cNvSpPr/>
          <p:nvPr/>
        </p:nvSpPr>
        <p:spPr>
          <a:xfrm rot="5400000">
            <a:off x="5056871" y="1747493"/>
            <a:ext cx="2115900" cy="2115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3"/>
          <p:cNvSpPr/>
          <p:nvPr/>
        </p:nvSpPr>
        <p:spPr>
          <a:xfrm rot="10800000">
            <a:off x="5056871" y="1858734"/>
            <a:ext cx="2115900" cy="2115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3"/>
          <p:cNvSpPr/>
          <p:nvPr/>
        </p:nvSpPr>
        <p:spPr>
          <a:xfrm rot="-5400000">
            <a:off x="4946806" y="1858734"/>
            <a:ext cx="2115900" cy="2115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3"/>
          <p:cNvSpPr/>
          <p:nvPr/>
        </p:nvSpPr>
        <p:spPr>
          <a:xfrm>
            <a:off x="5433915" y="2188829"/>
            <a:ext cx="279503" cy="4124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S</a:t>
            </a:r>
          </a:p>
        </p:txBody>
      </p:sp>
      <p:sp>
        <p:nvSpPr>
          <p:cNvPr id="461" name="Google Shape;461;p43"/>
          <p:cNvSpPr/>
          <p:nvPr/>
        </p:nvSpPr>
        <p:spPr>
          <a:xfrm>
            <a:off x="6280566" y="2195586"/>
            <a:ext cx="569278" cy="4043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W</a:t>
            </a:r>
          </a:p>
        </p:txBody>
      </p:sp>
      <p:sp>
        <p:nvSpPr>
          <p:cNvPr id="462" name="Google Shape;462;p43"/>
          <p:cNvSpPr/>
          <p:nvPr/>
        </p:nvSpPr>
        <p:spPr>
          <a:xfrm>
            <a:off x="5403640" y="3114916"/>
            <a:ext cx="361678" cy="4124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O</a:t>
            </a:r>
          </a:p>
        </p:txBody>
      </p:sp>
      <p:sp>
        <p:nvSpPr>
          <p:cNvPr id="463" name="Google Shape;463;p43"/>
          <p:cNvSpPr/>
          <p:nvPr/>
        </p:nvSpPr>
        <p:spPr>
          <a:xfrm>
            <a:off x="6380582" y="3121673"/>
            <a:ext cx="364381" cy="40167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4"/>
          <p:cNvSpPr txBox="1"/>
          <p:nvPr>
            <p:ph idx="4294967295" type="title"/>
          </p:nvPr>
        </p:nvSpPr>
        <p:spPr>
          <a:xfrm>
            <a:off x="262200" y="0"/>
            <a:ext cx="86196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69" name="Google Shape;469;p44"/>
          <p:cNvSpPr txBox="1"/>
          <p:nvPr>
            <p:ph idx="12" type="sldNum"/>
          </p:nvPr>
        </p:nvSpPr>
        <p:spPr>
          <a:xfrm>
            <a:off x="4303575" y="4885450"/>
            <a:ext cx="5367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  <p:sp>
        <p:nvSpPr>
          <p:cNvPr id="470" name="Google Shape;470;p44"/>
          <p:cNvSpPr txBox="1"/>
          <p:nvPr/>
        </p:nvSpPr>
        <p:spPr>
          <a:xfrm>
            <a:off x="1986120" y="238425"/>
            <a:ext cx="1723800" cy="1673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Activities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1" name="Google Shape;471;p44"/>
          <p:cNvSpPr txBox="1"/>
          <p:nvPr/>
        </p:nvSpPr>
        <p:spPr>
          <a:xfrm>
            <a:off x="1986120" y="1911653"/>
            <a:ext cx="1723800" cy="1673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Resources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2" name="Google Shape;472;p44"/>
          <p:cNvSpPr txBox="1"/>
          <p:nvPr/>
        </p:nvSpPr>
        <p:spPr>
          <a:xfrm>
            <a:off x="3710040" y="238425"/>
            <a:ext cx="1723800" cy="334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Value Propositions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3" name="Google Shape;473;p44"/>
          <p:cNvSpPr txBox="1"/>
          <p:nvPr/>
        </p:nvSpPr>
        <p:spPr>
          <a:xfrm>
            <a:off x="5433960" y="238425"/>
            <a:ext cx="1723800" cy="1673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Customer Relationships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4" name="Google Shape;474;p44"/>
          <p:cNvSpPr txBox="1"/>
          <p:nvPr/>
        </p:nvSpPr>
        <p:spPr>
          <a:xfrm>
            <a:off x="5433960" y="1911653"/>
            <a:ext cx="1723800" cy="1673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Channels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44"/>
          <p:cNvSpPr txBox="1"/>
          <p:nvPr/>
        </p:nvSpPr>
        <p:spPr>
          <a:xfrm>
            <a:off x="7157880" y="238425"/>
            <a:ext cx="1723800" cy="334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Customer Segments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6" name="Google Shape;476;p44"/>
          <p:cNvSpPr txBox="1"/>
          <p:nvPr/>
        </p:nvSpPr>
        <p:spPr>
          <a:xfrm>
            <a:off x="262200" y="238425"/>
            <a:ext cx="1723800" cy="334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Partners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7" name="Google Shape;477;p44"/>
          <p:cNvSpPr txBox="1"/>
          <p:nvPr/>
        </p:nvSpPr>
        <p:spPr>
          <a:xfrm>
            <a:off x="262200" y="3584880"/>
            <a:ext cx="4309800" cy="1296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Cost Structure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44"/>
          <p:cNvSpPr txBox="1"/>
          <p:nvPr/>
        </p:nvSpPr>
        <p:spPr>
          <a:xfrm>
            <a:off x="4572000" y="3584880"/>
            <a:ext cx="4309800" cy="1296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Revenue Streams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9" name="Google Shape;479;p44"/>
          <p:cNvSpPr/>
          <p:nvPr/>
        </p:nvSpPr>
        <p:spPr>
          <a:xfrm>
            <a:off x="4279392" y="3664664"/>
            <a:ext cx="216410" cy="225743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4"/>
          <p:cNvSpPr/>
          <p:nvPr/>
        </p:nvSpPr>
        <p:spPr>
          <a:xfrm>
            <a:off x="6865890" y="318459"/>
            <a:ext cx="215789" cy="203238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4"/>
          <p:cNvSpPr/>
          <p:nvPr/>
        </p:nvSpPr>
        <p:spPr>
          <a:xfrm>
            <a:off x="1702233" y="318454"/>
            <a:ext cx="207590" cy="21780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4"/>
          <p:cNvSpPr/>
          <p:nvPr/>
        </p:nvSpPr>
        <p:spPr>
          <a:xfrm>
            <a:off x="8608121" y="318377"/>
            <a:ext cx="197487" cy="218459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3" name="Google Shape;483;p44"/>
          <p:cNvGrpSpPr/>
          <p:nvPr/>
        </p:nvGrpSpPr>
        <p:grpSpPr>
          <a:xfrm>
            <a:off x="8577843" y="3664583"/>
            <a:ext cx="227770" cy="173449"/>
            <a:chOff x="4604550" y="3714775"/>
            <a:chExt cx="439625" cy="319075"/>
          </a:xfrm>
        </p:grpSpPr>
        <p:sp>
          <p:nvSpPr>
            <p:cNvPr id="484" name="Google Shape;484;p44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4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44"/>
          <p:cNvGrpSpPr/>
          <p:nvPr/>
        </p:nvGrpSpPr>
        <p:grpSpPr>
          <a:xfrm>
            <a:off x="5169094" y="318256"/>
            <a:ext cx="188666" cy="252230"/>
            <a:chOff x="1959600" y="4980625"/>
            <a:chExt cx="364150" cy="464000"/>
          </a:xfrm>
        </p:grpSpPr>
        <p:sp>
          <p:nvSpPr>
            <p:cNvPr id="487" name="Google Shape;487;p44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4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4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4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4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44"/>
          <p:cNvGrpSpPr/>
          <p:nvPr/>
        </p:nvGrpSpPr>
        <p:grpSpPr>
          <a:xfrm>
            <a:off x="6802664" y="1991321"/>
            <a:ext cx="278880" cy="280688"/>
            <a:chOff x="5233525" y="4954450"/>
            <a:chExt cx="538275" cy="516350"/>
          </a:xfrm>
        </p:grpSpPr>
        <p:sp>
          <p:nvSpPr>
            <p:cNvPr id="495" name="Google Shape;495;p44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4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4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4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4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4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4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4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4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6" name="Google Shape;506;p44"/>
          <p:cNvGrpSpPr/>
          <p:nvPr/>
        </p:nvGrpSpPr>
        <p:grpSpPr>
          <a:xfrm>
            <a:off x="3358097" y="1991323"/>
            <a:ext cx="283932" cy="270767"/>
            <a:chOff x="4556450" y="4963575"/>
            <a:chExt cx="548025" cy="498100"/>
          </a:xfrm>
        </p:grpSpPr>
        <p:sp>
          <p:nvSpPr>
            <p:cNvPr id="507" name="Google Shape;507;p44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4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4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4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4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2" name="Google Shape;512;p44"/>
          <p:cNvSpPr/>
          <p:nvPr/>
        </p:nvSpPr>
        <p:spPr>
          <a:xfrm>
            <a:off x="3406103" y="318458"/>
            <a:ext cx="227743" cy="239031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5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18" name="Google Shape;518;p45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19" name="Google Shape;519;p45"/>
          <p:cNvGrpSpPr/>
          <p:nvPr/>
        </p:nvGrpSpPr>
        <p:grpSpPr>
          <a:xfrm>
            <a:off x="3151517" y="1413043"/>
            <a:ext cx="3608219" cy="3243858"/>
            <a:chOff x="3778727" y="4460423"/>
            <a:chExt cx="720160" cy="647438"/>
          </a:xfrm>
        </p:grpSpPr>
        <p:sp>
          <p:nvSpPr>
            <p:cNvPr id="520" name="Google Shape;520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1" name="Google Shape;521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2" name="Google Shape;522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3" name="Google Shape;523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4" name="Google Shape;524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5" name="Google Shape;525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6" name="Google Shape;526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527" name="Google Shape;527;p45"/>
          <p:cNvCxnSpPr/>
          <p:nvPr/>
        </p:nvCxnSpPr>
        <p:spPr>
          <a:xfrm>
            <a:off x="6679775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8" name="Google Shape;528;p45"/>
          <p:cNvSpPr txBox="1"/>
          <p:nvPr/>
        </p:nvSpPr>
        <p:spPr>
          <a:xfrm>
            <a:off x="7798275" y="1778025"/>
            <a:ext cx="12516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Insert your content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529" name="Google Shape;529;p45"/>
          <p:cNvCxnSpPr/>
          <p:nvPr/>
        </p:nvCxnSpPr>
        <p:spPr>
          <a:xfrm>
            <a:off x="6524100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0" name="Google Shape;530;p45"/>
          <p:cNvSpPr txBox="1"/>
          <p:nvPr/>
        </p:nvSpPr>
        <p:spPr>
          <a:xfrm>
            <a:off x="7798275" y="2259640"/>
            <a:ext cx="12516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Insert your content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531" name="Google Shape;531;p45"/>
          <p:cNvCxnSpPr/>
          <p:nvPr/>
        </p:nvCxnSpPr>
        <p:spPr>
          <a:xfrm>
            <a:off x="6302875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2" name="Google Shape;532;p45"/>
          <p:cNvSpPr txBox="1"/>
          <p:nvPr/>
        </p:nvSpPr>
        <p:spPr>
          <a:xfrm>
            <a:off x="7798275" y="2741255"/>
            <a:ext cx="12516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Insert your content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533" name="Google Shape;533;p45"/>
          <p:cNvCxnSpPr/>
          <p:nvPr/>
        </p:nvCxnSpPr>
        <p:spPr>
          <a:xfrm>
            <a:off x="6114425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4" name="Google Shape;534;p45"/>
          <p:cNvSpPr txBox="1"/>
          <p:nvPr/>
        </p:nvSpPr>
        <p:spPr>
          <a:xfrm>
            <a:off x="7798275" y="3222870"/>
            <a:ext cx="12516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Insert your content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535" name="Google Shape;535;p45"/>
          <p:cNvCxnSpPr/>
          <p:nvPr/>
        </p:nvCxnSpPr>
        <p:spPr>
          <a:xfrm>
            <a:off x="5909575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6" name="Google Shape;536;p45"/>
          <p:cNvSpPr txBox="1"/>
          <p:nvPr/>
        </p:nvSpPr>
        <p:spPr>
          <a:xfrm>
            <a:off x="7798275" y="3704485"/>
            <a:ext cx="12516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Insert your content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537" name="Google Shape;537;p45"/>
          <p:cNvCxnSpPr/>
          <p:nvPr/>
        </p:nvCxnSpPr>
        <p:spPr>
          <a:xfrm>
            <a:off x="5696550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8" name="Google Shape;538;p45"/>
          <p:cNvSpPr txBox="1"/>
          <p:nvPr/>
        </p:nvSpPr>
        <p:spPr>
          <a:xfrm>
            <a:off x="7798275" y="4186100"/>
            <a:ext cx="12516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Insert your content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6"/>
          <p:cNvSpPr txBox="1"/>
          <p:nvPr>
            <p:ph idx="4294967295" type="title"/>
          </p:nvPr>
        </p:nvSpPr>
        <p:spPr>
          <a:xfrm>
            <a:off x="3498305" y="2069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44" name="Google Shape;544;p46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294667"/>
                </a:solidFill>
              </a:rPr>
              <a:t>‹#›</a:t>
            </a:fld>
            <a:endParaRPr>
              <a:solidFill>
                <a:srgbClr val="294667"/>
              </a:solidFill>
            </a:endParaRPr>
          </a:p>
        </p:txBody>
      </p:sp>
      <p:pic>
        <p:nvPicPr>
          <p:cNvPr id="545" name="Google Shape;545;p46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6" name="Google Shape;546;p46"/>
          <p:cNvSpPr txBox="1"/>
          <p:nvPr/>
        </p:nvSpPr>
        <p:spPr>
          <a:xfrm>
            <a:off x="860325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Imani Jackson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47" name="Google Shape;54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8" name="Google Shape;548;p46"/>
          <p:cNvSpPr txBox="1"/>
          <p:nvPr/>
        </p:nvSpPr>
        <p:spPr>
          <a:xfrm>
            <a:off x="2840050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Marcos Galán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49" name="Google Shape;549;p46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0" name="Google Shape;550;p46"/>
          <p:cNvSpPr txBox="1"/>
          <p:nvPr/>
        </p:nvSpPr>
        <p:spPr>
          <a:xfrm>
            <a:off x="4819775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Ixchel Valdía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1" name="Google Shape;551;p46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2" name="Google Shape;552;p46"/>
          <p:cNvSpPr txBox="1"/>
          <p:nvPr/>
        </p:nvSpPr>
        <p:spPr>
          <a:xfrm>
            <a:off x="6799500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Nils Årud</a:t>
            </a:r>
            <a:br>
              <a:rPr lang="en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7"/>
          <p:cNvSpPr txBox="1"/>
          <p:nvPr>
            <p:ph idx="4294967295" type="title"/>
          </p:nvPr>
        </p:nvSpPr>
        <p:spPr>
          <a:xfrm>
            <a:off x="467100" y="0"/>
            <a:ext cx="8209800" cy="2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Competitor Matrix</a:t>
            </a:r>
            <a:endParaRPr sz="1200">
              <a:solidFill>
                <a:schemeClr val="accent1"/>
              </a:solidFill>
            </a:endParaRPr>
          </a:p>
        </p:txBody>
      </p:sp>
      <p:sp>
        <p:nvSpPr>
          <p:cNvPr id="558" name="Google Shape;558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9" name="Google Shape;559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60" name="Google Shape;560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6" name="Google Shape;606;p47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7" name="Google Shape;607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08" name="Google Shape;608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FFE59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30" name="Google Shape;630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31" name="Google Shape;631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32" name="Google Shape;632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LOW VALUE 1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3" name="Google Shape;633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HIGH VALUE 1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4" name="Google Shape;634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LOW VALUE 2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5" name="Google Shape;635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HIGH VALUE 2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6" name="Google Shape;636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Our company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7" name="Google Shape;637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8" name="Google Shape;638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9" name="Google Shape;639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0" name="Google Shape;640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1" name="Google Shape;641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2" name="Google Shape;642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8"/>
          <p:cNvSpPr txBox="1"/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48" name="Google Shape;648;p48"/>
          <p:cNvSpPr txBox="1"/>
          <p:nvPr>
            <p:ph idx="12" type="sldNum"/>
          </p:nvPr>
        </p:nvSpPr>
        <p:spPr>
          <a:xfrm>
            <a:off x="-6000" y="0"/>
            <a:ext cx="548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49" name="Google Shape;649;p48"/>
          <p:cNvGraphicFramePr/>
          <p:nvPr/>
        </p:nvGraphicFramePr>
        <p:xfrm>
          <a:off x="2232200" y="139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{77368016-03FD-4C41-AD40-1A92965761F9}</a:tableStyleId>
              </a:tblPr>
              <a:tblGrid>
                <a:gridCol w="817900"/>
                <a:gridCol w="817325"/>
                <a:gridCol w="817325"/>
                <a:gridCol w="817325"/>
                <a:gridCol w="817325"/>
                <a:gridCol w="817325"/>
                <a:gridCol w="817325"/>
                <a:gridCol w="81732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4667"/>
        </a:soli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9"/>
          <p:cNvSpPr txBox="1"/>
          <p:nvPr/>
        </p:nvSpPr>
        <p:spPr>
          <a:xfrm>
            <a:off x="5888525" y="56622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This means that you can: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Resize them without losing quality.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Change line color, width and style.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Isn’t that nice? :)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Examples: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55" name="Google Shape;655;p49"/>
          <p:cNvGrpSpPr/>
          <p:nvPr/>
        </p:nvGrpSpPr>
        <p:grpSpPr>
          <a:xfrm>
            <a:off x="574224" y="516032"/>
            <a:ext cx="314345" cy="410041"/>
            <a:chOff x="590250" y="244200"/>
            <a:chExt cx="407975" cy="532175"/>
          </a:xfrm>
        </p:grpSpPr>
        <p:sp>
          <p:nvSpPr>
            <p:cNvPr id="656" name="Google Shape;656;p49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9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9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9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9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9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9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9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9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9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9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9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9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0" name="Google Shape;670;p49"/>
          <p:cNvGrpSpPr/>
          <p:nvPr/>
        </p:nvGrpSpPr>
        <p:grpSpPr>
          <a:xfrm>
            <a:off x="1080885" y="576554"/>
            <a:ext cx="341563" cy="284315"/>
            <a:chOff x="1247825" y="322750"/>
            <a:chExt cx="443300" cy="369000"/>
          </a:xfrm>
        </p:grpSpPr>
        <p:sp>
          <p:nvSpPr>
            <p:cNvPr id="671" name="Google Shape;671;p49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9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9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9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9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6" name="Google Shape;676;p49"/>
          <p:cNvGrpSpPr/>
          <p:nvPr/>
        </p:nvGrpSpPr>
        <p:grpSpPr>
          <a:xfrm>
            <a:off x="1606328" y="575148"/>
            <a:ext cx="326538" cy="287127"/>
            <a:chOff x="1929775" y="320925"/>
            <a:chExt cx="423800" cy="372650"/>
          </a:xfrm>
        </p:grpSpPr>
        <p:sp>
          <p:nvSpPr>
            <p:cNvPr id="677" name="Google Shape;677;p49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9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9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9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9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2" name="Google Shape;682;p49"/>
          <p:cNvSpPr/>
          <p:nvPr/>
        </p:nvSpPr>
        <p:spPr>
          <a:xfrm>
            <a:off x="2153819" y="564824"/>
            <a:ext cx="267421" cy="307776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49"/>
          <p:cNvSpPr/>
          <p:nvPr/>
        </p:nvSpPr>
        <p:spPr>
          <a:xfrm>
            <a:off x="2690052" y="565768"/>
            <a:ext cx="230823" cy="30588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4" name="Google Shape;684;p49"/>
          <p:cNvGrpSpPr/>
          <p:nvPr/>
        </p:nvGrpSpPr>
        <p:grpSpPr>
          <a:xfrm>
            <a:off x="3686947" y="542768"/>
            <a:ext cx="308720" cy="351868"/>
            <a:chOff x="4630125" y="278900"/>
            <a:chExt cx="400675" cy="456675"/>
          </a:xfrm>
        </p:grpSpPr>
        <p:sp>
          <p:nvSpPr>
            <p:cNvPr id="685" name="Google Shape;685;p49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9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9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9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9" name="Google Shape;689;p49"/>
          <p:cNvSpPr/>
          <p:nvPr/>
        </p:nvSpPr>
        <p:spPr>
          <a:xfrm>
            <a:off x="4182384" y="564362"/>
            <a:ext cx="353756" cy="308701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0" name="Google Shape;690;p49"/>
          <p:cNvGrpSpPr/>
          <p:nvPr/>
        </p:nvGrpSpPr>
        <p:grpSpPr>
          <a:xfrm>
            <a:off x="578924" y="1043805"/>
            <a:ext cx="314325" cy="383304"/>
            <a:chOff x="596350" y="929175"/>
            <a:chExt cx="407950" cy="497475"/>
          </a:xfrm>
        </p:grpSpPr>
        <p:sp>
          <p:nvSpPr>
            <p:cNvPr id="691" name="Google Shape;691;p49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9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9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9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9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9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9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8" name="Google Shape;698;p49"/>
          <p:cNvGrpSpPr/>
          <p:nvPr/>
        </p:nvGrpSpPr>
        <p:grpSpPr>
          <a:xfrm>
            <a:off x="1609602" y="1099647"/>
            <a:ext cx="319989" cy="273990"/>
            <a:chOff x="1934025" y="1001650"/>
            <a:chExt cx="415300" cy="355600"/>
          </a:xfrm>
        </p:grpSpPr>
        <p:sp>
          <p:nvSpPr>
            <p:cNvPr id="699" name="Google Shape;699;p49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9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9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3" name="Google Shape;703;p49"/>
          <p:cNvSpPr/>
          <p:nvPr/>
        </p:nvSpPr>
        <p:spPr>
          <a:xfrm>
            <a:off x="2126620" y="1076649"/>
            <a:ext cx="321838" cy="31996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49"/>
          <p:cNvSpPr/>
          <p:nvPr/>
        </p:nvSpPr>
        <p:spPr>
          <a:xfrm>
            <a:off x="2645016" y="1092598"/>
            <a:ext cx="320913" cy="288071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49"/>
          <p:cNvSpPr/>
          <p:nvPr/>
        </p:nvSpPr>
        <p:spPr>
          <a:xfrm>
            <a:off x="3167630" y="1094948"/>
            <a:ext cx="311532" cy="283371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9"/>
          <p:cNvSpPr/>
          <p:nvPr/>
        </p:nvSpPr>
        <p:spPr>
          <a:xfrm>
            <a:off x="3695888" y="1097761"/>
            <a:ext cx="290883" cy="27774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7" name="Google Shape;707;p49"/>
          <p:cNvGrpSpPr/>
          <p:nvPr/>
        </p:nvGrpSpPr>
        <p:grpSpPr>
          <a:xfrm>
            <a:off x="4198771" y="1078997"/>
            <a:ext cx="320913" cy="321376"/>
            <a:chOff x="5294400" y="974850"/>
            <a:chExt cx="416500" cy="417100"/>
          </a:xfrm>
        </p:grpSpPr>
        <p:sp>
          <p:nvSpPr>
            <p:cNvPr id="708" name="Google Shape;708;p49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9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0" name="Google Shape;710;p49"/>
          <p:cNvGrpSpPr/>
          <p:nvPr/>
        </p:nvGrpSpPr>
        <p:grpSpPr>
          <a:xfrm>
            <a:off x="4678234" y="1042880"/>
            <a:ext cx="397848" cy="387523"/>
            <a:chOff x="5916675" y="927975"/>
            <a:chExt cx="516350" cy="502950"/>
          </a:xfrm>
        </p:grpSpPr>
        <p:sp>
          <p:nvSpPr>
            <p:cNvPr id="711" name="Google Shape;711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3" name="Google Shape;713;p49"/>
          <p:cNvGrpSpPr/>
          <p:nvPr/>
        </p:nvGrpSpPr>
        <p:grpSpPr>
          <a:xfrm>
            <a:off x="554518" y="1638207"/>
            <a:ext cx="358437" cy="242091"/>
            <a:chOff x="564675" y="1700625"/>
            <a:chExt cx="465200" cy="314200"/>
          </a:xfrm>
        </p:grpSpPr>
        <p:sp>
          <p:nvSpPr>
            <p:cNvPr id="714" name="Google Shape;714;p49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9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7" name="Google Shape;717;p49"/>
          <p:cNvGrpSpPr/>
          <p:nvPr/>
        </p:nvGrpSpPr>
        <p:grpSpPr>
          <a:xfrm>
            <a:off x="1072448" y="1579090"/>
            <a:ext cx="358437" cy="350943"/>
            <a:chOff x="1236875" y="1623900"/>
            <a:chExt cx="465200" cy="455475"/>
          </a:xfrm>
        </p:grpSpPr>
        <p:sp>
          <p:nvSpPr>
            <p:cNvPr id="718" name="Google Shape;718;p49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9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5" name="Google Shape;725;p49"/>
          <p:cNvGrpSpPr/>
          <p:nvPr/>
        </p:nvGrpSpPr>
        <p:grpSpPr>
          <a:xfrm>
            <a:off x="1601628" y="1586603"/>
            <a:ext cx="335938" cy="335919"/>
            <a:chOff x="1923675" y="1633650"/>
            <a:chExt cx="436000" cy="435975"/>
          </a:xfrm>
        </p:grpSpPr>
        <p:sp>
          <p:nvSpPr>
            <p:cNvPr id="726" name="Google Shape;726;p49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9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9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2" name="Google Shape;732;p49"/>
          <p:cNvGrpSpPr/>
          <p:nvPr/>
        </p:nvGrpSpPr>
        <p:grpSpPr>
          <a:xfrm>
            <a:off x="2118152" y="1585197"/>
            <a:ext cx="338731" cy="338731"/>
            <a:chOff x="2594050" y="1631825"/>
            <a:chExt cx="439625" cy="439625"/>
          </a:xfrm>
        </p:grpSpPr>
        <p:sp>
          <p:nvSpPr>
            <p:cNvPr id="733" name="Google Shape;733;p4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7" name="Google Shape;737;p49"/>
          <p:cNvSpPr/>
          <p:nvPr/>
        </p:nvSpPr>
        <p:spPr>
          <a:xfrm>
            <a:off x="2651103" y="1600205"/>
            <a:ext cx="308720" cy="30872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8" name="Google Shape;738;p49"/>
          <p:cNvGrpSpPr/>
          <p:nvPr/>
        </p:nvGrpSpPr>
        <p:grpSpPr>
          <a:xfrm>
            <a:off x="3185911" y="1559866"/>
            <a:ext cx="274934" cy="389391"/>
            <a:chOff x="3979850" y="1598950"/>
            <a:chExt cx="356825" cy="505375"/>
          </a:xfrm>
        </p:grpSpPr>
        <p:sp>
          <p:nvSpPr>
            <p:cNvPr id="739" name="Google Shape;739;p49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1" name="Google Shape;741;p49"/>
          <p:cNvGrpSpPr/>
          <p:nvPr/>
        </p:nvGrpSpPr>
        <p:grpSpPr>
          <a:xfrm>
            <a:off x="3660211" y="1643369"/>
            <a:ext cx="362193" cy="222386"/>
            <a:chOff x="4595425" y="1707325"/>
            <a:chExt cx="470075" cy="288625"/>
          </a:xfrm>
        </p:grpSpPr>
        <p:sp>
          <p:nvSpPr>
            <p:cNvPr id="742" name="Google Shape;742;p49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9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49"/>
          <p:cNvGrpSpPr/>
          <p:nvPr/>
        </p:nvGrpSpPr>
        <p:grpSpPr>
          <a:xfrm>
            <a:off x="4195497" y="1588953"/>
            <a:ext cx="327482" cy="331219"/>
            <a:chOff x="5290150" y="1636700"/>
            <a:chExt cx="425025" cy="429875"/>
          </a:xfrm>
        </p:grpSpPr>
        <p:sp>
          <p:nvSpPr>
            <p:cNvPr id="748" name="Google Shape;748;p49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9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0" name="Google Shape;750;p49"/>
          <p:cNvGrpSpPr/>
          <p:nvPr/>
        </p:nvGrpSpPr>
        <p:grpSpPr>
          <a:xfrm>
            <a:off x="4712483" y="1579090"/>
            <a:ext cx="329350" cy="345319"/>
            <a:chOff x="5961125" y="1623900"/>
            <a:chExt cx="427450" cy="448175"/>
          </a:xfrm>
        </p:grpSpPr>
        <p:sp>
          <p:nvSpPr>
            <p:cNvPr id="751" name="Google Shape;751;p49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9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9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8" name="Google Shape;758;p49"/>
          <p:cNvGrpSpPr/>
          <p:nvPr/>
        </p:nvGrpSpPr>
        <p:grpSpPr>
          <a:xfrm>
            <a:off x="5219144" y="1588009"/>
            <a:ext cx="351868" cy="333106"/>
            <a:chOff x="6618700" y="1635475"/>
            <a:chExt cx="456675" cy="432325"/>
          </a:xfrm>
        </p:grpSpPr>
        <p:sp>
          <p:nvSpPr>
            <p:cNvPr id="759" name="Google Shape;759;p49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49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4" name="Google Shape;764;p49"/>
          <p:cNvGrpSpPr/>
          <p:nvPr/>
        </p:nvGrpSpPr>
        <p:grpSpPr>
          <a:xfrm>
            <a:off x="594392" y="2122832"/>
            <a:ext cx="278690" cy="299320"/>
            <a:chOff x="616425" y="2329600"/>
            <a:chExt cx="361700" cy="388475"/>
          </a:xfrm>
        </p:grpSpPr>
        <p:sp>
          <p:nvSpPr>
            <p:cNvPr id="765" name="Google Shape;765;p49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49"/>
          <p:cNvGrpSpPr/>
          <p:nvPr/>
        </p:nvGrpSpPr>
        <p:grpSpPr>
          <a:xfrm>
            <a:off x="1104829" y="2125645"/>
            <a:ext cx="293695" cy="293695"/>
            <a:chOff x="1278900" y="2333250"/>
            <a:chExt cx="381175" cy="381175"/>
          </a:xfrm>
        </p:grpSpPr>
        <p:sp>
          <p:nvSpPr>
            <p:cNvPr id="774" name="Google Shape;774;p49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9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8" name="Google Shape;778;p49"/>
          <p:cNvGrpSpPr/>
          <p:nvPr/>
        </p:nvGrpSpPr>
        <p:grpSpPr>
          <a:xfrm>
            <a:off x="1622739" y="2125645"/>
            <a:ext cx="293715" cy="293695"/>
            <a:chOff x="1951075" y="2333250"/>
            <a:chExt cx="381200" cy="381175"/>
          </a:xfrm>
        </p:grpSpPr>
        <p:sp>
          <p:nvSpPr>
            <p:cNvPr id="779" name="Google Shape;779;p49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9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3" name="Google Shape;783;p49"/>
          <p:cNvGrpSpPr/>
          <p:nvPr/>
        </p:nvGrpSpPr>
        <p:grpSpPr>
          <a:xfrm>
            <a:off x="2140670" y="2125645"/>
            <a:ext cx="293695" cy="293695"/>
            <a:chOff x="2623275" y="2333250"/>
            <a:chExt cx="381175" cy="381175"/>
          </a:xfrm>
        </p:grpSpPr>
        <p:sp>
          <p:nvSpPr>
            <p:cNvPr id="784" name="Google Shape;784;p49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8" name="Google Shape;788;p49"/>
          <p:cNvGrpSpPr/>
          <p:nvPr/>
        </p:nvGrpSpPr>
        <p:grpSpPr>
          <a:xfrm>
            <a:off x="2727097" y="2074984"/>
            <a:ext cx="156700" cy="391279"/>
            <a:chOff x="3384375" y="2267500"/>
            <a:chExt cx="203375" cy="507825"/>
          </a:xfrm>
        </p:grpSpPr>
        <p:sp>
          <p:nvSpPr>
            <p:cNvPr id="789" name="Google Shape;789;p49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1" name="Google Shape;791;p49"/>
          <p:cNvGrpSpPr/>
          <p:nvPr/>
        </p:nvGrpSpPr>
        <p:grpSpPr>
          <a:xfrm>
            <a:off x="3777019" y="2124701"/>
            <a:ext cx="128558" cy="291827"/>
            <a:chOff x="4747025" y="2332025"/>
            <a:chExt cx="166850" cy="378750"/>
          </a:xfrm>
        </p:grpSpPr>
        <p:sp>
          <p:nvSpPr>
            <p:cNvPr id="792" name="Google Shape;792;p49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4" name="Google Shape;794;p49"/>
          <p:cNvGrpSpPr/>
          <p:nvPr/>
        </p:nvGrpSpPr>
        <p:grpSpPr>
          <a:xfrm>
            <a:off x="3256758" y="2076853"/>
            <a:ext cx="133239" cy="387523"/>
            <a:chOff x="4071800" y="2269925"/>
            <a:chExt cx="172925" cy="502950"/>
          </a:xfrm>
        </p:grpSpPr>
        <p:sp>
          <p:nvSpPr>
            <p:cNvPr id="795" name="Google Shape;795;p49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49"/>
          <p:cNvSpPr/>
          <p:nvPr/>
        </p:nvSpPr>
        <p:spPr>
          <a:xfrm>
            <a:off x="4212415" y="2117673"/>
            <a:ext cx="293695" cy="309645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8" name="Google Shape;798;p49"/>
          <p:cNvGrpSpPr/>
          <p:nvPr/>
        </p:nvGrpSpPr>
        <p:grpSpPr>
          <a:xfrm>
            <a:off x="4721401" y="2123295"/>
            <a:ext cx="317157" cy="298395"/>
            <a:chOff x="5972700" y="2330200"/>
            <a:chExt cx="411625" cy="387275"/>
          </a:xfrm>
        </p:grpSpPr>
        <p:sp>
          <p:nvSpPr>
            <p:cNvPr id="799" name="Google Shape;799;p49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1" name="Google Shape;801;p49"/>
          <p:cNvGrpSpPr/>
          <p:nvPr/>
        </p:nvGrpSpPr>
        <p:grpSpPr>
          <a:xfrm>
            <a:off x="683538" y="2607438"/>
            <a:ext cx="100415" cy="365949"/>
            <a:chOff x="732125" y="2958550"/>
            <a:chExt cx="130325" cy="474950"/>
          </a:xfrm>
        </p:grpSpPr>
        <p:sp>
          <p:nvSpPr>
            <p:cNvPr id="802" name="Google Shape;802;p49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9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9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9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0" name="Google Shape;810;p49"/>
          <p:cNvSpPr/>
          <p:nvPr/>
        </p:nvSpPr>
        <p:spPr>
          <a:xfrm>
            <a:off x="1615718" y="2592899"/>
            <a:ext cx="307776" cy="395035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49"/>
          <p:cNvSpPr/>
          <p:nvPr/>
        </p:nvSpPr>
        <p:spPr>
          <a:xfrm>
            <a:off x="1137658" y="2592899"/>
            <a:ext cx="228029" cy="395035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2" name="Google Shape;812;p49"/>
          <p:cNvGrpSpPr/>
          <p:nvPr/>
        </p:nvGrpSpPr>
        <p:grpSpPr>
          <a:xfrm>
            <a:off x="2109715" y="2619169"/>
            <a:ext cx="355624" cy="336863"/>
            <a:chOff x="2583100" y="2973775"/>
            <a:chExt cx="461550" cy="437200"/>
          </a:xfrm>
        </p:grpSpPr>
        <p:sp>
          <p:nvSpPr>
            <p:cNvPr id="813" name="Google Shape;813;p49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9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5" name="Google Shape;815;p49"/>
          <p:cNvSpPr/>
          <p:nvPr/>
        </p:nvSpPr>
        <p:spPr>
          <a:xfrm>
            <a:off x="3678051" y="2627148"/>
            <a:ext cx="326538" cy="326538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6" name="Google Shape;816;p49"/>
          <p:cNvGrpSpPr/>
          <p:nvPr/>
        </p:nvGrpSpPr>
        <p:grpSpPr>
          <a:xfrm>
            <a:off x="4162654" y="2644981"/>
            <a:ext cx="398792" cy="296508"/>
            <a:chOff x="5247525" y="3007275"/>
            <a:chExt cx="517575" cy="384825"/>
          </a:xfrm>
        </p:grpSpPr>
        <p:sp>
          <p:nvSpPr>
            <p:cNvPr id="817" name="Google Shape;817;p49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9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49"/>
          <p:cNvGrpSpPr/>
          <p:nvPr/>
        </p:nvGrpSpPr>
        <p:grpSpPr>
          <a:xfrm>
            <a:off x="3164337" y="2628088"/>
            <a:ext cx="314325" cy="320913"/>
            <a:chOff x="3951850" y="2985350"/>
            <a:chExt cx="407950" cy="416500"/>
          </a:xfrm>
        </p:grpSpPr>
        <p:sp>
          <p:nvSpPr>
            <p:cNvPr id="820" name="Google Shape;820;p49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9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49"/>
          <p:cNvGrpSpPr/>
          <p:nvPr/>
        </p:nvGrpSpPr>
        <p:grpSpPr>
          <a:xfrm>
            <a:off x="557812" y="3168536"/>
            <a:ext cx="364061" cy="279614"/>
            <a:chOff x="568950" y="3686775"/>
            <a:chExt cx="472500" cy="362900"/>
          </a:xfrm>
        </p:grpSpPr>
        <p:sp>
          <p:nvSpPr>
            <p:cNvPr id="825" name="Google Shape;825;p49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9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9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8" name="Google Shape;828;p49"/>
          <p:cNvSpPr/>
          <p:nvPr/>
        </p:nvSpPr>
        <p:spPr>
          <a:xfrm>
            <a:off x="4753328" y="2612143"/>
            <a:ext cx="247716" cy="356568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9" name="Google Shape;829;p49"/>
          <p:cNvGrpSpPr/>
          <p:nvPr/>
        </p:nvGrpSpPr>
        <p:grpSpPr>
          <a:xfrm>
            <a:off x="1078555" y="3191997"/>
            <a:ext cx="346243" cy="232710"/>
            <a:chOff x="1244800" y="3717225"/>
            <a:chExt cx="449375" cy="302025"/>
          </a:xfrm>
        </p:grpSpPr>
        <p:sp>
          <p:nvSpPr>
            <p:cNvPr id="830" name="Google Shape;830;p49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9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9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9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9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6" name="Google Shape;836;p49"/>
          <p:cNvGrpSpPr/>
          <p:nvPr/>
        </p:nvGrpSpPr>
        <p:grpSpPr>
          <a:xfrm>
            <a:off x="1601165" y="3174160"/>
            <a:ext cx="336863" cy="263203"/>
            <a:chOff x="1923075" y="3694075"/>
            <a:chExt cx="437200" cy="341600"/>
          </a:xfrm>
        </p:grpSpPr>
        <p:sp>
          <p:nvSpPr>
            <p:cNvPr id="837" name="Google Shape;837;p49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9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9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9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9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9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6" name="Google Shape;846;p49"/>
          <p:cNvGrpSpPr/>
          <p:nvPr/>
        </p:nvGrpSpPr>
        <p:grpSpPr>
          <a:xfrm>
            <a:off x="2122370" y="3169942"/>
            <a:ext cx="330294" cy="271177"/>
            <a:chOff x="2599525" y="3688600"/>
            <a:chExt cx="428675" cy="351950"/>
          </a:xfrm>
        </p:grpSpPr>
        <p:sp>
          <p:nvSpPr>
            <p:cNvPr id="847" name="Google Shape;847;p49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9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9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0" name="Google Shape;850;p49"/>
          <p:cNvGrpSpPr/>
          <p:nvPr/>
        </p:nvGrpSpPr>
        <p:grpSpPr>
          <a:xfrm>
            <a:off x="2656250" y="3151180"/>
            <a:ext cx="305908" cy="301670"/>
            <a:chOff x="3292425" y="3664250"/>
            <a:chExt cx="397025" cy="391525"/>
          </a:xfrm>
        </p:grpSpPr>
        <p:sp>
          <p:nvSpPr>
            <p:cNvPr id="851" name="Google Shape;851;p49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9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9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4" name="Google Shape;854;p49"/>
          <p:cNvGrpSpPr/>
          <p:nvPr/>
        </p:nvGrpSpPr>
        <p:grpSpPr>
          <a:xfrm>
            <a:off x="3149312" y="3190110"/>
            <a:ext cx="338750" cy="245847"/>
            <a:chOff x="3932350" y="3714775"/>
            <a:chExt cx="439650" cy="319075"/>
          </a:xfrm>
        </p:grpSpPr>
        <p:sp>
          <p:nvSpPr>
            <p:cNvPr id="855" name="Google Shape;855;p49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9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9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9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49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0" name="Google Shape;860;p49"/>
          <p:cNvGrpSpPr/>
          <p:nvPr/>
        </p:nvGrpSpPr>
        <p:grpSpPr>
          <a:xfrm>
            <a:off x="3667242" y="3190110"/>
            <a:ext cx="338731" cy="245847"/>
            <a:chOff x="4604550" y="3714775"/>
            <a:chExt cx="439625" cy="319075"/>
          </a:xfrm>
        </p:grpSpPr>
        <p:sp>
          <p:nvSpPr>
            <p:cNvPr id="861" name="Google Shape;861;p49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3" name="Google Shape;863;p49"/>
          <p:cNvGrpSpPr/>
          <p:nvPr/>
        </p:nvGrpSpPr>
        <p:grpSpPr>
          <a:xfrm>
            <a:off x="4197365" y="3164779"/>
            <a:ext cx="323726" cy="287608"/>
            <a:chOff x="5292575" y="3681900"/>
            <a:chExt cx="420150" cy="373275"/>
          </a:xfrm>
        </p:grpSpPr>
        <p:sp>
          <p:nvSpPr>
            <p:cNvPr id="864" name="Google Shape;864;p49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9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49"/>
          <p:cNvGrpSpPr/>
          <p:nvPr/>
        </p:nvGrpSpPr>
        <p:grpSpPr>
          <a:xfrm>
            <a:off x="4696996" y="3128181"/>
            <a:ext cx="360324" cy="360324"/>
            <a:chOff x="5941025" y="3634400"/>
            <a:chExt cx="467650" cy="467650"/>
          </a:xfrm>
        </p:grpSpPr>
        <p:sp>
          <p:nvSpPr>
            <p:cNvPr id="872" name="Google Shape;872;p49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8" name="Google Shape;878;p49"/>
          <p:cNvGrpSpPr/>
          <p:nvPr/>
        </p:nvGrpSpPr>
        <p:grpSpPr>
          <a:xfrm>
            <a:off x="5237925" y="3151180"/>
            <a:ext cx="314325" cy="314345"/>
            <a:chOff x="6643075" y="3664250"/>
            <a:chExt cx="407950" cy="407975"/>
          </a:xfrm>
        </p:grpSpPr>
        <p:sp>
          <p:nvSpPr>
            <p:cNvPr id="879" name="Google Shape;879;p4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1" name="Google Shape;881;p49"/>
          <p:cNvGrpSpPr/>
          <p:nvPr/>
        </p:nvGrpSpPr>
        <p:grpSpPr>
          <a:xfrm>
            <a:off x="563437" y="3655973"/>
            <a:ext cx="340619" cy="340600"/>
            <a:chOff x="576250" y="4319400"/>
            <a:chExt cx="442075" cy="442050"/>
          </a:xfrm>
        </p:grpSpPr>
        <p:sp>
          <p:nvSpPr>
            <p:cNvPr id="882" name="Google Shape;882;p4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6" name="Google Shape;886;p49"/>
          <p:cNvSpPr/>
          <p:nvPr/>
        </p:nvSpPr>
        <p:spPr>
          <a:xfrm>
            <a:off x="1067292" y="3722127"/>
            <a:ext cx="368761" cy="208305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49"/>
          <p:cNvSpPr/>
          <p:nvPr/>
        </p:nvSpPr>
        <p:spPr>
          <a:xfrm>
            <a:off x="3167167" y="3670041"/>
            <a:ext cx="312457" cy="312476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49"/>
          <p:cNvSpPr/>
          <p:nvPr/>
        </p:nvSpPr>
        <p:spPr>
          <a:xfrm>
            <a:off x="2649234" y="3689747"/>
            <a:ext cx="312457" cy="273065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49"/>
          <p:cNvSpPr/>
          <p:nvPr/>
        </p:nvSpPr>
        <p:spPr>
          <a:xfrm>
            <a:off x="3683695" y="3668635"/>
            <a:ext cx="315269" cy="315289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0" name="Google Shape;890;p49"/>
          <p:cNvGrpSpPr/>
          <p:nvPr/>
        </p:nvGrpSpPr>
        <p:grpSpPr>
          <a:xfrm>
            <a:off x="4178603" y="3673329"/>
            <a:ext cx="361249" cy="298395"/>
            <a:chOff x="5268225" y="4341925"/>
            <a:chExt cx="468850" cy="387275"/>
          </a:xfrm>
        </p:grpSpPr>
        <p:sp>
          <p:nvSpPr>
            <p:cNvPr id="891" name="Google Shape;891;p49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9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9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9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9" name="Google Shape;899;p49"/>
          <p:cNvGrpSpPr/>
          <p:nvPr/>
        </p:nvGrpSpPr>
        <p:grpSpPr>
          <a:xfrm>
            <a:off x="4714833" y="3663948"/>
            <a:ext cx="324650" cy="324650"/>
            <a:chOff x="5964175" y="4329750"/>
            <a:chExt cx="421350" cy="421350"/>
          </a:xfrm>
        </p:grpSpPr>
        <p:sp>
          <p:nvSpPr>
            <p:cNvPr id="900" name="Google Shape;900;p49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9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2" name="Google Shape;902;p49"/>
          <p:cNvGrpSpPr/>
          <p:nvPr/>
        </p:nvGrpSpPr>
        <p:grpSpPr>
          <a:xfrm>
            <a:off x="1080885" y="4181878"/>
            <a:ext cx="341563" cy="330294"/>
            <a:chOff x="1247825" y="5001950"/>
            <a:chExt cx="443300" cy="428675"/>
          </a:xfrm>
        </p:grpSpPr>
        <p:sp>
          <p:nvSpPr>
            <p:cNvPr id="903" name="Google Shape;903;p49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9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9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9" name="Google Shape;909;p49"/>
          <p:cNvGrpSpPr/>
          <p:nvPr/>
        </p:nvGrpSpPr>
        <p:grpSpPr>
          <a:xfrm>
            <a:off x="1629308" y="4165447"/>
            <a:ext cx="280578" cy="357512"/>
            <a:chOff x="1959600" y="4980625"/>
            <a:chExt cx="364150" cy="464000"/>
          </a:xfrm>
        </p:grpSpPr>
        <p:sp>
          <p:nvSpPr>
            <p:cNvPr id="910" name="Google Shape;910;p49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9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9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7" name="Google Shape;917;p49"/>
          <p:cNvGrpSpPr/>
          <p:nvPr/>
        </p:nvGrpSpPr>
        <p:grpSpPr>
          <a:xfrm>
            <a:off x="2126608" y="4179066"/>
            <a:ext cx="321838" cy="330756"/>
            <a:chOff x="2605025" y="4998300"/>
            <a:chExt cx="417700" cy="429275"/>
          </a:xfrm>
        </p:grpSpPr>
        <p:sp>
          <p:nvSpPr>
            <p:cNvPr id="918" name="Google Shape;918;p49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9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49"/>
          <p:cNvGrpSpPr/>
          <p:nvPr/>
        </p:nvGrpSpPr>
        <p:grpSpPr>
          <a:xfrm>
            <a:off x="2613102" y="4181878"/>
            <a:ext cx="384711" cy="320432"/>
            <a:chOff x="3236425" y="5001950"/>
            <a:chExt cx="499300" cy="415875"/>
          </a:xfrm>
        </p:grpSpPr>
        <p:sp>
          <p:nvSpPr>
            <p:cNvPr id="922" name="Google Shape;922;p49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9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9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9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9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49"/>
          <p:cNvGrpSpPr/>
          <p:nvPr/>
        </p:nvGrpSpPr>
        <p:grpSpPr>
          <a:xfrm>
            <a:off x="3176992" y="4165447"/>
            <a:ext cx="292771" cy="348593"/>
            <a:chOff x="3968275" y="4980625"/>
            <a:chExt cx="379975" cy="452425"/>
          </a:xfrm>
        </p:grpSpPr>
        <p:sp>
          <p:nvSpPr>
            <p:cNvPr id="929" name="Google Shape;929;p49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9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9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2" name="Google Shape;932;p49"/>
          <p:cNvGrpSpPr/>
          <p:nvPr/>
        </p:nvGrpSpPr>
        <p:grpSpPr>
          <a:xfrm>
            <a:off x="4694646" y="4243325"/>
            <a:ext cx="370649" cy="201755"/>
            <a:chOff x="5937975" y="5081700"/>
            <a:chExt cx="481050" cy="261850"/>
          </a:xfrm>
        </p:grpSpPr>
        <p:sp>
          <p:nvSpPr>
            <p:cNvPr id="933" name="Google Shape;933;p49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9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6" name="Google Shape;936;p49"/>
          <p:cNvGrpSpPr/>
          <p:nvPr/>
        </p:nvGrpSpPr>
        <p:grpSpPr>
          <a:xfrm>
            <a:off x="5261368" y="4204396"/>
            <a:ext cx="266015" cy="305889"/>
            <a:chOff x="6673500" y="5031175"/>
            <a:chExt cx="345250" cy="397000"/>
          </a:xfrm>
        </p:grpSpPr>
        <p:sp>
          <p:nvSpPr>
            <p:cNvPr id="937" name="Google Shape;937;p49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9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9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2" name="Google Shape;942;p49"/>
          <p:cNvGrpSpPr/>
          <p:nvPr/>
        </p:nvGrpSpPr>
        <p:grpSpPr>
          <a:xfrm>
            <a:off x="3145575" y="560123"/>
            <a:ext cx="355624" cy="317157"/>
            <a:chOff x="3927500" y="301425"/>
            <a:chExt cx="461550" cy="411625"/>
          </a:xfrm>
        </p:grpSpPr>
        <p:sp>
          <p:nvSpPr>
            <p:cNvPr id="943" name="Google Shape;943;p49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9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9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9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9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9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9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9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9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9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9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9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9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9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9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9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9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0" name="Google Shape;970;p49"/>
          <p:cNvGrpSpPr/>
          <p:nvPr/>
        </p:nvGrpSpPr>
        <p:grpSpPr>
          <a:xfrm>
            <a:off x="5242606" y="566230"/>
            <a:ext cx="304964" cy="304964"/>
            <a:chOff x="6649150" y="309350"/>
            <a:chExt cx="395800" cy="395800"/>
          </a:xfrm>
        </p:grpSpPr>
        <p:sp>
          <p:nvSpPr>
            <p:cNvPr id="971" name="Google Shape;971;p49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9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9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9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9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9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9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9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9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9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9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9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9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9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9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9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9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4" name="Google Shape;994;p49"/>
          <p:cNvGrpSpPr/>
          <p:nvPr/>
        </p:nvGrpSpPr>
        <p:grpSpPr>
          <a:xfrm>
            <a:off x="4722326" y="573261"/>
            <a:ext cx="309664" cy="293233"/>
            <a:chOff x="5973900" y="318475"/>
            <a:chExt cx="401900" cy="380575"/>
          </a:xfrm>
        </p:grpSpPr>
        <p:sp>
          <p:nvSpPr>
            <p:cNvPr id="995" name="Google Shape;995;p49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9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9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9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9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9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9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9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9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9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9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9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9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9" name="Google Shape;1009;p49"/>
          <p:cNvGrpSpPr/>
          <p:nvPr/>
        </p:nvGrpSpPr>
        <p:grpSpPr>
          <a:xfrm>
            <a:off x="1096854" y="1043805"/>
            <a:ext cx="314325" cy="383304"/>
            <a:chOff x="1268550" y="929175"/>
            <a:chExt cx="407950" cy="497475"/>
          </a:xfrm>
        </p:grpSpPr>
        <p:sp>
          <p:nvSpPr>
            <p:cNvPr id="1010" name="Google Shape;1010;p49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9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9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49"/>
          <p:cNvGrpSpPr/>
          <p:nvPr/>
        </p:nvGrpSpPr>
        <p:grpSpPr>
          <a:xfrm>
            <a:off x="5209301" y="1058348"/>
            <a:ext cx="371574" cy="356568"/>
            <a:chOff x="6605925" y="948050"/>
            <a:chExt cx="482250" cy="462775"/>
          </a:xfrm>
        </p:grpSpPr>
        <p:sp>
          <p:nvSpPr>
            <p:cNvPr id="1014" name="Google Shape;1014;p49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9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9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9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9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9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0" name="Google Shape;1020;p49"/>
          <p:cNvGrpSpPr/>
          <p:nvPr/>
        </p:nvGrpSpPr>
        <p:grpSpPr>
          <a:xfrm>
            <a:off x="5296098" y="2114376"/>
            <a:ext cx="197980" cy="313882"/>
            <a:chOff x="6718575" y="2318625"/>
            <a:chExt cx="256950" cy="407375"/>
          </a:xfrm>
        </p:grpSpPr>
        <p:sp>
          <p:nvSpPr>
            <p:cNvPr id="1021" name="Google Shape;1021;p49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9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9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9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9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9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9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9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9" name="Google Shape;1029;p49"/>
          <p:cNvGrpSpPr/>
          <p:nvPr/>
        </p:nvGrpSpPr>
        <p:grpSpPr>
          <a:xfrm>
            <a:off x="2638894" y="2689073"/>
            <a:ext cx="333106" cy="202699"/>
            <a:chOff x="3269900" y="3064500"/>
            <a:chExt cx="432325" cy="263075"/>
          </a:xfrm>
        </p:grpSpPr>
        <p:sp>
          <p:nvSpPr>
            <p:cNvPr id="1030" name="Google Shape;1030;p49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9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9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3" name="Google Shape;1033;p49"/>
          <p:cNvGrpSpPr/>
          <p:nvPr/>
        </p:nvGrpSpPr>
        <p:grpSpPr>
          <a:xfrm>
            <a:off x="5273561" y="2627144"/>
            <a:ext cx="243035" cy="341563"/>
            <a:chOff x="6689325" y="2984125"/>
            <a:chExt cx="315425" cy="443300"/>
          </a:xfrm>
        </p:grpSpPr>
        <p:sp>
          <p:nvSpPr>
            <p:cNvPr id="1034" name="Google Shape;1034;p49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9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9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9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9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9" name="Google Shape;1039;p49"/>
          <p:cNvGrpSpPr/>
          <p:nvPr/>
        </p:nvGrpSpPr>
        <p:grpSpPr>
          <a:xfrm>
            <a:off x="1651363" y="3630643"/>
            <a:ext cx="235060" cy="380011"/>
            <a:chOff x="1988225" y="4286525"/>
            <a:chExt cx="305075" cy="493200"/>
          </a:xfrm>
        </p:grpSpPr>
        <p:sp>
          <p:nvSpPr>
            <p:cNvPr id="1040" name="Google Shape;1040;p49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9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9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9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9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49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49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7" name="Google Shape;1047;p49"/>
          <p:cNvGrpSpPr/>
          <p:nvPr/>
        </p:nvGrpSpPr>
        <p:grpSpPr>
          <a:xfrm>
            <a:off x="2150050" y="3657379"/>
            <a:ext cx="283852" cy="359380"/>
            <a:chOff x="2635450" y="4321225"/>
            <a:chExt cx="368400" cy="466425"/>
          </a:xfrm>
        </p:grpSpPr>
        <p:sp>
          <p:nvSpPr>
            <p:cNvPr id="1048" name="Google Shape;1048;p49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9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9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9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49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9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4" name="Google Shape;1054;p49"/>
          <p:cNvGrpSpPr/>
          <p:nvPr/>
        </p:nvGrpSpPr>
        <p:grpSpPr>
          <a:xfrm>
            <a:off x="5237925" y="3648461"/>
            <a:ext cx="314325" cy="351868"/>
            <a:chOff x="6643075" y="4309650"/>
            <a:chExt cx="407950" cy="456675"/>
          </a:xfrm>
        </p:grpSpPr>
        <p:sp>
          <p:nvSpPr>
            <p:cNvPr id="1055" name="Google Shape;1055;p49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9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9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9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9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49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49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9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9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4" name="Google Shape;1064;p49"/>
          <p:cNvGrpSpPr/>
          <p:nvPr/>
        </p:nvGrpSpPr>
        <p:grpSpPr>
          <a:xfrm>
            <a:off x="4151867" y="4145279"/>
            <a:ext cx="414741" cy="397848"/>
            <a:chOff x="5233525" y="4954450"/>
            <a:chExt cx="538275" cy="516350"/>
          </a:xfrm>
        </p:grpSpPr>
        <p:sp>
          <p:nvSpPr>
            <p:cNvPr id="1065" name="Google Shape;1065;p49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9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9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9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9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9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9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9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9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9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9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6" name="Google Shape;1076;p49"/>
          <p:cNvGrpSpPr/>
          <p:nvPr/>
        </p:nvGrpSpPr>
        <p:grpSpPr>
          <a:xfrm>
            <a:off x="3630181" y="4152310"/>
            <a:ext cx="422253" cy="383786"/>
            <a:chOff x="4556450" y="4963575"/>
            <a:chExt cx="548025" cy="498100"/>
          </a:xfrm>
        </p:grpSpPr>
        <p:sp>
          <p:nvSpPr>
            <p:cNvPr id="1077" name="Google Shape;1077;p49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9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9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9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9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2" name="Google Shape;1082;p49"/>
          <p:cNvGrpSpPr/>
          <p:nvPr/>
        </p:nvGrpSpPr>
        <p:grpSpPr>
          <a:xfrm>
            <a:off x="529188" y="4235351"/>
            <a:ext cx="408172" cy="225679"/>
            <a:chOff x="531800" y="5071350"/>
            <a:chExt cx="529750" cy="292900"/>
          </a:xfrm>
        </p:grpSpPr>
        <p:sp>
          <p:nvSpPr>
            <p:cNvPr id="1083" name="Google Shape;1083;p49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9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9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9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9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9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49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0" name="Google Shape;1090;p49"/>
          <p:cNvGrpSpPr/>
          <p:nvPr/>
        </p:nvGrpSpPr>
        <p:grpSpPr>
          <a:xfrm>
            <a:off x="6883844" y="2057550"/>
            <a:ext cx="433992" cy="422729"/>
            <a:chOff x="5916675" y="927975"/>
            <a:chExt cx="516350" cy="502950"/>
          </a:xfrm>
        </p:grpSpPr>
        <p:sp>
          <p:nvSpPr>
            <p:cNvPr id="1091" name="Google Shape;1091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3" name="Google Shape;1093;p49"/>
          <p:cNvGrpSpPr/>
          <p:nvPr/>
        </p:nvGrpSpPr>
        <p:grpSpPr>
          <a:xfrm>
            <a:off x="5999864" y="2763452"/>
            <a:ext cx="1079481" cy="1051467"/>
            <a:chOff x="5916675" y="927975"/>
            <a:chExt cx="516350" cy="502950"/>
          </a:xfrm>
        </p:grpSpPr>
        <p:sp>
          <p:nvSpPr>
            <p:cNvPr id="1094" name="Google Shape;1094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6" name="Google Shape;1096;p49"/>
          <p:cNvGrpSpPr/>
          <p:nvPr/>
        </p:nvGrpSpPr>
        <p:grpSpPr>
          <a:xfrm>
            <a:off x="6000007" y="2057550"/>
            <a:ext cx="433992" cy="422729"/>
            <a:chOff x="5916675" y="927975"/>
            <a:chExt cx="516350" cy="502950"/>
          </a:xfrm>
        </p:grpSpPr>
        <p:sp>
          <p:nvSpPr>
            <p:cNvPr id="1097" name="Google Shape;1097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9" name="Google Shape;1099;p49"/>
          <p:cNvSpPr/>
          <p:nvPr/>
        </p:nvSpPr>
        <p:spPr>
          <a:xfrm>
            <a:off x="7076005" y="229392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49"/>
          <p:cNvSpPr/>
          <p:nvPr/>
        </p:nvSpPr>
        <p:spPr>
          <a:xfrm>
            <a:off x="6192168" y="229392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49"/>
          <p:cNvSpPr/>
          <p:nvPr/>
        </p:nvSpPr>
        <p:spPr>
          <a:xfrm>
            <a:off x="6477703" y="335146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00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49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7" name="Google Shape;1107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108" name="Google Shape;1108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4" name="Google Shape;1114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115" name="Google Shape;1115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9" name="Google Shape;1119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120" name="Google Shape;1120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3" name="Google Shape;1123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124" name="Google Shape;1124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9" name="Google Shape;1129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130" name="Google Shape;1130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3" name="Google Shape;1133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134" name="Google Shape;1134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8" name="Google Shape;1138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139" name="Google Shape;1139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4" name="Google Shape;1144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145" name="Google Shape;1145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1" name="Google Shape;1151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152" name="Google Shape;1152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4" name="Google Shape;1154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155" name="Google Shape;1155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8" name="Google Shape;1158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159" name="Google Shape;1159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5" name="Google Shape;1165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166" name="Google Shape;1166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1" name="Google Shape;1171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172" name="Google Shape;1172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5" name="Google Shape;1175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176" name="Google Shape;1176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77" name="Google Shape;1177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4" name="Google Shape;1184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7" name="Google Shape;1187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3" name="Google Shape;1193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94" name="Google Shape;1194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8" name="Google Shape;1198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99" name="Google Shape;1199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4" name="Google Shape;1204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205" name="Google Shape;1205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1" name="Google Shape;1211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212" name="Google Shape;1212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6" name="Google Shape;1216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217" name="Google Shape;1217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1" name="Google Shape;1221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222" name="Google Shape;1222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7" name="Google Shape;1227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28" name="Google Shape;1228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38" name="Google Shape;1238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239" name="Google Shape;1239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2" name="Google Shape;1242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243" name="Google Shape;1243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246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3" name="Google Shape;1253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254" name="Google Shape;1254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8" name="Google Shape;1258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59" name="Google Shape;1259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260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261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Google Shape;1263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4" name="Google Shape;1264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266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267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9" name="Google Shape;1269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270" name="Google Shape;1270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7" name="Google Shape;1277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278" name="Google Shape;1278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2" name="Google Shape;1282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283" name="Google Shape;1283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7" name="Google Shape;1287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88" name="Google Shape;1288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3" name="Google Shape;1293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94" name="Google Shape;1294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0" name="Google Shape;1300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301" name="Google Shape;1301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4" name="Google Shape;1304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305" name="Google Shape;1305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0" name="Google Shape;1310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311" name="Google Shape;1311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7" name="Google Shape;1317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318" name="Google Shape;1318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1" name="Google Shape;1321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322" name="Google Shape;1322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327" name="Google Shape;1327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3" name="Google Shape;1333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334" name="Google Shape;1334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342" name="Google Shape;1342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6" name="Google Shape;1346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347" name="Google Shape;1347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0" name="Google Shape;1350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351" name="Google Shape;1351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355" name="Google Shape;1355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9" name="Google Shape;1359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360" name="Google Shape;1360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4" name="Google Shape;1364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365" name="Google Shape;1365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0" name="Google Shape;1370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371" name="Google Shape;1371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7" name="Google Shape;1377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378" name="Google Shape;1378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5" name="Google Shape;1385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86" name="Google Shape;1386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8" name="Google Shape;1398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99" name="Google Shape;1399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3" name="Google Shape;1403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404" name="Google Shape;1404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7" name="Google Shape;1407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408" name="Google Shape;1408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4" name="Google Shape;1414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415" name="Google Shape;1415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3" name="Google Shape;1423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424" name="Google Shape;1424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6" name="Google Shape;1436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437" name="Google Shape;1437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9" name="Google Shape;1449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450" name="Google Shape;1450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463" name="Google Shape;1463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9" name="Google Shape;1469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470" name="Google Shape;1470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5" name="Google Shape;1485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86" name="Google Shape;1486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0" name="Google Shape;1490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91" name="Google Shape;1491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92" name="Google Shape;1492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3" name="Google Shape;1493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5" name="Google Shape;1495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96" name="Google Shape;1496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Google Shape;1498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9" name="Google Shape;1499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00" name="Google Shape;1500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3" name="Google Shape;1503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04" name="Google Shape;1504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5" name="Google Shape;1505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07" name="Google Shape;1507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508" name="Google Shape;1508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6" name="Google Shape;1516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517" name="Google Shape;1517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1" name="Google Shape;1541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542" name="Google Shape;1542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543" name="Google Shape;1543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5" name="Google Shape;1545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546" name="Google Shape;1546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7" name="Google Shape;1547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8" name="Google Shape;1548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549" name="Google Shape;1549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0" name="Google Shape;1550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51" name="Google Shape;1551;p50"/>
          <p:cNvSpPr txBox="1"/>
          <p:nvPr>
            <p:ph idx="4294967295" type="title"/>
          </p:nvPr>
        </p:nvSpPr>
        <p:spPr>
          <a:xfrm>
            <a:off x="855300" y="3252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Diagrams and infographics</a:t>
            </a:r>
            <a:endParaRPr sz="1600"/>
          </a:p>
        </p:txBody>
      </p:sp>
      <p:sp>
        <p:nvSpPr>
          <p:cNvPr id="1552" name="Google Shape;1552;p50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4667"/>
        </a:solidFill>
      </p:bgPr>
    </p:bg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51"/>
          <p:cNvSpPr txBox="1"/>
          <p:nvPr/>
        </p:nvSpPr>
        <p:spPr>
          <a:xfrm>
            <a:off x="1324125" y="990475"/>
            <a:ext cx="6468900" cy="12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Now you can use any emoji as an icon!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of course it resizes without losing quality and you can change the color.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How? Follow Google instructions </a:t>
            </a:r>
            <a:r>
              <a:rPr lang="en" sz="1200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8" name="Google Shape;1558;p51"/>
          <p:cNvSpPr txBox="1"/>
          <p:nvPr/>
        </p:nvSpPr>
        <p:spPr>
          <a:xfrm>
            <a:off x="1324125" y="2540475"/>
            <a:ext cx="6468900" cy="16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FFA800"/>
                </a:highlight>
                <a:latin typeface="Open Sans"/>
                <a:ea typeface="Open Sans"/>
                <a:cs typeface="Open Sans"/>
                <a:sym typeface="Open Sans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FFA800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9" name="Google Shape;1559;p51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4" name="Google Shape;1564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5" name="Google Shape;1565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66" name="Google Shape;1566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67" name="Google Shape;1567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68" name="Google Shape;1568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69" name="Google Shape;1569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0" name="Google Shape;1570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71" name="Google Shape;1571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2" name="Google Shape;1572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3" name="Google Shape;1573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74" name="Google Shape;1574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5" name="Google Shape;1575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6" name="Google Shape;1576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77" name="Google Shape;1577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8" name="Google Shape;1578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579" name="Google Shape;1579;p52"/>
          <p:cNvSpPr txBox="1"/>
          <p:nvPr>
            <p:ph idx="12" type="sldNum"/>
          </p:nvPr>
        </p:nvSpPr>
        <p:spPr>
          <a:xfrm>
            <a:off x="4303575" y="4606750"/>
            <a:ext cx="536700" cy="53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milia template">
  <a:themeElements>
    <a:clrScheme name="Custom 347">
      <a:dk1>
        <a:srgbClr val="021028"/>
      </a:dk1>
      <a:lt1>
        <a:srgbClr val="FFFFFF"/>
      </a:lt1>
      <a:dk2>
        <a:srgbClr val="294667"/>
      </a:dk2>
      <a:lt2>
        <a:srgbClr val="D6DDE4"/>
      </a:lt2>
      <a:accent1>
        <a:srgbClr val="FFB424"/>
      </a:accent1>
      <a:accent2>
        <a:srgbClr val="FF8400"/>
      </a:accent2>
      <a:accent3>
        <a:srgbClr val="4E6D92"/>
      </a:accent3>
      <a:accent4>
        <a:srgbClr val="6BA0E0"/>
      </a:accent4>
      <a:accent5>
        <a:srgbClr val="1FC3A6"/>
      </a:accent5>
      <a:accent6>
        <a:srgbClr val="ABF07F"/>
      </a:accent6>
      <a:hlink>
        <a:srgbClr val="02102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