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Averia Serif Libre Light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Metal Mania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F18B90-E1D0-46A3-BA28-B98A57000E91}">
  <a:tblStyle styleId="{E0F18B90-E1D0-46A3-BA28-B98A57000E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veriaSerifLibreLight-boldItalic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22" Type="http://schemas.openxmlformats.org/officeDocument/2006/relationships/slide" Target="slides/slide17.xml"/><Relationship Id="rId44" Type="http://schemas.openxmlformats.org/officeDocument/2006/relationships/font" Target="fonts/Montserrat-boldItalic.fntdata"/><Relationship Id="rId21" Type="http://schemas.openxmlformats.org/officeDocument/2006/relationships/slide" Target="slides/slide16.xml"/><Relationship Id="rId43" Type="http://schemas.openxmlformats.org/officeDocument/2006/relationships/font" Target="fonts/Montserrat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MetalMani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veriaSerifLibreLight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AveriaSerifLibreLight-italic.fntdata"/><Relationship Id="rId16" Type="http://schemas.openxmlformats.org/officeDocument/2006/relationships/slide" Target="slides/slide11.xml"/><Relationship Id="rId38" Type="http://schemas.openxmlformats.org/officeDocument/2006/relationships/font" Target="fonts/AveriaSerifLibre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2293ca5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2293c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7af56239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7af5623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4fbe7cfdb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4fbe7cf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63bf9f5dcc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63bf9f5dc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45250" y="1991850"/>
            <a:ext cx="6345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or background photos">
  <p:cSld name="BLANK_1_1_1_1">
    <p:bg>
      <p:bgPr>
        <a:solidFill>
          <a:srgbClr val="FFFFFF">
            <a:alpha val="74230"/>
          </a:srgbClr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lloween_Marco.png"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645250" y="2878750"/>
            <a:ext cx="515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645250" y="4059251"/>
            <a:ext cx="515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" type="body"/>
          </p:nvPr>
        </p:nvSpPr>
        <p:spPr>
          <a:xfrm>
            <a:off x="2208375" y="2009400"/>
            <a:ext cx="4727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🎃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💀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👻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1009650" y="1581150"/>
            <a:ext cx="71211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🎃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💀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👻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1011498" y="1495425"/>
            <a:ext cx="34566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🎃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💀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👻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4676044" y="1495425"/>
            <a:ext cx="34566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🎃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💀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👻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1009650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3402024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p7"/>
          <p:cNvSpPr txBox="1"/>
          <p:nvPr>
            <p:ph idx="3" type="body"/>
          </p:nvPr>
        </p:nvSpPr>
        <p:spPr>
          <a:xfrm>
            <a:off x="5794399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B9CBEF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20124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09650" y="1581150"/>
            <a:ext cx="7121100" cy="28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Averia Serif Libre Light"/>
              <a:buChar char="🎃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Averia Serif Libre Light"/>
              <a:buChar char="💀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Averia Serif Libre Light"/>
              <a:buChar char="👻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●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○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■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●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○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■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artstation.com/alejandromonge" TargetMode="External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1001fonts.com/metal-mania-font.html" TargetMode="External"/><Relationship Id="rId4" Type="http://schemas.openxmlformats.org/officeDocument/2006/relationships/hyperlink" Target="https://www.1001freefonts.com/es/averia_serif_libre.fon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ctrTitle"/>
          </p:nvPr>
        </p:nvSpPr>
        <p:spPr>
          <a:xfrm>
            <a:off x="645250" y="1991850"/>
            <a:ext cx="6345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spooky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descr="photo-1503431128871-cd250803fa41" id="97" name="Google Shape;97;p21"/>
          <p:cNvPicPr preferRelativeResize="0"/>
          <p:nvPr/>
        </p:nvPicPr>
        <p:blipFill rotWithShape="1">
          <a:blip r:embed="rId3">
            <a:alphaModFix/>
          </a:blip>
          <a:srcRect b="0" l="5545" r="11939" t="0"/>
          <a:stretch/>
        </p:blipFill>
        <p:spPr>
          <a:xfrm>
            <a:off x="4381300" y="1174200"/>
            <a:ext cx="3477900" cy="3371700"/>
          </a:xfrm>
          <a:prstGeom prst="decagon">
            <a:avLst>
              <a:gd fmla="val 105146" name="vf"/>
            </a:avLst>
          </a:prstGeom>
          <a:noFill/>
          <a:ln>
            <a:noFill/>
          </a:ln>
        </p:spPr>
      </p:pic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1009650" y="1581150"/>
            <a:ext cx="30825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idx="4294967295" type="title"/>
          </p:nvPr>
        </p:nvSpPr>
        <p:spPr>
          <a:xfrm>
            <a:off x="350400" y="3548625"/>
            <a:ext cx="84432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Trick or treat?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ANYCASE, USE BIG IMAGE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scary charts to explain your ideas</a:t>
            </a:r>
            <a:endParaRPr/>
          </a:p>
        </p:txBody>
      </p:sp>
      <p:sp>
        <p:nvSpPr>
          <p:cNvPr id="109" name="Google Shape;109;p23"/>
          <p:cNvSpPr/>
          <p:nvPr/>
        </p:nvSpPr>
        <p:spPr>
          <a:xfrm>
            <a:off x="1131750" y="18085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000000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3"/>
          <p:cNvSpPr/>
          <p:nvPr/>
        </p:nvSpPr>
        <p:spPr>
          <a:xfrm flipH="1" rot="10800000">
            <a:off x="2655750" y="18085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FF9900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3"/>
          <p:cNvSpPr/>
          <p:nvPr/>
        </p:nvSpPr>
        <p:spPr>
          <a:xfrm>
            <a:off x="4179750" y="18085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3"/>
          <p:cNvSpPr txBox="1"/>
          <p:nvPr/>
        </p:nvSpPr>
        <p:spPr>
          <a:xfrm>
            <a:off x="1471925" y="30804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Black</a:t>
            </a:r>
            <a:endParaRPr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4503225" y="30804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White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14" name="Google Shape;114;p23"/>
          <p:cNvSpPr txBox="1"/>
          <p:nvPr/>
        </p:nvSpPr>
        <p:spPr>
          <a:xfrm>
            <a:off x="2998650" y="21302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Orange</a:t>
            </a:r>
            <a:endParaRPr>
              <a:solidFill>
                <a:srgbClr val="FF9900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magic tables to compare data</a:t>
            </a:r>
            <a:endParaRPr/>
          </a:p>
        </p:txBody>
      </p:sp>
      <p:graphicFrame>
        <p:nvGraphicFramePr>
          <p:cNvPr id="120" name="Google Shape;120;p24"/>
          <p:cNvGraphicFramePr/>
          <p:nvPr/>
        </p:nvGraphicFramePr>
        <p:xfrm>
          <a:off x="1083750" y="1771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{E0F18B90-E1D0-46A3-BA28-B98A57000E91}</a:tableStyleId>
              </a:tblPr>
              <a:tblGrid>
                <a:gridCol w="1751950"/>
                <a:gridCol w="1751950"/>
                <a:gridCol w="1751950"/>
                <a:gridCol w="1751950"/>
              </a:tblGrid>
              <a:tr h="50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20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30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15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5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24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16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/>
          <p:nvPr/>
        </p:nvSpPr>
        <p:spPr>
          <a:xfrm>
            <a:off x="1093951" y="685125"/>
            <a:ext cx="7013019" cy="334084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7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5"/>
          <p:cNvSpPr txBox="1"/>
          <p:nvPr>
            <p:ph idx="4294967295" type="title"/>
          </p:nvPr>
        </p:nvSpPr>
        <p:spPr>
          <a:xfrm>
            <a:off x="1009650" y="205975"/>
            <a:ext cx="7121100" cy="5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Thrilling 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7" name="Google Shape;127;p25"/>
          <p:cNvSpPr/>
          <p:nvPr/>
        </p:nvSpPr>
        <p:spPr>
          <a:xfrm>
            <a:off x="2294700" y="1361375"/>
            <a:ext cx="676200" cy="294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our office</a:t>
            </a:r>
            <a:endParaRPr sz="8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28" name="Google Shape;128;p25"/>
          <p:cNvSpPr/>
          <p:nvPr/>
        </p:nvSpPr>
        <p:spPr>
          <a:xfrm>
            <a:off x="1670685" y="1754301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5"/>
          <p:cNvSpPr/>
          <p:nvPr/>
        </p:nvSpPr>
        <p:spPr>
          <a:xfrm>
            <a:off x="3133612" y="2752295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/>
          <p:nvPr/>
        </p:nvSpPr>
        <p:spPr>
          <a:xfrm>
            <a:off x="3943551" y="1524811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/>
          <p:nvPr/>
        </p:nvSpPr>
        <p:spPr>
          <a:xfrm>
            <a:off x="4535283" y="3327331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6404455" y="1937920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/>
          <p:nvPr/>
        </p:nvSpPr>
        <p:spPr>
          <a:xfrm>
            <a:off x="7068108" y="3406073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1009650" y="1601650"/>
            <a:ext cx="7121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600"/>
              <a:t>89,526,124</a:t>
            </a:r>
            <a:endParaRPr b="0" sz="9600"/>
          </a:p>
        </p:txBody>
      </p:sp>
      <p:sp>
        <p:nvSpPr>
          <p:cNvPr id="139" name="Google Shape;139;p26"/>
          <p:cNvSpPr txBox="1"/>
          <p:nvPr>
            <p:ph idx="4294967295" type="subTitle"/>
          </p:nvPr>
        </p:nvSpPr>
        <p:spPr>
          <a:xfrm>
            <a:off x="2423800" y="2611450"/>
            <a:ext cx="4296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scary number, aren’t you frightened?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1526775" y="967975"/>
            <a:ext cx="60903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B9CBEF"/>
                </a:solidFill>
              </a:rPr>
              <a:t>89,526,124 treats</a:t>
            </a:r>
            <a:endParaRPr b="0" sz="4800">
              <a:solidFill>
                <a:srgbClr val="B9CBEF"/>
              </a:solidFill>
            </a:endParaRPr>
          </a:p>
        </p:txBody>
      </p:sp>
      <p:sp>
        <p:nvSpPr>
          <p:cNvPr id="145" name="Google Shape;145;p27"/>
          <p:cNvSpPr txBox="1"/>
          <p:nvPr>
            <p:ph idx="4294967295" type="subTitle"/>
          </p:nvPr>
        </p:nvSpPr>
        <p:spPr>
          <a:xfrm>
            <a:off x="1526775" y="1563707"/>
            <a:ext cx="6090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That’s a lot of sugar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6" name="Google Shape;146;p27"/>
          <p:cNvSpPr txBox="1"/>
          <p:nvPr>
            <p:ph idx="4294967295" type="ctrTitle"/>
          </p:nvPr>
        </p:nvSpPr>
        <p:spPr>
          <a:xfrm>
            <a:off x="1526775" y="3657893"/>
            <a:ext cx="60903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B9CBEF"/>
                </a:solidFill>
              </a:rPr>
              <a:t>100%</a:t>
            </a:r>
            <a:endParaRPr sz="4800">
              <a:solidFill>
                <a:srgbClr val="B9CBEF"/>
              </a:solidFill>
            </a:endParaRPr>
          </a:p>
        </p:txBody>
      </p:sp>
      <p:sp>
        <p:nvSpPr>
          <p:cNvPr id="147" name="Google Shape;147;p27"/>
          <p:cNvSpPr txBox="1"/>
          <p:nvPr>
            <p:ph idx="4294967295" type="subTitle"/>
          </p:nvPr>
        </p:nvSpPr>
        <p:spPr>
          <a:xfrm>
            <a:off x="1526775" y="4192601"/>
            <a:ext cx="6090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Total success!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8" name="Google Shape;148;p27"/>
          <p:cNvSpPr txBox="1"/>
          <p:nvPr>
            <p:ph idx="4294967295" type="ctrTitle"/>
          </p:nvPr>
        </p:nvSpPr>
        <p:spPr>
          <a:xfrm>
            <a:off x="1526775" y="2267247"/>
            <a:ext cx="60903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B9CBEF"/>
                </a:solidFill>
              </a:rPr>
              <a:t>185,244 frights</a:t>
            </a:r>
            <a:endParaRPr sz="4800">
              <a:solidFill>
                <a:srgbClr val="B9CBEF"/>
              </a:solidFill>
            </a:endParaRPr>
          </a:p>
        </p:txBody>
      </p:sp>
      <p:sp>
        <p:nvSpPr>
          <p:cNvPr id="149" name="Google Shape;149;p27"/>
          <p:cNvSpPr txBox="1"/>
          <p:nvPr>
            <p:ph idx="4294967295" type="subTitle"/>
          </p:nvPr>
        </p:nvSpPr>
        <p:spPr>
          <a:xfrm>
            <a:off x="1526775" y="2878154"/>
            <a:ext cx="6090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 a lot of fear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55" name="Google Shape;155;p28"/>
          <p:cNvSpPr/>
          <p:nvPr/>
        </p:nvSpPr>
        <p:spPr>
          <a:xfrm>
            <a:off x="1159250" y="1802100"/>
            <a:ext cx="2607900" cy="1939800"/>
          </a:xfrm>
          <a:prstGeom prst="homePlate">
            <a:avLst>
              <a:gd fmla="val 30129" name="adj"/>
            </a:avLst>
          </a:prstGeom>
          <a:noFill/>
          <a:ln cap="flat" cmpd="sng" w="952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trick or treat?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56" name="Google Shape;156;p28"/>
          <p:cNvSpPr/>
          <p:nvPr/>
        </p:nvSpPr>
        <p:spPr>
          <a:xfrm>
            <a:off x="3293861" y="1802100"/>
            <a:ext cx="2657700" cy="19398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candies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5472968" y="1802100"/>
            <a:ext cx="2657700" cy="19398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stomach ache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mysterious concepts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1009650" y="14954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Orange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pumpkins. The colour orange is named after the appearance of the ripe orange fruit.</a:t>
            </a:r>
            <a:endParaRPr sz="1200"/>
          </a:p>
        </p:txBody>
      </p:sp>
      <p:sp>
        <p:nvSpPr>
          <p:cNvPr id="164" name="Google Shape;164;p29"/>
          <p:cNvSpPr txBox="1"/>
          <p:nvPr>
            <p:ph idx="2" type="body"/>
          </p:nvPr>
        </p:nvSpPr>
        <p:spPr>
          <a:xfrm>
            <a:off x="3402025" y="14954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Purple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dusk before the dark night comes.  Is the color most often associated with royalty, magic, and mystery.</a:t>
            </a:r>
            <a:endParaRPr sz="1200"/>
          </a:p>
        </p:txBody>
      </p:sp>
      <p:sp>
        <p:nvSpPr>
          <p:cNvPr id="165" name="Google Shape;165;p29"/>
          <p:cNvSpPr txBox="1"/>
          <p:nvPr>
            <p:ph idx="3" type="body"/>
          </p:nvPr>
        </p:nvSpPr>
        <p:spPr>
          <a:xfrm>
            <a:off x="5794400" y="14954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1009650" y="28670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Orange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pumpkins. The colour orange is named after the appearance of the ripe orange fruit.</a:t>
            </a:r>
            <a:endParaRPr sz="1200"/>
          </a:p>
        </p:txBody>
      </p:sp>
      <p:sp>
        <p:nvSpPr>
          <p:cNvPr id="167" name="Google Shape;167;p29"/>
          <p:cNvSpPr txBox="1"/>
          <p:nvPr>
            <p:ph idx="2" type="body"/>
          </p:nvPr>
        </p:nvSpPr>
        <p:spPr>
          <a:xfrm>
            <a:off x="3402025" y="28670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Purple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dusk before the dark night comes.  Is the color most often associated with royalty, magic, and mystery.</a:t>
            </a:r>
            <a:endParaRPr sz="1200"/>
          </a:p>
        </p:txBody>
      </p:sp>
      <p:sp>
        <p:nvSpPr>
          <p:cNvPr id="168" name="Google Shape;168;p29"/>
          <p:cNvSpPr txBox="1"/>
          <p:nvPr>
            <p:ph idx="3" type="body"/>
          </p:nvPr>
        </p:nvSpPr>
        <p:spPr>
          <a:xfrm>
            <a:off x="5794400" y="28670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chilling graphs from </a:t>
            </a: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4" name="Google Shape;174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5575" y="152400"/>
            <a:ext cx="4792849" cy="4101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4676048" y="1495425"/>
            <a:ext cx="3456600" cy="25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lt1"/>
                </a:solidFill>
              </a:rPr>
              <a:t>EDIT IN POWERPOINT®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Click on the button under the presentation preview that says "Download as PowerPoint template". You will get a .pptx file that you can edit in PowerPoint.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400" u="sng">
                <a:solidFill>
                  <a:schemeClr val="lt1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400">
                <a:solidFill>
                  <a:schemeClr val="lt1"/>
                </a:solidFill>
              </a:rPr>
              <a:t>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 sz="1400"/>
            </a:br>
            <a:endParaRPr sz="1400"/>
          </a:p>
        </p:txBody>
      </p:sp>
      <p:sp>
        <p:nvSpPr>
          <p:cNvPr id="45" name="Google Shape;45;p13"/>
          <p:cNvSpPr txBox="1"/>
          <p:nvPr>
            <p:ph idx="2" type="body"/>
          </p:nvPr>
        </p:nvSpPr>
        <p:spPr>
          <a:xfrm>
            <a:off x="1011500" y="3905925"/>
            <a:ext cx="51207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9CBEF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B9CBE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B9CBE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9CBEF"/>
                </a:solidFill>
              </a:rPr>
              <a:t>This template is free to use under </a:t>
            </a:r>
            <a:r>
              <a:rPr lang="en" sz="1000" u="sng">
                <a:solidFill>
                  <a:srgbClr val="B9CBE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B9CBEF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B9CBE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9CBE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B9CBEF"/>
              </a:solidFill>
            </a:endParaRP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1011500" y="1495425"/>
            <a:ext cx="3456600" cy="25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lt1"/>
                </a:solidFill>
              </a:rPr>
              <a:t>EDIT IN GOOGLE SLIDES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Click on the button under the presentation preview that says "Use as Google Slides Theme".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You will get a copy of this document on your Google Drive and will be able to edit, add or delete slides.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You have to be signed in to your Google account.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idx="4294967295" type="body"/>
          </p:nvPr>
        </p:nvSpPr>
        <p:spPr>
          <a:xfrm>
            <a:off x="1107475" y="0"/>
            <a:ext cx="2979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etal Mania"/>
                <a:ea typeface="Metal Mania"/>
                <a:cs typeface="Metal Mania"/>
                <a:sym typeface="Metal Mania"/>
              </a:rPr>
              <a:t>Android project</a:t>
            </a:r>
            <a:endParaRPr sz="3000">
              <a:solidFill>
                <a:srgbClr val="FFFFFF"/>
              </a:solidFill>
              <a:latin typeface="Metal Mania"/>
              <a:ea typeface="Metal Mania"/>
              <a:cs typeface="Metal Mania"/>
              <a:sym typeface="Metal Man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4615499" y="750538"/>
            <a:ext cx="1815239" cy="3642435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/>
          <p:nvPr/>
        </p:nvSpPr>
        <p:spPr>
          <a:xfrm>
            <a:off x="4697127" y="1056002"/>
            <a:ext cx="1652100" cy="29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Place your scary screenshot here</a:t>
            </a:r>
            <a:endParaRPr sz="10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/>
          <p:nvPr/>
        </p:nvSpPr>
        <p:spPr>
          <a:xfrm>
            <a:off x="4705875" y="825650"/>
            <a:ext cx="1659451" cy="3492194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2"/>
          <p:cNvSpPr/>
          <p:nvPr/>
        </p:nvSpPr>
        <p:spPr>
          <a:xfrm>
            <a:off x="4823173" y="1329480"/>
            <a:ext cx="14154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Place your scary screenshot here</a:t>
            </a:r>
            <a:endParaRPr sz="10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88" name="Google Shape;188;p32"/>
          <p:cNvSpPr txBox="1"/>
          <p:nvPr>
            <p:ph idx="4294967295" type="body"/>
          </p:nvPr>
        </p:nvSpPr>
        <p:spPr>
          <a:xfrm>
            <a:off x="1107475" y="0"/>
            <a:ext cx="2979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Metal Mania"/>
                <a:ea typeface="Metal Mania"/>
                <a:cs typeface="Metal Mania"/>
                <a:sym typeface="Metal Mania"/>
              </a:rPr>
              <a:t>iPhone</a:t>
            </a:r>
            <a:r>
              <a:rPr lang="en" sz="3000">
                <a:solidFill>
                  <a:srgbClr val="FFFFFF"/>
                </a:solidFill>
                <a:latin typeface="Metal Mania"/>
                <a:ea typeface="Metal Mania"/>
                <a:cs typeface="Metal Mania"/>
                <a:sym typeface="Metal Mania"/>
              </a:rPr>
              <a:t> project</a:t>
            </a:r>
            <a:endParaRPr sz="3000">
              <a:solidFill>
                <a:srgbClr val="FFFFFF"/>
              </a:solidFill>
              <a:latin typeface="Metal Mania"/>
              <a:ea typeface="Metal Mania"/>
              <a:cs typeface="Metal Mania"/>
              <a:sym typeface="Metal Man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/>
        </p:nvSpPr>
        <p:spPr>
          <a:xfrm>
            <a:off x="4017276" y="866950"/>
            <a:ext cx="2410889" cy="3409606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3"/>
          <p:cNvSpPr/>
          <p:nvPr/>
        </p:nvSpPr>
        <p:spPr>
          <a:xfrm>
            <a:off x="4183642" y="1180687"/>
            <a:ext cx="2087700" cy="2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Place your scary screenshot here</a:t>
            </a:r>
            <a:endParaRPr sz="10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95" name="Google Shape;195;p33"/>
          <p:cNvSpPr txBox="1"/>
          <p:nvPr>
            <p:ph idx="4294967295" type="body"/>
          </p:nvPr>
        </p:nvSpPr>
        <p:spPr>
          <a:xfrm>
            <a:off x="1107475" y="0"/>
            <a:ext cx="2410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Metal Mania"/>
                <a:ea typeface="Metal Mania"/>
                <a:cs typeface="Metal Mania"/>
                <a:sym typeface="Metal Mania"/>
              </a:rPr>
              <a:t>Tablet</a:t>
            </a:r>
            <a:r>
              <a:rPr lang="en" sz="3000">
                <a:solidFill>
                  <a:srgbClr val="FFFFFF"/>
                </a:solidFill>
                <a:latin typeface="Metal Mania"/>
                <a:ea typeface="Metal Mania"/>
                <a:cs typeface="Metal Mania"/>
                <a:sym typeface="Metal Mania"/>
              </a:rPr>
              <a:t> project</a:t>
            </a:r>
            <a:endParaRPr sz="3000">
              <a:solidFill>
                <a:srgbClr val="FFFFFF"/>
              </a:solidFill>
              <a:latin typeface="Metal Mania"/>
              <a:ea typeface="Metal Mania"/>
              <a:cs typeface="Metal Mania"/>
              <a:sym typeface="Metal Man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/>
          <p:nvPr/>
        </p:nvSpPr>
        <p:spPr>
          <a:xfrm>
            <a:off x="3457925" y="940187"/>
            <a:ext cx="4191500" cy="326313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"/>
          <p:cNvSpPr/>
          <p:nvPr/>
        </p:nvSpPr>
        <p:spPr>
          <a:xfrm>
            <a:off x="3633315" y="1113456"/>
            <a:ext cx="3840300" cy="24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Place your scary screenshot here</a:t>
            </a:r>
            <a:endParaRPr sz="10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202" name="Google Shape;202;p34"/>
          <p:cNvSpPr txBox="1"/>
          <p:nvPr>
            <p:ph idx="4294967295" type="body"/>
          </p:nvPr>
        </p:nvSpPr>
        <p:spPr>
          <a:xfrm>
            <a:off x="1107475" y="0"/>
            <a:ext cx="2233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Metal Mania"/>
                <a:ea typeface="Metal Mania"/>
                <a:cs typeface="Metal Mania"/>
                <a:sym typeface="Metal Mania"/>
              </a:rPr>
              <a:t>Desktop</a:t>
            </a:r>
            <a:r>
              <a:rPr lang="en" sz="3000">
                <a:solidFill>
                  <a:srgbClr val="FFFFFF"/>
                </a:solidFill>
                <a:latin typeface="Metal Mania"/>
                <a:ea typeface="Metal Mania"/>
                <a:cs typeface="Metal Mania"/>
                <a:sym typeface="Metal Mania"/>
              </a:rPr>
              <a:t> project</a:t>
            </a:r>
            <a:endParaRPr sz="3000">
              <a:solidFill>
                <a:srgbClr val="FFFFFF"/>
              </a:solidFill>
              <a:latin typeface="Metal Mania"/>
              <a:ea typeface="Metal Mania"/>
              <a:cs typeface="Metal Mania"/>
              <a:sym typeface="Metal Man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ctrTitle"/>
          </p:nvPr>
        </p:nvSpPr>
        <p:spPr>
          <a:xfrm>
            <a:off x="1275150" y="1126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Happy Halloween</a:t>
            </a:r>
            <a:r>
              <a:rPr lang="en" sz="7200">
                <a:solidFill>
                  <a:srgbClr val="FFFFFF"/>
                </a:solidFill>
              </a:rPr>
              <a:t>!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208" name="Google Shape;208;p35"/>
          <p:cNvSpPr txBox="1"/>
          <p:nvPr>
            <p:ph idx="4294967295" type="subTitle"/>
          </p:nvPr>
        </p:nvSpPr>
        <p:spPr>
          <a:xfrm>
            <a:off x="1275150" y="2401970"/>
            <a:ext cx="65937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Any questions?</a:t>
            </a:r>
            <a:endParaRPr sz="2400">
              <a:solidFill>
                <a:srgbClr val="AEB5E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B9CBEF"/>
                </a:solidFill>
              </a:rPr>
              <a:t>You can find me at @halloween</a:t>
            </a:r>
            <a:endParaRPr b="1" sz="2400">
              <a:solidFill>
                <a:srgbClr val="B9CBE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1266600" y="1022625"/>
            <a:ext cx="6610800" cy="30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🎃"/>
            </a:pPr>
            <a:r>
              <a:rPr lang="en" sz="1800"/>
              <a:t>Background illustrated by </a:t>
            </a: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 Monge</a:t>
            </a:r>
            <a:r>
              <a:rPr lang="en" sz="1800"/>
              <a:t> for 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🎃"/>
            </a:pPr>
            <a:r>
              <a:rPr lang="en" sz="1800">
                <a:solidFill>
                  <a:schemeClr val="lt1"/>
                </a:solidFill>
              </a:rPr>
              <a:t>Presentation template by </a:t>
            </a:r>
            <a:r>
              <a:rPr lang="en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🎃"/>
            </a:pPr>
            <a:r>
              <a:rPr lang="en" sz="1800">
                <a:solidFill>
                  <a:schemeClr val="lt1"/>
                </a:solidFill>
              </a:rPr>
              <a:t>Photographs by </a:t>
            </a:r>
            <a:r>
              <a:rPr lang="en" sz="1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1009650" y="1581150"/>
            <a:ext cx="71211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🎃"/>
            </a:pPr>
            <a:r>
              <a:rPr lang="en" sz="1400">
                <a:solidFill>
                  <a:srgbClr val="FFFFFF"/>
                </a:solidFill>
              </a:rPr>
              <a:t>Titles: M</a:t>
            </a:r>
            <a:r>
              <a:rPr lang="en" sz="1400">
                <a:solidFill>
                  <a:srgbClr val="FFFFFF"/>
                </a:solidFill>
              </a:rPr>
              <a:t>etal Mania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🎃"/>
            </a:pPr>
            <a:r>
              <a:rPr lang="en" sz="1400">
                <a:solidFill>
                  <a:srgbClr val="FFFFFF"/>
                </a:solidFill>
              </a:rPr>
              <a:t>Body copy: </a:t>
            </a:r>
            <a:r>
              <a:rPr lang="en" sz="1400">
                <a:solidFill>
                  <a:srgbClr val="FFFFFF"/>
                </a:solidFill>
              </a:rPr>
              <a:t>Averia Serif Libre Light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these websites: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http://www.1001fonts.com/metal-mania-font.html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https://www.1001freefonts.com/es/averia_serif_libre.font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1009650" y="3919175"/>
            <a:ext cx="5147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B9CBE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B9CBE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B9CBE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9CBE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/>
        </p:nvSpPr>
        <p:spPr>
          <a:xfrm>
            <a:off x="6003025" y="609213"/>
            <a:ext cx="21009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This means that you can: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ria Serif Libre Light"/>
              <a:buChar char="●"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Resize them without losing quality.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ria Serif Libre Light"/>
              <a:buChar char="●"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Change fill color and opacity.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Isn’t that nice? :)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Examples: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757421" y="652973"/>
            <a:ext cx="312288" cy="400679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8"/>
          <p:cNvSpPr/>
          <p:nvPr/>
        </p:nvSpPr>
        <p:spPr>
          <a:xfrm>
            <a:off x="1237540" y="708938"/>
            <a:ext cx="333172" cy="28207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8"/>
          <p:cNvSpPr/>
          <p:nvPr/>
        </p:nvSpPr>
        <p:spPr>
          <a:xfrm>
            <a:off x="1732335" y="709814"/>
            <a:ext cx="323369" cy="285636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/>
          <p:nvPr/>
        </p:nvSpPr>
        <p:spPr>
          <a:xfrm>
            <a:off x="2255094" y="702275"/>
            <a:ext cx="263420" cy="295841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8"/>
          <p:cNvSpPr/>
          <p:nvPr/>
        </p:nvSpPr>
        <p:spPr>
          <a:xfrm>
            <a:off x="2762301" y="699610"/>
            <a:ext cx="224336" cy="298506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8"/>
          <p:cNvSpPr/>
          <p:nvPr/>
        </p:nvSpPr>
        <p:spPr>
          <a:xfrm>
            <a:off x="3190453" y="696051"/>
            <a:ext cx="346498" cy="30606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8"/>
          <p:cNvSpPr/>
          <p:nvPr/>
        </p:nvSpPr>
        <p:spPr>
          <a:xfrm>
            <a:off x="3706568" y="677834"/>
            <a:ext cx="297173" cy="343377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8"/>
          <p:cNvSpPr/>
          <p:nvPr/>
        </p:nvSpPr>
        <p:spPr>
          <a:xfrm>
            <a:off x="4173362" y="700049"/>
            <a:ext cx="346042" cy="302504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8"/>
          <p:cNvSpPr/>
          <p:nvPr/>
        </p:nvSpPr>
        <p:spPr>
          <a:xfrm>
            <a:off x="4682796" y="705379"/>
            <a:ext cx="306063" cy="291843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8"/>
          <p:cNvSpPr/>
          <p:nvPr/>
        </p:nvSpPr>
        <p:spPr>
          <a:xfrm>
            <a:off x="5178467" y="698278"/>
            <a:ext cx="297173" cy="3033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8"/>
          <p:cNvSpPr/>
          <p:nvPr/>
        </p:nvSpPr>
        <p:spPr>
          <a:xfrm>
            <a:off x="760980" y="11486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8"/>
          <p:cNvSpPr/>
          <p:nvPr/>
        </p:nvSpPr>
        <p:spPr>
          <a:xfrm>
            <a:off x="1251759" y="11486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8"/>
          <p:cNvSpPr/>
          <p:nvPr/>
        </p:nvSpPr>
        <p:spPr>
          <a:xfrm>
            <a:off x="1734105" y="1205942"/>
            <a:ext cx="317600" cy="273186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8"/>
          <p:cNvSpPr/>
          <p:nvPr/>
        </p:nvSpPr>
        <p:spPr>
          <a:xfrm>
            <a:off x="2224446" y="1178397"/>
            <a:ext cx="317162" cy="321160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8"/>
          <p:cNvSpPr/>
          <p:nvPr/>
        </p:nvSpPr>
        <p:spPr>
          <a:xfrm>
            <a:off x="2717452" y="1199279"/>
            <a:ext cx="314497" cy="278078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8"/>
          <p:cNvSpPr/>
          <p:nvPr/>
        </p:nvSpPr>
        <p:spPr>
          <a:xfrm>
            <a:off x="3213562" y="1199279"/>
            <a:ext cx="305169" cy="28118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8"/>
          <p:cNvSpPr/>
          <p:nvPr/>
        </p:nvSpPr>
        <p:spPr>
          <a:xfrm>
            <a:off x="3712336" y="1202382"/>
            <a:ext cx="282971" cy="27497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8"/>
          <p:cNvSpPr/>
          <p:nvPr/>
        </p:nvSpPr>
        <p:spPr>
          <a:xfrm>
            <a:off x="4187581" y="1186830"/>
            <a:ext cx="313603" cy="30739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8"/>
          <p:cNvSpPr/>
          <p:nvPr/>
        </p:nvSpPr>
        <p:spPr>
          <a:xfrm>
            <a:off x="4646380" y="1153080"/>
            <a:ext cx="382899" cy="37713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8"/>
          <p:cNvSpPr/>
          <p:nvPr/>
        </p:nvSpPr>
        <p:spPr>
          <a:xfrm>
            <a:off x="5146487" y="1166405"/>
            <a:ext cx="358912" cy="34293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8"/>
          <p:cNvSpPr/>
          <p:nvPr/>
        </p:nvSpPr>
        <p:spPr>
          <a:xfrm>
            <a:off x="736539" y="1710484"/>
            <a:ext cx="351829" cy="249655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8"/>
          <p:cNvSpPr/>
          <p:nvPr/>
        </p:nvSpPr>
        <p:spPr>
          <a:xfrm>
            <a:off x="1229107" y="1663409"/>
            <a:ext cx="349145" cy="33804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8"/>
          <p:cNvSpPr/>
          <p:nvPr/>
        </p:nvSpPr>
        <p:spPr>
          <a:xfrm>
            <a:off x="1732773" y="1678504"/>
            <a:ext cx="314497" cy="31761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8"/>
          <p:cNvSpPr/>
          <p:nvPr/>
        </p:nvSpPr>
        <p:spPr>
          <a:xfrm>
            <a:off x="2220449" y="1668739"/>
            <a:ext cx="327823" cy="32692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2721888" y="1678961"/>
            <a:ext cx="305169" cy="306501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8"/>
          <p:cNvSpPr/>
          <p:nvPr/>
        </p:nvSpPr>
        <p:spPr>
          <a:xfrm>
            <a:off x="3226430" y="1642983"/>
            <a:ext cx="278078" cy="378006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8"/>
          <p:cNvSpPr/>
          <p:nvPr/>
        </p:nvSpPr>
        <p:spPr>
          <a:xfrm>
            <a:off x="3680356" y="1718041"/>
            <a:ext cx="349145" cy="225212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8"/>
          <p:cNvSpPr/>
          <p:nvPr/>
        </p:nvSpPr>
        <p:spPr>
          <a:xfrm>
            <a:off x="4185793" y="1670071"/>
            <a:ext cx="321617" cy="32515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4675695" y="1657641"/>
            <a:ext cx="323387" cy="336257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5151379" y="1667406"/>
            <a:ext cx="346042" cy="324264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8"/>
          <p:cNvSpPr/>
          <p:nvPr/>
        </p:nvSpPr>
        <p:spPr>
          <a:xfrm>
            <a:off x="777408" y="2173281"/>
            <a:ext cx="270977" cy="29585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8"/>
          <p:cNvSpPr/>
          <p:nvPr/>
        </p:nvSpPr>
        <p:spPr>
          <a:xfrm>
            <a:off x="1256195" y="2173738"/>
            <a:ext cx="289196" cy="290948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8"/>
          <p:cNvSpPr/>
          <p:nvPr/>
        </p:nvSpPr>
        <p:spPr>
          <a:xfrm>
            <a:off x="1752760" y="2173738"/>
            <a:ext cx="289177" cy="290948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8"/>
          <p:cNvSpPr/>
          <p:nvPr/>
        </p:nvSpPr>
        <p:spPr>
          <a:xfrm>
            <a:off x="2239542" y="2173738"/>
            <a:ext cx="288739" cy="290948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8"/>
          <p:cNvSpPr/>
          <p:nvPr/>
        </p:nvSpPr>
        <p:spPr>
          <a:xfrm>
            <a:off x="2797384" y="2128433"/>
            <a:ext cx="155934" cy="384688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8"/>
          <p:cNvSpPr/>
          <p:nvPr/>
        </p:nvSpPr>
        <p:spPr>
          <a:xfrm>
            <a:off x="3297509" y="2131098"/>
            <a:ext cx="135050" cy="38023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8"/>
          <p:cNvSpPr/>
          <p:nvPr/>
        </p:nvSpPr>
        <p:spPr>
          <a:xfrm>
            <a:off x="3792723" y="2173281"/>
            <a:ext cx="123057" cy="29140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8"/>
          <p:cNvSpPr/>
          <p:nvPr/>
        </p:nvSpPr>
        <p:spPr>
          <a:xfrm>
            <a:off x="4202239" y="2169284"/>
            <a:ext cx="286512" cy="3033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8"/>
          <p:cNvSpPr/>
          <p:nvPr/>
        </p:nvSpPr>
        <p:spPr>
          <a:xfrm>
            <a:off x="4681025" y="2177279"/>
            <a:ext cx="314059" cy="290072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8"/>
          <p:cNvSpPr/>
          <p:nvPr/>
        </p:nvSpPr>
        <p:spPr>
          <a:xfrm>
            <a:off x="5177573" y="2127976"/>
            <a:ext cx="288739" cy="346498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859585" y="2632537"/>
            <a:ext cx="106171" cy="35893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8"/>
          <p:cNvSpPr/>
          <p:nvPr/>
        </p:nvSpPr>
        <p:spPr>
          <a:xfrm>
            <a:off x="1288175" y="2619212"/>
            <a:ext cx="229666" cy="384688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8"/>
          <p:cNvSpPr/>
          <p:nvPr/>
        </p:nvSpPr>
        <p:spPr>
          <a:xfrm>
            <a:off x="1745641" y="2619212"/>
            <a:ext cx="300733" cy="384688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8"/>
          <p:cNvSpPr/>
          <p:nvPr/>
        </p:nvSpPr>
        <p:spPr>
          <a:xfrm>
            <a:off x="2690346" y="2684504"/>
            <a:ext cx="362928" cy="202557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8"/>
          <p:cNvSpPr/>
          <p:nvPr/>
        </p:nvSpPr>
        <p:spPr>
          <a:xfrm>
            <a:off x="2206667" y="2642303"/>
            <a:ext cx="352267" cy="333172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8"/>
          <p:cNvSpPr/>
          <p:nvPr/>
        </p:nvSpPr>
        <p:spPr>
          <a:xfrm>
            <a:off x="3206899" y="2650754"/>
            <a:ext cx="311832" cy="314497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8"/>
          <p:cNvSpPr/>
          <p:nvPr/>
        </p:nvSpPr>
        <p:spPr>
          <a:xfrm>
            <a:off x="3696346" y="2653419"/>
            <a:ext cx="315830" cy="314497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8"/>
          <p:cNvSpPr/>
          <p:nvPr/>
        </p:nvSpPr>
        <p:spPr>
          <a:xfrm>
            <a:off x="4143609" y="2653419"/>
            <a:ext cx="411322" cy="332716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8"/>
          <p:cNvSpPr/>
          <p:nvPr/>
        </p:nvSpPr>
        <p:spPr>
          <a:xfrm>
            <a:off x="4711673" y="2640094"/>
            <a:ext cx="247428" cy="344253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8"/>
          <p:cNvSpPr/>
          <p:nvPr/>
        </p:nvSpPr>
        <p:spPr>
          <a:xfrm>
            <a:off x="5204679" y="2657417"/>
            <a:ext cx="241641" cy="33092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8"/>
          <p:cNvSpPr/>
          <p:nvPr/>
        </p:nvSpPr>
        <p:spPr>
          <a:xfrm>
            <a:off x="746322" y="3165518"/>
            <a:ext cx="349145" cy="27630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1233542" y="3185944"/>
            <a:ext cx="340273" cy="230999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1734105" y="3176179"/>
            <a:ext cx="322931" cy="25232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8"/>
          <p:cNvSpPr/>
          <p:nvPr/>
        </p:nvSpPr>
        <p:spPr>
          <a:xfrm>
            <a:off x="2222657" y="3169516"/>
            <a:ext cx="325176" cy="26431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8"/>
          <p:cNvSpPr/>
          <p:nvPr/>
        </p:nvSpPr>
        <p:spPr>
          <a:xfrm>
            <a:off x="2730777" y="3148196"/>
            <a:ext cx="293613" cy="296279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3194907" y="3185506"/>
            <a:ext cx="331821" cy="244325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8"/>
          <p:cNvSpPr/>
          <p:nvPr/>
        </p:nvSpPr>
        <p:spPr>
          <a:xfrm>
            <a:off x="3686580" y="3185506"/>
            <a:ext cx="331383" cy="24432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8"/>
          <p:cNvSpPr/>
          <p:nvPr/>
        </p:nvSpPr>
        <p:spPr>
          <a:xfrm>
            <a:off x="4186248" y="3161521"/>
            <a:ext cx="319371" cy="279849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8"/>
          <p:cNvSpPr/>
          <p:nvPr/>
        </p:nvSpPr>
        <p:spPr>
          <a:xfrm>
            <a:off x="4660581" y="3127770"/>
            <a:ext cx="350496" cy="35314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8"/>
          <p:cNvSpPr/>
          <p:nvPr/>
        </p:nvSpPr>
        <p:spPr>
          <a:xfrm>
            <a:off x="5176696" y="3147758"/>
            <a:ext cx="300276" cy="30427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8"/>
          <p:cNvSpPr/>
          <p:nvPr/>
        </p:nvSpPr>
        <p:spPr>
          <a:xfrm>
            <a:off x="741431" y="3625650"/>
            <a:ext cx="342044" cy="3331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1217114" y="3679388"/>
            <a:ext cx="364698" cy="22300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8"/>
          <p:cNvSpPr/>
          <p:nvPr/>
        </p:nvSpPr>
        <p:spPr>
          <a:xfrm>
            <a:off x="1793611" y="3602998"/>
            <a:ext cx="214131" cy="365137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8"/>
          <p:cNvSpPr/>
          <p:nvPr/>
        </p:nvSpPr>
        <p:spPr>
          <a:xfrm>
            <a:off x="2253761" y="3638081"/>
            <a:ext cx="268750" cy="33717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8"/>
          <p:cNvSpPr/>
          <p:nvPr/>
        </p:nvSpPr>
        <p:spPr>
          <a:xfrm>
            <a:off x="2724115" y="3663855"/>
            <a:ext cx="302504" cy="262963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8"/>
          <p:cNvSpPr/>
          <p:nvPr/>
        </p:nvSpPr>
        <p:spPr>
          <a:xfrm>
            <a:off x="3213105" y="3640308"/>
            <a:ext cx="303398" cy="303836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8"/>
          <p:cNvSpPr/>
          <p:nvPr/>
        </p:nvSpPr>
        <p:spPr>
          <a:xfrm>
            <a:off x="3702570" y="3636311"/>
            <a:ext cx="305607" cy="312726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8"/>
          <p:cNvSpPr/>
          <p:nvPr/>
        </p:nvSpPr>
        <p:spPr>
          <a:xfrm>
            <a:off x="4169802" y="3639414"/>
            <a:ext cx="352705" cy="29806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8"/>
          <p:cNvSpPr/>
          <p:nvPr/>
        </p:nvSpPr>
        <p:spPr>
          <a:xfrm>
            <a:off x="4675695" y="3633207"/>
            <a:ext cx="321160" cy="317162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8"/>
          <p:cNvSpPr/>
          <p:nvPr/>
        </p:nvSpPr>
        <p:spPr>
          <a:xfrm>
            <a:off x="5174470" y="3618094"/>
            <a:ext cx="307834" cy="34427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8"/>
          <p:cNvSpPr/>
          <p:nvPr/>
        </p:nvSpPr>
        <p:spPr>
          <a:xfrm>
            <a:off x="717902" y="4172851"/>
            <a:ext cx="396225" cy="223441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8"/>
          <p:cNvSpPr/>
          <p:nvPr/>
        </p:nvSpPr>
        <p:spPr>
          <a:xfrm>
            <a:off x="1241994" y="4113765"/>
            <a:ext cx="319389" cy="336275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1720342" y="4094672"/>
            <a:ext cx="351354" cy="36247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2228882" y="4125319"/>
            <a:ext cx="310061" cy="314059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8"/>
          <p:cNvSpPr/>
          <p:nvPr/>
        </p:nvSpPr>
        <p:spPr>
          <a:xfrm>
            <a:off x="2688575" y="4126214"/>
            <a:ext cx="372694" cy="310937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8"/>
          <p:cNvSpPr/>
          <p:nvPr/>
        </p:nvSpPr>
        <p:spPr>
          <a:xfrm>
            <a:off x="3221100" y="4099564"/>
            <a:ext cx="287407" cy="34781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8"/>
          <p:cNvSpPr/>
          <p:nvPr/>
        </p:nvSpPr>
        <p:spPr>
          <a:xfrm>
            <a:off x="3651041" y="4095566"/>
            <a:ext cx="412673" cy="37446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8"/>
          <p:cNvSpPr/>
          <p:nvPr/>
        </p:nvSpPr>
        <p:spPr>
          <a:xfrm>
            <a:off x="4147150" y="4089780"/>
            <a:ext cx="405115" cy="387791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4656584" y="4182617"/>
            <a:ext cx="360262" cy="20878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5195789" y="4144413"/>
            <a:ext cx="268750" cy="294964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6105442" y="2403342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7032587" y="2322082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8"/>
          <p:cNvSpPr/>
          <p:nvPr/>
        </p:nvSpPr>
        <p:spPr>
          <a:xfrm>
            <a:off x="6290158" y="2614195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8"/>
          <p:cNvSpPr/>
          <p:nvPr/>
        </p:nvSpPr>
        <p:spPr>
          <a:xfrm>
            <a:off x="7477822" y="2830342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>
            <p:ph idx="4294967295" type="title"/>
          </p:nvPr>
        </p:nvSpPr>
        <p:spPr>
          <a:xfrm>
            <a:off x="1009650" y="3810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Halloween extras</a:t>
            </a:r>
            <a:endParaRPr/>
          </a:p>
        </p:txBody>
      </p:sp>
      <p:grpSp>
        <p:nvGrpSpPr>
          <p:cNvPr id="316" name="Google Shape;316;p39"/>
          <p:cNvGrpSpPr/>
          <p:nvPr/>
        </p:nvGrpSpPr>
        <p:grpSpPr>
          <a:xfrm>
            <a:off x="5826974" y="2987548"/>
            <a:ext cx="1031912" cy="973915"/>
            <a:chOff x="5333200" y="3132625"/>
            <a:chExt cx="177925" cy="167925"/>
          </a:xfrm>
        </p:grpSpPr>
        <p:sp>
          <p:nvSpPr>
            <p:cNvPr id="317" name="Google Shape;317;p39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8" name="Google Shape;318;p39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1" name="Google Shape;321;p39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26" name="Google Shape;326;p39"/>
          <p:cNvSpPr/>
          <p:nvPr/>
        </p:nvSpPr>
        <p:spPr>
          <a:xfrm>
            <a:off x="1261703" y="2871500"/>
            <a:ext cx="1085849" cy="1205903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327" name="Google Shape;327;p39"/>
          <p:cNvGrpSpPr/>
          <p:nvPr/>
        </p:nvGrpSpPr>
        <p:grpSpPr>
          <a:xfrm>
            <a:off x="1117765" y="1066096"/>
            <a:ext cx="1373804" cy="1573749"/>
            <a:chOff x="2114725" y="2426875"/>
            <a:chExt cx="236875" cy="271350"/>
          </a:xfrm>
        </p:grpSpPr>
        <p:sp>
          <p:nvSpPr>
            <p:cNvPr id="328" name="Google Shape;328;p39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31" name="Google Shape;331;p39"/>
          <p:cNvGrpSpPr/>
          <p:nvPr/>
        </p:nvGrpSpPr>
        <p:grpSpPr>
          <a:xfrm>
            <a:off x="5790006" y="1153869"/>
            <a:ext cx="1105858" cy="1262015"/>
            <a:chOff x="5675225" y="2364450"/>
            <a:chExt cx="190675" cy="217600"/>
          </a:xfrm>
        </p:grpSpPr>
        <p:sp>
          <p:nvSpPr>
            <p:cNvPr id="332" name="Google Shape;332;p39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37" name="Google Shape;337;p39"/>
          <p:cNvGrpSpPr/>
          <p:nvPr/>
        </p:nvGrpSpPr>
        <p:grpSpPr>
          <a:xfrm>
            <a:off x="3442816" y="1290048"/>
            <a:ext cx="1174004" cy="1125867"/>
            <a:chOff x="3539675" y="3134350"/>
            <a:chExt cx="202425" cy="194125"/>
          </a:xfrm>
        </p:grpSpPr>
        <p:sp>
          <p:nvSpPr>
            <p:cNvPr id="338" name="Google Shape;338;p39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 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45" name="Google Shape;345;p39"/>
          <p:cNvGrpSpPr/>
          <p:nvPr/>
        </p:nvGrpSpPr>
        <p:grpSpPr>
          <a:xfrm>
            <a:off x="3610715" y="2944549"/>
            <a:ext cx="838057" cy="1059895"/>
            <a:chOff x="331200" y="2441000"/>
            <a:chExt cx="144500" cy="182750"/>
          </a:xfrm>
        </p:grpSpPr>
        <p:sp>
          <p:nvSpPr>
            <p:cNvPr id="346" name="Google Shape;346;p39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353" name="Google Shape;353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360" name="Google Shape;360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365" name="Google Shape;365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369" name="Google Shape;369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375" name="Google Shape;375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379" name="Google Shape;379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384" name="Google Shape;384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390" name="Google Shape;390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397" name="Google Shape;397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00" name="Google Shape;400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04" name="Google Shape;404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11" name="Google Shape;411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17" name="Google Shape;417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21" name="Google Shape;421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22" name="Google Shape;422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2" name="Google Shape;432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39" name="Google Shape;439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44" name="Google Shape;444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50" name="Google Shape;450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57" name="Google Shape;457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62" name="Google Shape;462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67" name="Google Shape;467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73" name="Google Shape;473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3" name="Google Shape;483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484" name="Google Shape;484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7" name="Google Shape;487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88" name="Google Shape;48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8" name="Google Shape;498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499" name="Google Shape;499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3" name="Google Shape;503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04" name="Google Shape;50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4" name="Google Shape;514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15" name="Google Shape;515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23" name="Google Shape;523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28" name="Google Shape;528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33" name="Google Shape;533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39" name="Google Shape;539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46" name="Google Shape;546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50" name="Google Shape;550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56" name="Google Shape;556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63" name="Google Shape;563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67" name="Google Shape;567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572" name="Google Shape;572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579" name="Google Shape;579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587" name="Google Shape;587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592" name="Google Shape;592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596" name="Google Shape;596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00" name="Google Shape;600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05" name="Google Shape;605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10" name="Google Shape;610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16" name="Google Shape;616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23" name="Google Shape;623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31" name="Google Shape;631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644" name="Google Shape;644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649" name="Google Shape;649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653" name="Google Shape;653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660" name="Google Shape;660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" name="Google Shape;668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669" name="Google Shape;669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682" name="Google Shape;682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695" name="Google Shape;695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08" name="Google Shape;708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15" name="Google Shape;715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31" name="Google Shape;731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37" name="Google Shape;737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38" name="Google Shape;738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1" name="Google Shape;741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42" name="Google Shape;742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46" name="Google Shape;746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50" name="Google Shape;750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3" name="Google Shape;753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754" name="Google Shape;754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763" name="Google Shape;763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788" name="Google Shape;788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789" name="Google Shape;789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1" name="Google Shape;791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792" name="Google Shape;792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795" name="Google Shape;795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97" name="Google Shape;797;p4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4294967295" type="ctrTitle"/>
          </p:nvPr>
        </p:nvSpPr>
        <p:spPr>
          <a:xfrm>
            <a:off x="1275150" y="1126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BUH!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52" name="Google Shape;52;p14"/>
          <p:cNvSpPr txBox="1"/>
          <p:nvPr>
            <p:ph idx="4294967295" type="subTitle"/>
          </p:nvPr>
        </p:nvSpPr>
        <p:spPr>
          <a:xfrm>
            <a:off x="1275150" y="2401970"/>
            <a:ext cx="65937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I am the Great Pumpkin</a:t>
            </a:r>
            <a:endParaRPr b="1" sz="24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B9CBEF"/>
                </a:solidFill>
              </a:rPr>
              <a:t>I am here because I love to give a fright. </a:t>
            </a:r>
            <a:endParaRPr sz="2400">
              <a:solidFill>
                <a:srgbClr val="B9CBE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B9CBEF"/>
                </a:solidFill>
              </a:rPr>
              <a:t>You can find me at @halloween</a:t>
            </a:r>
            <a:endParaRPr b="1" sz="2400">
              <a:solidFill>
                <a:srgbClr val="B9CBE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1"/>
          <p:cNvSpPr txBox="1"/>
          <p:nvPr/>
        </p:nvSpPr>
        <p:spPr>
          <a:xfrm>
            <a:off x="808100" y="959163"/>
            <a:ext cx="7327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You can use any emoji as an icon!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803" name="Google Shape;803;p41"/>
          <p:cNvSpPr txBox="1"/>
          <p:nvPr/>
        </p:nvSpPr>
        <p:spPr>
          <a:xfrm>
            <a:off x="808100" y="2419138"/>
            <a:ext cx="73275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😨😰😱😈👿💀☠️🤡👹👺👻👽👾🤖🧡💚🖤🕵️👸🧙🧚🧛🧜🧝🧞🧟🕴️🐈‍🦄🦇🦉🕷️🕸️🥀🍫🍬🍭🏚️🌃🛸🌕🌚🌩️⚡🎃🔮🎭🕯️🗡️⛓️🩸⚰️⚱️</a:t>
            </a:r>
            <a:endParaRPr sz="2000">
              <a:solidFill>
                <a:srgbClr val="FFFFFF"/>
              </a:solidFill>
              <a:highlight>
                <a:srgbClr val="593094"/>
              </a:highlight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10" name="Google Shape;810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11" name="Google Shape;811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12" name="Google Shape;812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3" name="Google Shape;813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14" name="Google Shape;814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15" name="Google Shape;815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6" name="Google Shape;816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17" name="Google Shape;817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18" name="Google Shape;818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9" name="Google Shape;819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20" name="Google Shape;820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21" name="Google Shape;821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2" name="Google Shape;822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645250" y="2878750"/>
            <a:ext cx="515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Dreadful Transition Headline</a:t>
            </a:r>
            <a:endParaRPr/>
          </a:p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645250" y="4059251"/>
            <a:ext cx="515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2208375" y="2009400"/>
            <a:ext cx="4727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</a:t>
            </a:r>
            <a:r>
              <a:rPr lang="en">
                <a:solidFill>
                  <a:srgbClr val="FF9900"/>
                </a:solidFill>
              </a:rPr>
              <a:t>frightful</a:t>
            </a:r>
            <a:r>
              <a:rPr lang="en"/>
              <a:t> thoughts from the reader”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1009650" y="1581150"/>
            <a:ext cx="71211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🎃"/>
            </a:pPr>
            <a:r>
              <a:rPr lang="en"/>
              <a:t>Here you have a list of items. Nice bullets, ah?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🎃"/>
            </a:pPr>
            <a:r>
              <a:rPr lang="en"/>
              <a:t>And some bloodcurdling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🎃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>
            <a:off x="3512653" y="559600"/>
            <a:ext cx="2118694" cy="2352983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5" name="Google Shape;75;p18"/>
          <p:cNvSpPr txBox="1"/>
          <p:nvPr>
            <p:ph idx="4294967295" type="ctrTitle"/>
          </p:nvPr>
        </p:nvSpPr>
        <p:spPr>
          <a:xfrm>
            <a:off x="685800" y="21929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MACABRE CONCEPT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76" name="Google Shape;76;p18"/>
          <p:cNvSpPr txBox="1"/>
          <p:nvPr>
            <p:ph idx="4294967295" type="subTitle"/>
          </p:nvPr>
        </p:nvSpPr>
        <p:spPr>
          <a:xfrm>
            <a:off x="2636450" y="3259150"/>
            <a:ext cx="3871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9CBEF"/>
                </a:solidFill>
              </a:rPr>
              <a:t>Bring the fear of your audience over a key concept using icons or illustrations</a:t>
            </a:r>
            <a:endParaRPr>
              <a:solidFill>
                <a:srgbClr val="B9CBE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1011498" y="1495425"/>
            <a:ext cx="34566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ghosts and vampire skin, the color produced by the combination of all the colors of the visible spectrum.</a:t>
            </a:r>
            <a:endParaRPr/>
          </a:p>
        </p:txBody>
      </p:sp>
      <p:sp>
        <p:nvSpPr>
          <p:cNvPr id="82" name="Google Shape;82;p19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676044" y="1495425"/>
            <a:ext cx="34566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bats, witch clothes, and of enchanted cats. It is the darkest color, the result of the absence of or complete absorption of light.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1009650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Orange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pumpkins. The colour orange is named after the appearance of the ripe orange fruit.</a:t>
            </a:r>
            <a:endParaRPr/>
          </a:p>
        </p:txBody>
      </p:sp>
      <p:sp>
        <p:nvSpPr>
          <p:cNvPr id="90" name="Google Shape;90;p20"/>
          <p:cNvSpPr txBox="1"/>
          <p:nvPr>
            <p:ph idx="2" type="body"/>
          </p:nvPr>
        </p:nvSpPr>
        <p:spPr>
          <a:xfrm>
            <a:off x="3402024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Purple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dusk before the dark night comes.  Is the color most often associated with royalty, magic, and mystery.</a:t>
            </a:r>
            <a:endParaRPr/>
          </a:p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5794399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alloween2017">
  <a:themeElements>
    <a:clrScheme name="Custom 347">
      <a:dk1>
        <a:srgbClr val="000000"/>
      </a:dk1>
      <a:lt1>
        <a:srgbClr val="FFFFFF"/>
      </a:lt1>
      <a:dk2>
        <a:srgbClr val="666985"/>
      </a:dk2>
      <a:lt2>
        <a:srgbClr val="DDDEE9"/>
      </a:lt2>
      <a:accent1>
        <a:srgbClr val="F37700"/>
      </a:accent1>
      <a:accent2>
        <a:srgbClr val="FF9900"/>
      </a:accent2>
      <a:accent3>
        <a:srgbClr val="FFCC00"/>
      </a:accent3>
      <a:accent4>
        <a:srgbClr val="6D83B1"/>
      </a:accent4>
      <a:accent5>
        <a:srgbClr val="89A3D6"/>
      </a:accent5>
      <a:accent6>
        <a:srgbClr val="B9CBE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