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Mountains of Christmas"/>
      <p:regular r:id="rId36"/>
      <p:bold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Roboto Slab Regular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703713-2A12-40FD-9345-668D596299DB}">
  <a:tblStyle styleId="{A2703713-2A12-40FD-9345-668D596299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42" Type="http://schemas.openxmlformats.org/officeDocument/2006/relationships/font" Target="fonts/RobotoSlabRegular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RobotoSlabRegular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untainsofChristmas-bold.fntdata"/><Relationship Id="rId14" Type="http://schemas.openxmlformats.org/officeDocument/2006/relationships/slide" Target="slides/slide9.xml"/><Relationship Id="rId36" Type="http://schemas.openxmlformats.org/officeDocument/2006/relationships/font" Target="fonts/MountainsofChristmas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8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0" name="Google Shape;192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9" name="Google Shape;198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Google Shape;199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3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2" name="Google Shape;202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4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2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4" name="Google Shape;205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3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5" name="Google Shape;207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0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3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" name="Google Shape;209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6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9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9dd96413ce_0_25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9dd96413ce_0_2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0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7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5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g9dd96413ce_0_25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7" name="Google Shape;2147;g9dd96413ce_0_2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5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ge52293ca5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7" name="Google Shape;2437;ge52293ca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3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g77c0a8ec2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5" name="Google Shape;2475;g77c0a8ec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14fbe7cfdb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6" name="Google Shape;2926;g14fbe7cfd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2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1" name="Shape 2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" name="Google Shape;2932;g63baea2702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3" name="Google Shape;2933;g63baea270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8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0" name="Google Shape;195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476" cy="5143499"/>
            <a:chOff x="0" y="0"/>
            <a:chExt cx="9144476" cy="5143499"/>
          </a:xfrm>
        </p:grpSpPr>
        <p:grpSp>
          <p:nvGrpSpPr>
            <p:cNvPr id="11" name="Google Shape;11;p2"/>
            <p:cNvGrpSpPr/>
            <p:nvPr/>
          </p:nvGrpSpPr>
          <p:grpSpPr>
            <a:xfrm rot="379784">
              <a:off x="2153875" y="3932735"/>
              <a:ext cx="674295" cy="607644"/>
              <a:chOff x="6002813" y="4508500"/>
              <a:chExt cx="1392157" cy="1115297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 rot="200838">
              <a:off x="5582613" y="4211389"/>
              <a:ext cx="586542" cy="541332"/>
              <a:chOff x="6002813" y="4508500"/>
              <a:chExt cx="1392157" cy="1115297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35;p2"/>
            <p:cNvGrpSpPr/>
            <p:nvPr/>
          </p:nvGrpSpPr>
          <p:grpSpPr>
            <a:xfrm>
              <a:off x="8103455" y="2965297"/>
              <a:ext cx="911542" cy="989171"/>
              <a:chOff x="4073525" y="3619500"/>
              <a:chExt cx="1215390" cy="1318895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4073525" y="3619500"/>
                <a:ext cx="1215390" cy="1318895"/>
              </a:xfrm>
              <a:custGeom>
                <a:rect b="b" l="l" r="r" t="t"/>
                <a:pathLst>
                  <a:path extrusionOk="0" h="1318895" w="1215390">
                    <a:moveTo>
                      <a:pt x="1215390" y="1247775"/>
                    </a:moveTo>
                    <a:lnTo>
                      <a:pt x="1122045" y="1036320"/>
                    </a:lnTo>
                    <a:lnTo>
                      <a:pt x="1107440" y="747395"/>
                    </a:lnTo>
                    <a:lnTo>
                      <a:pt x="1032510" y="633730"/>
                    </a:lnTo>
                    <a:lnTo>
                      <a:pt x="1184275" y="419735"/>
                    </a:lnTo>
                    <a:lnTo>
                      <a:pt x="1194435" y="193040"/>
                    </a:lnTo>
                    <a:lnTo>
                      <a:pt x="1075690" y="6350"/>
                    </a:lnTo>
                    <a:lnTo>
                      <a:pt x="965200" y="0"/>
                    </a:lnTo>
                    <a:lnTo>
                      <a:pt x="864870" y="44450"/>
                    </a:lnTo>
                    <a:lnTo>
                      <a:pt x="894080" y="191770"/>
                    </a:lnTo>
                    <a:lnTo>
                      <a:pt x="1000760" y="187325"/>
                    </a:lnTo>
                    <a:lnTo>
                      <a:pt x="997585" y="173990"/>
                    </a:lnTo>
                    <a:lnTo>
                      <a:pt x="927735" y="149225"/>
                    </a:lnTo>
                    <a:lnTo>
                      <a:pt x="916305" y="78740"/>
                    </a:lnTo>
                    <a:lnTo>
                      <a:pt x="966470" y="52705"/>
                    </a:lnTo>
                    <a:lnTo>
                      <a:pt x="1039495" y="54610"/>
                    </a:lnTo>
                    <a:lnTo>
                      <a:pt x="1145540" y="213995"/>
                    </a:lnTo>
                    <a:lnTo>
                      <a:pt x="1120775" y="398145"/>
                    </a:lnTo>
                    <a:lnTo>
                      <a:pt x="1001395" y="539115"/>
                    </a:lnTo>
                    <a:lnTo>
                      <a:pt x="901065" y="570865"/>
                    </a:lnTo>
                    <a:lnTo>
                      <a:pt x="769620" y="563880"/>
                    </a:lnTo>
                    <a:lnTo>
                      <a:pt x="571500" y="608330"/>
                    </a:lnTo>
                    <a:lnTo>
                      <a:pt x="425450" y="716280"/>
                    </a:lnTo>
                    <a:lnTo>
                      <a:pt x="395605" y="722630"/>
                    </a:lnTo>
                    <a:lnTo>
                      <a:pt x="409575" y="591820"/>
                    </a:lnTo>
                    <a:lnTo>
                      <a:pt x="405130" y="565150"/>
                    </a:lnTo>
                    <a:lnTo>
                      <a:pt x="440690" y="407670"/>
                    </a:lnTo>
                    <a:lnTo>
                      <a:pt x="279400" y="535940"/>
                    </a:lnTo>
                    <a:lnTo>
                      <a:pt x="165735" y="540385"/>
                    </a:lnTo>
                    <a:lnTo>
                      <a:pt x="0" y="432435"/>
                    </a:lnTo>
                    <a:lnTo>
                      <a:pt x="66040" y="601345"/>
                    </a:lnTo>
                    <a:lnTo>
                      <a:pt x="62865" y="711200"/>
                    </a:lnTo>
                    <a:lnTo>
                      <a:pt x="92710" y="762000"/>
                    </a:lnTo>
                    <a:lnTo>
                      <a:pt x="178435" y="805180"/>
                    </a:lnTo>
                    <a:lnTo>
                      <a:pt x="276225" y="805180"/>
                    </a:lnTo>
                    <a:lnTo>
                      <a:pt x="289560" y="809625"/>
                    </a:lnTo>
                    <a:lnTo>
                      <a:pt x="283845" y="1033780"/>
                    </a:lnTo>
                    <a:lnTo>
                      <a:pt x="222250" y="1292860"/>
                    </a:lnTo>
                    <a:lnTo>
                      <a:pt x="181610" y="1318895"/>
                    </a:lnTo>
                    <a:lnTo>
                      <a:pt x="265430" y="1313180"/>
                    </a:lnTo>
                    <a:lnTo>
                      <a:pt x="351155" y="1089660"/>
                    </a:lnTo>
                    <a:lnTo>
                      <a:pt x="362585" y="1022985"/>
                    </a:lnTo>
                    <a:lnTo>
                      <a:pt x="382905" y="1026795"/>
                    </a:lnTo>
                    <a:lnTo>
                      <a:pt x="394970" y="1036955"/>
                    </a:lnTo>
                    <a:lnTo>
                      <a:pt x="427355" y="1276985"/>
                    </a:lnTo>
                    <a:lnTo>
                      <a:pt x="393065" y="1304290"/>
                    </a:lnTo>
                    <a:lnTo>
                      <a:pt x="475615" y="1298575"/>
                    </a:lnTo>
                    <a:lnTo>
                      <a:pt x="464185" y="1032510"/>
                    </a:lnTo>
                    <a:lnTo>
                      <a:pt x="487680" y="968375"/>
                    </a:lnTo>
                    <a:lnTo>
                      <a:pt x="705485" y="822325"/>
                    </a:lnTo>
                    <a:lnTo>
                      <a:pt x="802005" y="875665"/>
                    </a:lnTo>
                    <a:lnTo>
                      <a:pt x="887730" y="1085215"/>
                    </a:lnTo>
                    <a:lnTo>
                      <a:pt x="879475" y="1239520"/>
                    </a:lnTo>
                    <a:lnTo>
                      <a:pt x="857250" y="1272540"/>
                    </a:lnTo>
                    <a:lnTo>
                      <a:pt x="923290" y="1268095"/>
                    </a:lnTo>
                    <a:lnTo>
                      <a:pt x="959485" y="1113790"/>
                    </a:lnTo>
                    <a:lnTo>
                      <a:pt x="964565" y="856615"/>
                    </a:lnTo>
                    <a:lnTo>
                      <a:pt x="997585" y="967740"/>
                    </a:lnTo>
                    <a:lnTo>
                      <a:pt x="1096010" y="1101725"/>
                    </a:lnTo>
                    <a:lnTo>
                      <a:pt x="1153795" y="1235710"/>
                    </a:lnTo>
                    <a:lnTo>
                      <a:pt x="1142365" y="12528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" name="Google Shape;37;p2"/>
              <p:cNvGrpSpPr/>
              <p:nvPr/>
            </p:nvGrpSpPr>
            <p:grpSpPr>
              <a:xfrm>
                <a:off x="4073525" y="3619500"/>
                <a:ext cx="1158239" cy="763270"/>
                <a:chOff x="4073525" y="3619500"/>
                <a:chExt cx="1158239" cy="763270"/>
              </a:xfrm>
            </p:grpSpPr>
            <p:sp>
              <p:nvSpPr>
                <p:cNvPr id="38" name="Google Shape;38;p2"/>
                <p:cNvSpPr/>
                <p:nvPr/>
              </p:nvSpPr>
              <p:spPr>
                <a:xfrm>
                  <a:off x="4938395" y="3619500"/>
                  <a:ext cx="222884" cy="191770"/>
                </a:xfrm>
                <a:custGeom>
                  <a:rect b="b" l="l" r="r" t="t"/>
                  <a:pathLst>
                    <a:path extrusionOk="0" h="191770" w="222884">
                      <a:moveTo>
                        <a:pt x="38100" y="191770"/>
                      </a:moveTo>
                      <a:lnTo>
                        <a:pt x="12700" y="63500"/>
                      </a:lnTo>
                      <a:lnTo>
                        <a:pt x="113030" y="19050"/>
                      </a:lnTo>
                      <a:lnTo>
                        <a:pt x="222885" y="25400"/>
                      </a:lnTo>
                      <a:lnTo>
                        <a:pt x="210820" y="6350"/>
                      </a:lnTo>
                      <a:lnTo>
                        <a:pt x="100330" y="0"/>
                      </a:lnTo>
                      <a:lnTo>
                        <a:pt x="0" y="44450"/>
                      </a:lnTo>
                      <a:lnTo>
                        <a:pt x="29210" y="19177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4481829" y="3833495"/>
                  <a:ext cx="749935" cy="527684"/>
                </a:xfrm>
                <a:custGeom>
                  <a:rect b="b" l="l" r="r" t="t"/>
                  <a:pathLst>
                    <a:path extrusionOk="0" h="527684" w="749935">
                      <a:moveTo>
                        <a:pt x="2540" y="505460"/>
                      </a:moveTo>
                      <a:lnTo>
                        <a:pt x="0" y="527685"/>
                      </a:lnTo>
                      <a:lnTo>
                        <a:pt x="29845" y="521335"/>
                      </a:lnTo>
                      <a:lnTo>
                        <a:pt x="175895" y="413385"/>
                      </a:lnTo>
                      <a:lnTo>
                        <a:pt x="374015" y="368935"/>
                      </a:lnTo>
                      <a:lnTo>
                        <a:pt x="505460" y="375920"/>
                      </a:lnTo>
                      <a:lnTo>
                        <a:pt x="605790" y="344170"/>
                      </a:lnTo>
                      <a:lnTo>
                        <a:pt x="725170" y="203200"/>
                      </a:lnTo>
                      <a:lnTo>
                        <a:pt x="749935" y="19050"/>
                      </a:lnTo>
                      <a:lnTo>
                        <a:pt x="737235" y="0"/>
                      </a:lnTo>
                      <a:lnTo>
                        <a:pt x="712470" y="184150"/>
                      </a:lnTo>
                      <a:lnTo>
                        <a:pt x="593090" y="325120"/>
                      </a:lnTo>
                      <a:lnTo>
                        <a:pt x="492760" y="356870"/>
                      </a:lnTo>
                      <a:lnTo>
                        <a:pt x="361315" y="349885"/>
                      </a:lnTo>
                      <a:lnTo>
                        <a:pt x="163195" y="394335"/>
                      </a:lnTo>
                      <a:lnTo>
                        <a:pt x="17145" y="5022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4073525" y="4027170"/>
                  <a:ext cx="440690" cy="355600"/>
                </a:xfrm>
                <a:custGeom>
                  <a:rect b="b" l="l" r="r" t="t"/>
                  <a:pathLst>
                    <a:path extrusionOk="0" h="355600" w="440690">
                      <a:moveTo>
                        <a:pt x="75565" y="322580"/>
                      </a:moveTo>
                      <a:lnTo>
                        <a:pt x="78740" y="212725"/>
                      </a:lnTo>
                      <a:lnTo>
                        <a:pt x="12700" y="43815"/>
                      </a:lnTo>
                      <a:lnTo>
                        <a:pt x="178435" y="151765"/>
                      </a:lnTo>
                      <a:lnTo>
                        <a:pt x="292100" y="147320"/>
                      </a:lnTo>
                      <a:lnTo>
                        <a:pt x="432435" y="35560"/>
                      </a:lnTo>
                      <a:lnTo>
                        <a:pt x="440690" y="0"/>
                      </a:lnTo>
                      <a:lnTo>
                        <a:pt x="279400" y="128270"/>
                      </a:lnTo>
                      <a:lnTo>
                        <a:pt x="165735" y="132715"/>
                      </a:lnTo>
                      <a:lnTo>
                        <a:pt x="0" y="24765"/>
                      </a:lnTo>
                      <a:lnTo>
                        <a:pt x="66040" y="193675"/>
                      </a:lnTo>
                      <a:lnTo>
                        <a:pt x="62865" y="303530"/>
                      </a:lnTo>
                      <a:lnTo>
                        <a:pt x="92710" y="354330"/>
                      </a:lnTo>
                      <a:lnTo>
                        <a:pt x="94615" y="3556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" name="Google Shape;41;p2"/>
              <p:cNvSpPr/>
              <p:nvPr/>
            </p:nvSpPr>
            <p:spPr>
              <a:xfrm>
                <a:off x="4185780" y="4254495"/>
                <a:ext cx="76973" cy="69854"/>
              </a:xfrm>
              <a:custGeom>
                <a:rect b="b" l="l" r="r" t="t"/>
                <a:pathLst>
                  <a:path extrusionOk="0" h="69854" w="76973">
                    <a:moveTo>
                      <a:pt x="774" y="5"/>
                    </a:moveTo>
                    <a:cubicBezTo>
                      <a:pt x="774" y="5"/>
                      <a:pt x="71259" y="-1900"/>
                      <a:pt x="76974" y="69855"/>
                    </a:cubicBezTo>
                    <a:lnTo>
                      <a:pt x="5219" y="38105"/>
                    </a:lnTo>
                    <a:cubicBezTo>
                      <a:pt x="5219" y="38105"/>
                      <a:pt x="-2401" y="7625"/>
                      <a:pt x="774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333240" y="4252595"/>
                <a:ext cx="74307" cy="73025"/>
              </a:xfrm>
              <a:custGeom>
                <a:rect b="b" l="l" r="r" t="t"/>
                <a:pathLst>
                  <a:path extrusionOk="0" h="73025" w="74307">
                    <a:moveTo>
                      <a:pt x="73660" y="0"/>
                    </a:moveTo>
                    <a:cubicBezTo>
                      <a:pt x="73660" y="0"/>
                      <a:pt x="3175" y="635"/>
                      <a:pt x="0" y="73025"/>
                    </a:cubicBezTo>
                    <a:lnTo>
                      <a:pt x="67310" y="40005"/>
                    </a:lnTo>
                    <a:cubicBezTo>
                      <a:pt x="67310" y="40005"/>
                      <a:pt x="76835" y="7620"/>
                      <a:pt x="7366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7790788" y="0"/>
              <a:ext cx="1353687" cy="897785"/>
              <a:chOff x="10387718" y="0"/>
              <a:chExt cx="1804916" cy="1197047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10388353" y="0"/>
                <a:ext cx="1804281" cy="1196474"/>
              </a:xfrm>
              <a:custGeom>
                <a:rect b="b" l="l" r="r" t="t"/>
                <a:pathLst>
                  <a:path extrusionOk="0" h="1196474" w="1804281">
                    <a:moveTo>
                      <a:pt x="1803646" y="0"/>
                    </a:move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2" y="799465"/>
                    </a:cubicBezTo>
                    <a:cubicBezTo>
                      <a:pt x="738752" y="972185"/>
                      <a:pt x="977511" y="1043940"/>
                      <a:pt x="1110861" y="923290"/>
                    </a:cubicBezTo>
                    <a:cubicBezTo>
                      <a:pt x="1164202" y="1294130"/>
                      <a:pt x="1723002" y="1284605"/>
                      <a:pt x="1763006" y="911860"/>
                    </a:cubicBezTo>
                    <a:cubicBezTo>
                      <a:pt x="1775706" y="922020"/>
                      <a:pt x="1789677" y="931545"/>
                      <a:pt x="1804281" y="939800"/>
                    </a:cubicBezTo>
                    <a:lnTo>
                      <a:pt x="180428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9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0387718" y="635"/>
                <a:ext cx="1687440" cy="1196412"/>
              </a:xfrm>
              <a:custGeom>
                <a:rect b="b" l="l" r="r" t="t"/>
                <a:pathLst>
                  <a:path extrusionOk="0" h="1196412" w="1687440">
                    <a:moveTo>
                      <a:pt x="1136896" y="897890"/>
                    </a:moveTo>
                    <a:cubicBezTo>
                      <a:pt x="1003546" y="1018540"/>
                      <a:pt x="764786" y="946150"/>
                      <a:pt x="720336" y="774065"/>
                    </a:cubicBezTo>
                    <a:cubicBezTo>
                      <a:pt x="477766" y="972820"/>
                      <a:pt x="105656" y="721995"/>
                      <a:pt x="201541" y="421005"/>
                    </a:cubicBezTo>
                    <a:cubicBezTo>
                      <a:pt x="57396" y="347345"/>
                      <a:pt x="-13724" y="152400"/>
                      <a:pt x="48506" y="0"/>
                    </a:cubicBez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1" y="799465"/>
                    </a:cubicBezTo>
                    <a:cubicBezTo>
                      <a:pt x="738751" y="972185"/>
                      <a:pt x="977511" y="1043940"/>
                      <a:pt x="1110861" y="923290"/>
                    </a:cubicBezTo>
                    <a:cubicBezTo>
                      <a:pt x="1153406" y="1221105"/>
                      <a:pt x="1522976" y="1273810"/>
                      <a:pt x="1687441" y="1089025"/>
                    </a:cubicBezTo>
                    <a:cubicBezTo>
                      <a:pt x="1513451" y="1242695"/>
                      <a:pt x="1177536" y="1181100"/>
                      <a:pt x="1136896" y="89789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 flipH="1">
              <a:off x="8659870" y="490092"/>
              <a:ext cx="320992" cy="323373"/>
              <a:chOff x="3070860" y="2168525"/>
              <a:chExt cx="427989" cy="431164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" name="Google Shape;48;p2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49" name="Google Shape;49;p2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1" name="Google Shape;51;p2"/>
            <p:cNvGrpSpPr/>
            <p:nvPr/>
          </p:nvGrpSpPr>
          <p:grpSpPr>
            <a:xfrm>
              <a:off x="5104771" y="0"/>
              <a:ext cx="2353718" cy="829055"/>
              <a:chOff x="6806362" y="0"/>
              <a:chExt cx="3138290" cy="1105407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6806362" y="0"/>
                <a:ext cx="3138290" cy="1105269"/>
              </a:xfrm>
              <a:custGeom>
                <a:rect b="b" l="l" r="r" t="t"/>
                <a:pathLst>
                  <a:path extrusionOk="0" h="1105269" w="3138290">
                    <a:moveTo>
                      <a:pt x="7822" y="0"/>
                    </a:moveTo>
                    <a:cubicBezTo>
                      <a:pt x="-43613" y="221615"/>
                      <a:pt x="167207" y="431800"/>
                      <a:pt x="388187" y="380365"/>
                    </a:cubicBezTo>
                    <a:cubicBezTo>
                      <a:pt x="457402" y="637540"/>
                      <a:pt x="786968" y="775335"/>
                      <a:pt x="1021282" y="638175"/>
                    </a:cubicBezTo>
                    <a:cubicBezTo>
                      <a:pt x="1111452" y="1170305"/>
                      <a:pt x="1878532" y="1280160"/>
                      <a:pt x="2116657" y="798830"/>
                    </a:cubicBezTo>
                    <a:cubicBezTo>
                      <a:pt x="2376372" y="962025"/>
                      <a:pt x="2702762" y="669290"/>
                      <a:pt x="2568143" y="393065"/>
                    </a:cubicBezTo>
                    <a:cubicBezTo>
                      <a:pt x="2695778" y="392430"/>
                      <a:pt x="2807537" y="324485"/>
                      <a:pt x="2869768" y="222885"/>
                    </a:cubicBezTo>
                    <a:cubicBezTo>
                      <a:pt x="3009468" y="276860"/>
                      <a:pt x="3164407" y="147320"/>
                      <a:pt x="3134562" y="0"/>
                    </a:cubicBezTo>
                    <a:lnTo>
                      <a:pt x="782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3" name="Google Shape;53;p2"/>
              <p:cNvGrpSpPr/>
              <p:nvPr/>
            </p:nvGrpSpPr>
            <p:grpSpPr>
              <a:xfrm>
                <a:off x="6806362" y="0"/>
                <a:ext cx="3090747" cy="1105407"/>
                <a:chOff x="6806362" y="0"/>
                <a:chExt cx="3090747" cy="1105407"/>
              </a:xfrm>
            </p:grpSpPr>
            <p:sp>
              <p:nvSpPr>
                <p:cNvPr id="54" name="Google Shape;54;p2"/>
                <p:cNvSpPr/>
                <p:nvPr/>
              </p:nvSpPr>
              <p:spPr>
                <a:xfrm>
                  <a:off x="8931909" y="734694"/>
                  <a:ext cx="390525" cy="110778"/>
                </a:xfrm>
                <a:custGeom>
                  <a:rect b="b" l="l" r="r" t="t"/>
                  <a:pathLst>
                    <a:path extrusionOk="0" h="110778" w="390525">
                      <a:moveTo>
                        <a:pt x="16510" y="38735"/>
                      </a:moveTo>
                      <a:cubicBezTo>
                        <a:pt x="11430" y="49530"/>
                        <a:pt x="5715" y="59690"/>
                        <a:pt x="0" y="69215"/>
                      </a:cubicBezTo>
                      <a:cubicBezTo>
                        <a:pt x="139700" y="151130"/>
                        <a:pt x="297180" y="103505"/>
                        <a:pt x="390525" y="0"/>
                      </a:cubicBezTo>
                      <a:cubicBezTo>
                        <a:pt x="294005" y="88265"/>
                        <a:pt x="146685" y="120650"/>
                        <a:pt x="16510" y="3873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6806362" y="0"/>
                  <a:ext cx="2025217" cy="1105407"/>
                </a:xfrm>
                <a:custGeom>
                  <a:rect b="b" l="l" r="r" t="t"/>
                  <a:pathLst>
                    <a:path extrusionOk="0" h="1105407" w="2025217">
                      <a:moveTo>
                        <a:pt x="1047318" y="612775"/>
                      </a:moveTo>
                      <a:cubicBezTo>
                        <a:pt x="813002" y="749935"/>
                        <a:pt x="483437" y="611505"/>
                        <a:pt x="414222" y="354965"/>
                      </a:cubicBezTo>
                      <a:cubicBezTo>
                        <a:pt x="201497" y="404495"/>
                        <a:pt x="-1703" y="212090"/>
                        <a:pt x="28777" y="0"/>
                      </a:cubicBezTo>
                      <a:lnTo>
                        <a:pt x="7822" y="0"/>
                      </a:lnTo>
                      <a:cubicBezTo>
                        <a:pt x="-43613" y="221615"/>
                        <a:pt x="167207" y="431800"/>
                        <a:pt x="388187" y="380365"/>
                      </a:cubicBezTo>
                      <a:cubicBezTo>
                        <a:pt x="457402" y="637540"/>
                        <a:pt x="786968" y="775335"/>
                        <a:pt x="1021282" y="638175"/>
                      </a:cubicBezTo>
                      <a:cubicBezTo>
                        <a:pt x="1101927" y="1114425"/>
                        <a:pt x="1724862" y="1252855"/>
                        <a:pt x="2025218" y="930910"/>
                      </a:cubicBezTo>
                      <a:cubicBezTo>
                        <a:pt x="1717243" y="1219835"/>
                        <a:pt x="1125422" y="1076325"/>
                        <a:pt x="1047318" y="6127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9400540" y="276225"/>
                  <a:ext cx="236219" cy="115570"/>
                </a:xfrm>
                <a:custGeom>
                  <a:rect b="b" l="l" r="r" t="t"/>
                  <a:pathLst>
                    <a:path extrusionOk="0" h="115570" w="236219">
                      <a:moveTo>
                        <a:pt x="0" y="92075"/>
                      </a:moveTo>
                      <a:cubicBezTo>
                        <a:pt x="3810" y="99695"/>
                        <a:pt x="6985" y="107950"/>
                        <a:pt x="10160" y="115570"/>
                      </a:cubicBezTo>
                      <a:cubicBezTo>
                        <a:pt x="99695" y="106045"/>
                        <a:pt x="179070" y="63500"/>
                        <a:pt x="236220" y="0"/>
                      </a:cubicBezTo>
                      <a:cubicBezTo>
                        <a:pt x="173355" y="56515"/>
                        <a:pt x="90805" y="91440"/>
                        <a:pt x="0" y="92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9682480" y="161925"/>
                  <a:ext cx="214629" cy="73491"/>
                </a:xfrm>
                <a:custGeom>
                  <a:rect b="b" l="l" r="r" t="t"/>
                  <a:pathLst>
                    <a:path extrusionOk="0" h="73491" w="214629">
                      <a:moveTo>
                        <a:pt x="19050" y="35560"/>
                      </a:moveTo>
                      <a:cubicBezTo>
                        <a:pt x="13335" y="45085"/>
                        <a:pt x="6985" y="54610"/>
                        <a:pt x="0" y="63500"/>
                      </a:cubicBezTo>
                      <a:cubicBezTo>
                        <a:pt x="80010" y="90805"/>
                        <a:pt x="163830" y="59690"/>
                        <a:pt x="214630" y="0"/>
                      </a:cubicBezTo>
                      <a:cubicBezTo>
                        <a:pt x="162560" y="43815"/>
                        <a:pt x="88900" y="62865"/>
                        <a:pt x="19050" y="3556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8" name="Google Shape;58;p2"/>
            <p:cNvGrpSpPr/>
            <p:nvPr/>
          </p:nvGrpSpPr>
          <p:grpSpPr>
            <a:xfrm>
              <a:off x="5115682" y="44674"/>
              <a:ext cx="320992" cy="323373"/>
              <a:chOff x="3070860" y="2168525"/>
              <a:chExt cx="427989" cy="431164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0" name="Google Shape;60;p2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3" name="Google Shape;63;p2"/>
            <p:cNvGrpSpPr/>
            <p:nvPr/>
          </p:nvGrpSpPr>
          <p:grpSpPr>
            <a:xfrm>
              <a:off x="1461377" y="0"/>
              <a:ext cx="2590736" cy="706912"/>
              <a:chOff x="1948503" y="0"/>
              <a:chExt cx="3454315" cy="942549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1948503" y="0"/>
                <a:ext cx="3454315" cy="942549"/>
              </a:xfrm>
              <a:custGeom>
                <a:rect b="b" l="l" r="r" t="t"/>
                <a:pathLst>
                  <a:path extrusionOk="0" h="942549" w="3454315">
                    <a:moveTo>
                      <a:pt x="98102" y="0"/>
                    </a:moveTo>
                    <a:cubicBezTo>
                      <a:pt x="-166693" y="242570"/>
                      <a:pt x="155887" y="661670"/>
                      <a:pt x="458147" y="465455"/>
                    </a:cubicBezTo>
                    <a:cubicBezTo>
                      <a:pt x="462592" y="741680"/>
                      <a:pt x="818827" y="895985"/>
                      <a:pt x="1023932" y="714375"/>
                    </a:cubicBezTo>
                    <a:cubicBezTo>
                      <a:pt x="1170617" y="1029970"/>
                      <a:pt x="1664012" y="1013460"/>
                      <a:pt x="1789107" y="688975"/>
                    </a:cubicBezTo>
                    <a:cubicBezTo>
                      <a:pt x="1908487" y="799465"/>
                      <a:pt x="2113592" y="826770"/>
                      <a:pt x="2259007" y="747395"/>
                    </a:cubicBezTo>
                    <a:cubicBezTo>
                      <a:pt x="2417122" y="1052830"/>
                      <a:pt x="2906072" y="984885"/>
                      <a:pt x="2974017" y="647065"/>
                    </a:cubicBezTo>
                    <a:cubicBezTo>
                      <a:pt x="3329617" y="725170"/>
                      <a:pt x="3598222" y="277495"/>
                      <a:pt x="3369622" y="0"/>
                    </a:cubicBezTo>
                    <a:lnTo>
                      <a:pt x="9810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" name="Google Shape;65;p2"/>
              <p:cNvGrpSpPr/>
              <p:nvPr/>
            </p:nvGrpSpPr>
            <p:grpSpPr>
              <a:xfrm>
                <a:off x="1948503" y="0"/>
                <a:ext cx="3339776" cy="942542"/>
                <a:chOff x="1948503" y="0"/>
                <a:chExt cx="3339776" cy="942542"/>
              </a:xfrm>
            </p:grpSpPr>
            <p:sp>
              <p:nvSpPr>
                <p:cNvPr id="66" name="Google Shape;66;p2"/>
                <p:cNvSpPr/>
                <p:nvPr/>
              </p:nvSpPr>
              <p:spPr>
                <a:xfrm>
                  <a:off x="3748404" y="663575"/>
                  <a:ext cx="1090929" cy="278967"/>
                </a:xfrm>
                <a:custGeom>
                  <a:rect b="b" l="l" r="r" t="t"/>
                  <a:pathLst>
                    <a:path extrusionOk="0" h="278967" w="1090929">
                      <a:moveTo>
                        <a:pt x="485140" y="58420"/>
                      </a:moveTo>
                      <a:cubicBezTo>
                        <a:pt x="339725" y="137795"/>
                        <a:pt x="134620" y="11049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20650" y="137160"/>
                        <a:pt x="318135" y="160655"/>
                        <a:pt x="459740" y="83820"/>
                      </a:cubicBezTo>
                      <a:cubicBezTo>
                        <a:pt x="586740" y="328930"/>
                        <a:pt x="925830" y="333375"/>
                        <a:pt x="1090930" y="151765"/>
                      </a:cubicBezTo>
                      <a:cubicBezTo>
                        <a:pt x="918845" y="307340"/>
                        <a:pt x="605790" y="291465"/>
                        <a:pt x="485140" y="584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1948503" y="0"/>
                  <a:ext cx="1716081" cy="941981"/>
                </a:xfrm>
                <a:custGeom>
                  <a:rect b="b" l="l" r="r" t="t"/>
                  <a:pathLst>
                    <a:path extrusionOk="0" h="941981" w="1716081">
                      <a:moveTo>
                        <a:pt x="1049967" y="688975"/>
                      </a:moveTo>
                      <a:cubicBezTo>
                        <a:pt x="844862" y="870585"/>
                        <a:pt x="488627" y="716280"/>
                        <a:pt x="484182" y="440055"/>
                      </a:cubicBezTo>
                      <a:cubicBezTo>
                        <a:pt x="191447" y="629920"/>
                        <a:pt x="-119703" y="245110"/>
                        <a:pt x="98737" y="0"/>
                      </a:cubicBezTo>
                      <a:lnTo>
                        <a:pt x="98102" y="0"/>
                      </a:lnTo>
                      <a:cubicBezTo>
                        <a:pt x="-166693" y="242570"/>
                        <a:pt x="155887" y="661670"/>
                        <a:pt x="458147" y="465455"/>
                      </a:cubicBezTo>
                      <a:cubicBezTo>
                        <a:pt x="462592" y="741680"/>
                        <a:pt x="818827" y="895985"/>
                        <a:pt x="1023932" y="714375"/>
                      </a:cubicBezTo>
                      <a:cubicBezTo>
                        <a:pt x="1149662" y="985520"/>
                        <a:pt x="1531932" y="1011555"/>
                        <a:pt x="1716082" y="807720"/>
                      </a:cubicBezTo>
                      <a:cubicBezTo>
                        <a:pt x="1524312" y="983615"/>
                        <a:pt x="1169982" y="948690"/>
                        <a:pt x="1049967" y="6889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4942204" y="527050"/>
                  <a:ext cx="346075" cy="129231"/>
                </a:xfrm>
                <a:custGeom>
                  <a:rect b="b" l="l" r="r" t="t"/>
                  <a:pathLst>
                    <a:path extrusionOk="0" h="129231" w="346075">
                      <a:moveTo>
                        <a:pt x="6985" y="94615"/>
                      </a:moveTo>
                      <a:cubicBezTo>
                        <a:pt x="5080" y="104775"/>
                        <a:pt x="2540" y="114300"/>
                        <a:pt x="0" y="123825"/>
                      </a:cubicBezTo>
                      <a:cubicBezTo>
                        <a:pt x="137795" y="147320"/>
                        <a:pt x="261620" y="92075"/>
                        <a:pt x="346075" y="0"/>
                      </a:cubicBezTo>
                      <a:cubicBezTo>
                        <a:pt x="258445" y="80010"/>
                        <a:pt x="139065" y="123825"/>
                        <a:pt x="6985" y="9461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9" name="Google Shape;69;p2"/>
            <p:cNvGrpSpPr/>
            <p:nvPr/>
          </p:nvGrpSpPr>
          <p:grpSpPr>
            <a:xfrm flipH="1" rot="-1402749">
              <a:off x="2091013" y="238299"/>
              <a:ext cx="320980" cy="323362"/>
              <a:chOff x="3070860" y="2168525"/>
              <a:chExt cx="427989" cy="431164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" name="Google Shape;71;p2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72" name="Google Shape;72;p2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4" name="Google Shape;74;p2"/>
            <p:cNvGrpSpPr/>
            <p:nvPr/>
          </p:nvGrpSpPr>
          <p:grpSpPr>
            <a:xfrm>
              <a:off x="2028631" y="0"/>
              <a:ext cx="1603931" cy="425438"/>
              <a:chOff x="2704841" y="0"/>
              <a:chExt cx="2138574" cy="567251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704841" y="0"/>
                <a:ext cx="2138574" cy="567102"/>
              </a:xfrm>
              <a:custGeom>
                <a:rect b="b" l="l" r="r" t="t"/>
                <a:pathLst>
                  <a:path extrusionOk="0" h="567102" w="2138574">
                    <a:moveTo>
                      <a:pt x="1528" y="0"/>
                    </a:moveTo>
                    <a:cubicBezTo>
                      <a:pt x="-15617" y="153670"/>
                      <a:pt x="113923" y="289560"/>
                      <a:pt x="268228" y="278765"/>
                    </a:cubicBezTo>
                    <a:cubicBezTo>
                      <a:pt x="338713" y="556895"/>
                      <a:pt x="753368" y="617855"/>
                      <a:pt x="901323" y="372110"/>
                    </a:cubicBezTo>
                    <a:cubicBezTo>
                      <a:pt x="1066423" y="636905"/>
                      <a:pt x="1508383" y="630555"/>
                      <a:pt x="1666498" y="361950"/>
                    </a:cubicBezTo>
                    <a:cubicBezTo>
                      <a:pt x="1900813" y="473710"/>
                      <a:pt x="2183388" y="255905"/>
                      <a:pt x="2132588" y="0"/>
                    </a:cubicBezTo>
                    <a:lnTo>
                      <a:pt x="152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" name="Google Shape;76;p2"/>
              <p:cNvGrpSpPr/>
              <p:nvPr/>
            </p:nvGrpSpPr>
            <p:grpSpPr>
              <a:xfrm>
                <a:off x="2704841" y="0"/>
                <a:ext cx="2053213" cy="567251"/>
                <a:chOff x="2704841" y="0"/>
                <a:chExt cx="2053213" cy="567251"/>
              </a:xfrm>
            </p:grpSpPr>
            <p:sp>
              <p:nvSpPr>
                <p:cNvPr id="77" name="Google Shape;77;p2"/>
                <p:cNvSpPr/>
                <p:nvPr/>
              </p:nvSpPr>
              <p:spPr>
                <a:xfrm>
                  <a:off x="3609975" y="347345"/>
                  <a:ext cx="713740" cy="219906"/>
                </a:xfrm>
                <a:custGeom>
                  <a:rect b="b" l="l" r="r" t="t"/>
                  <a:pathLst>
                    <a:path extrusionOk="0" h="219906" w="713740">
                      <a:moveTo>
                        <a:pt x="21590" y="0"/>
                      </a:moveTo>
                      <a:cubicBezTo>
                        <a:pt x="15240" y="10795"/>
                        <a:pt x="7620" y="21590"/>
                        <a:pt x="0" y="31115"/>
                      </a:cubicBezTo>
                      <a:cubicBezTo>
                        <a:pt x="153035" y="266700"/>
                        <a:pt x="529590" y="280670"/>
                        <a:pt x="713740" y="79375"/>
                      </a:cubicBezTo>
                      <a:cubicBezTo>
                        <a:pt x="520700" y="255270"/>
                        <a:pt x="165735" y="230505"/>
                        <a:pt x="2159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2704841" y="0"/>
                  <a:ext cx="867668" cy="526082"/>
                </a:xfrm>
                <a:custGeom>
                  <a:rect b="b" l="l" r="r" t="t"/>
                  <a:pathLst>
                    <a:path extrusionOk="0" h="526082" w="867668">
                      <a:moveTo>
                        <a:pt x="293628" y="253365"/>
                      </a:moveTo>
                      <a:cubicBezTo>
                        <a:pt x="148213" y="263525"/>
                        <a:pt x="24388" y="142875"/>
                        <a:pt x="25658" y="0"/>
                      </a:cubicBezTo>
                      <a:lnTo>
                        <a:pt x="1528" y="0"/>
                      </a:lnTo>
                      <a:cubicBezTo>
                        <a:pt x="-15617" y="153670"/>
                        <a:pt x="113923" y="289560"/>
                        <a:pt x="268228" y="278765"/>
                      </a:cubicBezTo>
                      <a:cubicBezTo>
                        <a:pt x="333633" y="537845"/>
                        <a:pt x="698123" y="608330"/>
                        <a:pt x="867668" y="418465"/>
                      </a:cubicBezTo>
                      <a:cubicBezTo>
                        <a:pt x="689868" y="575945"/>
                        <a:pt x="355858" y="500380"/>
                        <a:pt x="293628" y="25336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4378325" y="275590"/>
                  <a:ext cx="379729" cy="116402"/>
                </a:xfrm>
                <a:custGeom>
                  <a:rect b="b" l="l" r="r" t="t"/>
                  <a:pathLst>
                    <a:path extrusionOk="0" h="116402" w="379729">
                      <a:moveTo>
                        <a:pt x="18415" y="60960"/>
                      </a:moveTo>
                      <a:cubicBezTo>
                        <a:pt x="12700" y="71120"/>
                        <a:pt x="6350" y="80010"/>
                        <a:pt x="0" y="89535"/>
                      </a:cubicBezTo>
                      <a:cubicBezTo>
                        <a:pt x="136525" y="150495"/>
                        <a:pt x="287655" y="102235"/>
                        <a:pt x="379730" y="0"/>
                      </a:cubicBezTo>
                      <a:cubicBezTo>
                        <a:pt x="285115" y="85725"/>
                        <a:pt x="144780" y="121285"/>
                        <a:pt x="18415" y="6096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0" name="Google Shape;80;p2"/>
            <p:cNvGrpSpPr/>
            <p:nvPr/>
          </p:nvGrpSpPr>
          <p:grpSpPr>
            <a:xfrm rot="749224">
              <a:off x="2918652" y="27867"/>
              <a:ext cx="235749" cy="237456"/>
              <a:chOff x="3070860" y="2168525"/>
              <a:chExt cx="427989" cy="431164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2" name="Google Shape;82;p2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83" name="Google Shape;83;p2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5" name="Google Shape;85;p2"/>
            <p:cNvGrpSpPr/>
            <p:nvPr/>
          </p:nvGrpSpPr>
          <p:grpSpPr>
            <a:xfrm>
              <a:off x="3921228" y="180717"/>
              <a:ext cx="1375189" cy="1375185"/>
              <a:chOff x="4156706" y="634364"/>
              <a:chExt cx="1231586" cy="1231582"/>
            </a:xfrm>
          </p:grpSpPr>
          <p:grpSp>
            <p:nvGrpSpPr>
              <p:cNvPr id="86" name="Google Shape;86;p2"/>
              <p:cNvGrpSpPr/>
              <p:nvPr/>
            </p:nvGrpSpPr>
            <p:grpSpPr>
              <a:xfrm>
                <a:off x="4156710" y="634364"/>
                <a:ext cx="1231583" cy="1231582"/>
                <a:chOff x="5542280" y="845819"/>
                <a:chExt cx="1642110" cy="1642110"/>
              </a:xfrm>
            </p:grpSpPr>
            <p:sp>
              <p:nvSpPr>
                <p:cNvPr id="87" name="Google Shape;87;p2"/>
                <p:cNvSpPr/>
                <p:nvPr/>
              </p:nvSpPr>
              <p:spPr>
                <a:xfrm>
                  <a:off x="5542280" y="845819"/>
                  <a:ext cx="1642110" cy="1642110"/>
                </a:xfrm>
                <a:custGeom>
                  <a:rect b="b" l="l" r="r" t="t"/>
                  <a:pathLst>
                    <a:path extrusionOk="0" h="1642110" w="1642110">
                      <a:moveTo>
                        <a:pt x="1642110" y="821055"/>
                      </a:moveTo>
                      <a:cubicBezTo>
                        <a:pt x="1642110" y="1274511"/>
                        <a:pt x="1274512" y="1642110"/>
                        <a:pt x="821055" y="1642110"/>
                      </a:cubicBezTo>
                      <a:cubicBezTo>
                        <a:pt x="367599" y="1642110"/>
                        <a:pt x="0" y="1274511"/>
                        <a:pt x="0" y="821055"/>
                      </a:cubicBezTo>
                      <a:cubicBezTo>
                        <a:pt x="0" y="367599"/>
                        <a:pt x="367599" y="0"/>
                        <a:pt x="821055" y="0"/>
                      </a:cubicBezTo>
                      <a:cubicBezTo>
                        <a:pt x="1274512" y="0"/>
                        <a:pt x="1642110" y="367599"/>
                        <a:pt x="1642110" y="82105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5F4F7"/>
                    </a:gs>
                    <a:gs pos="34000">
                      <a:srgbClr val="F5F4F7"/>
                    </a:gs>
                    <a:gs pos="64000">
                      <a:schemeClr val="lt2"/>
                    </a:gs>
                    <a:gs pos="82000">
                      <a:srgbClr val="D2CED9"/>
                    </a:gs>
                    <a:gs pos="100000">
                      <a:srgbClr val="D2CED9"/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  <a:effectLst>
                  <a:outerShdw blurRad="571500" rotWithShape="0" algn="bl">
                    <a:schemeClr val="lt1">
                      <a:alpha val="50000"/>
                    </a:scheme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5668644" y="890269"/>
                  <a:ext cx="1470396" cy="1589405"/>
                  <a:chOff x="5668644" y="890269"/>
                  <a:chExt cx="1470396" cy="1589405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5705005" y="1817809"/>
                    <a:ext cx="119422" cy="146440"/>
                  </a:xfrm>
                  <a:custGeom>
                    <a:rect b="b" l="l" r="r" t="t"/>
                    <a:pathLst>
                      <a:path extrusionOk="0" h="146440" w="119422">
                        <a:moveTo>
                          <a:pt x="22694" y="6545"/>
                        </a:moveTo>
                        <a:cubicBezTo>
                          <a:pt x="-36996" y="43375"/>
                          <a:pt x="32854" y="177360"/>
                          <a:pt x="96354" y="139895"/>
                        </a:cubicBezTo>
                        <a:cubicBezTo>
                          <a:pt x="156679" y="103065"/>
                          <a:pt x="86829" y="-30920"/>
                          <a:pt x="22694" y="6545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5684519" y="2019295"/>
                    <a:ext cx="64769" cy="66679"/>
                  </a:xfrm>
                  <a:custGeom>
                    <a:rect b="b" l="l" r="r" t="t"/>
                    <a:pathLst>
                      <a:path extrusionOk="0" h="66679" w="64769">
                        <a:moveTo>
                          <a:pt x="32385" y="66679"/>
                        </a:moveTo>
                        <a:cubicBezTo>
                          <a:pt x="75565" y="66679"/>
                          <a:pt x="75565" y="4"/>
                          <a:pt x="32385" y="4"/>
                        </a:cubicBezTo>
                        <a:cubicBezTo>
                          <a:pt x="-10795" y="-631"/>
                          <a:pt x="-10795" y="66679"/>
                          <a:pt x="32385" y="66679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5736356" y="1307777"/>
                    <a:ext cx="115591" cy="118236"/>
                  </a:xfrm>
                  <a:custGeom>
                    <a:rect b="b" l="l" r="r" t="t"/>
                    <a:pathLst>
                      <a:path extrusionOk="0" h="118236" w="115591">
                        <a:moveTo>
                          <a:pt x="6584" y="45407"/>
                        </a:moveTo>
                        <a:cubicBezTo>
                          <a:pt x="-28341" y="124147"/>
                          <a:pt x="85959" y="147642"/>
                          <a:pt x="108819" y="72712"/>
                        </a:cubicBezTo>
                        <a:cubicBezTo>
                          <a:pt x="144379" y="-4758"/>
                          <a:pt x="29444" y="-30158"/>
                          <a:pt x="6584" y="45407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5668644" y="1484630"/>
                    <a:ext cx="64769" cy="66675"/>
                  </a:xfrm>
                  <a:custGeom>
                    <a:rect b="b" l="l" r="r" t="t"/>
                    <a:pathLst>
                      <a:path extrusionOk="0" h="66675" w="64769">
                        <a:moveTo>
                          <a:pt x="32385" y="0"/>
                        </a:moveTo>
                        <a:cubicBezTo>
                          <a:pt x="-10795" y="0"/>
                          <a:pt x="-10795" y="66675"/>
                          <a:pt x="32385" y="66675"/>
                        </a:cubicBezTo>
                        <a:cubicBezTo>
                          <a:pt x="75565" y="66675"/>
                          <a:pt x="75565" y="0"/>
                          <a:pt x="32385" y="0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5948374" y="1846915"/>
                    <a:ext cx="196996" cy="170315"/>
                  </a:xfrm>
                  <a:custGeom>
                    <a:rect b="b" l="l" r="r" t="t"/>
                    <a:pathLst>
                      <a:path extrusionOk="0" h="170315" w="196996">
                        <a:moveTo>
                          <a:pt x="195250" y="136190"/>
                        </a:moveTo>
                        <a:cubicBezTo>
                          <a:pt x="204775" y="98090"/>
                          <a:pt x="173660" y="77770"/>
                          <a:pt x="142545" y="66340"/>
                        </a:cubicBezTo>
                        <a:cubicBezTo>
                          <a:pt x="97460" y="49830"/>
                          <a:pt x="78410" y="-21925"/>
                          <a:pt x="22530" y="6650"/>
                        </a:cubicBezTo>
                        <a:cubicBezTo>
                          <a:pt x="-71450" y="73325"/>
                          <a:pt x="156515" y="242235"/>
                          <a:pt x="195250" y="136190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94;p2"/>
                  <p:cNvSpPr/>
                  <p:nvPr/>
                </p:nvSpPr>
                <p:spPr>
                  <a:xfrm>
                    <a:off x="5842982" y="2051303"/>
                    <a:ext cx="263963" cy="221123"/>
                  </a:xfrm>
                  <a:custGeom>
                    <a:rect b="b" l="l" r="r" t="t"/>
                    <a:pathLst>
                      <a:path extrusionOk="0" h="221123" w="263963">
                        <a:moveTo>
                          <a:pt x="2827" y="71502"/>
                        </a:moveTo>
                        <a:cubicBezTo>
                          <a:pt x="48547" y="136907"/>
                          <a:pt x="197137" y="289307"/>
                          <a:pt x="262542" y="186437"/>
                        </a:cubicBezTo>
                        <a:cubicBezTo>
                          <a:pt x="276512" y="116587"/>
                          <a:pt x="183802" y="121032"/>
                          <a:pt x="147607" y="83567"/>
                        </a:cubicBezTo>
                        <a:cubicBezTo>
                          <a:pt x="108872" y="22607"/>
                          <a:pt x="-20668" y="-63118"/>
                          <a:pt x="2827" y="71502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6201257" y="2105660"/>
                    <a:ext cx="145023" cy="81798"/>
                  </a:xfrm>
                  <a:custGeom>
                    <a:rect b="b" l="l" r="r" t="t"/>
                    <a:pathLst>
                      <a:path extrusionOk="0" h="81798" w="145023">
                        <a:moveTo>
                          <a:pt x="144297" y="56515"/>
                        </a:moveTo>
                        <a:cubicBezTo>
                          <a:pt x="153187" y="1905"/>
                          <a:pt x="78257" y="12065"/>
                          <a:pt x="43332" y="0"/>
                        </a:cubicBezTo>
                        <a:cubicBezTo>
                          <a:pt x="-87478" y="21590"/>
                          <a:pt x="116992" y="130175"/>
                          <a:pt x="144297" y="56515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5854927" y="1023692"/>
                    <a:ext cx="245148" cy="224966"/>
                  </a:xfrm>
                  <a:custGeom>
                    <a:rect b="b" l="l" r="r" t="t"/>
                    <a:pathLst>
                      <a:path extrusionOk="0" h="224966" w="245148">
                        <a:moveTo>
                          <a:pt x="152807" y="126927"/>
                        </a:moveTo>
                        <a:cubicBezTo>
                          <a:pt x="187097" y="95177"/>
                          <a:pt x="256313" y="92638"/>
                          <a:pt x="243613" y="31677"/>
                        </a:cubicBezTo>
                        <a:cubicBezTo>
                          <a:pt x="189002" y="-81988"/>
                          <a:pt x="-72618" y="140897"/>
                          <a:pt x="19457" y="218368"/>
                        </a:cubicBezTo>
                        <a:cubicBezTo>
                          <a:pt x="87402" y="250752"/>
                          <a:pt x="102643" y="154868"/>
                          <a:pt x="152807" y="126927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97;p2"/>
                  <p:cNvSpPr/>
                  <p:nvPr/>
                </p:nvSpPr>
                <p:spPr>
                  <a:xfrm>
                    <a:off x="6770372" y="1169468"/>
                    <a:ext cx="219576" cy="313891"/>
                  </a:xfrm>
                  <a:custGeom>
                    <a:rect b="b" l="l" r="r" t="t"/>
                    <a:pathLst>
                      <a:path extrusionOk="0" h="313891" w="219576">
                        <a:moveTo>
                          <a:pt x="168273" y="313892"/>
                        </a:moveTo>
                        <a:cubicBezTo>
                          <a:pt x="297813" y="261187"/>
                          <a:pt x="150493" y="54176"/>
                          <a:pt x="72388" y="2106"/>
                        </a:cubicBezTo>
                        <a:cubicBezTo>
                          <a:pt x="-76203" y="-18213"/>
                          <a:pt x="42543" y="113867"/>
                          <a:pt x="88898" y="166571"/>
                        </a:cubicBezTo>
                        <a:cubicBezTo>
                          <a:pt x="126363" y="211657"/>
                          <a:pt x="95248" y="308176"/>
                          <a:pt x="168273" y="313892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98;p2"/>
                  <p:cNvSpPr/>
                  <p:nvPr/>
                </p:nvSpPr>
                <p:spPr>
                  <a:xfrm>
                    <a:off x="6698791" y="1337708"/>
                    <a:ext cx="144751" cy="267244"/>
                  </a:xfrm>
                  <a:custGeom>
                    <a:rect b="b" l="l" r="r" t="t"/>
                    <a:pathLst>
                      <a:path extrusionOk="0" h="267244" w="144751">
                        <a:moveTo>
                          <a:pt x="71579" y="266936"/>
                        </a:moveTo>
                        <a:cubicBezTo>
                          <a:pt x="208739" y="279001"/>
                          <a:pt x="131904" y="-67074"/>
                          <a:pt x="14429" y="11666"/>
                        </a:cubicBezTo>
                        <a:cubicBezTo>
                          <a:pt x="-19226" y="46591"/>
                          <a:pt x="14429" y="78976"/>
                          <a:pt x="30304" y="110726"/>
                        </a:cubicBezTo>
                        <a:cubicBezTo>
                          <a:pt x="63324" y="159621"/>
                          <a:pt x="1094" y="243441"/>
                          <a:pt x="71579" y="266936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6612970" y="2251615"/>
                    <a:ext cx="105778" cy="73849"/>
                  </a:xfrm>
                  <a:custGeom>
                    <a:rect b="b" l="l" r="r" t="t"/>
                    <a:pathLst>
                      <a:path extrusionOk="0" h="73849" w="105778">
                        <a:moveTo>
                          <a:pt x="1190" y="49625"/>
                        </a:moveTo>
                        <a:cubicBezTo>
                          <a:pt x="14525" y="94075"/>
                          <a:pt x="117395" y="72485"/>
                          <a:pt x="104695" y="24225"/>
                        </a:cubicBezTo>
                        <a:cubicBezTo>
                          <a:pt x="90725" y="-20225"/>
                          <a:pt x="-12145" y="1365"/>
                          <a:pt x="1190" y="49625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5961325" y="2359530"/>
                    <a:ext cx="301679" cy="120144"/>
                  </a:xfrm>
                  <a:custGeom>
                    <a:rect b="b" l="l" r="r" t="t"/>
                    <a:pathLst>
                      <a:path extrusionOk="0" h="120144" w="301679">
                        <a:moveTo>
                          <a:pt x="301679" y="95380"/>
                        </a:moveTo>
                        <a:cubicBezTo>
                          <a:pt x="275644" y="130"/>
                          <a:pt x="124514" y="68710"/>
                          <a:pt x="58474" y="765"/>
                        </a:cubicBezTo>
                        <a:cubicBezTo>
                          <a:pt x="5134" y="-3045"/>
                          <a:pt x="-7566" y="7750"/>
                          <a:pt x="3864" y="24895"/>
                        </a:cubicBezTo>
                        <a:cubicBezTo>
                          <a:pt x="89589" y="72520"/>
                          <a:pt x="184839" y="105540"/>
                          <a:pt x="285804" y="120145"/>
                        </a:cubicBezTo>
                        <a:cubicBezTo>
                          <a:pt x="294059" y="114430"/>
                          <a:pt x="299774" y="106810"/>
                          <a:pt x="301679" y="95380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101;p2"/>
                  <p:cNvSpPr/>
                  <p:nvPr/>
                </p:nvSpPr>
                <p:spPr>
                  <a:xfrm>
                    <a:off x="6918113" y="1576705"/>
                    <a:ext cx="107607" cy="187588"/>
                  </a:xfrm>
                  <a:custGeom>
                    <a:rect b="b" l="l" r="r" t="t"/>
                    <a:pathLst>
                      <a:path extrusionOk="0" h="187588" w="107607">
                        <a:moveTo>
                          <a:pt x="106256" y="135255"/>
                        </a:moveTo>
                        <a:cubicBezTo>
                          <a:pt x="103081" y="88265"/>
                          <a:pt x="126577" y="3175"/>
                          <a:pt x="56727" y="0"/>
                        </a:cubicBezTo>
                        <a:cubicBezTo>
                          <a:pt x="-67098" y="13335"/>
                          <a:pt x="40852" y="303530"/>
                          <a:pt x="106256" y="135255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6659336" y="1082216"/>
                    <a:ext cx="81379" cy="74699"/>
                  </a:xfrm>
                  <a:custGeom>
                    <a:rect b="b" l="l" r="r" t="t"/>
                    <a:pathLst>
                      <a:path extrusionOk="0" h="74699" w="81379">
                        <a:moveTo>
                          <a:pt x="57058" y="73483"/>
                        </a:moveTo>
                        <a:cubicBezTo>
                          <a:pt x="109764" y="54433"/>
                          <a:pt x="66583" y="-9067"/>
                          <a:pt x="24039" y="1093"/>
                        </a:cubicBezTo>
                        <a:cubicBezTo>
                          <a:pt x="-28031" y="20143"/>
                          <a:pt x="14514" y="84278"/>
                          <a:pt x="57058" y="73483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6619612" y="890269"/>
                    <a:ext cx="310777" cy="198020"/>
                  </a:xfrm>
                  <a:custGeom>
                    <a:rect b="b" l="l" r="r" t="t"/>
                    <a:pathLst>
                      <a:path extrusionOk="0" h="198020" w="310777">
                        <a:moveTo>
                          <a:pt x="36457" y="80645"/>
                        </a:moveTo>
                        <a:cubicBezTo>
                          <a:pt x="136152" y="85725"/>
                          <a:pt x="220607" y="232410"/>
                          <a:pt x="310777" y="190500"/>
                        </a:cubicBezTo>
                        <a:cubicBezTo>
                          <a:pt x="310142" y="186690"/>
                          <a:pt x="308872" y="183515"/>
                          <a:pt x="307602" y="179705"/>
                        </a:cubicBezTo>
                        <a:cubicBezTo>
                          <a:pt x="223782" y="100330"/>
                          <a:pt x="122817" y="38735"/>
                          <a:pt x="11057" y="0"/>
                        </a:cubicBezTo>
                        <a:cubicBezTo>
                          <a:pt x="-11168" y="26035"/>
                          <a:pt x="1532" y="71120"/>
                          <a:pt x="36457" y="80645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6262902" y="2267635"/>
                    <a:ext cx="278950" cy="116263"/>
                  </a:xfrm>
                  <a:custGeom>
                    <a:rect b="b" l="l" r="r" t="t"/>
                    <a:pathLst>
                      <a:path extrusionOk="0" h="116263" w="278950">
                        <a:moveTo>
                          <a:pt x="278867" y="57100"/>
                        </a:moveTo>
                        <a:cubicBezTo>
                          <a:pt x="284582" y="-21640"/>
                          <a:pt x="-6248" y="-17195"/>
                          <a:pt x="102" y="59640"/>
                        </a:cubicBezTo>
                        <a:cubicBezTo>
                          <a:pt x="-6248" y="137745"/>
                          <a:pt x="284582" y="133300"/>
                          <a:pt x="278867" y="57100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7062098" y="1451995"/>
                    <a:ext cx="76942" cy="131696"/>
                  </a:xfrm>
                  <a:custGeom>
                    <a:rect b="b" l="l" r="r" t="t"/>
                    <a:pathLst>
                      <a:path extrusionOk="0" h="131696" w="76942">
                        <a:moveTo>
                          <a:pt x="75936" y="96770"/>
                        </a:moveTo>
                        <a:cubicBezTo>
                          <a:pt x="84826" y="47875"/>
                          <a:pt x="32756" y="-53090"/>
                          <a:pt x="1006" y="34540"/>
                        </a:cubicBezTo>
                        <a:cubicBezTo>
                          <a:pt x="-7884" y="84070"/>
                          <a:pt x="44186" y="185035"/>
                          <a:pt x="75936" y="96770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7039610" y="1809750"/>
                    <a:ext cx="64769" cy="66675"/>
                  </a:xfrm>
                  <a:custGeom>
                    <a:rect b="b" l="l" r="r" t="t"/>
                    <a:pathLst>
                      <a:path extrusionOk="0" h="66675" w="64769">
                        <a:moveTo>
                          <a:pt x="32385" y="66675"/>
                        </a:moveTo>
                        <a:cubicBezTo>
                          <a:pt x="75565" y="66675"/>
                          <a:pt x="75565" y="0"/>
                          <a:pt x="32385" y="0"/>
                        </a:cubicBezTo>
                        <a:cubicBezTo>
                          <a:pt x="-10795" y="0"/>
                          <a:pt x="-10795" y="66675"/>
                          <a:pt x="32385" y="66675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07" name="Google Shape;107;p2"/>
              <p:cNvSpPr/>
              <p:nvPr/>
            </p:nvSpPr>
            <p:spPr>
              <a:xfrm>
                <a:off x="4156706" y="634364"/>
                <a:ext cx="1060609" cy="1060608"/>
              </a:xfrm>
              <a:custGeom>
                <a:rect b="b" l="l" r="r" t="t"/>
                <a:pathLst>
                  <a:path extrusionOk="0" h="1414144" w="1414145">
                    <a:moveTo>
                      <a:pt x="25400" y="846455"/>
                    </a:moveTo>
                    <a:cubicBezTo>
                      <a:pt x="25400" y="393065"/>
                      <a:pt x="393065" y="25400"/>
                      <a:pt x="846455" y="25400"/>
                    </a:cubicBezTo>
                    <a:cubicBezTo>
                      <a:pt x="1066800" y="25400"/>
                      <a:pt x="1266825" y="112395"/>
                      <a:pt x="1414145" y="253365"/>
                    </a:cubicBezTo>
                    <a:cubicBezTo>
                      <a:pt x="1264920" y="97155"/>
                      <a:pt x="1054100" y="0"/>
                      <a:pt x="821055" y="0"/>
                    </a:cubicBezTo>
                    <a:cubicBezTo>
                      <a:pt x="367665" y="0"/>
                      <a:pt x="0" y="367665"/>
                      <a:pt x="0" y="821055"/>
                    </a:cubicBezTo>
                    <a:cubicBezTo>
                      <a:pt x="0" y="1054100"/>
                      <a:pt x="97155" y="1264285"/>
                      <a:pt x="253365" y="1414145"/>
                    </a:cubicBezTo>
                    <a:cubicBezTo>
                      <a:pt x="112395" y="1266825"/>
                      <a:pt x="25400" y="1066800"/>
                      <a:pt x="25400" y="846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08;p2"/>
            <p:cNvGrpSpPr/>
            <p:nvPr/>
          </p:nvGrpSpPr>
          <p:grpSpPr>
            <a:xfrm>
              <a:off x="0" y="0"/>
              <a:ext cx="1398406" cy="707332"/>
              <a:chOff x="0" y="0"/>
              <a:chExt cx="1864541" cy="943109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0" y="0"/>
                <a:ext cx="1864541" cy="943109"/>
              </a:xfrm>
              <a:custGeom>
                <a:rect b="b" l="l" r="r" t="t"/>
                <a:pathLst>
                  <a:path extrusionOk="0" h="943109" w="1864541">
                    <a:moveTo>
                      <a:pt x="1855470" y="0"/>
                    </a:moveTo>
                    <a:lnTo>
                      <a:pt x="0" y="0"/>
                    </a:lnTo>
                    <a:lnTo>
                      <a:pt x="0" y="727075"/>
                    </a:lnTo>
                    <a:cubicBezTo>
                      <a:pt x="47625" y="719455"/>
                      <a:pt x="90805" y="699135"/>
                      <a:pt x="126365" y="669925"/>
                    </a:cubicBezTo>
                    <a:cubicBezTo>
                      <a:pt x="179705" y="1040765"/>
                      <a:pt x="738505" y="1031240"/>
                      <a:pt x="778510" y="658495"/>
                    </a:cubicBezTo>
                    <a:cubicBezTo>
                      <a:pt x="975360" y="827405"/>
                      <a:pt x="1310640" y="678180"/>
                      <a:pt x="1313180" y="415925"/>
                    </a:cubicBezTo>
                    <a:cubicBezTo>
                      <a:pt x="1583690" y="560070"/>
                      <a:pt x="1924685" y="300990"/>
                      <a:pt x="185547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9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0" name="Google Shape;110;p2"/>
              <p:cNvGrpSpPr/>
              <p:nvPr/>
            </p:nvGrpSpPr>
            <p:grpSpPr>
              <a:xfrm>
                <a:off x="0" y="325754"/>
                <a:ext cx="1764664" cy="617293"/>
                <a:chOff x="0" y="325754"/>
                <a:chExt cx="1764664" cy="617293"/>
              </a:xfrm>
            </p:grpSpPr>
            <p:sp>
              <p:nvSpPr>
                <p:cNvPr id="111" name="Google Shape;111;p2"/>
                <p:cNvSpPr/>
                <p:nvPr/>
              </p:nvSpPr>
              <p:spPr>
                <a:xfrm>
                  <a:off x="1335405" y="325754"/>
                  <a:ext cx="429259" cy="130723"/>
                </a:xfrm>
                <a:custGeom>
                  <a:rect b="b" l="l" r="r" t="t"/>
                  <a:pathLst>
                    <a:path extrusionOk="0" h="130723" w="429259">
                      <a:moveTo>
                        <a:pt x="2540" y="64770"/>
                      </a:moveTo>
                      <a:cubicBezTo>
                        <a:pt x="2540" y="77470"/>
                        <a:pt x="1270" y="89535"/>
                        <a:pt x="0" y="100965"/>
                      </a:cubicBezTo>
                      <a:cubicBezTo>
                        <a:pt x="153670" y="168910"/>
                        <a:pt x="324485" y="114300"/>
                        <a:pt x="429260" y="0"/>
                      </a:cubicBezTo>
                      <a:cubicBezTo>
                        <a:pt x="318135" y="102235"/>
                        <a:pt x="150495" y="143510"/>
                        <a:pt x="2540" y="647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0" y="644525"/>
                  <a:ext cx="702944" cy="298522"/>
                </a:xfrm>
                <a:custGeom>
                  <a:rect b="b" l="l" r="r" t="t"/>
                  <a:pathLst>
                    <a:path extrusionOk="0" h="298522" w="702944">
                      <a:moveTo>
                        <a:pt x="151765" y="0"/>
                      </a:moveTo>
                      <a:cubicBezTo>
                        <a:pt x="116205" y="29210"/>
                        <a:pt x="0" y="60325"/>
                        <a:pt x="0" y="60325"/>
                      </a:cubicBezTo>
                      <a:lnTo>
                        <a:pt x="0" y="82550"/>
                      </a:lnTo>
                      <a:cubicBezTo>
                        <a:pt x="47625" y="74930"/>
                        <a:pt x="90805" y="54610"/>
                        <a:pt x="126365" y="25400"/>
                      </a:cubicBezTo>
                      <a:cubicBezTo>
                        <a:pt x="168910" y="323215"/>
                        <a:pt x="538480" y="375920"/>
                        <a:pt x="702945" y="191135"/>
                      </a:cubicBezTo>
                      <a:cubicBezTo>
                        <a:pt x="528320" y="344805"/>
                        <a:pt x="192405" y="283210"/>
                        <a:pt x="15176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796290" y="614044"/>
                  <a:ext cx="438149" cy="116022"/>
                </a:xfrm>
                <a:custGeom>
                  <a:rect b="b" l="l" r="r" t="t"/>
                  <a:pathLst>
                    <a:path extrusionOk="0" h="116022" w="438149">
                      <a:moveTo>
                        <a:pt x="6985" y="19050"/>
                      </a:moveTo>
                      <a:cubicBezTo>
                        <a:pt x="5715" y="33020"/>
                        <a:pt x="3175" y="46355"/>
                        <a:pt x="0" y="59055"/>
                      </a:cubicBezTo>
                      <a:cubicBezTo>
                        <a:pt x="137795" y="159385"/>
                        <a:pt x="331470" y="119380"/>
                        <a:pt x="438150" y="0"/>
                      </a:cubicBezTo>
                      <a:cubicBezTo>
                        <a:pt x="323215" y="104140"/>
                        <a:pt x="135890" y="128905"/>
                        <a:pt x="6985" y="1905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4" name="Google Shape;114;p2"/>
            <p:cNvGrpSpPr/>
            <p:nvPr/>
          </p:nvGrpSpPr>
          <p:grpSpPr>
            <a:xfrm>
              <a:off x="0" y="0"/>
              <a:ext cx="1080863" cy="370164"/>
              <a:chOff x="0" y="0"/>
              <a:chExt cx="1441151" cy="493552"/>
            </a:xfrm>
          </p:grpSpPr>
          <p:sp>
            <p:nvSpPr>
              <p:cNvPr id="115" name="Google Shape;115;p2"/>
              <p:cNvSpPr/>
              <p:nvPr/>
            </p:nvSpPr>
            <p:spPr>
              <a:xfrm>
                <a:off x="0" y="0"/>
                <a:ext cx="1441151" cy="493444"/>
              </a:xfrm>
              <a:custGeom>
                <a:rect b="b" l="l" r="r" t="t"/>
                <a:pathLst>
                  <a:path extrusionOk="0" h="493444" w="1441151">
                    <a:moveTo>
                      <a:pt x="1440815" y="0"/>
                    </a:moveTo>
                    <a:lnTo>
                      <a:pt x="0" y="0"/>
                    </a:lnTo>
                    <a:lnTo>
                      <a:pt x="0" y="401955"/>
                    </a:lnTo>
                    <a:cubicBezTo>
                      <a:pt x="147320" y="553085"/>
                      <a:pt x="434975" y="509905"/>
                      <a:pt x="531495" y="324485"/>
                    </a:cubicBezTo>
                    <a:cubicBezTo>
                      <a:pt x="601980" y="370840"/>
                      <a:pt x="707390" y="374650"/>
                      <a:pt x="781050" y="332740"/>
                    </a:cubicBezTo>
                    <a:cubicBezTo>
                      <a:pt x="790575" y="539750"/>
                      <a:pt x="1101725" y="548005"/>
                      <a:pt x="1122680" y="342900"/>
                    </a:cubicBezTo>
                    <a:cubicBezTo>
                      <a:pt x="1304290" y="336550"/>
                      <a:pt x="1449070" y="182880"/>
                      <a:pt x="144081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6" name="Google Shape;116;p2"/>
              <p:cNvGrpSpPr/>
              <p:nvPr/>
            </p:nvGrpSpPr>
            <p:grpSpPr>
              <a:xfrm>
                <a:off x="0" y="233679"/>
                <a:ext cx="1356359" cy="259873"/>
                <a:chOff x="0" y="233679"/>
                <a:chExt cx="1356359" cy="259873"/>
              </a:xfrm>
            </p:grpSpPr>
            <p:sp>
              <p:nvSpPr>
                <p:cNvPr id="117" name="Google Shape;117;p2"/>
                <p:cNvSpPr/>
                <p:nvPr/>
              </p:nvSpPr>
              <p:spPr>
                <a:xfrm>
                  <a:off x="1144269" y="233679"/>
                  <a:ext cx="212090" cy="107950"/>
                </a:xfrm>
                <a:custGeom>
                  <a:rect b="b" l="l" r="r" t="t"/>
                  <a:pathLst>
                    <a:path extrusionOk="0" h="107950" w="212090">
                      <a:moveTo>
                        <a:pt x="3810" y="83820"/>
                      </a:moveTo>
                      <a:cubicBezTo>
                        <a:pt x="3175" y="92075"/>
                        <a:pt x="1270" y="100330"/>
                        <a:pt x="0" y="107950"/>
                      </a:cubicBezTo>
                      <a:cubicBezTo>
                        <a:pt x="83820" y="99695"/>
                        <a:pt x="158750" y="59690"/>
                        <a:pt x="212090" y="0"/>
                      </a:cubicBezTo>
                      <a:cubicBezTo>
                        <a:pt x="156845" y="49530"/>
                        <a:pt x="83820" y="80645"/>
                        <a:pt x="3810" y="838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0" y="361950"/>
                  <a:ext cx="492125" cy="131602"/>
                </a:xfrm>
                <a:custGeom>
                  <a:rect b="b" l="l" r="r" t="t"/>
                  <a:pathLst>
                    <a:path extrusionOk="0" h="131602" w="492125">
                      <a:moveTo>
                        <a:pt x="0" y="0"/>
                      </a:moveTo>
                      <a:lnTo>
                        <a:pt x="0" y="40005"/>
                      </a:lnTo>
                      <a:cubicBezTo>
                        <a:pt x="130810" y="174625"/>
                        <a:pt x="372110" y="154940"/>
                        <a:pt x="492125" y="19685"/>
                      </a:cubicBezTo>
                      <a:cubicBezTo>
                        <a:pt x="190500" y="22225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539115" y="299084"/>
                  <a:ext cx="549909" cy="193448"/>
                </a:xfrm>
                <a:custGeom>
                  <a:rect b="b" l="l" r="r" t="t"/>
                  <a:pathLst>
                    <a:path extrusionOk="0" h="193448" w="549909">
                      <a:moveTo>
                        <a:pt x="267335" y="8255"/>
                      </a:moveTo>
                      <a:cubicBezTo>
                        <a:pt x="193040" y="50165"/>
                        <a:pt x="88265" y="46355"/>
                        <a:pt x="17780" y="0"/>
                      </a:cubicBezTo>
                      <a:cubicBezTo>
                        <a:pt x="12065" y="10160"/>
                        <a:pt x="6350" y="20320"/>
                        <a:pt x="0" y="29845"/>
                      </a:cubicBezTo>
                      <a:cubicBezTo>
                        <a:pt x="70485" y="71755"/>
                        <a:pt x="170815" y="73660"/>
                        <a:pt x="242570" y="33655"/>
                      </a:cubicBezTo>
                      <a:cubicBezTo>
                        <a:pt x="250190" y="205105"/>
                        <a:pt x="464185" y="240030"/>
                        <a:pt x="549910" y="131445"/>
                      </a:cubicBezTo>
                      <a:cubicBezTo>
                        <a:pt x="453390" y="207645"/>
                        <a:pt x="274955" y="164465"/>
                        <a:pt x="267335" y="825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0" name="Google Shape;120;p2"/>
            <p:cNvGrpSpPr/>
            <p:nvPr/>
          </p:nvGrpSpPr>
          <p:grpSpPr>
            <a:xfrm>
              <a:off x="3000375" y="0"/>
              <a:ext cx="2206817" cy="591128"/>
              <a:chOff x="4000500" y="0"/>
              <a:chExt cx="2942423" cy="78817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4000500" y="0"/>
                <a:ext cx="2942423" cy="788170"/>
              </a:xfrm>
              <a:custGeom>
                <a:rect b="b" l="l" r="r" t="t"/>
                <a:pathLst>
                  <a:path extrusionOk="0" h="788170" w="2942423">
                    <a:moveTo>
                      <a:pt x="0" y="0"/>
                    </a:moveTo>
                    <a:cubicBezTo>
                      <a:pt x="86995" y="208915"/>
                      <a:pt x="367030" y="313055"/>
                      <a:pt x="572135" y="203835"/>
                    </a:cubicBezTo>
                    <a:cubicBezTo>
                      <a:pt x="574675" y="494665"/>
                      <a:pt x="946150" y="659765"/>
                      <a:pt x="1165225" y="472440"/>
                    </a:cubicBezTo>
                    <a:cubicBezTo>
                      <a:pt x="1209675" y="886460"/>
                      <a:pt x="1829435" y="895985"/>
                      <a:pt x="1888490" y="485140"/>
                    </a:cubicBezTo>
                    <a:cubicBezTo>
                      <a:pt x="2036445" y="619125"/>
                      <a:pt x="2301240" y="539115"/>
                      <a:pt x="2350135" y="347345"/>
                    </a:cubicBezTo>
                    <a:cubicBezTo>
                      <a:pt x="2596515" y="554355"/>
                      <a:pt x="2999740" y="318770"/>
                      <a:pt x="293560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2" name="Google Shape;122;p2"/>
              <p:cNvGrpSpPr/>
              <p:nvPr/>
            </p:nvGrpSpPr>
            <p:grpSpPr>
              <a:xfrm>
                <a:off x="4000500" y="0"/>
                <a:ext cx="2850514" cy="788020"/>
                <a:chOff x="4000500" y="0"/>
                <a:chExt cx="2850514" cy="788020"/>
              </a:xfrm>
            </p:grpSpPr>
            <p:sp>
              <p:nvSpPr>
                <p:cNvPr id="123" name="Google Shape;123;p2"/>
                <p:cNvSpPr/>
                <p:nvPr/>
              </p:nvSpPr>
              <p:spPr>
                <a:xfrm>
                  <a:off x="5906134" y="450850"/>
                  <a:ext cx="389255" cy="100812"/>
                </a:xfrm>
                <a:custGeom>
                  <a:rect b="b" l="l" r="r" t="t"/>
                  <a:pathLst>
                    <a:path extrusionOk="0" h="100812" w="389255">
                      <a:moveTo>
                        <a:pt x="7620" y="8890"/>
                      </a:moveTo>
                      <a:cubicBezTo>
                        <a:pt x="5715" y="22860"/>
                        <a:pt x="3175" y="36195"/>
                        <a:pt x="0" y="48895"/>
                      </a:cubicBezTo>
                      <a:cubicBezTo>
                        <a:pt x="118110" y="137795"/>
                        <a:pt x="295910" y="106680"/>
                        <a:pt x="389255" y="0"/>
                      </a:cubicBezTo>
                      <a:cubicBezTo>
                        <a:pt x="285750" y="90170"/>
                        <a:pt x="115570" y="106680"/>
                        <a:pt x="7620" y="889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4000500" y="0"/>
                  <a:ext cx="1804670" cy="788020"/>
                </a:xfrm>
                <a:custGeom>
                  <a:rect b="b" l="l" r="r" t="t"/>
                  <a:pathLst>
                    <a:path extrusionOk="0" h="788020" w="1804670">
                      <a:moveTo>
                        <a:pt x="1189990" y="447040"/>
                      </a:moveTo>
                      <a:cubicBezTo>
                        <a:pt x="971550" y="634365"/>
                        <a:pt x="600075" y="469265"/>
                        <a:pt x="596900" y="178435"/>
                      </a:cubicBezTo>
                      <a:cubicBezTo>
                        <a:pt x="400050" y="283210"/>
                        <a:pt x="134620" y="191770"/>
                        <a:pt x="36830" y="0"/>
                      </a:cubicBezTo>
                      <a:lnTo>
                        <a:pt x="0" y="0"/>
                      </a:lnTo>
                      <a:cubicBezTo>
                        <a:pt x="86995" y="208915"/>
                        <a:pt x="367030" y="313055"/>
                        <a:pt x="572135" y="203835"/>
                      </a:cubicBezTo>
                      <a:cubicBezTo>
                        <a:pt x="574675" y="494665"/>
                        <a:pt x="946150" y="659765"/>
                        <a:pt x="1165225" y="472440"/>
                      </a:cubicBezTo>
                      <a:cubicBezTo>
                        <a:pt x="1201420" y="808990"/>
                        <a:pt x="1619250" y="878205"/>
                        <a:pt x="1804670" y="671195"/>
                      </a:cubicBezTo>
                      <a:cubicBezTo>
                        <a:pt x="1608455" y="846455"/>
                        <a:pt x="1224915" y="768985"/>
                        <a:pt x="1189990" y="4470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6363334" y="296545"/>
                  <a:ext cx="487680" cy="128488"/>
                </a:xfrm>
                <a:custGeom>
                  <a:rect b="b" l="l" r="r" t="t"/>
                  <a:pathLst>
                    <a:path extrusionOk="0" h="128488" w="487680">
                      <a:moveTo>
                        <a:pt x="12065" y="25400"/>
                      </a:moveTo>
                      <a:cubicBezTo>
                        <a:pt x="8890" y="38100"/>
                        <a:pt x="4445" y="49530"/>
                        <a:pt x="0" y="60960"/>
                      </a:cubicBezTo>
                      <a:cubicBezTo>
                        <a:pt x="156210" y="179705"/>
                        <a:pt x="368300" y="130810"/>
                        <a:pt x="487680" y="0"/>
                      </a:cubicBezTo>
                      <a:cubicBezTo>
                        <a:pt x="361315" y="115570"/>
                        <a:pt x="159385" y="149225"/>
                        <a:pt x="12065" y="254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6" name="Google Shape;126;p2"/>
            <p:cNvGrpSpPr/>
            <p:nvPr/>
          </p:nvGrpSpPr>
          <p:grpSpPr>
            <a:xfrm>
              <a:off x="1003739" y="0"/>
              <a:ext cx="1187807" cy="340460"/>
              <a:chOff x="1338319" y="0"/>
              <a:chExt cx="1583743" cy="453946"/>
            </a:xfrm>
          </p:grpSpPr>
          <p:sp>
            <p:nvSpPr>
              <p:cNvPr id="127" name="Google Shape;127;p2"/>
              <p:cNvSpPr/>
              <p:nvPr/>
            </p:nvSpPr>
            <p:spPr>
              <a:xfrm>
                <a:off x="1338319" y="0"/>
                <a:ext cx="1583743" cy="453946"/>
              </a:xfrm>
              <a:custGeom>
                <a:rect b="b" l="l" r="r" t="t"/>
                <a:pathLst>
                  <a:path extrusionOk="0" h="453946" w="1583743">
                    <a:moveTo>
                      <a:pt x="5340" y="0"/>
                    </a:moveTo>
                    <a:cubicBezTo>
                      <a:pt x="-42285" y="222885"/>
                      <a:pt x="239655" y="389255"/>
                      <a:pt x="412375" y="244475"/>
                    </a:cubicBezTo>
                    <a:cubicBezTo>
                      <a:pt x="523500" y="523240"/>
                      <a:pt x="951490" y="523875"/>
                      <a:pt x="1063251" y="245745"/>
                    </a:cubicBezTo>
                    <a:cubicBezTo>
                      <a:pt x="1251845" y="462280"/>
                      <a:pt x="1627765" y="287655"/>
                      <a:pt x="1579505" y="635"/>
                    </a:cubicBezTo>
                    <a:lnTo>
                      <a:pt x="53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8" name="Google Shape;128;p2"/>
              <p:cNvGrpSpPr/>
              <p:nvPr/>
            </p:nvGrpSpPr>
            <p:grpSpPr>
              <a:xfrm>
                <a:off x="1338319" y="0"/>
                <a:ext cx="1512195" cy="453922"/>
                <a:chOff x="1338319" y="0"/>
                <a:chExt cx="1512195" cy="453922"/>
              </a:xfrm>
            </p:grpSpPr>
            <p:sp>
              <p:nvSpPr>
                <p:cNvPr id="129" name="Google Shape;129;p2"/>
                <p:cNvSpPr/>
                <p:nvPr/>
              </p:nvSpPr>
              <p:spPr>
                <a:xfrm>
                  <a:off x="1338319" y="0"/>
                  <a:ext cx="1004830" cy="453922"/>
                </a:xfrm>
                <a:custGeom>
                  <a:rect b="b" l="l" r="r" t="t"/>
                  <a:pathLst>
                    <a:path extrusionOk="0" h="453922" w="1004830">
                      <a:moveTo>
                        <a:pt x="437775" y="219075"/>
                      </a:moveTo>
                      <a:cubicBezTo>
                        <a:pt x="272040" y="358775"/>
                        <a:pt x="5340" y="210185"/>
                        <a:pt x="26930" y="0"/>
                      </a:cubicBezTo>
                      <a:lnTo>
                        <a:pt x="5340" y="0"/>
                      </a:lnTo>
                      <a:cubicBezTo>
                        <a:pt x="-42285" y="222885"/>
                        <a:pt x="239655" y="389255"/>
                        <a:pt x="412375" y="244475"/>
                      </a:cubicBezTo>
                      <a:cubicBezTo>
                        <a:pt x="508895" y="487045"/>
                        <a:pt x="844810" y="518795"/>
                        <a:pt x="1004830" y="340360"/>
                      </a:cubicBezTo>
                      <a:cubicBezTo>
                        <a:pt x="837190" y="489585"/>
                        <a:pt x="529215" y="448945"/>
                        <a:pt x="437775" y="219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2410460" y="219709"/>
                  <a:ext cx="440054" cy="122111"/>
                </a:xfrm>
                <a:custGeom>
                  <a:rect b="b" l="l" r="r" t="t"/>
                  <a:pathLst>
                    <a:path extrusionOk="0" h="122111" w="440054">
                      <a:moveTo>
                        <a:pt x="16510" y="0"/>
                      </a:moveTo>
                      <a:cubicBezTo>
                        <a:pt x="11430" y="12065"/>
                        <a:pt x="5715" y="24130"/>
                        <a:pt x="0" y="34925"/>
                      </a:cubicBezTo>
                      <a:cubicBezTo>
                        <a:pt x="127635" y="169545"/>
                        <a:pt x="332740" y="136525"/>
                        <a:pt x="440055" y="15875"/>
                      </a:cubicBezTo>
                      <a:cubicBezTo>
                        <a:pt x="325120" y="118110"/>
                        <a:pt x="134620" y="135255"/>
                        <a:pt x="165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1" name="Google Shape;131;p2"/>
            <p:cNvGrpSpPr/>
            <p:nvPr/>
          </p:nvGrpSpPr>
          <p:grpSpPr>
            <a:xfrm>
              <a:off x="6199377" y="0"/>
              <a:ext cx="1054790" cy="292894"/>
              <a:chOff x="8265836" y="0"/>
              <a:chExt cx="1406387" cy="390525"/>
            </a:xfrm>
          </p:grpSpPr>
          <p:sp>
            <p:nvSpPr>
              <p:cNvPr id="132" name="Google Shape;132;p2"/>
              <p:cNvSpPr/>
              <p:nvPr/>
            </p:nvSpPr>
            <p:spPr>
              <a:xfrm>
                <a:off x="8265836" y="0"/>
                <a:ext cx="1406387" cy="390525"/>
              </a:xfrm>
              <a:custGeom>
                <a:rect b="b" l="l" r="r" t="t"/>
                <a:pathLst>
                  <a:path extrusionOk="0" h="390525" w="1406387">
                    <a:moveTo>
                      <a:pt x="2498" y="0"/>
                    </a:moveTo>
                    <a:cubicBezTo>
                      <a:pt x="-27346" y="194310"/>
                      <a:pt x="217129" y="329565"/>
                      <a:pt x="365719" y="204470"/>
                    </a:cubicBezTo>
                    <a:cubicBezTo>
                      <a:pt x="464144" y="452120"/>
                      <a:pt x="844508" y="452755"/>
                      <a:pt x="944204" y="205105"/>
                    </a:cubicBezTo>
                    <a:cubicBezTo>
                      <a:pt x="1102954" y="393065"/>
                      <a:pt x="1438233" y="247650"/>
                      <a:pt x="1403944" y="0"/>
                    </a:cubicBezTo>
                    <a:lnTo>
                      <a:pt x="249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58999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3" name="Google Shape;133;p2"/>
              <p:cNvGrpSpPr/>
              <p:nvPr/>
            </p:nvGrpSpPr>
            <p:grpSpPr>
              <a:xfrm>
                <a:off x="8266471" y="0"/>
                <a:ext cx="1344888" cy="390344"/>
                <a:chOff x="8266471" y="0"/>
                <a:chExt cx="1344888" cy="390344"/>
              </a:xfrm>
            </p:grpSpPr>
            <p:sp>
              <p:nvSpPr>
                <p:cNvPr id="134" name="Google Shape;134;p2"/>
                <p:cNvSpPr/>
                <p:nvPr/>
              </p:nvSpPr>
              <p:spPr>
                <a:xfrm>
                  <a:off x="8266471" y="0"/>
                  <a:ext cx="893403" cy="390344"/>
                </a:xfrm>
                <a:custGeom>
                  <a:rect b="b" l="l" r="r" t="t"/>
                  <a:pathLst>
                    <a:path extrusionOk="0" h="390344" w="893403">
                      <a:moveTo>
                        <a:pt x="391119" y="179070"/>
                      </a:moveTo>
                      <a:cubicBezTo>
                        <a:pt x="248879" y="298450"/>
                        <a:pt x="19009" y="180340"/>
                        <a:pt x="25359" y="0"/>
                      </a:cubicBezTo>
                      <a:lnTo>
                        <a:pt x="2498" y="0"/>
                      </a:lnTo>
                      <a:cubicBezTo>
                        <a:pt x="-27346" y="194310"/>
                        <a:pt x="217129" y="329565"/>
                        <a:pt x="365719" y="204470"/>
                      </a:cubicBezTo>
                      <a:cubicBezTo>
                        <a:pt x="452079" y="420370"/>
                        <a:pt x="752434" y="448310"/>
                        <a:pt x="893404" y="287655"/>
                      </a:cubicBezTo>
                      <a:cubicBezTo>
                        <a:pt x="744179" y="419735"/>
                        <a:pt x="472398" y="382905"/>
                        <a:pt x="391119" y="1790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9218294" y="179704"/>
                  <a:ext cx="393065" cy="111010"/>
                </a:xfrm>
                <a:custGeom>
                  <a:rect b="b" l="l" r="r" t="t"/>
                  <a:pathLst>
                    <a:path extrusionOk="0" h="111010" w="393065">
                      <a:moveTo>
                        <a:pt x="17145" y="0"/>
                      </a:moveTo>
                      <a:cubicBezTo>
                        <a:pt x="12065" y="12065"/>
                        <a:pt x="6350" y="24130"/>
                        <a:pt x="0" y="34925"/>
                      </a:cubicBezTo>
                      <a:cubicBezTo>
                        <a:pt x="111125" y="153670"/>
                        <a:pt x="297815" y="123190"/>
                        <a:pt x="393065" y="13970"/>
                      </a:cubicBezTo>
                      <a:cubicBezTo>
                        <a:pt x="290195" y="104775"/>
                        <a:pt x="118111" y="120015"/>
                        <a:pt x="171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6" name="Google Shape;136;p2"/>
            <p:cNvGrpSpPr/>
            <p:nvPr/>
          </p:nvGrpSpPr>
          <p:grpSpPr>
            <a:xfrm>
              <a:off x="7176294" y="0"/>
              <a:ext cx="1967705" cy="558164"/>
              <a:chOff x="9568392" y="0"/>
              <a:chExt cx="2623607" cy="744219"/>
            </a:xfrm>
          </p:grpSpPr>
          <p:sp>
            <p:nvSpPr>
              <p:cNvPr id="137" name="Google Shape;137;p2"/>
              <p:cNvSpPr/>
              <p:nvPr/>
            </p:nvSpPr>
            <p:spPr>
              <a:xfrm>
                <a:off x="9568392" y="0"/>
                <a:ext cx="2623607" cy="743581"/>
              </a:xfrm>
              <a:custGeom>
                <a:rect b="b" l="l" r="r" t="t"/>
                <a:pathLst>
                  <a:path extrusionOk="0" h="743581" w="2623607">
                    <a:moveTo>
                      <a:pt x="2623608" y="0"/>
                    </a:moveTo>
                    <a:lnTo>
                      <a:pt x="43602" y="0"/>
                    </a:lnTo>
                    <a:cubicBezTo>
                      <a:pt x="-107527" y="217805"/>
                      <a:pt x="165523" y="494030"/>
                      <a:pt x="384598" y="344805"/>
                    </a:cubicBezTo>
                    <a:cubicBezTo>
                      <a:pt x="388408" y="576580"/>
                      <a:pt x="686858" y="705485"/>
                      <a:pt x="858308" y="553085"/>
                    </a:cubicBezTo>
                    <a:cubicBezTo>
                      <a:pt x="980863" y="817245"/>
                      <a:pt x="1394248" y="803275"/>
                      <a:pt x="1499023" y="531495"/>
                    </a:cubicBezTo>
                    <a:cubicBezTo>
                      <a:pt x="1598717" y="624205"/>
                      <a:pt x="1770802" y="647065"/>
                      <a:pt x="1892723" y="580390"/>
                    </a:cubicBezTo>
                    <a:cubicBezTo>
                      <a:pt x="2025438" y="835660"/>
                      <a:pt x="2434377" y="779145"/>
                      <a:pt x="2491527" y="496570"/>
                    </a:cubicBezTo>
                    <a:cubicBezTo>
                      <a:pt x="2534073" y="504825"/>
                      <a:pt x="2581063" y="504190"/>
                      <a:pt x="2623608" y="494665"/>
                    </a:cubicBezTo>
                    <a:lnTo>
                      <a:pt x="262360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8" name="Google Shape;138;p2"/>
              <p:cNvGrpSpPr/>
              <p:nvPr/>
            </p:nvGrpSpPr>
            <p:grpSpPr>
              <a:xfrm>
                <a:off x="9568392" y="0"/>
                <a:ext cx="2623607" cy="744219"/>
                <a:chOff x="9568392" y="0"/>
                <a:chExt cx="2623607" cy="744219"/>
              </a:xfrm>
            </p:grpSpPr>
            <p:sp>
              <p:nvSpPr>
                <p:cNvPr id="139" name="Google Shape;139;p2"/>
                <p:cNvSpPr/>
                <p:nvPr/>
              </p:nvSpPr>
              <p:spPr>
                <a:xfrm>
                  <a:off x="9568392" y="0"/>
                  <a:ext cx="1439967" cy="743653"/>
                </a:xfrm>
                <a:custGeom>
                  <a:rect b="b" l="l" r="r" t="t"/>
                  <a:pathLst>
                    <a:path extrusionOk="0" h="743653" w="1439967">
                      <a:moveTo>
                        <a:pt x="883708" y="527685"/>
                      </a:moveTo>
                      <a:cubicBezTo>
                        <a:pt x="711623" y="679450"/>
                        <a:pt x="413808" y="550545"/>
                        <a:pt x="409998" y="319405"/>
                      </a:cubicBezTo>
                      <a:cubicBezTo>
                        <a:pt x="199177" y="462915"/>
                        <a:pt x="-61173" y="212725"/>
                        <a:pt x="53127" y="0"/>
                      </a:cubicBezTo>
                      <a:lnTo>
                        <a:pt x="43602" y="0"/>
                      </a:lnTo>
                      <a:cubicBezTo>
                        <a:pt x="-107527" y="217805"/>
                        <a:pt x="165523" y="494030"/>
                        <a:pt x="384598" y="344805"/>
                      </a:cubicBezTo>
                      <a:cubicBezTo>
                        <a:pt x="388408" y="576580"/>
                        <a:pt x="686858" y="705485"/>
                        <a:pt x="858308" y="553085"/>
                      </a:cubicBezTo>
                      <a:cubicBezTo>
                        <a:pt x="964352" y="781050"/>
                        <a:pt x="1285663" y="802005"/>
                        <a:pt x="1439967" y="629285"/>
                      </a:cubicBezTo>
                      <a:cubicBezTo>
                        <a:pt x="1278042" y="774065"/>
                        <a:pt x="983402" y="743585"/>
                        <a:pt x="883708" y="52768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12078334" y="471169"/>
                  <a:ext cx="113665" cy="30775"/>
                </a:xfrm>
                <a:custGeom>
                  <a:rect b="b" l="l" r="r" t="t"/>
                  <a:pathLst>
                    <a:path extrusionOk="0" h="30775" w="113665">
                      <a:moveTo>
                        <a:pt x="6985" y="0"/>
                      </a:moveTo>
                      <a:cubicBezTo>
                        <a:pt x="5080" y="9525"/>
                        <a:pt x="2540" y="19050"/>
                        <a:pt x="0" y="27940"/>
                      </a:cubicBezTo>
                      <a:cubicBezTo>
                        <a:pt x="37465" y="33020"/>
                        <a:pt x="77470" y="31115"/>
                        <a:pt x="113665" y="23495"/>
                      </a:cubicBezTo>
                      <a:lnTo>
                        <a:pt x="113665" y="2540"/>
                      </a:lnTo>
                      <a:cubicBezTo>
                        <a:pt x="78740" y="7620"/>
                        <a:pt x="41275" y="6985"/>
                        <a:pt x="698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11077575" y="506730"/>
                  <a:ext cx="913765" cy="237489"/>
                </a:xfrm>
                <a:custGeom>
                  <a:rect b="b" l="l" r="r" t="t"/>
                  <a:pathLst>
                    <a:path extrusionOk="0" h="237489" w="913765">
                      <a:moveTo>
                        <a:pt x="408940" y="48895"/>
                      </a:moveTo>
                      <a:cubicBezTo>
                        <a:pt x="287020" y="115570"/>
                        <a:pt x="114935" y="9271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00965" y="119380"/>
                        <a:pt x="266065" y="138430"/>
                        <a:pt x="383540" y="74295"/>
                      </a:cubicBezTo>
                      <a:cubicBezTo>
                        <a:pt x="490220" y="280035"/>
                        <a:pt x="776605" y="283210"/>
                        <a:pt x="913765" y="128905"/>
                      </a:cubicBezTo>
                      <a:cubicBezTo>
                        <a:pt x="769620" y="256540"/>
                        <a:pt x="509270" y="242570"/>
                        <a:pt x="408940" y="4889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2" name="Google Shape;142;p2"/>
            <p:cNvGrpSpPr/>
            <p:nvPr/>
          </p:nvGrpSpPr>
          <p:grpSpPr>
            <a:xfrm>
              <a:off x="5777388" y="3875504"/>
              <a:ext cx="3366611" cy="1267519"/>
              <a:chOff x="7703184" y="5167339"/>
              <a:chExt cx="4488815" cy="1690025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rect b="b" l="l" r="r" t="t"/>
                <a:pathLst>
                  <a:path extrusionOk="0" h="1690025" w="4488815">
                    <a:moveTo>
                      <a:pt x="4488815" y="59345"/>
                    </a:move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4488815" y="1690025"/>
                    </a:lnTo>
                    <a:lnTo>
                      <a:pt x="4488815" y="5934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8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rect b="b" l="l" r="r" t="t"/>
                <a:pathLst>
                  <a:path extrusionOk="0" h="1690025" w="4488815">
                    <a:moveTo>
                      <a:pt x="2393950" y="661960"/>
                    </a:moveTo>
                    <a:cubicBezTo>
                      <a:pt x="2853055" y="158405"/>
                      <a:pt x="3752850" y="-91150"/>
                      <a:pt x="4488815" y="79030"/>
                    </a:cubicBezTo>
                    <a:lnTo>
                      <a:pt x="4488815" y="59345"/>
                    </a:ln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27940" y="1690025"/>
                    </a:lnTo>
                    <a:cubicBezTo>
                      <a:pt x="111125" y="901355"/>
                      <a:pt x="1473835" y="402880"/>
                      <a:pt x="2393950" y="66196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145;p2"/>
            <p:cNvGrpSpPr/>
            <p:nvPr/>
          </p:nvGrpSpPr>
          <p:grpSpPr>
            <a:xfrm>
              <a:off x="0" y="3382803"/>
              <a:ext cx="5442585" cy="1760696"/>
              <a:chOff x="0" y="4510404"/>
              <a:chExt cx="7256780" cy="2347595"/>
            </a:xfrm>
          </p:grpSpPr>
          <p:sp>
            <p:nvSpPr>
              <p:cNvPr id="146" name="Google Shape;146;p2"/>
              <p:cNvSpPr/>
              <p:nvPr/>
            </p:nvSpPr>
            <p:spPr>
              <a:xfrm>
                <a:off x="0" y="4510404"/>
                <a:ext cx="7256780" cy="2347595"/>
              </a:xfrm>
              <a:custGeom>
                <a:rect b="b" l="l" r="r" t="t"/>
                <a:pathLst>
                  <a:path extrusionOk="0" h="2347595" w="7256780">
                    <a:moveTo>
                      <a:pt x="0" y="2347595"/>
                    </a:moveTo>
                    <a:lnTo>
                      <a:pt x="7256781" y="2347595"/>
                    </a:lnTo>
                    <a:cubicBezTo>
                      <a:pt x="6856731" y="1274445"/>
                      <a:pt x="4357370" y="930275"/>
                      <a:pt x="3213100" y="1530985"/>
                    </a:cubicBezTo>
                    <a:cubicBezTo>
                      <a:pt x="2933700" y="994410"/>
                      <a:pt x="2117090" y="643255"/>
                      <a:pt x="1381760" y="742950"/>
                    </a:cubicBezTo>
                    <a:cubicBezTo>
                      <a:pt x="1073785" y="353695"/>
                      <a:pt x="577215" y="76200"/>
                      <a:pt x="0" y="0"/>
                    </a:cubicBezTo>
                    <a:lnTo>
                      <a:pt x="0" y="23475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8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7" name="Google Shape;147;p2"/>
              <p:cNvGrpSpPr/>
              <p:nvPr/>
            </p:nvGrpSpPr>
            <p:grpSpPr>
              <a:xfrm>
                <a:off x="0" y="4510404"/>
                <a:ext cx="7018018" cy="1983105"/>
                <a:chOff x="0" y="4510404"/>
                <a:chExt cx="7018018" cy="1983105"/>
              </a:xfrm>
            </p:grpSpPr>
            <p:sp>
              <p:nvSpPr>
                <p:cNvPr id="148" name="Google Shape;148;p2"/>
                <p:cNvSpPr/>
                <p:nvPr/>
              </p:nvSpPr>
              <p:spPr>
                <a:xfrm>
                  <a:off x="3221989" y="5747657"/>
                  <a:ext cx="3796029" cy="745852"/>
                </a:xfrm>
                <a:custGeom>
                  <a:rect b="b" l="l" r="r" t="t"/>
                  <a:pathLst>
                    <a:path extrusionOk="0" h="745852" w="3796029">
                      <a:moveTo>
                        <a:pt x="16510" y="319132"/>
                      </a:moveTo>
                      <a:cubicBezTo>
                        <a:pt x="1007745" y="-201568"/>
                        <a:pt x="3016885" y="-11703"/>
                        <a:pt x="3796030" y="745852"/>
                      </a:cubicBezTo>
                      <a:cubicBezTo>
                        <a:pt x="3038475" y="-30753"/>
                        <a:pt x="1005840" y="-231413"/>
                        <a:pt x="0" y="288652"/>
                      </a:cubicBezTo>
                      <a:cubicBezTo>
                        <a:pt x="5715" y="298812"/>
                        <a:pt x="11430" y="308972"/>
                        <a:pt x="16510" y="319132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1386205" y="5236515"/>
                  <a:ext cx="1631315" cy="538809"/>
                </a:xfrm>
                <a:custGeom>
                  <a:rect b="b" l="l" r="r" t="t"/>
                  <a:pathLst>
                    <a:path extrusionOk="0" h="538809" w="1631315">
                      <a:moveTo>
                        <a:pt x="20955" y="42240"/>
                      </a:moveTo>
                      <a:cubicBezTo>
                        <a:pt x="612140" y="-37770"/>
                        <a:pt x="1256665" y="173685"/>
                        <a:pt x="1631315" y="538810"/>
                      </a:cubicBezTo>
                      <a:cubicBezTo>
                        <a:pt x="1261745" y="159080"/>
                        <a:pt x="603885" y="-63805"/>
                        <a:pt x="0" y="16205"/>
                      </a:cubicBezTo>
                      <a:cubicBezTo>
                        <a:pt x="6985" y="24460"/>
                        <a:pt x="13970" y="33350"/>
                        <a:pt x="20955" y="422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0" y="4510404"/>
                  <a:ext cx="1261110" cy="605790"/>
                </a:xfrm>
                <a:custGeom>
                  <a:rect b="b" l="l" r="r" t="t"/>
                  <a:pathLst>
                    <a:path extrusionOk="0" h="605790" w="1261110">
                      <a:moveTo>
                        <a:pt x="0" y="23495"/>
                      </a:moveTo>
                      <a:cubicBezTo>
                        <a:pt x="493395" y="88265"/>
                        <a:pt x="953135" y="302260"/>
                        <a:pt x="1261110" y="605790"/>
                      </a:cubicBezTo>
                      <a:cubicBezTo>
                        <a:pt x="951865" y="288925"/>
                        <a:pt x="507365" y="66675"/>
                        <a:pt x="0" y="0"/>
                      </a:cubicBezTo>
                      <a:lnTo>
                        <a:pt x="0" y="2349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1" name="Google Shape;151;p2"/>
            <p:cNvGrpSpPr/>
            <p:nvPr/>
          </p:nvGrpSpPr>
          <p:grpSpPr>
            <a:xfrm>
              <a:off x="0" y="4183570"/>
              <a:ext cx="3340418" cy="959930"/>
              <a:chOff x="0" y="5578093"/>
              <a:chExt cx="4453890" cy="1279906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0" y="5578230"/>
                <a:ext cx="4453890" cy="1279769"/>
              </a:xfrm>
              <a:custGeom>
                <a:rect b="b" l="l" r="r" t="t"/>
                <a:pathLst>
                  <a:path extrusionOk="0" h="1279769" w="4453890">
                    <a:moveTo>
                      <a:pt x="0" y="1279770"/>
                    </a:moveTo>
                    <a:lnTo>
                      <a:pt x="4453890" y="1279770"/>
                    </a:lnTo>
                    <a:cubicBezTo>
                      <a:pt x="4258310" y="889245"/>
                      <a:pt x="3446780" y="641595"/>
                      <a:pt x="2842895" y="739385"/>
                    </a:cubicBezTo>
                    <a:cubicBezTo>
                      <a:pt x="2305050" y="179950"/>
                      <a:pt x="982980" y="-121040"/>
                      <a:pt x="0" y="45965"/>
                    </a:cubicBezTo>
                    <a:lnTo>
                      <a:pt x="0" y="12797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3" name="Google Shape;153;p2"/>
              <p:cNvGrpSpPr/>
              <p:nvPr/>
            </p:nvGrpSpPr>
            <p:grpSpPr>
              <a:xfrm>
                <a:off x="0" y="5578093"/>
                <a:ext cx="4355464" cy="1142746"/>
                <a:chOff x="0" y="5578093"/>
                <a:chExt cx="4355464" cy="1142746"/>
              </a:xfrm>
            </p:grpSpPr>
            <p:sp>
              <p:nvSpPr>
                <p:cNvPr id="154" name="Google Shape;154;p2"/>
                <p:cNvSpPr/>
                <p:nvPr/>
              </p:nvSpPr>
              <p:spPr>
                <a:xfrm>
                  <a:off x="2843529" y="6296284"/>
                  <a:ext cx="1511935" cy="424555"/>
                </a:xfrm>
                <a:custGeom>
                  <a:rect b="b" l="l" r="r" t="t"/>
                  <a:pathLst>
                    <a:path extrusionOk="0" h="424555" w="1511935">
                      <a:moveTo>
                        <a:pt x="24765" y="46731"/>
                      </a:moveTo>
                      <a:cubicBezTo>
                        <a:pt x="539750" y="-36455"/>
                        <a:pt x="1205230" y="131186"/>
                        <a:pt x="1511935" y="424556"/>
                      </a:cubicBezTo>
                      <a:cubicBezTo>
                        <a:pt x="1218565" y="115945"/>
                        <a:pt x="528955" y="-64394"/>
                        <a:pt x="0" y="21331"/>
                      </a:cubicBezTo>
                      <a:cubicBezTo>
                        <a:pt x="8255" y="29586"/>
                        <a:pt x="16510" y="37841"/>
                        <a:pt x="24765" y="4673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0" y="5578093"/>
                  <a:ext cx="2838450" cy="735076"/>
                </a:xfrm>
                <a:custGeom>
                  <a:rect b="b" l="l" r="r" t="t"/>
                  <a:pathLst>
                    <a:path extrusionOk="0" h="735076" w="2838450">
                      <a:moveTo>
                        <a:pt x="0" y="79757"/>
                      </a:moveTo>
                      <a:cubicBezTo>
                        <a:pt x="965200" y="-84709"/>
                        <a:pt x="2282825" y="194691"/>
                        <a:pt x="2838450" y="735077"/>
                      </a:cubicBezTo>
                      <a:cubicBezTo>
                        <a:pt x="2298065" y="178816"/>
                        <a:pt x="980440" y="-120903"/>
                        <a:pt x="0" y="46102"/>
                      </a:cubicBezTo>
                      <a:lnTo>
                        <a:pt x="0" y="79757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6" name="Google Shape;156;p2"/>
            <p:cNvGrpSpPr/>
            <p:nvPr/>
          </p:nvGrpSpPr>
          <p:grpSpPr>
            <a:xfrm rot="-244869">
              <a:off x="1151152" y="4233377"/>
              <a:ext cx="891989" cy="755310"/>
              <a:chOff x="6002813" y="4508500"/>
              <a:chExt cx="1392157" cy="1115297"/>
            </a:xfrm>
          </p:grpSpPr>
          <p:sp>
            <p:nvSpPr>
              <p:cNvPr id="157" name="Google Shape;157;p2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2"/>
            <p:cNvGrpSpPr/>
            <p:nvPr/>
          </p:nvGrpSpPr>
          <p:grpSpPr>
            <a:xfrm rot="183839">
              <a:off x="7195418" y="3941605"/>
              <a:ext cx="794387" cy="672526"/>
              <a:chOff x="6002813" y="4508500"/>
              <a:chExt cx="1392157" cy="1115297"/>
            </a:xfrm>
          </p:grpSpPr>
          <p:sp>
            <p:nvSpPr>
              <p:cNvPr id="169" name="Google Shape;169;p2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180;p2"/>
            <p:cNvGrpSpPr/>
            <p:nvPr/>
          </p:nvGrpSpPr>
          <p:grpSpPr>
            <a:xfrm>
              <a:off x="4086700" y="4187190"/>
              <a:ext cx="5057775" cy="956309"/>
              <a:chOff x="5448934" y="5582920"/>
              <a:chExt cx="6743700" cy="1275079"/>
            </a:xfrm>
          </p:grpSpPr>
          <p:sp>
            <p:nvSpPr>
              <p:cNvPr id="181" name="Google Shape;181;p2"/>
              <p:cNvSpPr/>
              <p:nvPr/>
            </p:nvSpPr>
            <p:spPr>
              <a:xfrm>
                <a:off x="5448934" y="5582920"/>
                <a:ext cx="6743065" cy="1275079"/>
              </a:xfrm>
              <a:custGeom>
                <a:rect b="b" l="l" r="r" t="t"/>
                <a:pathLst>
                  <a:path extrusionOk="0" h="1275079" w="6743065">
                    <a:moveTo>
                      <a:pt x="6743065" y="0"/>
                    </a:moveTo>
                    <a:cubicBezTo>
                      <a:pt x="6000750" y="33020"/>
                      <a:pt x="5338446" y="236855"/>
                      <a:pt x="4867275" y="545465"/>
                    </a:cubicBezTo>
                    <a:cubicBezTo>
                      <a:pt x="4338321" y="453390"/>
                      <a:pt x="3627121" y="601980"/>
                      <a:pt x="3312160" y="892175"/>
                    </a:cubicBezTo>
                    <a:cubicBezTo>
                      <a:pt x="2331721" y="533400"/>
                      <a:pt x="737870" y="688975"/>
                      <a:pt x="0" y="1275080"/>
                    </a:cubicBezTo>
                    <a:lnTo>
                      <a:pt x="6743065" y="1275080"/>
                    </a:lnTo>
                    <a:lnTo>
                      <a:pt x="674306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5449570" y="5582920"/>
                <a:ext cx="6743064" cy="1275079"/>
              </a:xfrm>
              <a:custGeom>
                <a:rect b="b" l="l" r="r" t="t"/>
                <a:pathLst>
                  <a:path extrusionOk="0" h="1275079" w="6743064">
                    <a:moveTo>
                      <a:pt x="3337560" y="917575"/>
                    </a:moveTo>
                    <a:cubicBezTo>
                      <a:pt x="3652520" y="627380"/>
                      <a:pt x="4363085" y="478790"/>
                      <a:pt x="4892675" y="570865"/>
                    </a:cubicBezTo>
                    <a:cubicBezTo>
                      <a:pt x="5358130" y="265430"/>
                      <a:pt x="6010910" y="63500"/>
                      <a:pt x="6743065" y="26670"/>
                    </a:cubicBezTo>
                    <a:lnTo>
                      <a:pt x="6743065" y="0"/>
                    </a:lnTo>
                    <a:cubicBezTo>
                      <a:pt x="6000750" y="33020"/>
                      <a:pt x="5338445" y="236855"/>
                      <a:pt x="4867275" y="545465"/>
                    </a:cubicBezTo>
                    <a:cubicBezTo>
                      <a:pt x="4338320" y="453390"/>
                      <a:pt x="3627120" y="601980"/>
                      <a:pt x="3312160" y="892175"/>
                    </a:cubicBezTo>
                    <a:cubicBezTo>
                      <a:pt x="2331720" y="533400"/>
                      <a:pt x="737870" y="688975"/>
                      <a:pt x="0" y="1275080"/>
                    </a:cubicBezTo>
                    <a:lnTo>
                      <a:pt x="58420" y="1275080"/>
                    </a:lnTo>
                    <a:cubicBezTo>
                      <a:pt x="809625" y="709295"/>
                      <a:pt x="2371090" y="563880"/>
                      <a:pt x="3337560" y="91757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" name="Google Shape;183;p2"/>
            <p:cNvGrpSpPr/>
            <p:nvPr/>
          </p:nvGrpSpPr>
          <p:grpSpPr>
            <a:xfrm>
              <a:off x="0" y="4728508"/>
              <a:ext cx="5134451" cy="414992"/>
              <a:chOff x="0" y="6304677"/>
              <a:chExt cx="6845934" cy="553322"/>
            </a:xfrm>
          </p:grpSpPr>
          <p:sp>
            <p:nvSpPr>
              <p:cNvPr id="184" name="Google Shape;184;p2"/>
              <p:cNvSpPr/>
              <p:nvPr/>
            </p:nvSpPr>
            <p:spPr>
              <a:xfrm>
                <a:off x="0" y="6304876"/>
                <a:ext cx="6845934" cy="553123"/>
              </a:xfrm>
              <a:custGeom>
                <a:rect b="b" l="l" r="r" t="t"/>
                <a:pathLst>
                  <a:path extrusionOk="0" h="553123" w="6845934">
                    <a:moveTo>
                      <a:pt x="0" y="553123"/>
                    </a:moveTo>
                    <a:lnTo>
                      <a:pt x="6845935" y="553123"/>
                    </a:lnTo>
                    <a:cubicBezTo>
                      <a:pt x="6209665" y="-132677"/>
                      <a:pt x="4060190" y="-172682"/>
                      <a:pt x="3308985" y="434379"/>
                    </a:cubicBezTo>
                    <a:cubicBezTo>
                      <a:pt x="2988945" y="271818"/>
                      <a:pt x="2410460" y="235623"/>
                      <a:pt x="2032635" y="341033"/>
                    </a:cubicBezTo>
                    <a:cubicBezTo>
                      <a:pt x="1687195" y="-62827"/>
                      <a:pt x="470535" y="-109182"/>
                      <a:pt x="0" y="208318"/>
                    </a:cubicBezTo>
                    <a:lnTo>
                      <a:pt x="0" y="55312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5" name="Google Shape;185;p2"/>
              <p:cNvGrpSpPr/>
              <p:nvPr/>
            </p:nvGrpSpPr>
            <p:grpSpPr>
              <a:xfrm>
                <a:off x="0" y="6304677"/>
                <a:ext cx="6835140" cy="542527"/>
                <a:chOff x="0" y="6304677"/>
                <a:chExt cx="6835140" cy="542527"/>
              </a:xfrm>
            </p:grpSpPr>
            <p:sp>
              <p:nvSpPr>
                <p:cNvPr id="186" name="Google Shape;186;p2"/>
                <p:cNvSpPr/>
                <p:nvPr/>
              </p:nvSpPr>
              <p:spPr>
                <a:xfrm>
                  <a:off x="2033270" y="6312109"/>
                  <a:ext cx="4801870" cy="535095"/>
                </a:xfrm>
                <a:custGeom>
                  <a:rect b="b" l="l" r="r" t="t"/>
                  <a:pathLst>
                    <a:path extrusionOk="0" h="535095" w="4801870">
                      <a:moveTo>
                        <a:pt x="24130" y="359200"/>
                      </a:moveTo>
                      <a:cubicBezTo>
                        <a:pt x="401955" y="253790"/>
                        <a:pt x="980440" y="289350"/>
                        <a:pt x="1300480" y="452545"/>
                      </a:cubicBezTo>
                      <a:cubicBezTo>
                        <a:pt x="2038350" y="-143720"/>
                        <a:pt x="4124960" y="-115780"/>
                        <a:pt x="4801870" y="535096"/>
                      </a:cubicBezTo>
                      <a:cubicBezTo>
                        <a:pt x="4152900" y="-139910"/>
                        <a:pt x="2022475" y="-176740"/>
                        <a:pt x="1275080" y="427145"/>
                      </a:cubicBezTo>
                      <a:cubicBezTo>
                        <a:pt x="955675" y="264585"/>
                        <a:pt x="378460" y="228390"/>
                        <a:pt x="0" y="333800"/>
                      </a:cubicBezTo>
                      <a:cubicBezTo>
                        <a:pt x="8890" y="342055"/>
                        <a:pt x="16510" y="350310"/>
                        <a:pt x="24130" y="3592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0" y="6304677"/>
                  <a:ext cx="2018029" cy="325357"/>
                </a:xfrm>
                <a:custGeom>
                  <a:rect b="b" l="l" r="r" t="t"/>
                  <a:pathLst>
                    <a:path extrusionOk="0" h="325357" w="2018029">
                      <a:moveTo>
                        <a:pt x="0" y="254873"/>
                      </a:moveTo>
                      <a:cubicBezTo>
                        <a:pt x="454025" y="-51832"/>
                        <a:pt x="1628140" y="-40403"/>
                        <a:pt x="2018030" y="325357"/>
                      </a:cubicBezTo>
                      <a:cubicBezTo>
                        <a:pt x="1654810" y="-63898"/>
                        <a:pt x="464185" y="-105173"/>
                        <a:pt x="0" y="208517"/>
                      </a:cubicBezTo>
                      <a:lnTo>
                        <a:pt x="0" y="254873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88" name="Google Shape;188;p2"/>
            <p:cNvGrpSpPr/>
            <p:nvPr/>
          </p:nvGrpSpPr>
          <p:grpSpPr>
            <a:xfrm>
              <a:off x="7177563" y="4487227"/>
              <a:ext cx="1966436" cy="656272"/>
              <a:chOff x="9570084" y="5982970"/>
              <a:chExt cx="2621915" cy="875029"/>
            </a:xfrm>
          </p:grpSpPr>
          <p:sp>
            <p:nvSpPr>
              <p:cNvPr id="189" name="Google Shape;189;p2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rect b="b" l="l" r="r" t="t"/>
                <a:pathLst>
                  <a:path extrusionOk="0" h="875029" w="2621915">
                    <a:moveTo>
                      <a:pt x="1299210" y="472440"/>
                    </a:move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2621915" y="875030"/>
                    </a:lnTo>
                    <a:lnTo>
                      <a:pt x="2621915" y="0"/>
                    </a:lnTo>
                    <a:cubicBezTo>
                      <a:pt x="2083435" y="80645"/>
                      <a:pt x="1621155" y="249555"/>
                      <a:pt x="1299210" y="4724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rect b="b" l="l" r="r" t="t"/>
                <a:pathLst>
                  <a:path extrusionOk="0" h="875029" w="2621915">
                    <a:moveTo>
                      <a:pt x="1324610" y="497840"/>
                    </a:moveTo>
                    <a:cubicBezTo>
                      <a:pt x="1641475" y="278130"/>
                      <a:pt x="2094865" y="111760"/>
                      <a:pt x="2621915" y="29210"/>
                    </a:cubicBezTo>
                    <a:lnTo>
                      <a:pt x="2621915" y="0"/>
                    </a:lnTo>
                    <a:cubicBezTo>
                      <a:pt x="2083435" y="81280"/>
                      <a:pt x="1621155" y="249555"/>
                      <a:pt x="1299210" y="472440"/>
                    </a:cubicBez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45085" y="875030"/>
                    </a:lnTo>
                    <a:cubicBezTo>
                      <a:pt x="311785" y="548640"/>
                      <a:pt x="871855" y="382270"/>
                      <a:pt x="1324610" y="49784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2"/>
            <p:cNvGrpSpPr/>
            <p:nvPr/>
          </p:nvGrpSpPr>
          <p:grpSpPr>
            <a:xfrm>
              <a:off x="412774" y="425444"/>
              <a:ext cx="320992" cy="323373"/>
              <a:chOff x="3070860" y="2168525"/>
              <a:chExt cx="427989" cy="431164"/>
            </a:xfrm>
          </p:grpSpPr>
          <p:sp>
            <p:nvSpPr>
              <p:cNvPr id="192" name="Google Shape;192;p2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3" name="Google Shape;193;p2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94" name="Google Shape;194;p2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96" name="Google Shape;196;p2"/>
            <p:cNvGrpSpPr/>
            <p:nvPr/>
          </p:nvGrpSpPr>
          <p:grpSpPr>
            <a:xfrm>
              <a:off x="412764" y="829060"/>
              <a:ext cx="1856899" cy="700363"/>
              <a:chOff x="8135619" y="1859546"/>
              <a:chExt cx="2475865" cy="933818"/>
            </a:xfrm>
          </p:grpSpPr>
          <p:sp>
            <p:nvSpPr>
              <p:cNvPr id="197" name="Google Shape;197;p2"/>
              <p:cNvSpPr/>
              <p:nvPr/>
            </p:nvSpPr>
            <p:spPr>
              <a:xfrm>
                <a:off x="8135619" y="1859546"/>
                <a:ext cx="2475865" cy="933183"/>
              </a:xfrm>
              <a:custGeom>
                <a:rect b="b" l="l" r="r" t="t"/>
                <a:pathLst>
                  <a:path extrusionOk="0" h="933183" w="2475865">
                    <a:moveTo>
                      <a:pt x="247650" y="255004"/>
                    </a:moveTo>
                    <a:cubicBezTo>
                      <a:pt x="482600" y="161659"/>
                      <a:pt x="681355" y="199759"/>
                      <a:pt x="681355" y="199759"/>
                    </a:cubicBezTo>
                    <a:cubicBezTo>
                      <a:pt x="681355" y="199759"/>
                      <a:pt x="721995" y="334379"/>
                      <a:pt x="875665" y="488684"/>
                    </a:cubicBezTo>
                    <a:cubicBezTo>
                      <a:pt x="1003936" y="616954"/>
                      <a:pt x="1073150" y="619494"/>
                      <a:pt x="1105536" y="606159"/>
                    </a:cubicBezTo>
                    <a:cubicBezTo>
                      <a:pt x="1096646" y="568694"/>
                      <a:pt x="1060450" y="469634"/>
                      <a:pt x="1060450" y="469634"/>
                    </a:cubicBezTo>
                    <a:lnTo>
                      <a:pt x="1130300" y="492494"/>
                    </a:lnTo>
                    <a:lnTo>
                      <a:pt x="1237615" y="463284"/>
                    </a:lnTo>
                    <a:lnTo>
                      <a:pt x="1273811" y="399784"/>
                    </a:lnTo>
                    <a:cubicBezTo>
                      <a:pt x="1273811" y="399784"/>
                      <a:pt x="1312546" y="518529"/>
                      <a:pt x="1322071" y="533769"/>
                    </a:cubicBezTo>
                    <a:cubicBezTo>
                      <a:pt x="1370330" y="492494"/>
                      <a:pt x="1428115" y="432804"/>
                      <a:pt x="1477646" y="350889"/>
                    </a:cubicBezTo>
                    <a:cubicBezTo>
                      <a:pt x="1562100" y="210554"/>
                      <a:pt x="1527811" y="89269"/>
                      <a:pt x="1527811" y="89269"/>
                    </a:cubicBezTo>
                    <a:cubicBezTo>
                      <a:pt x="1527811" y="89269"/>
                      <a:pt x="1843405" y="-44716"/>
                      <a:pt x="2136775" y="15609"/>
                    </a:cubicBezTo>
                    <a:cubicBezTo>
                      <a:pt x="2430780" y="75299"/>
                      <a:pt x="2475865" y="159754"/>
                      <a:pt x="2475865" y="159754"/>
                    </a:cubicBezTo>
                    <a:cubicBezTo>
                      <a:pt x="2475865" y="159754"/>
                      <a:pt x="2321561" y="150864"/>
                      <a:pt x="2148840" y="243574"/>
                    </a:cubicBezTo>
                    <a:cubicBezTo>
                      <a:pt x="2019300" y="312789"/>
                      <a:pt x="2040890" y="415024"/>
                      <a:pt x="2040890" y="415024"/>
                    </a:cubicBezTo>
                    <a:cubicBezTo>
                      <a:pt x="2040890" y="415024"/>
                      <a:pt x="1941196" y="383909"/>
                      <a:pt x="1811655" y="446774"/>
                    </a:cubicBezTo>
                    <a:cubicBezTo>
                      <a:pt x="1699261" y="502019"/>
                      <a:pt x="1737996" y="632829"/>
                      <a:pt x="1737996" y="632829"/>
                    </a:cubicBezTo>
                    <a:cubicBezTo>
                      <a:pt x="1737996" y="632829"/>
                      <a:pt x="1609725" y="570599"/>
                      <a:pt x="1493521" y="660769"/>
                    </a:cubicBezTo>
                    <a:cubicBezTo>
                      <a:pt x="1337311" y="782689"/>
                      <a:pt x="1365886" y="933184"/>
                      <a:pt x="1365886" y="933184"/>
                    </a:cubicBezTo>
                    <a:cubicBezTo>
                      <a:pt x="1365886" y="933184"/>
                      <a:pt x="1181100" y="735699"/>
                      <a:pt x="1009015" y="734429"/>
                    </a:cubicBezTo>
                    <a:cubicBezTo>
                      <a:pt x="887095" y="733794"/>
                      <a:pt x="862965" y="801104"/>
                      <a:pt x="862965" y="801104"/>
                    </a:cubicBezTo>
                    <a:cubicBezTo>
                      <a:pt x="862965" y="801104"/>
                      <a:pt x="780415" y="663944"/>
                      <a:pt x="668655" y="629019"/>
                    </a:cubicBezTo>
                    <a:cubicBezTo>
                      <a:pt x="540386" y="589014"/>
                      <a:pt x="463550" y="629019"/>
                      <a:pt x="463550" y="629019"/>
                    </a:cubicBezTo>
                    <a:cubicBezTo>
                      <a:pt x="463550" y="629019"/>
                      <a:pt x="490220" y="453759"/>
                      <a:pt x="323850" y="413754"/>
                    </a:cubicBezTo>
                    <a:cubicBezTo>
                      <a:pt x="147320" y="371844"/>
                      <a:pt x="0" y="495669"/>
                      <a:pt x="0" y="495669"/>
                    </a:cubicBezTo>
                    <a:cubicBezTo>
                      <a:pt x="0" y="495669"/>
                      <a:pt x="12700" y="348349"/>
                      <a:pt x="247650" y="2550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8135619" y="2051608"/>
                <a:ext cx="1365885" cy="741756"/>
              </a:xfrm>
              <a:custGeom>
                <a:rect b="b" l="l" r="r" t="t"/>
                <a:pathLst>
                  <a:path extrusionOk="0" h="741756" w="1365885">
                    <a:moveTo>
                      <a:pt x="247650" y="62941"/>
                    </a:moveTo>
                    <a:cubicBezTo>
                      <a:pt x="482600" y="-30404"/>
                      <a:pt x="681355" y="7696"/>
                      <a:pt x="681355" y="7696"/>
                    </a:cubicBezTo>
                    <a:cubicBezTo>
                      <a:pt x="681355" y="7696"/>
                      <a:pt x="721995" y="142316"/>
                      <a:pt x="875665" y="296621"/>
                    </a:cubicBezTo>
                    <a:cubicBezTo>
                      <a:pt x="1003936" y="424891"/>
                      <a:pt x="1073150" y="427431"/>
                      <a:pt x="1105536" y="414096"/>
                    </a:cubicBezTo>
                    <a:cubicBezTo>
                      <a:pt x="1096646" y="376631"/>
                      <a:pt x="1060450" y="277571"/>
                      <a:pt x="1060450" y="277571"/>
                    </a:cubicBezTo>
                    <a:lnTo>
                      <a:pt x="1130300" y="300431"/>
                    </a:lnTo>
                    <a:lnTo>
                      <a:pt x="1179830" y="285826"/>
                    </a:lnTo>
                    <a:lnTo>
                      <a:pt x="1365886" y="741756"/>
                    </a:lnTo>
                    <a:cubicBezTo>
                      <a:pt x="1365886" y="741756"/>
                      <a:pt x="1181100" y="544271"/>
                      <a:pt x="1009015" y="543001"/>
                    </a:cubicBezTo>
                    <a:cubicBezTo>
                      <a:pt x="887095" y="542366"/>
                      <a:pt x="862965" y="609676"/>
                      <a:pt x="862965" y="609676"/>
                    </a:cubicBezTo>
                    <a:cubicBezTo>
                      <a:pt x="862965" y="609676"/>
                      <a:pt x="780415" y="472516"/>
                      <a:pt x="668655" y="437591"/>
                    </a:cubicBezTo>
                    <a:cubicBezTo>
                      <a:pt x="540386" y="397586"/>
                      <a:pt x="463550" y="437591"/>
                      <a:pt x="463550" y="437591"/>
                    </a:cubicBezTo>
                    <a:cubicBezTo>
                      <a:pt x="463550" y="437591"/>
                      <a:pt x="490220" y="262331"/>
                      <a:pt x="323850" y="222326"/>
                    </a:cubicBezTo>
                    <a:cubicBezTo>
                      <a:pt x="147320" y="180416"/>
                      <a:pt x="0" y="304241"/>
                      <a:pt x="0" y="304241"/>
                    </a:cubicBezTo>
                    <a:cubicBezTo>
                      <a:pt x="0" y="304241"/>
                      <a:pt x="12700" y="156286"/>
                      <a:pt x="247650" y="6294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9" name="Google Shape;199;p2"/>
              <p:cNvGrpSpPr/>
              <p:nvPr/>
            </p:nvGrpSpPr>
            <p:grpSpPr>
              <a:xfrm>
                <a:off x="8135619" y="1859778"/>
                <a:ext cx="2475230" cy="800871"/>
                <a:chOff x="8135619" y="1859778"/>
                <a:chExt cx="2475230" cy="800871"/>
              </a:xfrm>
            </p:grpSpPr>
            <p:sp>
              <p:nvSpPr>
                <p:cNvPr id="200" name="Google Shape;200;p2"/>
                <p:cNvSpPr/>
                <p:nvPr/>
              </p:nvSpPr>
              <p:spPr>
                <a:xfrm>
                  <a:off x="8896350" y="2210435"/>
                  <a:ext cx="521334" cy="279031"/>
                </a:xfrm>
                <a:custGeom>
                  <a:rect b="b" l="l" r="r" t="t"/>
                  <a:pathLst>
                    <a:path extrusionOk="0" h="279031" w="521334">
                      <a:moveTo>
                        <a:pt x="114935" y="137160"/>
                      </a:moveTo>
                      <a:cubicBezTo>
                        <a:pt x="66040" y="88265"/>
                        <a:pt x="28575" y="41275"/>
                        <a:pt x="0" y="0"/>
                      </a:cubicBezTo>
                      <a:cubicBezTo>
                        <a:pt x="29845" y="45720"/>
                        <a:pt x="71120" y="99695"/>
                        <a:pt x="127635" y="156210"/>
                      </a:cubicBezTo>
                      <a:cubicBezTo>
                        <a:pt x="255905" y="284480"/>
                        <a:pt x="325120" y="287020"/>
                        <a:pt x="357505" y="273685"/>
                      </a:cubicBezTo>
                      <a:cubicBezTo>
                        <a:pt x="348615" y="236220"/>
                        <a:pt x="312420" y="137160"/>
                        <a:pt x="312420" y="137160"/>
                      </a:cubicBezTo>
                      <a:lnTo>
                        <a:pt x="382270" y="160020"/>
                      </a:lnTo>
                      <a:lnTo>
                        <a:pt x="489585" y="130810"/>
                      </a:lnTo>
                      <a:lnTo>
                        <a:pt x="521335" y="74295"/>
                      </a:lnTo>
                      <a:cubicBezTo>
                        <a:pt x="516255" y="59055"/>
                        <a:pt x="512445" y="48260"/>
                        <a:pt x="512445" y="48260"/>
                      </a:cubicBezTo>
                      <a:lnTo>
                        <a:pt x="476250" y="111760"/>
                      </a:lnTo>
                      <a:lnTo>
                        <a:pt x="368935" y="140970"/>
                      </a:lnTo>
                      <a:lnTo>
                        <a:pt x="299085" y="118110"/>
                      </a:lnTo>
                      <a:cubicBezTo>
                        <a:pt x="299085" y="118110"/>
                        <a:pt x="335280" y="217170"/>
                        <a:pt x="344170" y="254635"/>
                      </a:cubicBezTo>
                      <a:cubicBezTo>
                        <a:pt x="312420" y="268605"/>
                        <a:pt x="243205" y="265430"/>
                        <a:pt x="114935" y="13716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9460865" y="1859778"/>
                  <a:ext cx="1149984" cy="552585"/>
                </a:xfrm>
                <a:custGeom>
                  <a:rect b="b" l="l" r="r" t="t"/>
                  <a:pathLst>
                    <a:path extrusionOk="0" h="552585" w="1149984">
                      <a:moveTo>
                        <a:pt x="8890" y="552586"/>
                      </a:moveTo>
                      <a:cubicBezTo>
                        <a:pt x="57150" y="511311"/>
                        <a:pt x="114935" y="451621"/>
                        <a:pt x="164465" y="369706"/>
                      </a:cubicBezTo>
                      <a:cubicBezTo>
                        <a:pt x="248920" y="229371"/>
                        <a:pt x="214630" y="108086"/>
                        <a:pt x="214630" y="108086"/>
                      </a:cubicBezTo>
                      <a:cubicBezTo>
                        <a:pt x="214630" y="108086"/>
                        <a:pt x="530225" y="-25899"/>
                        <a:pt x="823595" y="34426"/>
                      </a:cubicBezTo>
                      <a:cubicBezTo>
                        <a:pt x="1030605" y="76971"/>
                        <a:pt x="1114425" y="130946"/>
                        <a:pt x="1145540" y="159521"/>
                      </a:cubicBezTo>
                      <a:cubicBezTo>
                        <a:pt x="1148080" y="159521"/>
                        <a:pt x="1149985" y="159521"/>
                        <a:pt x="1149985" y="159521"/>
                      </a:cubicBezTo>
                      <a:cubicBezTo>
                        <a:pt x="1149985" y="159521"/>
                        <a:pt x="1104900" y="75066"/>
                        <a:pt x="810895" y="15376"/>
                      </a:cubicBezTo>
                      <a:cubicBezTo>
                        <a:pt x="516890" y="-44314"/>
                        <a:pt x="201930" y="89036"/>
                        <a:pt x="201930" y="89036"/>
                      </a:cubicBezTo>
                      <a:cubicBezTo>
                        <a:pt x="201930" y="89036"/>
                        <a:pt x="236855" y="210321"/>
                        <a:pt x="151765" y="350656"/>
                      </a:cubicBezTo>
                      <a:cubicBezTo>
                        <a:pt x="103505" y="430666"/>
                        <a:pt x="47625" y="489721"/>
                        <a:pt x="0" y="530996"/>
                      </a:cubicBezTo>
                      <a:cubicBezTo>
                        <a:pt x="3810" y="541156"/>
                        <a:pt x="6985" y="548776"/>
                        <a:pt x="8890" y="552586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8135619" y="2051608"/>
                  <a:ext cx="687705" cy="302970"/>
                </a:xfrm>
                <a:custGeom>
                  <a:rect b="b" l="l" r="r" t="t"/>
                  <a:pathLst>
                    <a:path extrusionOk="0" h="302970" w="687705">
                      <a:moveTo>
                        <a:pt x="260350" y="81991"/>
                      </a:moveTo>
                      <a:cubicBezTo>
                        <a:pt x="471170" y="-1829"/>
                        <a:pt x="652780" y="20396"/>
                        <a:pt x="687705" y="25476"/>
                      </a:cubicBezTo>
                      <a:cubicBezTo>
                        <a:pt x="683261" y="14046"/>
                        <a:pt x="681355" y="7696"/>
                        <a:pt x="681355" y="7696"/>
                      </a:cubicBezTo>
                      <a:cubicBezTo>
                        <a:pt x="681355" y="7696"/>
                        <a:pt x="483236" y="-30404"/>
                        <a:pt x="247650" y="62941"/>
                      </a:cubicBezTo>
                      <a:cubicBezTo>
                        <a:pt x="12700" y="156286"/>
                        <a:pt x="0" y="302971"/>
                        <a:pt x="0" y="302971"/>
                      </a:cubicBezTo>
                      <a:cubicBezTo>
                        <a:pt x="0" y="302971"/>
                        <a:pt x="7620" y="296621"/>
                        <a:pt x="22225" y="286461"/>
                      </a:cubicBezTo>
                      <a:cubicBezTo>
                        <a:pt x="41275" y="237566"/>
                        <a:pt x="97155" y="146761"/>
                        <a:pt x="260350" y="8199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8997950" y="2659379"/>
                  <a:ext cx="634" cy="1270"/>
                </a:xfrm>
                <a:custGeom>
                  <a:rect b="b" l="l" r="r" t="t"/>
                  <a:pathLst>
                    <a:path extrusionOk="0" h="1270" w="634">
                      <a:moveTo>
                        <a:pt x="0" y="0"/>
                      </a:moveTo>
                      <a:cubicBezTo>
                        <a:pt x="635" y="635"/>
                        <a:pt x="635" y="1270"/>
                        <a:pt x="635" y="1270"/>
                      </a:cubicBezTo>
                      <a:cubicBezTo>
                        <a:pt x="635" y="1270"/>
                        <a:pt x="635" y="1270"/>
                        <a:pt x="635" y="1270"/>
                      </a:cubicBezTo>
                      <a:cubicBezTo>
                        <a:pt x="0" y="635"/>
                        <a:pt x="0" y="63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4" name="Google Shape;204;p2"/>
              <p:cNvSpPr/>
              <p:nvPr/>
            </p:nvSpPr>
            <p:spPr>
              <a:xfrm>
                <a:off x="9260205" y="2402204"/>
                <a:ext cx="70484" cy="48260"/>
              </a:xfrm>
              <a:custGeom>
                <a:rect b="b" l="l" r="r" t="t"/>
                <a:pathLst>
                  <a:path extrusionOk="0" h="48260" w="70484">
                    <a:moveTo>
                      <a:pt x="0" y="0"/>
                    </a:moveTo>
                    <a:lnTo>
                      <a:pt x="10160" y="45085"/>
                    </a:lnTo>
                    <a:lnTo>
                      <a:pt x="70485" y="4826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9373869" y="2359660"/>
                <a:ext cx="50165" cy="77469"/>
              </a:xfrm>
              <a:custGeom>
                <a:rect b="b" l="l" r="r" t="t"/>
                <a:pathLst>
                  <a:path extrusionOk="0" h="77469" w="50165">
                    <a:moveTo>
                      <a:pt x="35561" y="0"/>
                    </a:moveTo>
                    <a:lnTo>
                      <a:pt x="50165" y="43815"/>
                    </a:lnTo>
                    <a:lnTo>
                      <a:pt x="0" y="774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>
              <a:off x="7790804" y="1666996"/>
              <a:ext cx="718660" cy="337184"/>
              <a:chOff x="9069705" y="3528695"/>
              <a:chExt cx="958214" cy="449579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9069705" y="3528695"/>
                <a:ext cx="958214" cy="449579"/>
              </a:xfrm>
              <a:custGeom>
                <a:rect b="b" l="l" r="r" t="t"/>
                <a:pathLst>
                  <a:path extrusionOk="0" h="449579" w="958214">
                    <a:moveTo>
                      <a:pt x="328295" y="37465"/>
                    </a:moveTo>
                    <a:cubicBezTo>
                      <a:pt x="328295" y="37465"/>
                      <a:pt x="323214" y="142240"/>
                      <a:pt x="433705" y="197485"/>
                    </a:cubicBezTo>
                    <a:cubicBezTo>
                      <a:pt x="442595" y="191135"/>
                      <a:pt x="433070" y="144145"/>
                      <a:pt x="433070" y="133350"/>
                    </a:cubicBezTo>
                    <a:cubicBezTo>
                      <a:pt x="450214" y="147320"/>
                      <a:pt x="456564" y="185420"/>
                      <a:pt x="478789" y="187325"/>
                    </a:cubicBezTo>
                    <a:cubicBezTo>
                      <a:pt x="502285" y="189865"/>
                      <a:pt x="505460" y="163830"/>
                      <a:pt x="525780" y="144145"/>
                    </a:cubicBezTo>
                    <a:cubicBezTo>
                      <a:pt x="524510" y="162560"/>
                      <a:pt x="521335" y="190500"/>
                      <a:pt x="523875" y="208915"/>
                    </a:cubicBezTo>
                    <a:cubicBezTo>
                      <a:pt x="605155" y="193040"/>
                      <a:pt x="670560" y="161925"/>
                      <a:pt x="684530" y="125095"/>
                    </a:cubicBezTo>
                    <a:cubicBezTo>
                      <a:pt x="652780" y="121285"/>
                      <a:pt x="915035" y="144780"/>
                      <a:pt x="958214" y="290195"/>
                    </a:cubicBezTo>
                    <a:cubicBezTo>
                      <a:pt x="906145" y="268605"/>
                      <a:pt x="704214" y="190500"/>
                      <a:pt x="668655" y="358140"/>
                    </a:cubicBezTo>
                    <a:cubicBezTo>
                      <a:pt x="610870" y="300355"/>
                      <a:pt x="506730" y="372745"/>
                      <a:pt x="488314" y="449580"/>
                    </a:cubicBezTo>
                    <a:cubicBezTo>
                      <a:pt x="481964" y="389890"/>
                      <a:pt x="403225" y="261620"/>
                      <a:pt x="295275" y="289560"/>
                    </a:cubicBezTo>
                    <a:cubicBezTo>
                      <a:pt x="314960" y="224790"/>
                      <a:pt x="166370" y="54610"/>
                      <a:pt x="0" y="55880"/>
                    </a:cubicBezTo>
                    <a:cubicBezTo>
                      <a:pt x="37464" y="21590"/>
                      <a:pt x="123825" y="635"/>
                      <a:pt x="167639" y="0"/>
                    </a:cubicBezTo>
                    <a:cubicBezTo>
                      <a:pt x="269239" y="0"/>
                      <a:pt x="328295" y="37465"/>
                      <a:pt x="328295" y="374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14287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9070340" y="3528695"/>
                <a:ext cx="488315" cy="449579"/>
              </a:xfrm>
              <a:custGeom>
                <a:rect b="b" l="l" r="r" t="t"/>
                <a:pathLst>
                  <a:path extrusionOk="0" h="449579" w="488315">
                    <a:moveTo>
                      <a:pt x="327660" y="37465"/>
                    </a:moveTo>
                    <a:cubicBezTo>
                      <a:pt x="327660" y="37465"/>
                      <a:pt x="322580" y="142240"/>
                      <a:pt x="433070" y="197485"/>
                    </a:cubicBezTo>
                    <a:cubicBezTo>
                      <a:pt x="441960" y="191135"/>
                      <a:pt x="432435" y="144145"/>
                      <a:pt x="432435" y="133350"/>
                    </a:cubicBezTo>
                    <a:cubicBezTo>
                      <a:pt x="468630" y="198755"/>
                      <a:pt x="478155" y="187325"/>
                      <a:pt x="478155" y="187325"/>
                    </a:cubicBezTo>
                    <a:lnTo>
                      <a:pt x="488315" y="449580"/>
                    </a:lnTo>
                    <a:cubicBezTo>
                      <a:pt x="481965" y="389890"/>
                      <a:pt x="403225" y="261620"/>
                      <a:pt x="295275" y="289560"/>
                    </a:cubicBezTo>
                    <a:cubicBezTo>
                      <a:pt x="314960" y="224790"/>
                      <a:pt x="166370" y="54610"/>
                      <a:pt x="0" y="55880"/>
                    </a:cubicBezTo>
                    <a:cubicBezTo>
                      <a:pt x="37465" y="21590"/>
                      <a:pt x="123825" y="635"/>
                      <a:pt x="167640" y="0"/>
                    </a:cubicBezTo>
                    <a:cubicBezTo>
                      <a:pt x="268605" y="0"/>
                      <a:pt x="327660" y="37465"/>
                      <a:pt x="327660" y="374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9" name="Google Shape;209;p2"/>
              <p:cNvGrpSpPr/>
              <p:nvPr/>
            </p:nvGrpSpPr>
            <p:grpSpPr>
              <a:xfrm>
                <a:off x="9070340" y="3529321"/>
                <a:ext cx="951229" cy="272423"/>
                <a:chOff x="9070340" y="3529321"/>
                <a:chExt cx="951229" cy="272423"/>
              </a:xfrm>
            </p:grpSpPr>
            <p:sp>
              <p:nvSpPr>
                <p:cNvPr id="210" name="Google Shape;210;p2"/>
                <p:cNvSpPr/>
                <p:nvPr/>
              </p:nvSpPr>
              <p:spPr>
                <a:xfrm>
                  <a:off x="9598659" y="3653790"/>
                  <a:ext cx="422909" cy="147954"/>
                </a:xfrm>
                <a:custGeom>
                  <a:rect b="b" l="l" r="r" t="t"/>
                  <a:pathLst>
                    <a:path extrusionOk="0" h="147954" w="422909">
                      <a:moveTo>
                        <a:pt x="0" y="82550"/>
                      </a:moveTo>
                      <a:cubicBezTo>
                        <a:pt x="0" y="87630"/>
                        <a:pt x="635" y="92075"/>
                        <a:pt x="1270" y="96520"/>
                      </a:cubicBezTo>
                      <a:cubicBezTo>
                        <a:pt x="82550" y="80645"/>
                        <a:pt x="147955" y="49530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58115" y="12065"/>
                        <a:pt x="158750" y="12065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85420" y="15875"/>
                        <a:pt x="364490" y="43815"/>
                        <a:pt x="422910" y="147955"/>
                      </a:cubicBezTo>
                      <a:cubicBezTo>
                        <a:pt x="372110" y="33020"/>
                        <a:pt x="180340" y="3175"/>
                        <a:pt x="155575" y="0"/>
                      </a:cubicBezTo>
                      <a:cubicBezTo>
                        <a:pt x="141605" y="35560"/>
                        <a:pt x="78740" y="66675"/>
                        <a:pt x="0" y="8255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211;p2"/>
                <p:cNvSpPr/>
                <p:nvPr/>
              </p:nvSpPr>
              <p:spPr>
                <a:xfrm>
                  <a:off x="9751610" y="3653154"/>
                  <a:ext cx="2624" cy="6350"/>
                </a:xfrm>
                <a:custGeom>
                  <a:rect b="b" l="l" r="r" t="t"/>
                  <a:pathLst>
                    <a:path extrusionOk="0" h="6350" w="2624">
                      <a:moveTo>
                        <a:pt x="2625" y="0"/>
                      </a:moveTo>
                      <a:cubicBezTo>
                        <a:pt x="-550" y="0"/>
                        <a:pt x="-1185" y="0"/>
                        <a:pt x="2625" y="0"/>
                      </a:cubicBezTo>
                      <a:lnTo>
                        <a:pt x="26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9754234" y="3653154"/>
                  <a:ext cx="6350" cy="6350"/>
                </a:xfrm>
                <a:custGeom>
                  <a:rect b="b" l="l" r="r" t="t"/>
                  <a:pathLst>
                    <a:path extrusionOk="0" h="6350" w="635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9419590" y="3648075"/>
                  <a:ext cx="175259" cy="90804"/>
                </a:xfrm>
                <a:custGeom>
                  <a:rect b="b" l="l" r="r" t="t"/>
                  <a:pathLst>
                    <a:path extrusionOk="0" h="90804" w="175259">
                      <a:moveTo>
                        <a:pt x="0" y="0"/>
                      </a:moveTo>
                      <a:cubicBezTo>
                        <a:pt x="13970" y="31115"/>
                        <a:pt x="40005" y="66040"/>
                        <a:pt x="90170" y="90805"/>
                      </a:cubicBezTo>
                      <a:cubicBezTo>
                        <a:pt x="99060" y="84455"/>
                        <a:pt x="89535" y="37465"/>
                        <a:pt x="89535" y="26670"/>
                      </a:cubicBezTo>
                      <a:cubicBezTo>
                        <a:pt x="106680" y="40640"/>
                        <a:pt x="113030" y="78740"/>
                        <a:pt x="135255" y="80645"/>
                      </a:cubicBezTo>
                      <a:cubicBezTo>
                        <a:pt x="155575" y="82550"/>
                        <a:pt x="160655" y="64135"/>
                        <a:pt x="173990" y="46355"/>
                      </a:cubicBezTo>
                      <a:cubicBezTo>
                        <a:pt x="174625" y="38735"/>
                        <a:pt x="175260" y="31115"/>
                        <a:pt x="175260" y="24765"/>
                      </a:cubicBezTo>
                      <a:cubicBezTo>
                        <a:pt x="154940" y="45085"/>
                        <a:pt x="151765" y="70485"/>
                        <a:pt x="128270" y="67945"/>
                      </a:cubicBezTo>
                      <a:cubicBezTo>
                        <a:pt x="106045" y="65405"/>
                        <a:pt x="99695" y="27940"/>
                        <a:pt x="82550" y="13970"/>
                      </a:cubicBezTo>
                      <a:cubicBezTo>
                        <a:pt x="82550" y="24765"/>
                        <a:pt x="91440" y="71120"/>
                        <a:pt x="83185" y="78105"/>
                      </a:cubicBezTo>
                      <a:cubicBezTo>
                        <a:pt x="40640" y="56515"/>
                        <a:pt x="15240" y="2730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9070340" y="3529321"/>
                  <a:ext cx="327659" cy="56523"/>
                </a:xfrm>
                <a:custGeom>
                  <a:rect b="b" l="l" r="r" t="t"/>
                  <a:pathLst>
                    <a:path extrusionOk="0" h="56523" w="327659">
                      <a:moveTo>
                        <a:pt x="173990" y="12708"/>
                      </a:moveTo>
                      <a:cubicBezTo>
                        <a:pt x="256540" y="12073"/>
                        <a:pt x="310515" y="36838"/>
                        <a:pt x="327660" y="46363"/>
                      </a:cubicBezTo>
                      <a:cubicBezTo>
                        <a:pt x="327025" y="40648"/>
                        <a:pt x="327660" y="36838"/>
                        <a:pt x="327660" y="36838"/>
                      </a:cubicBezTo>
                      <a:cubicBezTo>
                        <a:pt x="327660" y="36838"/>
                        <a:pt x="268605" y="-627"/>
                        <a:pt x="167640" y="8"/>
                      </a:cubicBezTo>
                      <a:cubicBezTo>
                        <a:pt x="123190" y="8"/>
                        <a:pt x="36830" y="21598"/>
                        <a:pt x="0" y="55888"/>
                      </a:cubicBezTo>
                      <a:cubicBezTo>
                        <a:pt x="7620" y="55888"/>
                        <a:pt x="14605" y="56523"/>
                        <a:pt x="21590" y="56523"/>
                      </a:cubicBezTo>
                      <a:cubicBezTo>
                        <a:pt x="63500" y="29218"/>
                        <a:pt x="134620" y="12708"/>
                        <a:pt x="173990" y="12708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5" name="Google Shape;215;p2"/>
              <p:cNvSpPr/>
              <p:nvPr/>
            </p:nvSpPr>
            <p:spPr>
              <a:xfrm>
                <a:off x="9516744" y="3731895"/>
                <a:ext cx="22225" cy="28575"/>
              </a:xfrm>
              <a:custGeom>
                <a:rect b="b" l="l" r="r" t="t"/>
                <a:pathLst>
                  <a:path extrusionOk="0" h="28575" w="22225">
                    <a:moveTo>
                      <a:pt x="3175" y="0"/>
                    </a:moveTo>
                    <a:lnTo>
                      <a:pt x="0" y="18415"/>
                    </a:lnTo>
                    <a:lnTo>
                      <a:pt x="22225" y="2857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9557384" y="3738245"/>
                <a:ext cx="24765" cy="23495"/>
              </a:xfrm>
              <a:custGeom>
                <a:rect b="b" l="l" r="r" t="t"/>
                <a:pathLst>
                  <a:path extrusionOk="0" h="23495" w="24765">
                    <a:moveTo>
                      <a:pt x="24765" y="0"/>
                    </a:moveTo>
                    <a:lnTo>
                      <a:pt x="23495" y="18415"/>
                    </a:lnTo>
                    <a:lnTo>
                      <a:pt x="0" y="234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2"/>
            <p:cNvGrpSpPr/>
            <p:nvPr/>
          </p:nvGrpSpPr>
          <p:grpSpPr>
            <a:xfrm>
              <a:off x="6583278" y="886056"/>
              <a:ext cx="1464469" cy="553878"/>
              <a:chOff x="6472554" y="3044825"/>
              <a:chExt cx="1952626" cy="738504"/>
            </a:xfrm>
          </p:grpSpPr>
          <p:sp>
            <p:nvSpPr>
              <p:cNvPr id="218" name="Google Shape;218;p2"/>
              <p:cNvSpPr/>
              <p:nvPr/>
            </p:nvSpPr>
            <p:spPr>
              <a:xfrm>
                <a:off x="6473190" y="3044825"/>
                <a:ext cx="1951990" cy="738504"/>
              </a:xfrm>
              <a:custGeom>
                <a:rect b="b" l="l" r="r" t="t"/>
                <a:pathLst>
                  <a:path extrusionOk="0" h="738504" w="1951990">
                    <a:moveTo>
                      <a:pt x="1778000" y="396240"/>
                    </a:moveTo>
                    <a:cubicBezTo>
                      <a:pt x="1694180" y="323850"/>
                      <a:pt x="1544955" y="195580"/>
                      <a:pt x="1544955" y="195580"/>
                    </a:cubicBezTo>
                    <a:cubicBezTo>
                      <a:pt x="1384935" y="284480"/>
                      <a:pt x="1217295" y="234315"/>
                      <a:pt x="1146175" y="150495"/>
                    </a:cubicBezTo>
                    <a:cubicBezTo>
                      <a:pt x="1144905" y="149225"/>
                      <a:pt x="1143000" y="144780"/>
                      <a:pt x="1143635" y="139700"/>
                    </a:cubicBezTo>
                    <a:cubicBezTo>
                      <a:pt x="1151890" y="92710"/>
                      <a:pt x="1165225" y="20320"/>
                      <a:pt x="1165225" y="20320"/>
                    </a:cubicBezTo>
                    <a:cubicBezTo>
                      <a:pt x="1165225" y="20320"/>
                      <a:pt x="1103630" y="80010"/>
                      <a:pt x="1099185" y="86360"/>
                    </a:cubicBezTo>
                    <a:lnTo>
                      <a:pt x="1059180" y="80010"/>
                    </a:lnTo>
                    <a:lnTo>
                      <a:pt x="1026160" y="0"/>
                    </a:lnTo>
                    <a:cubicBezTo>
                      <a:pt x="1026160" y="0"/>
                      <a:pt x="968375" y="121920"/>
                      <a:pt x="966470" y="122555"/>
                    </a:cubicBezTo>
                    <a:cubicBezTo>
                      <a:pt x="875030" y="171450"/>
                      <a:pt x="649605" y="178435"/>
                      <a:pt x="522605" y="61595"/>
                    </a:cubicBezTo>
                    <a:cubicBezTo>
                      <a:pt x="522605" y="61595"/>
                      <a:pt x="165735" y="138430"/>
                      <a:pt x="0" y="347345"/>
                    </a:cubicBezTo>
                    <a:cubicBezTo>
                      <a:pt x="167005" y="294640"/>
                      <a:pt x="348615" y="285750"/>
                      <a:pt x="443865" y="530860"/>
                    </a:cubicBezTo>
                    <a:cubicBezTo>
                      <a:pt x="467360" y="330835"/>
                      <a:pt x="676275" y="354330"/>
                      <a:pt x="764540" y="461645"/>
                    </a:cubicBezTo>
                    <a:cubicBezTo>
                      <a:pt x="781050" y="393700"/>
                      <a:pt x="822325" y="339725"/>
                      <a:pt x="851535" y="323215"/>
                    </a:cubicBezTo>
                    <a:cubicBezTo>
                      <a:pt x="899160" y="295910"/>
                      <a:pt x="945515" y="313690"/>
                      <a:pt x="945515" y="313690"/>
                    </a:cubicBezTo>
                    <a:lnTo>
                      <a:pt x="975360" y="417830"/>
                    </a:lnTo>
                    <a:lnTo>
                      <a:pt x="1062355" y="342265"/>
                    </a:lnTo>
                    <a:cubicBezTo>
                      <a:pt x="1062355" y="342265"/>
                      <a:pt x="1254760" y="304165"/>
                      <a:pt x="1240790" y="546735"/>
                    </a:cubicBezTo>
                    <a:cubicBezTo>
                      <a:pt x="1357630" y="471805"/>
                      <a:pt x="1548130" y="512445"/>
                      <a:pt x="1570355" y="683895"/>
                    </a:cubicBezTo>
                    <a:cubicBezTo>
                      <a:pt x="1660525" y="579755"/>
                      <a:pt x="1760220" y="501650"/>
                      <a:pt x="1951990" y="738505"/>
                    </a:cubicBezTo>
                    <a:cubicBezTo>
                      <a:pt x="1924685" y="598805"/>
                      <a:pt x="1861820" y="469265"/>
                      <a:pt x="1778000" y="3962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171450" rotWithShape="0" algn="bl" dir="5400000" dist="19050">
                  <a:schemeClr val="dk1">
                    <a:alpha val="61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6473190" y="3044825"/>
                <a:ext cx="1081404" cy="530859"/>
              </a:xfrm>
              <a:custGeom>
                <a:rect b="b" l="l" r="r" t="t"/>
                <a:pathLst>
                  <a:path extrusionOk="0" h="530859" w="1081404">
                    <a:moveTo>
                      <a:pt x="1081405" y="83185"/>
                    </a:moveTo>
                    <a:lnTo>
                      <a:pt x="1059180" y="80010"/>
                    </a:lnTo>
                    <a:lnTo>
                      <a:pt x="1026160" y="0"/>
                    </a:lnTo>
                    <a:cubicBezTo>
                      <a:pt x="1026160" y="0"/>
                      <a:pt x="968375" y="121920"/>
                      <a:pt x="966470" y="122555"/>
                    </a:cubicBezTo>
                    <a:cubicBezTo>
                      <a:pt x="875030" y="171450"/>
                      <a:pt x="649605" y="178435"/>
                      <a:pt x="522605" y="61595"/>
                    </a:cubicBezTo>
                    <a:cubicBezTo>
                      <a:pt x="522605" y="61595"/>
                      <a:pt x="165735" y="138430"/>
                      <a:pt x="0" y="347345"/>
                    </a:cubicBezTo>
                    <a:cubicBezTo>
                      <a:pt x="167005" y="294640"/>
                      <a:pt x="348615" y="285750"/>
                      <a:pt x="443865" y="530860"/>
                    </a:cubicBezTo>
                    <a:cubicBezTo>
                      <a:pt x="467360" y="330835"/>
                      <a:pt x="676275" y="354330"/>
                      <a:pt x="764540" y="461645"/>
                    </a:cubicBezTo>
                    <a:cubicBezTo>
                      <a:pt x="781050" y="393700"/>
                      <a:pt x="822325" y="339725"/>
                      <a:pt x="851535" y="323215"/>
                    </a:cubicBezTo>
                    <a:cubicBezTo>
                      <a:pt x="899160" y="295910"/>
                      <a:pt x="945515" y="313690"/>
                      <a:pt x="945515" y="313690"/>
                    </a:cubicBezTo>
                    <a:lnTo>
                      <a:pt x="975360" y="417830"/>
                    </a:lnTo>
                    <a:lnTo>
                      <a:pt x="1081405" y="8318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0" name="Google Shape;220;p2"/>
              <p:cNvGrpSpPr/>
              <p:nvPr/>
            </p:nvGrpSpPr>
            <p:grpSpPr>
              <a:xfrm>
                <a:off x="6472554" y="3044825"/>
                <a:ext cx="1802130" cy="419100"/>
                <a:chOff x="6472554" y="3044825"/>
                <a:chExt cx="1802130" cy="419100"/>
              </a:xfrm>
            </p:grpSpPr>
            <p:sp>
              <p:nvSpPr>
                <p:cNvPr id="221" name="Google Shape;221;p2"/>
                <p:cNvSpPr/>
                <p:nvPr/>
              </p:nvSpPr>
              <p:spPr>
                <a:xfrm>
                  <a:off x="7637144" y="3213100"/>
                  <a:ext cx="637540" cy="250825"/>
                </a:xfrm>
                <a:custGeom>
                  <a:rect b="b" l="l" r="r" t="t"/>
                  <a:pathLst>
                    <a:path extrusionOk="0" h="250825" w="637540">
                      <a:moveTo>
                        <a:pt x="393700" y="40005"/>
                      </a:moveTo>
                      <a:cubicBezTo>
                        <a:pt x="393700" y="40005"/>
                        <a:pt x="542925" y="168275"/>
                        <a:pt x="626745" y="240665"/>
                      </a:cubicBezTo>
                      <a:cubicBezTo>
                        <a:pt x="630555" y="243840"/>
                        <a:pt x="634365" y="247650"/>
                        <a:pt x="637540" y="250825"/>
                      </a:cubicBezTo>
                      <a:cubicBezTo>
                        <a:pt x="629920" y="242570"/>
                        <a:pt x="622300" y="234950"/>
                        <a:pt x="614045" y="227965"/>
                      </a:cubicBezTo>
                      <a:cubicBezTo>
                        <a:pt x="530225" y="155575"/>
                        <a:pt x="381000" y="27305"/>
                        <a:pt x="381000" y="27305"/>
                      </a:cubicBezTo>
                      <a:cubicBezTo>
                        <a:pt x="233045" y="109220"/>
                        <a:pt x="78740" y="72390"/>
                        <a:pt x="0" y="0"/>
                      </a:cubicBezTo>
                      <a:cubicBezTo>
                        <a:pt x="73661" y="80645"/>
                        <a:pt x="237490" y="126365"/>
                        <a:pt x="393700" y="4000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6472554" y="3044825"/>
                  <a:ext cx="1035050" cy="347345"/>
                </a:xfrm>
                <a:custGeom>
                  <a:rect b="b" l="l" r="r" t="t"/>
                  <a:pathLst>
                    <a:path extrusionOk="0" h="347345" w="1035050">
                      <a:moveTo>
                        <a:pt x="535940" y="74295"/>
                      </a:moveTo>
                      <a:cubicBezTo>
                        <a:pt x="663575" y="191135"/>
                        <a:pt x="888365" y="184150"/>
                        <a:pt x="979805" y="135255"/>
                      </a:cubicBezTo>
                      <a:cubicBezTo>
                        <a:pt x="981075" y="134620"/>
                        <a:pt x="1022350" y="48260"/>
                        <a:pt x="1035050" y="20955"/>
                      </a:cubicBezTo>
                      <a:lnTo>
                        <a:pt x="1026160" y="0"/>
                      </a:lnTo>
                      <a:cubicBezTo>
                        <a:pt x="1026160" y="0"/>
                        <a:pt x="968375" y="121920"/>
                        <a:pt x="966470" y="122555"/>
                      </a:cubicBezTo>
                      <a:cubicBezTo>
                        <a:pt x="875030" y="171450"/>
                        <a:pt x="649605" y="178435"/>
                        <a:pt x="522605" y="61595"/>
                      </a:cubicBezTo>
                      <a:cubicBezTo>
                        <a:pt x="522605" y="61595"/>
                        <a:pt x="165735" y="138430"/>
                        <a:pt x="0" y="347345"/>
                      </a:cubicBezTo>
                      <a:cubicBezTo>
                        <a:pt x="10160" y="344170"/>
                        <a:pt x="20955" y="340995"/>
                        <a:pt x="31115" y="337820"/>
                      </a:cubicBezTo>
                      <a:cubicBezTo>
                        <a:pt x="204470" y="145415"/>
                        <a:pt x="535940" y="74295"/>
                        <a:pt x="535940" y="7429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2"/>
                <p:cNvSpPr/>
                <p:nvPr/>
              </p:nvSpPr>
              <p:spPr>
                <a:xfrm>
                  <a:off x="7539990" y="3065145"/>
                  <a:ext cx="98425" cy="78104"/>
                </a:xfrm>
                <a:custGeom>
                  <a:rect b="b" l="l" r="r" t="t"/>
                  <a:pathLst>
                    <a:path extrusionOk="0" h="78104" w="98425">
                      <a:moveTo>
                        <a:pt x="5080" y="71755"/>
                      </a:moveTo>
                      <a:lnTo>
                        <a:pt x="45085" y="78105"/>
                      </a:lnTo>
                      <a:cubicBezTo>
                        <a:pt x="48260" y="74295"/>
                        <a:pt x="74295" y="48260"/>
                        <a:pt x="92710" y="30480"/>
                      </a:cubicBezTo>
                      <a:cubicBezTo>
                        <a:pt x="95885" y="12700"/>
                        <a:pt x="98425" y="0"/>
                        <a:pt x="98425" y="0"/>
                      </a:cubicBezTo>
                      <a:cubicBezTo>
                        <a:pt x="98425" y="0"/>
                        <a:pt x="36830" y="59690"/>
                        <a:pt x="32385" y="66040"/>
                      </a:cubicBezTo>
                      <a:lnTo>
                        <a:pt x="0" y="60960"/>
                      </a:lnTo>
                      <a:lnTo>
                        <a:pt x="5080" y="7175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2"/>
              <p:cNvSpPr/>
              <p:nvPr/>
            </p:nvSpPr>
            <p:spPr>
              <a:xfrm>
                <a:off x="7470140" y="3153410"/>
                <a:ext cx="41275" cy="55879"/>
              </a:xfrm>
              <a:custGeom>
                <a:rect b="b" l="l" r="r" t="t"/>
                <a:pathLst>
                  <a:path extrusionOk="0" h="55879" w="41275">
                    <a:moveTo>
                      <a:pt x="6985" y="0"/>
                    </a:moveTo>
                    <a:lnTo>
                      <a:pt x="0" y="34925"/>
                    </a:lnTo>
                    <a:lnTo>
                      <a:pt x="41275" y="558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7545705" y="3169920"/>
                <a:ext cx="48894" cy="43179"/>
              </a:xfrm>
              <a:custGeom>
                <a:rect b="b" l="l" r="r" t="t"/>
                <a:pathLst>
                  <a:path extrusionOk="0" h="43179" w="48894">
                    <a:moveTo>
                      <a:pt x="48895" y="0"/>
                    </a:moveTo>
                    <a:lnTo>
                      <a:pt x="45720" y="35560"/>
                    </a:lnTo>
                    <a:lnTo>
                      <a:pt x="0" y="43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2"/>
            <p:cNvSpPr/>
            <p:nvPr/>
          </p:nvSpPr>
          <p:spPr>
            <a:xfrm>
              <a:off x="3690949" y="886868"/>
              <a:ext cx="1088224" cy="857982"/>
            </a:xfrm>
            <a:custGeom>
              <a:rect b="b" l="l" r="r" t="t"/>
              <a:pathLst>
                <a:path extrusionOk="0" h="1055978" w="1339352">
                  <a:moveTo>
                    <a:pt x="2933" y="881313"/>
                  </a:moveTo>
                  <a:cubicBezTo>
                    <a:pt x="16268" y="879408"/>
                    <a:pt x="44208" y="872423"/>
                    <a:pt x="45478" y="871788"/>
                  </a:cubicBezTo>
                  <a:cubicBezTo>
                    <a:pt x="33413" y="872423"/>
                    <a:pt x="1663" y="869883"/>
                    <a:pt x="8013" y="867978"/>
                  </a:cubicBezTo>
                  <a:cubicBezTo>
                    <a:pt x="10553" y="867343"/>
                    <a:pt x="38493" y="861628"/>
                    <a:pt x="41033" y="860993"/>
                  </a:cubicBezTo>
                  <a:cubicBezTo>
                    <a:pt x="40398" y="860358"/>
                    <a:pt x="11823" y="864168"/>
                    <a:pt x="10553" y="864803"/>
                  </a:cubicBezTo>
                  <a:cubicBezTo>
                    <a:pt x="4838" y="866708"/>
                    <a:pt x="2298" y="857183"/>
                    <a:pt x="8013" y="855278"/>
                  </a:cubicBezTo>
                  <a:cubicBezTo>
                    <a:pt x="103898" y="824798"/>
                    <a:pt x="206133" y="815273"/>
                    <a:pt x="306463" y="827338"/>
                  </a:cubicBezTo>
                  <a:cubicBezTo>
                    <a:pt x="323608" y="817813"/>
                    <a:pt x="340118" y="808288"/>
                    <a:pt x="357263" y="799398"/>
                  </a:cubicBezTo>
                  <a:cubicBezTo>
                    <a:pt x="359803" y="796858"/>
                    <a:pt x="367423" y="808923"/>
                    <a:pt x="368693" y="812733"/>
                  </a:cubicBezTo>
                  <a:cubicBezTo>
                    <a:pt x="399173" y="799398"/>
                    <a:pt x="429653" y="786698"/>
                    <a:pt x="460133" y="773363"/>
                  </a:cubicBezTo>
                  <a:cubicBezTo>
                    <a:pt x="430288" y="723833"/>
                    <a:pt x="427113" y="662238"/>
                    <a:pt x="435368" y="605723"/>
                  </a:cubicBezTo>
                  <a:cubicBezTo>
                    <a:pt x="453783" y="490153"/>
                    <a:pt x="523633" y="384743"/>
                    <a:pt x="619518" y="318068"/>
                  </a:cubicBezTo>
                  <a:cubicBezTo>
                    <a:pt x="596023" y="327593"/>
                    <a:pt x="552208" y="305368"/>
                    <a:pt x="492518" y="333943"/>
                  </a:cubicBezTo>
                  <a:cubicBezTo>
                    <a:pt x="486803" y="337118"/>
                    <a:pt x="509028" y="316163"/>
                    <a:pt x="521093" y="313623"/>
                  </a:cubicBezTo>
                  <a:cubicBezTo>
                    <a:pt x="491883" y="314893"/>
                    <a:pt x="458863" y="325053"/>
                    <a:pt x="444893" y="352993"/>
                  </a:cubicBezTo>
                  <a:cubicBezTo>
                    <a:pt x="442353" y="357438"/>
                    <a:pt x="449973" y="303463"/>
                    <a:pt x="467118" y="289493"/>
                  </a:cubicBezTo>
                  <a:cubicBezTo>
                    <a:pt x="456323" y="292033"/>
                    <a:pt x="445528" y="296478"/>
                    <a:pt x="434733" y="300923"/>
                  </a:cubicBezTo>
                  <a:cubicBezTo>
                    <a:pt x="431558" y="302193"/>
                    <a:pt x="440448" y="264728"/>
                    <a:pt x="485533" y="255203"/>
                  </a:cubicBezTo>
                  <a:cubicBezTo>
                    <a:pt x="517918" y="248853"/>
                    <a:pt x="500773" y="253933"/>
                    <a:pt x="533793" y="248853"/>
                  </a:cubicBezTo>
                  <a:cubicBezTo>
                    <a:pt x="483628" y="247583"/>
                    <a:pt x="428383" y="250123"/>
                    <a:pt x="404253" y="297113"/>
                  </a:cubicBezTo>
                  <a:cubicBezTo>
                    <a:pt x="402983" y="303463"/>
                    <a:pt x="395998" y="243773"/>
                    <a:pt x="489343" y="239328"/>
                  </a:cubicBezTo>
                  <a:cubicBezTo>
                    <a:pt x="469658" y="240598"/>
                    <a:pt x="449338" y="238058"/>
                    <a:pt x="429653" y="243138"/>
                  </a:cubicBezTo>
                  <a:cubicBezTo>
                    <a:pt x="423938" y="245043"/>
                    <a:pt x="458228" y="221548"/>
                    <a:pt x="559828" y="238693"/>
                  </a:cubicBezTo>
                  <a:cubicBezTo>
                    <a:pt x="605548" y="246313"/>
                    <a:pt x="672223" y="236153"/>
                    <a:pt x="681748" y="215198"/>
                  </a:cubicBezTo>
                  <a:cubicBezTo>
                    <a:pt x="643648" y="222818"/>
                    <a:pt x="604913" y="226628"/>
                    <a:pt x="566178" y="225358"/>
                  </a:cubicBezTo>
                  <a:cubicBezTo>
                    <a:pt x="559193" y="224723"/>
                    <a:pt x="560463" y="214563"/>
                    <a:pt x="567448" y="215833"/>
                  </a:cubicBezTo>
                  <a:cubicBezTo>
                    <a:pt x="603008" y="210118"/>
                    <a:pt x="645553" y="199323"/>
                    <a:pt x="660158" y="161858"/>
                  </a:cubicBezTo>
                  <a:cubicBezTo>
                    <a:pt x="641108" y="109788"/>
                    <a:pt x="598563" y="68513"/>
                    <a:pt x="547128" y="48193"/>
                  </a:cubicBezTo>
                  <a:cubicBezTo>
                    <a:pt x="526173" y="46288"/>
                    <a:pt x="505218" y="46923"/>
                    <a:pt x="484263" y="48828"/>
                  </a:cubicBezTo>
                  <a:cubicBezTo>
                    <a:pt x="464578" y="49463"/>
                    <a:pt x="455688" y="65973"/>
                    <a:pt x="458863" y="83118"/>
                  </a:cubicBezTo>
                  <a:cubicBezTo>
                    <a:pt x="460133" y="93278"/>
                    <a:pt x="470928" y="101533"/>
                    <a:pt x="481723" y="103438"/>
                  </a:cubicBezTo>
                  <a:cubicBezTo>
                    <a:pt x="492518" y="105978"/>
                    <a:pt x="507123" y="99628"/>
                    <a:pt x="506488" y="86928"/>
                  </a:cubicBezTo>
                  <a:cubicBezTo>
                    <a:pt x="506488" y="76133"/>
                    <a:pt x="493153" y="71053"/>
                    <a:pt x="487438" y="81213"/>
                  </a:cubicBezTo>
                  <a:cubicBezTo>
                    <a:pt x="484898" y="86928"/>
                    <a:pt x="476643" y="81848"/>
                    <a:pt x="479183" y="76133"/>
                  </a:cubicBezTo>
                  <a:cubicBezTo>
                    <a:pt x="484263" y="65338"/>
                    <a:pt x="499503" y="62798"/>
                    <a:pt x="508393" y="69783"/>
                  </a:cubicBezTo>
                  <a:cubicBezTo>
                    <a:pt x="518553" y="78038"/>
                    <a:pt x="518553" y="93913"/>
                    <a:pt x="510298" y="102803"/>
                  </a:cubicBezTo>
                  <a:cubicBezTo>
                    <a:pt x="502043" y="112963"/>
                    <a:pt x="486803" y="115503"/>
                    <a:pt x="474738" y="111058"/>
                  </a:cubicBezTo>
                  <a:cubicBezTo>
                    <a:pt x="462673" y="106613"/>
                    <a:pt x="453148" y="95818"/>
                    <a:pt x="448703" y="83118"/>
                  </a:cubicBezTo>
                  <a:cubicBezTo>
                    <a:pt x="439178" y="54543"/>
                    <a:pt x="460133" y="25968"/>
                    <a:pt x="484263" y="13903"/>
                  </a:cubicBezTo>
                  <a:cubicBezTo>
                    <a:pt x="550938" y="-16577"/>
                    <a:pt x="626503" y="9458"/>
                    <a:pt x="691908" y="31048"/>
                  </a:cubicBezTo>
                  <a:cubicBezTo>
                    <a:pt x="693813" y="29778"/>
                    <a:pt x="758583" y="95183"/>
                    <a:pt x="792873" y="122488"/>
                  </a:cubicBezTo>
                  <a:cubicBezTo>
                    <a:pt x="833513" y="111058"/>
                    <a:pt x="874788" y="100263"/>
                    <a:pt x="915428" y="88833"/>
                  </a:cubicBezTo>
                  <a:cubicBezTo>
                    <a:pt x="921143" y="87563"/>
                    <a:pt x="923048" y="95183"/>
                    <a:pt x="919873" y="98358"/>
                  </a:cubicBezTo>
                  <a:cubicBezTo>
                    <a:pt x="889393" y="124393"/>
                    <a:pt x="856373" y="146618"/>
                    <a:pt x="821448" y="165033"/>
                  </a:cubicBezTo>
                  <a:cubicBezTo>
                    <a:pt x="828433" y="182178"/>
                    <a:pt x="821448" y="186623"/>
                    <a:pt x="843673" y="191068"/>
                  </a:cubicBezTo>
                  <a:cubicBezTo>
                    <a:pt x="860818" y="197418"/>
                    <a:pt x="873518" y="210753"/>
                    <a:pt x="885583" y="223453"/>
                  </a:cubicBezTo>
                  <a:cubicBezTo>
                    <a:pt x="888758" y="226628"/>
                    <a:pt x="885583" y="233613"/>
                    <a:pt x="881138" y="231708"/>
                  </a:cubicBezTo>
                  <a:cubicBezTo>
                    <a:pt x="870343" y="227263"/>
                    <a:pt x="857643" y="228533"/>
                    <a:pt x="848753" y="235518"/>
                  </a:cubicBezTo>
                  <a:cubicBezTo>
                    <a:pt x="849388" y="236153"/>
                    <a:pt x="849388" y="264728"/>
                    <a:pt x="858278" y="274888"/>
                  </a:cubicBezTo>
                  <a:cubicBezTo>
                    <a:pt x="867168" y="285048"/>
                    <a:pt x="867168" y="299653"/>
                    <a:pt x="852563" y="304098"/>
                  </a:cubicBezTo>
                  <a:cubicBezTo>
                    <a:pt x="837323" y="307273"/>
                    <a:pt x="821448" y="301558"/>
                    <a:pt x="806208" y="301558"/>
                  </a:cubicBezTo>
                  <a:cubicBezTo>
                    <a:pt x="772553" y="301558"/>
                    <a:pt x="750328" y="331403"/>
                    <a:pt x="752233" y="344738"/>
                  </a:cubicBezTo>
                  <a:cubicBezTo>
                    <a:pt x="787793" y="384108"/>
                    <a:pt x="821448" y="425383"/>
                    <a:pt x="852563" y="467928"/>
                  </a:cubicBezTo>
                  <a:cubicBezTo>
                    <a:pt x="909078" y="472373"/>
                    <a:pt x="964958" y="486978"/>
                    <a:pt x="1016393" y="510473"/>
                  </a:cubicBezTo>
                  <a:cubicBezTo>
                    <a:pt x="1020203" y="512378"/>
                    <a:pt x="1002423" y="524443"/>
                    <a:pt x="996073" y="526983"/>
                  </a:cubicBezTo>
                  <a:cubicBezTo>
                    <a:pt x="1001153" y="535238"/>
                    <a:pt x="1017028" y="527618"/>
                    <a:pt x="1024013" y="529523"/>
                  </a:cubicBezTo>
                  <a:cubicBezTo>
                    <a:pt x="1122438" y="486978"/>
                    <a:pt x="1220863" y="445068"/>
                    <a:pt x="1319288" y="402523"/>
                  </a:cubicBezTo>
                  <a:cubicBezTo>
                    <a:pt x="1334528" y="396173"/>
                    <a:pt x="1347863" y="418398"/>
                    <a:pt x="1332623" y="424748"/>
                  </a:cubicBezTo>
                  <a:cubicBezTo>
                    <a:pt x="1235468" y="466658"/>
                    <a:pt x="1138313" y="508568"/>
                    <a:pt x="1041158" y="549843"/>
                  </a:cubicBezTo>
                  <a:cubicBezTo>
                    <a:pt x="1041793" y="578418"/>
                    <a:pt x="1018298" y="608898"/>
                    <a:pt x="987818" y="605088"/>
                  </a:cubicBezTo>
                  <a:cubicBezTo>
                    <a:pt x="980198" y="603818"/>
                    <a:pt x="973213" y="599373"/>
                    <a:pt x="973213" y="591118"/>
                  </a:cubicBezTo>
                  <a:cubicBezTo>
                    <a:pt x="973213" y="586673"/>
                    <a:pt x="975118" y="582228"/>
                    <a:pt x="975753" y="577783"/>
                  </a:cubicBezTo>
                  <a:cubicBezTo>
                    <a:pt x="954798" y="586673"/>
                    <a:pt x="933843" y="595563"/>
                    <a:pt x="912888" y="605088"/>
                  </a:cubicBezTo>
                  <a:cubicBezTo>
                    <a:pt x="919873" y="612708"/>
                    <a:pt x="928128" y="636203"/>
                    <a:pt x="927493" y="638743"/>
                  </a:cubicBezTo>
                  <a:cubicBezTo>
                    <a:pt x="905268" y="732088"/>
                    <a:pt x="863993" y="820988"/>
                    <a:pt x="805573" y="897188"/>
                  </a:cubicBezTo>
                  <a:cubicBezTo>
                    <a:pt x="805573" y="900363"/>
                    <a:pt x="803668" y="903538"/>
                    <a:pt x="799858" y="902268"/>
                  </a:cubicBezTo>
                  <a:cubicBezTo>
                    <a:pt x="785253" y="897823"/>
                    <a:pt x="770013" y="894648"/>
                    <a:pt x="754773" y="892108"/>
                  </a:cubicBezTo>
                  <a:cubicBezTo>
                    <a:pt x="754773" y="892743"/>
                    <a:pt x="732548" y="924493"/>
                    <a:pt x="731913" y="926398"/>
                  </a:cubicBezTo>
                  <a:cubicBezTo>
                    <a:pt x="720483" y="969578"/>
                    <a:pt x="749058" y="1015298"/>
                    <a:pt x="792873" y="1024188"/>
                  </a:cubicBezTo>
                  <a:cubicBezTo>
                    <a:pt x="798588" y="1025458"/>
                    <a:pt x="796683" y="1033078"/>
                    <a:pt x="791603" y="1033713"/>
                  </a:cubicBezTo>
                  <a:cubicBezTo>
                    <a:pt x="742073" y="1041333"/>
                    <a:pt x="687463" y="1014028"/>
                    <a:pt x="678573" y="961958"/>
                  </a:cubicBezTo>
                  <a:cubicBezTo>
                    <a:pt x="670318" y="969578"/>
                    <a:pt x="656348" y="964498"/>
                    <a:pt x="652538" y="954338"/>
                  </a:cubicBezTo>
                  <a:cubicBezTo>
                    <a:pt x="651268" y="949893"/>
                    <a:pt x="691273" y="908618"/>
                    <a:pt x="706513" y="888298"/>
                  </a:cubicBezTo>
                  <a:cubicBezTo>
                    <a:pt x="694448" y="888298"/>
                    <a:pt x="683018" y="888298"/>
                    <a:pt x="671588" y="889568"/>
                  </a:cubicBezTo>
                  <a:cubicBezTo>
                    <a:pt x="657618" y="907983"/>
                    <a:pt x="642378" y="925763"/>
                    <a:pt x="628408" y="943543"/>
                  </a:cubicBezTo>
                  <a:cubicBezTo>
                    <a:pt x="627773" y="980373"/>
                    <a:pt x="628408" y="1028633"/>
                    <a:pt x="666508" y="1047048"/>
                  </a:cubicBezTo>
                  <a:cubicBezTo>
                    <a:pt x="671588" y="1049588"/>
                    <a:pt x="667778" y="1056573"/>
                    <a:pt x="662698" y="1055938"/>
                  </a:cubicBezTo>
                  <a:cubicBezTo>
                    <a:pt x="619518" y="1047683"/>
                    <a:pt x="585228" y="1009583"/>
                    <a:pt x="579513" y="966403"/>
                  </a:cubicBezTo>
                  <a:cubicBezTo>
                    <a:pt x="576338" y="968943"/>
                    <a:pt x="571893" y="975293"/>
                    <a:pt x="567448" y="971483"/>
                  </a:cubicBezTo>
                  <a:cubicBezTo>
                    <a:pt x="540778" y="948623"/>
                    <a:pt x="549033" y="927033"/>
                    <a:pt x="580783" y="916873"/>
                  </a:cubicBezTo>
                  <a:cubicBezTo>
                    <a:pt x="599198" y="910523"/>
                    <a:pt x="614438" y="892743"/>
                    <a:pt x="634123" y="894648"/>
                  </a:cubicBezTo>
                  <a:cubicBezTo>
                    <a:pt x="557923" y="888298"/>
                    <a:pt x="471563" y="939733"/>
                    <a:pt x="384568" y="918778"/>
                  </a:cubicBezTo>
                  <a:cubicBezTo>
                    <a:pt x="383298" y="918778"/>
                    <a:pt x="456958" y="902268"/>
                    <a:pt x="476643" y="890838"/>
                  </a:cubicBezTo>
                  <a:cubicBezTo>
                    <a:pt x="531253" y="870518"/>
                    <a:pt x="561733" y="862263"/>
                    <a:pt x="609358" y="833053"/>
                  </a:cubicBezTo>
                  <a:cubicBezTo>
                    <a:pt x="618248" y="827338"/>
                    <a:pt x="629678" y="820988"/>
                    <a:pt x="632853" y="809558"/>
                  </a:cubicBezTo>
                  <a:cubicBezTo>
                    <a:pt x="634123" y="804478"/>
                    <a:pt x="634123" y="798763"/>
                    <a:pt x="630313" y="794953"/>
                  </a:cubicBezTo>
                  <a:cubicBezTo>
                    <a:pt x="621423" y="786698"/>
                    <a:pt x="606818" y="786063"/>
                    <a:pt x="597293" y="790508"/>
                  </a:cubicBezTo>
                  <a:cubicBezTo>
                    <a:pt x="552843" y="811463"/>
                    <a:pt x="503313" y="812733"/>
                    <a:pt x="481088" y="790508"/>
                  </a:cubicBezTo>
                  <a:cubicBezTo>
                    <a:pt x="446163" y="805113"/>
                    <a:pt x="411873" y="820353"/>
                    <a:pt x="376948" y="834958"/>
                  </a:cubicBezTo>
                  <a:cubicBezTo>
                    <a:pt x="378853" y="841943"/>
                    <a:pt x="382663" y="859723"/>
                    <a:pt x="381393" y="860993"/>
                  </a:cubicBezTo>
                  <a:cubicBezTo>
                    <a:pt x="364248" y="874328"/>
                    <a:pt x="343293" y="881948"/>
                    <a:pt x="321703" y="881948"/>
                  </a:cubicBezTo>
                  <a:cubicBezTo>
                    <a:pt x="248678" y="947988"/>
                    <a:pt x="159778" y="996883"/>
                    <a:pt x="65798" y="1026728"/>
                  </a:cubicBezTo>
                  <a:cubicBezTo>
                    <a:pt x="60083" y="1028633"/>
                    <a:pt x="57543" y="1019108"/>
                    <a:pt x="63258" y="1017203"/>
                  </a:cubicBezTo>
                  <a:cubicBezTo>
                    <a:pt x="70878" y="1014663"/>
                    <a:pt x="78498" y="1012123"/>
                    <a:pt x="86753" y="1009583"/>
                  </a:cubicBezTo>
                  <a:cubicBezTo>
                    <a:pt x="84213" y="1007678"/>
                    <a:pt x="83578" y="1001963"/>
                    <a:pt x="88023" y="1001328"/>
                  </a:cubicBezTo>
                  <a:cubicBezTo>
                    <a:pt x="100088" y="998788"/>
                    <a:pt x="111518" y="994343"/>
                    <a:pt x="121678" y="987993"/>
                  </a:cubicBezTo>
                  <a:cubicBezTo>
                    <a:pt x="122313" y="986088"/>
                    <a:pt x="57543" y="997518"/>
                    <a:pt x="63258" y="995613"/>
                  </a:cubicBezTo>
                  <a:cubicBezTo>
                    <a:pt x="82943" y="989263"/>
                    <a:pt x="102628" y="981643"/>
                    <a:pt x="121043" y="972753"/>
                  </a:cubicBezTo>
                  <a:cubicBezTo>
                    <a:pt x="119773" y="971483"/>
                    <a:pt x="54368" y="987993"/>
                    <a:pt x="60718" y="985453"/>
                  </a:cubicBezTo>
                  <a:cubicBezTo>
                    <a:pt x="75323" y="979738"/>
                    <a:pt x="103263" y="965768"/>
                    <a:pt x="102628" y="965768"/>
                  </a:cubicBezTo>
                  <a:cubicBezTo>
                    <a:pt x="90563" y="970213"/>
                    <a:pt x="61353" y="979103"/>
                    <a:pt x="60718" y="976563"/>
                  </a:cubicBezTo>
                  <a:cubicBezTo>
                    <a:pt x="60083" y="974023"/>
                    <a:pt x="61353" y="971483"/>
                    <a:pt x="63893" y="970848"/>
                  </a:cubicBezTo>
                  <a:cubicBezTo>
                    <a:pt x="74688" y="966403"/>
                    <a:pt x="95008" y="956878"/>
                    <a:pt x="95008" y="956878"/>
                  </a:cubicBezTo>
                  <a:cubicBezTo>
                    <a:pt x="79133" y="960688"/>
                    <a:pt x="37858" y="960053"/>
                    <a:pt x="44208" y="958783"/>
                  </a:cubicBezTo>
                  <a:cubicBezTo>
                    <a:pt x="44208" y="958783"/>
                    <a:pt x="89928" y="944178"/>
                    <a:pt x="89293" y="942273"/>
                  </a:cubicBezTo>
                  <a:cubicBezTo>
                    <a:pt x="76593" y="942273"/>
                    <a:pt x="44843" y="940368"/>
                    <a:pt x="51193" y="939098"/>
                  </a:cubicBezTo>
                  <a:cubicBezTo>
                    <a:pt x="63258" y="935923"/>
                    <a:pt x="78498" y="928938"/>
                    <a:pt x="78498" y="928938"/>
                  </a:cubicBezTo>
                  <a:cubicBezTo>
                    <a:pt x="62623" y="930843"/>
                    <a:pt x="26428" y="932748"/>
                    <a:pt x="26428" y="930208"/>
                  </a:cubicBezTo>
                  <a:cubicBezTo>
                    <a:pt x="26428" y="927033"/>
                    <a:pt x="28968" y="925763"/>
                    <a:pt x="31508" y="925128"/>
                  </a:cubicBezTo>
                  <a:cubicBezTo>
                    <a:pt x="46748" y="923223"/>
                    <a:pt x="75958" y="918143"/>
                    <a:pt x="75958" y="917508"/>
                  </a:cubicBezTo>
                  <a:cubicBezTo>
                    <a:pt x="67068" y="918778"/>
                    <a:pt x="43573" y="918143"/>
                    <a:pt x="43573" y="916238"/>
                  </a:cubicBezTo>
                  <a:cubicBezTo>
                    <a:pt x="43573" y="913063"/>
                    <a:pt x="46113" y="911793"/>
                    <a:pt x="48653" y="911158"/>
                  </a:cubicBezTo>
                  <a:cubicBezTo>
                    <a:pt x="58813" y="909888"/>
                    <a:pt x="68973" y="908618"/>
                    <a:pt x="79133" y="907348"/>
                  </a:cubicBezTo>
                  <a:cubicBezTo>
                    <a:pt x="60083" y="907983"/>
                    <a:pt x="18173" y="902903"/>
                    <a:pt x="18173" y="899728"/>
                  </a:cubicBezTo>
                  <a:cubicBezTo>
                    <a:pt x="18173" y="897188"/>
                    <a:pt x="20713" y="894648"/>
                    <a:pt x="23253" y="894648"/>
                  </a:cubicBezTo>
                  <a:cubicBezTo>
                    <a:pt x="28968" y="895283"/>
                    <a:pt x="34683" y="895918"/>
                    <a:pt x="41033" y="896553"/>
                  </a:cubicBezTo>
                  <a:cubicBezTo>
                    <a:pt x="41668" y="894013"/>
                    <a:pt x="43573" y="892108"/>
                    <a:pt x="46113" y="892108"/>
                  </a:cubicBezTo>
                  <a:cubicBezTo>
                    <a:pt x="44208" y="888933"/>
                    <a:pt x="44843" y="883853"/>
                    <a:pt x="49923" y="884488"/>
                  </a:cubicBezTo>
                  <a:cubicBezTo>
                    <a:pt x="52463" y="884488"/>
                    <a:pt x="55638" y="883218"/>
                    <a:pt x="55003" y="882583"/>
                  </a:cubicBezTo>
                  <a:cubicBezTo>
                    <a:pt x="55003" y="882583"/>
                    <a:pt x="2298" y="888298"/>
                    <a:pt x="1663" y="885758"/>
                  </a:cubicBezTo>
                  <a:cubicBezTo>
                    <a:pt x="-1512" y="885123"/>
                    <a:pt x="393" y="881948"/>
                    <a:pt x="2933" y="881313"/>
                  </a:cubicBezTo>
                  <a:close/>
                  <a:moveTo>
                    <a:pt x="618883" y="603818"/>
                  </a:moveTo>
                  <a:cubicBezTo>
                    <a:pt x="626503" y="621598"/>
                    <a:pt x="648093" y="627313"/>
                    <a:pt x="665873" y="627948"/>
                  </a:cubicBezTo>
                  <a:cubicBezTo>
                    <a:pt x="716038" y="629853"/>
                    <a:pt x="763028" y="610168"/>
                    <a:pt x="811288" y="599373"/>
                  </a:cubicBezTo>
                  <a:cubicBezTo>
                    <a:pt x="833513" y="594293"/>
                    <a:pt x="857643" y="588578"/>
                    <a:pt x="879868" y="591753"/>
                  </a:cubicBezTo>
                  <a:cubicBezTo>
                    <a:pt x="901458" y="582228"/>
                    <a:pt x="923048" y="573338"/>
                    <a:pt x="944638" y="563813"/>
                  </a:cubicBezTo>
                  <a:cubicBezTo>
                    <a:pt x="940193" y="560003"/>
                    <a:pt x="937018" y="554288"/>
                    <a:pt x="935113" y="548573"/>
                  </a:cubicBezTo>
                  <a:cubicBezTo>
                    <a:pt x="908443" y="557463"/>
                    <a:pt x="848118" y="570798"/>
                    <a:pt x="848118" y="567623"/>
                  </a:cubicBezTo>
                  <a:cubicBezTo>
                    <a:pt x="801128" y="540318"/>
                    <a:pt x="757948" y="508568"/>
                    <a:pt x="717308" y="472373"/>
                  </a:cubicBezTo>
                  <a:cubicBezTo>
                    <a:pt x="719213" y="493328"/>
                    <a:pt x="716673" y="515553"/>
                    <a:pt x="696353" y="526348"/>
                  </a:cubicBezTo>
                  <a:cubicBezTo>
                    <a:pt x="684288" y="532698"/>
                    <a:pt x="670953" y="535238"/>
                    <a:pt x="658253" y="540953"/>
                  </a:cubicBezTo>
                  <a:cubicBezTo>
                    <a:pt x="635393" y="551748"/>
                    <a:pt x="613803" y="576513"/>
                    <a:pt x="618883" y="60381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2"/>
            <p:cNvGrpSpPr/>
            <p:nvPr/>
          </p:nvGrpSpPr>
          <p:grpSpPr>
            <a:xfrm>
              <a:off x="106727" y="2625602"/>
              <a:ext cx="717171" cy="1180424"/>
              <a:chOff x="1665604" y="3103981"/>
              <a:chExt cx="1059180" cy="1743353"/>
            </a:xfrm>
          </p:grpSpPr>
          <p:sp>
            <p:nvSpPr>
              <p:cNvPr id="228" name="Google Shape;228;p2"/>
              <p:cNvSpPr/>
              <p:nvPr/>
            </p:nvSpPr>
            <p:spPr>
              <a:xfrm>
                <a:off x="1665604" y="3103981"/>
                <a:ext cx="1059180" cy="1743353"/>
              </a:xfrm>
              <a:custGeom>
                <a:rect b="b" l="l" r="r" t="t"/>
                <a:pathLst>
                  <a:path extrusionOk="0" h="1743353" w="1059180">
                    <a:moveTo>
                      <a:pt x="473710" y="6883"/>
                    </a:moveTo>
                    <a:cubicBezTo>
                      <a:pt x="241935" y="76733"/>
                      <a:pt x="386080" y="401218"/>
                      <a:pt x="374650" y="591718"/>
                    </a:cubicBezTo>
                    <a:cubicBezTo>
                      <a:pt x="290195" y="933984"/>
                      <a:pt x="9525" y="1117498"/>
                      <a:pt x="340995" y="939698"/>
                    </a:cubicBezTo>
                    <a:cubicBezTo>
                      <a:pt x="308610" y="1193698"/>
                      <a:pt x="123825" y="1421663"/>
                      <a:pt x="0" y="1605178"/>
                    </a:cubicBezTo>
                    <a:cubicBezTo>
                      <a:pt x="126365" y="1613434"/>
                      <a:pt x="246380" y="1488338"/>
                      <a:pt x="341630" y="1408963"/>
                    </a:cubicBezTo>
                    <a:cubicBezTo>
                      <a:pt x="354330" y="1579778"/>
                      <a:pt x="134620" y="1840128"/>
                      <a:pt x="431165" y="1561363"/>
                    </a:cubicBezTo>
                    <a:cubicBezTo>
                      <a:pt x="358775" y="1904263"/>
                      <a:pt x="680720" y="1688998"/>
                      <a:pt x="743585" y="1513738"/>
                    </a:cubicBezTo>
                    <a:cubicBezTo>
                      <a:pt x="671195" y="1863623"/>
                      <a:pt x="871220" y="1502943"/>
                      <a:pt x="919480" y="1386738"/>
                    </a:cubicBezTo>
                    <a:cubicBezTo>
                      <a:pt x="965200" y="1269898"/>
                      <a:pt x="982345" y="1029234"/>
                      <a:pt x="945515" y="855878"/>
                    </a:cubicBezTo>
                    <a:cubicBezTo>
                      <a:pt x="976630" y="866038"/>
                      <a:pt x="1042035" y="985418"/>
                      <a:pt x="1059180" y="937793"/>
                    </a:cubicBezTo>
                    <a:cubicBezTo>
                      <a:pt x="1019175" y="704113"/>
                      <a:pt x="765175" y="-81382"/>
                      <a:pt x="473710" y="6883"/>
                    </a:cubicBezTo>
                    <a:close/>
                    <a:moveTo>
                      <a:pt x="603250" y="157378"/>
                    </a:moveTo>
                    <a:cubicBezTo>
                      <a:pt x="640080" y="142773"/>
                      <a:pt x="652145" y="186588"/>
                      <a:pt x="664210" y="211988"/>
                    </a:cubicBezTo>
                    <a:cubicBezTo>
                      <a:pt x="673100" y="230403"/>
                      <a:pt x="682625" y="276759"/>
                      <a:pt x="650240" y="276759"/>
                    </a:cubicBezTo>
                    <a:cubicBezTo>
                      <a:pt x="601345" y="275488"/>
                      <a:pt x="535940" y="184048"/>
                      <a:pt x="603250" y="157378"/>
                    </a:cubicBezTo>
                    <a:close/>
                    <a:moveTo>
                      <a:pt x="518160" y="249453"/>
                    </a:moveTo>
                    <a:cubicBezTo>
                      <a:pt x="511810" y="276123"/>
                      <a:pt x="488950" y="312953"/>
                      <a:pt x="466090" y="328828"/>
                    </a:cubicBezTo>
                    <a:cubicBezTo>
                      <a:pt x="434975" y="349784"/>
                      <a:pt x="437515" y="278028"/>
                      <a:pt x="437515" y="263423"/>
                    </a:cubicBezTo>
                    <a:cubicBezTo>
                      <a:pt x="441325" y="236118"/>
                      <a:pt x="450215" y="189763"/>
                      <a:pt x="489585" y="194843"/>
                    </a:cubicBezTo>
                    <a:cubicBezTo>
                      <a:pt x="513715" y="198018"/>
                      <a:pt x="523240" y="227863"/>
                      <a:pt x="518160" y="249453"/>
                    </a:cubicBezTo>
                    <a:close/>
                    <a:moveTo>
                      <a:pt x="659765" y="486309"/>
                    </a:moveTo>
                    <a:cubicBezTo>
                      <a:pt x="647700" y="500278"/>
                      <a:pt x="629920" y="477418"/>
                      <a:pt x="618490" y="471703"/>
                    </a:cubicBezTo>
                    <a:cubicBezTo>
                      <a:pt x="584200" y="454559"/>
                      <a:pt x="576580" y="482498"/>
                      <a:pt x="561975" y="504723"/>
                    </a:cubicBezTo>
                    <a:cubicBezTo>
                      <a:pt x="546100" y="519963"/>
                      <a:pt x="532765" y="504723"/>
                      <a:pt x="530225" y="487578"/>
                    </a:cubicBezTo>
                    <a:cubicBezTo>
                      <a:pt x="523240" y="439318"/>
                      <a:pt x="536575" y="327559"/>
                      <a:pt x="563245" y="311684"/>
                    </a:cubicBezTo>
                    <a:cubicBezTo>
                      <a:pt x="614680" y="288823"/>
                      <a:pt x="707390" y="431698"/>
                      <a:pt x="659765" y="4863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93333"/>
                    </a:srgbClr>
                  </a:gs>
                  <a:gs pos="50000">
                    <a:srgbClr val="FFFFFF">
                      <a:alpha val="40000"/>
                    </a:srgbClr>
                  </a:gs>
                  <a:gs pos="100000">
                    <a:srgbClr val="FFFFFF">
                      <a:alpha val="22745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9" name="Google Shape;229;p2"/>
              <p:cNvGrpSpPr/>
              <p:nvPr/>
            </p:nvGrpSpPr>
            <p:grpSpPr>
              <a:xfrm>
                <a:off x="1665604" y="3104036"/>
                <a:ext cx="690245" cy="1604964"/>
                <a:chOff x="1665604" y="3104036"/>
                <a:chExt cx="690245" cy="1604964"/>
              </a:xfrm>
            </p:grpSpPr>
            <p:sp>
              <p:nvSpPr>
                <p:cNvPr id="230" name="Google Shape;230;p2"/>
                <p:cNvSpPr/>
                <p:nvPr/>
              </p:nvSpPr>
              <p:spPr>
                <a:xfrm>
                  <a:off x="1848721" y="3104036"/>
                  <a:ext cx="507128" cy="1008895"/>
                </a:xfrm>
                <a:custGeom>
                  <a:rect b="b" l="l" r="r" t="t"/>
                  <a:pathLst>
                    <a:path extrusionOk="0" h="1008895" w="507128">
                      <a:moveTo>
                        <a:pt x="13733" y="1008223"/>
                      </a:moveTo>
                      <a:cubicBezTo>
                        <a:pt x="27068" y="964408"/>
                        <a:pt x="152163" y="813913"/>
                        <a:pt x="203598" y="604363"/>
                      </a:cubicBezTo>
                      <a:cubicBezTo>
                        <a:pt x="215028" y="413863"/>
                        <a:pt x="70883" y="89378"/>
                        <a:pt x="302658" y="19528"/>
                      </a:cubicBezTo>
                      <a:cubicBezTo>
                        <a:pt x="373778" y="-2062"/>
                        <a:pt x="442993" y="28418"/>
                        <a:pt x="507128" y="90648"/>
                      </a:cubicBezTo>
                      <a:cubicBezTo>
                        <a:pt x="439183" y="20163"/>
                        <a:pt x="366158" y="-16032"/>
                        <a:pt x="289958" y="6828"/>
                      </a:cubicBezTo>
                      <a:cubicBezTo>
                        <a:pt x="58183" y="76678"/>
                        <a:pt x="202328" y="401163"/>
                        <a:pt x="190898" y="591663"/>
                      </a:cubicBezTo>
                      <a:cubicBezTo>
                        <a:pt x="127398" y="852648"/>
                        <a:pt x="-50402" y="1020923"/>
                        <a:pt x="13733" y="1008223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231;p2"/>
                <p:cNvSpPr/>
                <p:nvPr/>
              </p:nvSpPr>
              <p:spPr>
                <a:xfrm>
                  <a:off x="1665604" y="4056379"/>
                  <a:ext cx="353695" cy="652621"/>
                </a:xfrm>
                <a:custGeom>
                  <a:rect b="b" l="l" r="r" t="t"/>
                  <a:pathLst>
                    <a:path extrusionOk="0" h="652621" w="353695">
                      <a:moveTo>
                        <a:pt x="353695" y="0"/>
                      </a:moveTo>
                      <a:cubicBezTo>
                        <a:pt x="347980" y="3175"/>
                        <a:pt x="342900" y="5715"/>
                        <a:pt x="337820" y="8255"/>
                      </a:cubicBezTo>
                      <a:cubicBezTo>
                        <a:pt x="297815" y="254000"/>
                        <a:pt x="120650" y="474345"/>
                        <a:pt x="0" y="652145"/>
                      </a:cubicBezTo>
                      <a:cubicBezTo>
                        <a:pt x="6985" y="652780"/>
                        <a:pt x="13970" y="652780"/>
                        <a:pt x="21590" y="652145"/>
                      </a:cubicBezTo>
                      <a:cubicBezTo>
                        <a:pt x="144780" y="471805"/>
                        <a:pt x="321310" y="248285"/>
                        <a:pt x="3536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2" name="Google Shape;232;p2"/>
            <p:cNvGrpSpPr/>
            <p:nvPr/>
          </p:nvGrpSpPr>
          <p:grpSpPr>
            <a:xfrm>
              <a:off x="7867714" y="468422"/>
              <a:ext cx="235736" cy="237442"/>
              <a:chOff x="3070860" y="2168525"/>
              <a:chExt cx="427989" cy="431164"/>
            </a:xfrm>
          </p:grpSpPr>
          <p:sp>
            <p:nvSpPr>
              <p:cNvPr id="233" name="Google Shape;233;p2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4" name="Google Shape;234;p2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235" name="Google Shape;235;p2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7" name="Google Shape;237;p2"/>
            <p:cNvGrpSpPr/>
            <p:nvPr/>
          </p:nvGrpSpPr>
          <p:grpSpPr>
            <a:xfrm flipH="1" rot="-654239">
              <a:off x="6436929" y="160361"/>
              <a:ext cx="235756" cy="237454"/>
              <a:chOff x="3070860" y="2168525"/>
              <a:chExt cx="427989" cy="431164"/>
            </a:xfrm>
          </p:grpSpPr>
          <p:sp>
            <p:nvSpPr>
              <p:cNvPr id="238" name="Google Shape;238;p2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9" name="Google Shape;239;p2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240" name="Google Shape;240;p2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42" name="Google Shape;242;p2"/>
            <p:cNvGrpSpPr/>
            <p:nvPr/>
          </p:nvGrpSpPr>
          <p:grpSpPr>
            <a:xfrm flipH="1">
              <a:off x="3936547" y="468423"/>
              <a:ext cx="235736" cy="237442"/>
              <a:chOff x="3070860" y="2168525"/>
              <a:chExt cx="427989" cy="431164"/>
            </a:xfrm>
          </p:grpSpPr>
          <p:sp>
            <p:nvSpPr>
              <p:cNvPr id="243" name="Google Shape;243;p2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4" name="Google Shape;244;p2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245" name="Google Shape;245;p2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47" name="Google Shape;247;p2"/>
          <p:cNvSpPr txBox="1"/>
          <p:nvPr>
            <p:ph type="ctrTitle"/>
          </p:nvPr>
        </p:nvSpPr>
        <p:spPr>
          <a:xfrm>
            <a:off x="1048125" y="2068025"/>
            <a:ext cx="7047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Purple">
  <p:cSld name="BLANK_1"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1"/>
          <p:cNvGrpSpPr/>
          <p:nvPr/>
        </p:nvGrpSpPr>
        <p:grpSpPr>
          <a:xfrm>
            <a:off x="7790788" y="0"/>
            <a:ext cx="1353687" cy="897785"/>
            <a:chOff x="10387718" y="0"/>
            <a:chExt cx="1804916" cy="1197047"/>
          </a:xfrm>
        </p:grpSpPr>
        <p:sp>
          <p:nvSpPr>
            <p:cNvPr id="1766" name="Google Shape;1766;p11"/>
            <p:cNvSpPr/>
            <p:nvPr/>
          </p:nvSpPr>
          <p:spPr>
            <a:xfrm>
              <a:off x="10388353" y="0"/>
              <a:ext cx="1804281" cy="1196474"/>
            </a:xfrm>
            <a:custGeom>
              <a:rect b="b" l="l" r="r" t="t"/>
              <a:pathLst>
                <a:path extrusionOk="0" h="1196474" w="1804281">
                  <a:moveTo>
                    <a:pt x="1803646" y="0"/>
                  </a:moveTo>
                  <a:lnTo>
                    <a:pt x="34536" y="0"/>
                  </a:lnTo>
                  <a:cubicBezTo>
                    <a:pt x="-47379" y="155575"/>
                    <a:pt x="23106" y="368935"/>
                    <a:pt x="175506" y="446405"/>
                  </a:cubicBezTo>
                  <a:cubicBezTo>
                    <a:pt x="79621" y="747395"/>
                    <a:pt x="451731" y="998220"/>
                    <a:pt x="694302" y="799465"/>
                  </a:cubicBezTo>
                  <a:cubicBezTo>
                    <a:pt x="738752" y="972185"/>
                    <a:pt x="977511" y="1043940"/>
                    <a:pt x="1110861" y="923290"/>
                  </a:cubicBezTo>
                  <a:cubicBezTo>
                    <a:pt x="1164202" y="1294130"/>
                    <a:pt x="1723002" y="1284605"/>
                    <a:pt x="1763006" y="911860"/>
                  </a:cubicBezTo>
                  <a:cubicBezTo>
                    <a:pt x="1775706" y="922020"/>
                    <a:pt x="1789677" y="931545"/>
                    <a:pt x="1804281" y="939800"/>
                  </a:cubicBezTo>
                  <a:lnTo>
                    <a:pt x="18042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3D176E"/>
                </a:gs>
              </a:gsLst>
              <a:lin ang="0" scaled="0"/>
            </a:gradFill>
            <a:ln>
              <a:noFill/>
            </a:ln>
            <a:effectLst>
              <a:outerShdw blurRad="200025" rotWithShape="0" algn="bl" dir="5400000" dist="19050">
                <a:schemeClr val="dk1">
                  <a:alpha val="9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10387718" y="635"/>
              <a:ext cx="1687440" cy="1196412"/>
            </a:xfrm>
            <a:custGeom>
              <a:rect b="b" l="l" r="r" t="t"/>
              <a:pathLst>
                <a:path extrusionOk="0" h="1196412" w="1687440">
                  <a:moveTo>
                    <a:pt x="1136896" y="897890"/>
                  </a:moveTo>
                  <a:cubicBezTo>
                    <a:pt x="1003546" y="1018540"/>
                    <a:pt x="764786" y="946150"/>
                    <a:pt x="720336" y="774065"/>
                  </a:cubicBezTo>
                  <a:cubicBezTo>
                    <a:pt x="477766" y="972820"/>
                    <a:pt x="105656" y="721995"/>
                    <a:pt x="201541" y="421005"/>
                  </a:cubicBezTo>
                  <a:cubicBezTo>
                    <a:pt x="57396" y="347345"/>
                    <a:pt x="-13724" y="152400"/>
                    <a:pt x="48506" y="0"/>
                  </a:cubicBezTo>
                  <a:lnTo>
                    <a:pt x="34536" y="0"/>
                  </a:lnTo>
                  <a:cubicBezTo>
                    <a:pt x="-47379" y="155575"/>
                    <a:pt x="23106" y="368935"/>
                    <a:pt x="175506" y="446405"/>
                  </a:cubicBezTo>
                  <a:cubicBezTo>
                    <a:pt x="79621" y="747395"/>
                    <a:pt x="451731" y="998220"/>
                    <a:pt x="694301" y="799465"/>
                  </a:cubicBezTo>
                  <a:cubicBezTo>
                    <a:pt x="738751" y="972185"/>
                    <a:pt x="977511" y="1043940"/>
                    <a:pt x="1110861" y="923290"/>
                  </a:cubicBezTo>
                  <a:cubicBezTo>
                    <a:pt x="1153406" y="1221105"/>
                    <a:pt x="1522976" y="1273810"/>
                    <a:pt x="1687441" y="1089025"/>
                  </a:cubicBezTo>
                  <a:cubicBezTo>
                    <a:pt x="1513451" y="1242695"/>
                    <a:pt x="1177536" y="1181100"/>
                    <a:pt x="1136896" y="897890"/>
                  </a:cubicBezTo>
                  <a:close/>
                </a:path>
              </a:pathLst>
            </a:custGeom>
            <a:solidFill>
              <a:srgbClr val="FFFFFF">
                <a:alpha val="229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8" name="Google Shape;1768;p11"/>
          <p:cNvGrpSpPr/>
          <p:nvPr/>
        </p:nvGrpSpPr>
        <p:grpSpPr>
          <a:xfrm flipH="1">
            <a:off x="8659870" y="490092"/>
            <a:ext cx="320992" cy="323373"/>
            <a:chOff x="3070860" y="2168525"/>
            <a:chExt cx="427989" cy="431164"/>
          </a:xfrm>
        </p:grpSpPr>
        <p:sp>
          <p:nvSpPr>
            <p:cNvPr id="1769" name="Google Shape;1769;p11"/>
            <p:cNvSpPr/>
            <p:nvPr/>
          </p:nvSpPr>
          <p:spPr>
            <a:xfrm>
              <a:off x="3070860" y="2168525"/>
              <a:ext cx="427989" cy="431164"/>
            </a:xfrm>
            <a:custGeom>
              <a:rect b="b" l="l" r="r" t="t"/>
              <a:pathLst>
                <a:path extrusionOk="0" h="431164" w="427989">
                  <a:moveTo>
                    <a:pt x="236220" y="319405"/>
                  </a:moveTo>
                  <a:lnTo>
                    <a:pt x="365760" y="401955"/>
                  </a:lnTo>
                  <a:lnTo>
                    <a:pt x="325120" y="255905"/>
                  </a:lnTo>
                  <a:lnTo>
                    <a:pt x="427990" y="182245"/>
                  </a:lnTo>
                  <a:lnTo>
                    <a:pt x="303530" y="178435"/>
                  </a:lnTo>
                  <a:lnTo>
                    <a:pt x="254000" y="0"/>
                  </a:lnTo>
                  <a:lnTo>
                    <a:pt x="183515" y="173990"/>
                  </a:lnTo>
                  <a:lnTo>
                    <a:pt x="0" y="168275"/>
                  </a:lnTo>
                  <a:lnTo>
                    <a:pt x="147955" y="262890"/>
                  </a:lnTo>
                  <a:lnTo>
                    <a:pt x="80010" y="431165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  <a:effectLst>
              <a:outerShdw blurRad="114300" rotWithShape="0" algn="bl" dir="5400000" dist="19050">
                <a:srgbClr val="00000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70" name="Google Shape;1770;p11"/>
            <p:cNvGrpSpPr/>
            <p:nvPr/>
          </p:nvGrpSpPr>
          <p:grpSpPr>
            <a:xfrm>
              <a:off x="3070860" y="2168525"/>
              <a:ext cx="427989" cy="194310"/>
              <a:chOff x="3070860" y="2168525"/>
              <a:chExt cx="427989" cy="194310"/>
            </a:xfrm>
          </p:grpSpPr>
          <p:sp>
            <p:nvSpPr>
              <p:cNvPr id="1771" name="Google Shape;1771;p11"/>
              <p:cNvSpPr/>
              <p:nvPr/>
            </p:nvSpPr>
            <p:spPr>
              <a:xfrm>
                <a:off x="3383915" y="2346960"/>
                <a:ext cx="114934" cy="15875"/>
              </a:xfrm>
              <a:custGeom>
                <a:rect b="b" l="l" r="r" t="t"/>
                <a:pathLst>
                  <a:path extrusionOk="0" h="15875" w="114934">
                    <a:moveTo>
                      <a:pt x="3175" y="12700"/>
                    </a:moveTo>
                    <a:lnTo>
                      <a:pt x="98425" y="15875"/>
                    </a:lnTo>
                    <a:lnTo>
                      <a:pt x="114935" y="3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2" name="Google Shape;1772;p11"/>
              <p:cNvSpPr/>
              <p:nvPr/>
            </p:nvSpPr>
            <p:spPr>
              <a:xfrm>
                <a:off x="3070860" y="2168525"/>
                <a:ext cx="260985" cy="186689"/>
              </a:xfrm>
              <a:custGeom>
                <a:rect b="b" l="l" r="r" t="t"/>
                <a:pathLst>
                  <a:path extrusionOk="0" h="186689" w="260985">
                    <a:moveTo>
                      <a:pt x="196215" y="186690"/>
                    </a:moveTo>
                    <a:lnTo>
                      <a:pt x="260985" y="260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9685" y="180975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3" name="Google Shape;1773;p11"/>
          <p:cNvGrpSpPr/>
          <p:nvPr/>
        </p:nvGrpSpPr>
        <p:grpSpPr>
          <a:xfrm>
            <a:off x="5104771" y="0"/>
            <a:ext cx="2353718" cy="829055"/>
            <a:chOff x="6806362" y="0"/>
            <a:chExt cx="3138290" cy="1105407"/>
          </a:xfrm>
        </p:grpSpPr>
        <p:sp>
          <p:nvSpPr>
            <p:cNvPr id="1774" name="Google Shape;1774;p11"/>
            <p:cNvSpPr/>
            <p:nvPr/>
          </p:nvSpPr>
          <p:spPr>
            <a:xfrm>
              <a:off x="6806362" y="0"/>
              <a:ext cx="3138290" cy="1105269"/>
            </a:xfrm>
            <a:custGeom>
              <a:rect b="b" l="l" r="r" t="t"/>
              <a:pathLst>
                <a:path extrusionOk="0" h="1105269" w="3138290">
                  <a:moveTo>
                    <a:pt x="7822" y="0"/>
                  </a:moveTo>
                  <a:cubicBezTo>
                    <a:pt x="-43613" y="221615"/>
                    <a:pt x="167207" y="431800"/>
                    <a:pt x="388187" y="380365"/>
                  </a:cubicBezTo>
                  <a:cubicBezTo>
                    <a:pt x="457402" y="637540"/>
                    <a:pt x="786968" y="775335"/>
                    <a:pt x="1021282" y="638175"/>
                  </a:cubicBezTo>
                  <a:cubicBezTo>
                    <a:pt x="1111452" y="1170305"/>
                    <a:pt x="1878532" y="1280160"/>
                    <a:pt x="2116657" y="798830"/>
                  </a:cubicBezTo>
                  <a:cubicBezTo>
                    <a:pt x="2376372" y="962025"/>
                    <a:pt x="2702762" y="669290"/>
                    <a:pt x="2568143" y="393065"/>
                  </a:cubicBezTo>
                  <a:cubicBezTo>
                    <a:pt x="2695778" y="392430"/>
                    <a:pt x="2807537" y="324485"/>
                    <a:pt x="2869768" y="222885"/>
                  </a:cubicBezTo>
                  <a:cubicBezTo>
                    <a:pt x="3009468" y="276860"/>
                    <a:pt x="3164407" y="147320"/>
                    <a:pt x="3134562" y="0"/>
                  </a:cubicBezTo>
                  <a:lnTo>
                    <a:pt x="7822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3D176E"/>
                </a:gs>
              </a:gsLst>
              <a:lin ang="0" scaled="0"/>
            </a:gradFill>
            <a:ln>
              <a:noFill/>
            </a:ln>
            <a:effectLst>
              <a:outerShdw blurRad="200025" rotWithShape="0" algn="bl" dir="5400000" dist="19050">
                <a:schemeClr val="dk1">
                  <a:alpha val="6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75" name="Google Shape;1775;p11"/>
            <p:cNvGrpSpPr/>
            <p:nvPr/>
          </p:nvGrpSpPr>
          <p:grpSpPr>
            <a:xfrm>
              <a:off x="6806362" y="0"/>
              <a:ext cx="3090747" cy="1105407"/>
              <a:chOff x="6806362" y="0"/>
              <a:chExt cx="3090747" cy="1105407"/>
            </a:xfrm>
          </p:grpSpPr>
          <p:sp>
            <p:nvSpPr>
              <p:cNvPr id="1776" name="Google Shape;1776;p11"/>
              <p:cNvSpPr/>
              <p:nvPr/>
            </p:nvSpPr>
            <p:spPr>
              <a:xfrm>
                <a:off x="8931909" y="734694"/>
                <a:ext cx="390525" cy="110778"/>
              </a:xfrm>
              <a:custGeom>
                <a:rect b="b" l="l" r="r" t="t"/>
                <a:pathLst>
                  <a:path extrusionOk="0" h="110778" w="390525">
                    <a:moveTo>
                      <a:pt x="16510" y="38735"/>
                    </a:moveTo>
                    <a:cubicBezTo>
                      <a:pt x="11430" y="49530"/>
                      <a:pt x="5715" y="59690"/>
                      <a:pt x="0" y="69215"/>
                    </a:cubicBezTo>
                    <a:cubicBezTo>
                      <a:pt x="139700" y="151130"/>
                      <a:pt x="297180" y="103505"/>
                      <a:pt x="390525" y="0"/>
                    </a:cubicBezTo>
                    <a:cubicBezTo>
                      <a:pt x="294005" y="88265"/>
                      <a:pt x="146685" y="120650"/>
                      <a:pt x="16510" y="387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6806362" y="0"/>
                <a:ext cx="2025217" cy="1105407"/>
              </a:xfrm>
              <a:custGeom>
                <a:rect b="b" l="l" r="r" t="t"/>
                <a:pathLst>
                  <a:path extrusionOk="0" h="1105407" w="2025217">
                    <a:moveTo>
                      <a:pt x="1047318" y="612775"/>
                    </a:moveTo>
                    <a:cubicBezTo>
                      <a:pt x="813002" y="749935"/>
                      <a:pt x="483437" y="611505"/>
                      <a:pt x="414222" y="354965"/>
                    </a:cubicBezTo>
                    <a:cubicBezTo>
                      <a:pt x="201497" y="404495"/>
                      <a:pt x="-1703" y="212090"/>
                      <a:pt x="28777" y="0"/>
                    </a:cubicBezTo>
                    <a:lnTo>
                      <a:pt x="7822" y="0"/>
                    </a:lnTo>
                    <a:cubicBezTo>
                      <a:pt x="-43613" y="221615"/>
                      <a:pt x="167207" y="431800"/>
                      <a:pt x="388187" y="380365"/>
                    </a:cubicBezTo>
                    <a:cubicBezTo>
                      <a:pt x="457402" y="637540"/>
                      <a:pt x="786968" y="775335"/>
                      <a:pt x="1021282" y="638175"/>
                    </a:cubicBezTo>
                    <a:cubicBezTo>
                      <a:pt x="1101927" y="1114425"/>
                      <a:pt x="1724862" y="1252855"/>
                      <a:pt x="2025218" y="930910"/>
                    </a:cubicBezTo>
                    <a:cubicBezTo>
                      <a:pt x="1717243" y="1219835"/>
                      <a:pt x="1125422" y="1076325"/>
                      <a:pt x="1047318" y="61277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1778;p11"/>
              <p:cNvSpPr/>
              <p:nvPr/>
            </p:nvSpPr>
            <p:spPr>
              <a:xfrm>
                <a:off x="9400540" y="276225"/>
                <a:ext cx="236219" cy="115570"/>
              </a:xfrm>
              <a:custGeom>
                <a:rect b="b" l="l" r="r" t="t"/>
                <a:pathLst>
                  <a:path extrusionOk="0" h="115570" w="236219">
                    <a:moveTo>
                      <a:pt x="0" y="92075"/>
                    </a:moveTo>
                    <a:cubicBezTo>
                      <a:pt x="3810" y="99695"/>
                      <a:pt x="6985" y="107950"/>
                      <a:pt x="10160" y="115570"/>
                    </a:cubicBezTo>
                    <a:cubicBezTo>
                      <a:pt x="99695" y="106045"/>
                      <a:pt x="179070" y="63500"/>
                      <a:pt x="236220" y="0"/>
                    </a:cubicBezTo>
                    <a:cubicBezTo>
                      <a:pt x="173355" y="56515"/>
                      <a:pt x="90805" y="91440"/>
                      <a:pt x="0" y="9207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1779;p11"/>
              <p:cNvSpPr/>
              <p:nvPr/>
            </p:nvSpPr>
            <p:spPr>
              <a:xfrm>
                <a:off x="9682480" y="161925"/>
                <a:ext cx="214629" cy="73491"/>
              </a:xfrm>
              <a:custGeom>
                <a:rect b="b" l="l" r="r" t="t"/>
                <a:pathLst>
                  <a:path extrusionOk="0" h="73491" w="214629">
                    <a:moveTo>
                      <a:pt x="19050" y="35560"/>
                    </a:moveTo>
                    <a:cubicBezTo>
                      <a:pt x="13335" y="45085"/>
                      <a:pt x="6985" y="54610"/>
                      <a:pt x="0" y="63500"/>
                    </a:cubicBezTo>
                    <a:cubicBezTo>
                      <a:pt x="80010" y="90805"/>
                      <a:pt x="163830" y="59690"/>
                      <a:pt x="214630" y="0"/>
                    </a:cubicBezTo>
                    <a:cubicBezTo>
                      <a:pt x="162560" y="43815"/>
                      <a:pt x="88900" y="62865"/>
                      <a:pt x="19050" y="3556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0" name="Google Shape;1780;p11"/>
          <p:cNvGrpSpPr/>
          <p:nvPr/>
        </p:nvGrpSpPr>
        <p:grpSpPr>
          <a:xfrm>
            <a:off x="5115682" y="44674"/>
            <a:ext cx="320992" cy="323373"/>
            <a:chOff x="3070860" y="2168525"/>
            <a:chExt cx="427989" cy="431164"/>
          </a:xfrm>
        </p:grpSpPr>
        <p:sp>
          <p:nvSpPr>
            <p:cNvPr id="1781" name="Google Shape;1781;p11"/>
            <p:cNvSpPr/>
            <p:nvPr/>
          </p:nvSpPr>
          <p:spPr>
            <a:xfrm>
              <a:off x="3070860" y="2168525"/>
              <a:ext cx="427989" cy="431164"/>
            </a:xfrm>
            <a:custGeom>
              <a:rect b="b" l="l" r="r" t="t"/>
              <a:pathLst>
                <a:path extrusionOk="0" h="431164" w="427989">
                  <a:moveTo>
                    <a:pt x="236220" y="319405"/>
                  </a:moveTo>
                  <a:lnTo>
                    <a:pt x="365760" y="401955"/>
                  </a:lnTo>
                  <a:lnTo>
                    <a:pt x="325120" y="255905"/>
                  </a:lnTo>
                  <a:lnTo>
                    <a:pt x="427990" y="182245"/>
                  </a:lnTo>
                  <a:lnTo>
                    <a:pt x="303530" y="178435"/>
                  </a:lnTo>
                  <a:lnTo>
                    <a:pt x="254000" y="0"/>
                  </a:lnTo>
                  <a:lnTo>
                    <a:pt x="183515" y="173990"/>
                  </a:lnTo>
                  <a:lnTo>
                    <a:pt x="0" y="168275"/>
                  </a:lnTo>
                  <a:lnTo>
                    <a:pt x="147955" y="262890"/>
                  </a:lnTo>
                  <a:lnTo>
                    <a:pt x="80010" y="431165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  <a:effectLst>
              <a:outerShdw blurRad="114300" rotWithShape="0" algn="bl" dir="5400000" dist="19050">
                <a:srgbClr val="00000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82" name="Google Shape;1782;p11"/>
            <p:cNvGrpSpPr/>
            <p:nvPr/>
          </p:nvGrpSpPr>
          <p:grpSpPr>
            <a:xfrm>
              <a:off x="3070860" y="2168525"/>
              <a:ext cx="427989" cy="194310"/>
              <a:chOff x="3070860" y="2168525"/>
              <a:chExt cx="427989" cy="194310"/>
            </a:xfrm>
          </p:grpSpPr>
          <p:sp>
            <p:nvSpPr>
              <p:cNvPr id="1783" name="Google Shape;1783;p11"/>
              <p:cNvSpPr/>
              <p:nvPr/>
            </p:nvSpPr>
            <p:spPr>
              <a:xfrm>
                <a:off x="3383915" y="2346960"/>
                <a:ext cx="114934" cy="15875"/>
              </a:xfrm>
              <a:custGeom>
                <a:rect b="b" l="l" r="r" t="t"/>
                <a:pathLst>
                  <a:path extrusionOk="0" h="15875" w="114934">
                    <a:moveTo>
                      <a:pt x="3175" y="12700"/>
                    </a:moveTo>
                    <a:lnTo>
                      <a:pt x="98425" y="15875"/>
                    </a:lnTo>
                    <a:lnTo>
                      <a:pt x="114935" y="3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11"/>
              <p:cNvSpPr/>
              <p:nvPr/>
            </p:nvSpPr>
            <p:spPr>
              <a:xfrm>
                <a:off x="3070860" y="2168525"/>
                <a:ext cx="260985" cy="186689"/>
              </a:xfrm>
              <a:custGeom>
                <a:rect b="b" l="l" r="r" t="t"/>
                <a:pathLst>
                  <a:path extrusionOk="0" h="186689" w="260985">
                    <a:moveTo>
                      <a:pt x="196215" y="186690"/>
                    </a:moveTo>
                    <a:lnTo>
                      <a:pt x="260985" y="260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9685" y="180975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5" name="Google Shape;1785;p11"/>
          <p:cNvGrpSpPr/>
          <p:nvPr/>
        </p:nvGrpSpPr>
        <p:grpSpPr>
          <a:xfrm>
            <a:off x="1461377" y="0"/>
            <a:ext cx="2590736" cy="706912"/>
            <a:chOff x="1948503" y="0"/>
            <a:chExt cx="3454315" cy="942549"/>
          </a:xfrm>
        </p:grpSpPr>
        <p:sp>
          <p:nvSpPr>
            <p:cNvPr id="1786" name="Google Shape;1786;p11"/>
            <p:cNvSpPr/>
            <p:nvPr/>
          </p:nvSpPr>
          <p:spPr>
            <a:xfrm>
              <a:off x="1948503" y="0"/>
              <a:ext cx="3454315" cy="942549"/>
            </a:xfrm>
            <a:custGeom>
              <a:rect b="b" l="l" r="r" t="t"/>
              <a:pathLst>
                <a:path extrusionOk="0" h="942549" w="3454315">
                  <a:moveTo>
                    <a:pt x="98102" y="0"/>
                  </a:moveTo>
                  <a:cubicBezTo>
                    <a:pt x="-166693" y="242570"/>
                    <a:pt x="155887" y="661670"/>
                    <a:pt x="458147" y="465455"/>
                  </a:cubicBezTo>
                  <a:cubicBezTo>
                    <a:pt x="462592" y="741680"/>
                    <a:pt x="818827" y="895985"/>
                    <a:pt x="1023932" y="714375"/>
                  </a:cubicBezTo>
                  <a:cubicBezTo>
                    <a:pt x="1170617" y="1029970"/>
                    <a:pt x="1664012" y="1013460"/>
                    <a:pt x="1789107" y="688975"/>
                  </a:cubicBezTo>
                  <a:cubicBezTo>
                    <a:pt x="1908487" y="799465"/>
                    <a:pt x="2113592" y="826770"/>
                    <a:pt x="2259007" y="747395"/>
                  </a:cubicBezTo>
                  <a:cubicBezTo>
                    <a:pt x="2417122" y="1052830"/>
                    <a:pt x="2906072" y="984885"/>
                    <a:pt x="2974017" y="647065"/>
                  </a:cubicBezTo>
                  <a:cubicBezTo>
                    <a:pt x="3329617" y="725170"/>
                    <a:pt x="3598222" y="277495"/>
                    <a:pt x="3369622" y="0"/>
                  </a:cubicBezTo>
                  <a:lnTo>
                    <a:pt x="98102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3D176E"/>
                </a:gs>
              </a:gsLst>
              <a:lin ang="0" scaled="0"/>
            </a:gradFill>
            <a:ln>
              <a:noFill/>
            </a:ln>
            <a:effectLst>
              <a:outerShdw blurRad="200025" rotWithShape="0" algn="bl" dir="5400000" dist="19050">
                <a:schemeClr val="dk1">
                  <a:alpha val="6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87" name="Google Shape;1787;p11"/>
            <p:cNvGrpSpPr/>
            <p:nvPr/>
          </p:nvGrpSpPr>
          <p:grpSpPr>
            <a:xfrm>
              <a:off x="1948503" y="0"/>
              <a:ext cx="3339776" cy="942542"/>
              <a:chOff x="1948503" y="0"/>
              <a:chExt cx="3339776" cy="942542"/>
            </a:xfrm>
          </p:grpSpPr>
          <p:sp>
            <p:nvSpPr>
              <p:cNvPr id="1788" name="Google Shape;1788;p11"/>
              <p:cNvSpPr/>
              <p:nvPr/>
            </p:nvSpPr>
            <p:spPr>
              <a:xfrm>
                <a:off x="3748404" y="663575"/>
                <a:ext cx="1090929" cy="278967"/>
              </a:xfrm>
              <a:custGeom>
                <a:rect b="b" l="l" r="r" t="t"/>
                <a:pathLst>
                  <a:path extrusionOk="0" h="278967" w="1090929">
                    <a:moveTo>
                      <a:pt x="485140" y="58420"/>
                    </a:moveTo>
                    <a:cubicBezTo>
                      <a:pt x="339725" y="137795"/>
                      <a:pt x="134620" y="110490"/>
                      <a:pt x="15240" y="0"/>
                    </a:cubicBezTo>
                    <a:cubicBezTo>
                      <a:pt x="10795" y="12065"/>
                      <a:pt x="5715" y="23495"/>
                      <a:pt x="0" y="34290"/>
                    </a:cubicBezTo>
                    <a:cubicBezTo>
                      <a:pt x="120650" y="137160"/>
                      <a:pt x="318135" y="160655"/>
                      <a:pt x="459740" y="83820"/>
                    </a:cubicBezTo>
                    <a:cubicBezTo>
                      <a:pt x="586740" y="328930"/>
                      <a:pt x="925830" y="333375"/>
                      <a:pt x="1090930" y="151765"/>
                    </a:cubicBezTo>
                    <a:cubicBezTo>
                      <a:pt x="918845" y="307340"/>
                      <a:pt x="605790" y="291465"/>
                      <a:pt x="485140" y="5842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11"/>
              <p:cNvSpPr/>
              <p:nvPr/>
            </p:nvSpPr>
            <p:spPr>
              <a:xfrm>
                <a:off x="1948503" y="0"/>
                <a:ext cx="1716081" cy="941981"/>
              </a:xfrm>
              <a:custGeom>
                <a:rect b="b" l="l" r="r" t="t"/>
                <a:pathLst>
                  <a:path extrusionOk="0" h="941981" w="1716081">
                    <a:moveTo>
                      <a:pt x="1049967" y="688975"/>
                    </a:moveTo>
                    <a:cubicBezTo>
                      <a:pt x="844862" y="870585"/>
                      <a:pt x="488627" y="716280"/>
                      <a:pt x="484182" y="440055"/>
                    </a:cubicBezTo>
                    <a:cubicBezTo>
                      <a:pt x="191447" y="629920"/>
                      <a:pt x="-119703" y="245110"/>
                      <a:pt x="98737" y="0"/>
                    </a:cubicBezTo>
                    <a:lnTo>
                      <a:pt x="98102" y="0"/>
                    </a:lnTo>
                    <a:cubicBezTo>
                      <a:pt x="-166693" y="242570"/>
                      <a:pt x="155887" y="661670"/>
                      <a:pt x="458147" y="465455"/>
                    </a:cubicBezTo>
                    <a:cubicBezTo>
                      <a:pt x="462592" y="741680"/>
                      <a:pt x="818827" y="895985"/>
                      <a:pt x="1023932" y="714375"/>
                    </a:cubicBezTo>
                    <a:cubicBezTo>
                      <a:pt x="1149662" y="985520"/>
                      <a:pt x="1531932" y="1011555"/>
                      <a:pt x="1716082" y="807720"/>
                    </a:cubicBezTo>
                    <a:cubicBezTo>
                      <a:pt x="1524312" y="983615"/>
                      <a:pt x="1169982" y="948690"/>
                      <a:pt x="1049967" y="68897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11"/>
              <p:cNvSpPr/>
              <p:nvPr/>
            </p:nvSpPr>
            <p:spPr>
              <a:xfrm>
                <a:off x="4942204" y="527050"/>
                <a:ext cx="346075" cy="129231"/>
              </a:xfrm>
              <a:custGeom>
                <a:rect b="b" l="l" r="r" t="t"/>
                <a:pathLst>
                  <a:path extrusionOk="0" h="129231" w="346075">
                    <a:moveTo>
                      <a:pt x="6985" y="94615"/>
                    </a:moveTo>
                    <a:cubicBezTo>
                      <a:pt x="5080" y="104775"/>
                      <a:pt x="2540" y="114300"/>
                      <a:pt x="0" y="123825"/>
                    </a:cubicBezTo>
                    <a:cubicBezTo>
                      <a:pt x="137795" y="147320"/>
                      <a:pt x="261620" y="92075"/>
                      <a:pt x="346075" y="0"/>
                    </a:cubicBezTo>
                    <a:cubicBezTo>
                      <a:pt x="258445" y="80010"/>
                      <a:pt x="139065" y="123825"/>
                      <a:pt x="6985" y="9461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91" name="Google Shape;1791;p11"/>
          <p:cNvGrpSpPr/>
          <p:nvPr/>
        </p:nvGrpSpPr>
        <p:grpSpPr>
          <a:xfrm flipH="1" rot="-1402749">
            <a:off x="2091013" y="238299"/>
            <a:ext cx="320980" cy="323362"/>
            <a:chOff x="3070860" y="2168525"/>
            <a:chExt cx="427989" cy="431164"/>
          </a:xfrm>
        </p:grpSpPr>
        <p:sp>
          <p:nvSpPr>
            <p:cNvPr id="1792" name="Google Shape;1792;p11"/>
            <p:cNvSpPr/>
            <p:nvPr/>
          </p:nvSpPr>
          <p:spPr>
            <a:xfrm>
              <a:off x="3070860" y="2168525"/>
              <a:ext cx="427989" cy="431164"/>
            </a:xfrm>
            <a:custGeom>
              <a:rect b="b" l="l" r="r" t="t"/>
              <a:pathLst>
                <a:path extrusionOk="0" h="431164" w="427989">
                  <a:moveTo>
                    <a:pt x="236220" y="319405"/>
                  </a:moveTo>
                  <a:lnTo>
                    <a:pt x="365760" y="401955"/>
                  </a:lnTo>
                  <a:lnTo>
                    <a:pt x="325120" y="255905"/>
                  </a:lnTo>
                  <a:lnTo>
                    <a:pt x="427990" y="182245"/>
                  </a:lnTo>
                  <a:lnTo>
                    <a:pt x="303530" y="178435"/>
                  </a:lnTo>
                  <a:lnTo>
                    <a:pt x="254000" y="0"/>
                  </a:lnTo>
                  <a:lnTo>
                    <a:pt x="183515" y="173990"/>
                  </a:lnTo>
                  <a:lnTo>
                    <a:pt x="0" y="168275"/>
                  </a:lnTo>
                  <a:lnTo>
                    <a:pt x="147955" y="262890"/>
                  </a:lnTo>
                  <a:lnTo>
                    <a:pt x="80010" y="431165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  <a:effectLst>
              <a:outerShdw blurRad="114300" rotWithShape="0" algn="bl" dir="5400000" dist="19050">
                <a:srgbClr val="00000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93" name="Google Shape;1793;p11"/>
            <p:cNvGrpSpPr/>
            <p:nvPr/>
          </p:nvGrpSpPr>
          <p:grpSpPr>
            <a:xfrm>
              <a:off x="3070860" y="2168525"/>
              <a:ext cx="427989" cy="194310"/>
              <a:chOff x="3070860" y="2168525"/>
              <a:chExt cx="427989" cy="194310"/>
            </a:xfrm>
          </p:grpSpPr>
          <p:sp>
            <p:nvSpPr>
              <p:cNvPr id="1794" name="Google Shape;1794;p11"/>
              <p:cNvSpPr/>
              <p:nvPr/>
            </p:nvSpPr>
            <p:spPr>
              <a:xfrm>
                <a:off x="3383915" y="2346960"/>
                <a:ext cx="114934" cy="15875"/>
              </a:xfrm>
              <a:custGeom>
                <a:rect b="b" l="l" r="r" t="t"/>
                <a:pathLst>
                  <a:path extrusionOk="0" h="15875" w="114934">
                    <a:moveTo>
                      <a:pt x="3175" y="12700"/>
                    </a:moveTo>
                    <a:lnTo>
                      <a:pt x="98425" y="15875"/>
                    </a:lnTo>
                    <a:lnTo>
                      <a:pt x="114935" y="3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11"/>
              <p:cNvSpPr/>
              <p:nvPr/>
            </p:nvSpPr>
            <p:spPr>
              <a:xfrm>
                <a:off x="3070860" y="2168525"/>
                <a:ext cx="260985" cy="186689"/>
              </a:xfrm>
              <a:custGeom>
                <a:rect b="b" l="l" r="r" t="t"/>
                <a:pathLst>
                  <a:path extrusionOk="0" h="186689" w="260985">
                    <a:moveTo>
                      <a:pt x="196215" y="186690"/>
                    </a:moveTo>
                    <a:lnTo>
                      <a:pt x="260985" y="260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9685" y="180975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96" name="Google Shape;1796;p11"/>
          <p:cNvGrpSpPr/>
          <p:nvPr/>
        </p:nvGrpSpPr>
        <p:grpSpPr>
          <a:xfrm>
            <a:off x="2028631" y="0"/>
            <a:ext cx="1603931" cy="425438"/>
            <a:chOff x="2704841" y="0"/>
            <a:chExt cx="2138574" cy="567251"/>
          </a:xfrm>
        </p:grpSpPr>
        <p:sp>
          <p:nvSpPr>
            <p:cNvPr id="1797" name="Google Shape;1797;p11"/>
            <p:cNvSpPr/>
            <p:nvPr/>
          </p:nvSpPr>
          <p:spPr>
            <a:xfrm>
              <a:off x="2704841" y="0"/>
              <a:ext cx="2138574" cy="567102"/>
            </a:xfrm>
            <a:custGeom>
              <a:rect b="b" l="l" r="r" t="t"/>
              <a:pathLst>
                <a:path extrusionOk="0" h="567102" w="2138574">
                  <a:moveTo>
                    <a:pt x="1528" y="0"/>
                  </a:moveTo>
                  <a:cubicBezTo>
                    <a:pt x="-15617" y="153670"/>
                    <a:pt x="113923" y="289560"/>
                    <a:pt x="268228" y="278765"/>
                  </a:cubicBezTo>
                  <a:cubicBezTo>
                    <a:pt x="338713" y="556895"/>
                    <a:pt x="753368" y="617855"/>
                    <a:pt x="901323" y="372110"/>
                  </a:cubicBezTo>
                  <a:cubicBezTo>
                    <a:pt x="1066423" y="636905"/>
                    <a:pt x="1508383" y="630555"/>
                    <a:pt x="1666498" y="361950"/>
                  </a:cubicBezTo>
                  <a:cubicBezTo>
                    <a:pt x="1900813" y="473710"/>
                    <a:pt x="2183388" y="255905"/>
                    <a:pt x="2132588" y="0"/>
                  </a:cubicBezTo>
                  <a:lnTo>
                    <a:pt x="1528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>
              <a:outerShdw blurRad="200025" rotWithShape="0" algn="bl" dir="5400000" dist="19050">
                <a:schemeClr val="dk1">
                  <a:alpha val="6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98" name="Google Shape;1798;p11"/>
            <p:cNvGrpSpPr/>
            <p:nvPr/>
          </p:nvGrpSpPr>
          <p:grpSpPr>
            <a:xfrm>
              <a:off x="2704841" y="0"/>
              <a:ext cx="2053213" cy="567251"/>
              <a:chOff x="2704841" y="0"/>
              <a:chExt cx="2053213" cy="567251"/>
            </a:xfrm>
          </p:grpSpPr>
          <p:sp>
            <p:nvSpPr>
              <p:cNvPr id="1799" name="Google Shape;1799;p11"/>
              <p:cNvSpPr/>
              <p:nvPr/>
            </p:nvSpPr>
            <p:spPr>
              <a:xfrm>
                <a:off x="3609975" y="347345"/>
                <a:ext cx="713740" cy="219906"/>
              </a:xfrm>
              <a:custGeom>
                <a:rect b="b" l="l" r="r" t="t"/>
                <a:pathLst>
                  <a:path extrusionOk="0" h="219906" w="713740">
                    <a:moveTo>
                      <a:pt x="21590" y="0"/>
                    </a:moveTo>
                    <a:cubicBezTo>
                      <a:pt x="15240" y="10795"/>
                      <a:pt x="7620" y="21590"/>
                      <a:pt x="0" y="31115"/>
                    </a:cubicBezTo>
                    <a:cubicBezTo>
                      <a:pt x="153035" y="266700"/>
                      <a:pt x="529590" y="280670"/>
                      <a:pt x="713740" y="79375"/>
                    </a:cubicBezTo>
                    <a:cubicBezTo>
                      <a:pt x="520700" y="255270"/>
                      <a:pt x="165735" y="230505"/>
                      <a:pt x="21590" y="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11"/>
              <p:cNvSpPr/>
              <p:nvPr/>
            </p:nvSpPr>
            <p:spPr>
              <a:xfrm>
                <a:off x="2704841" y="0"/>
                <a:ext cx="867668" cy="526082"/>
              </a:xfrm>
              <a:custGeom>
                <a:rect b="b" l="l" r="r" t="t"/>
                <a:pathLst>
                  <a:path extrusionOk="0" h="526082" w="867668">
                    <a:moveTo>
                      <a:pt x="293628" y="253365"/>
                    </a:moveTo>
                    <a:cubicBezTo>
                      <a:pt x="148213" y="263525"/>
                      <a:pt x="24388" y="142875"/>
                      <a:pt x="25658" y="0"/>
                    </a:cubicBezTo>
                    <a:lnTo>
                      <a:pt x="1528" y="0"/>
                    </a:lnTo>
                    <a:cubicBezTo>
                      <a:pt x="-15617" y="153670"/>
                      <a:pt x="113923" y="289560"/>
                      <a:pt x="268228" y="278765"/>
                    </a:cubicBezTo>
                    <a:cubicBezTo>
                      <a:pt x="333633" y="537845"/>
                      <a:pt x="698123" y="608330"/>
                      <a:pt x="867668" y="418465"/>
                    </a:cubicBezTo>
                    <a:cubicBezTo>
                      <a:pt x="689868" y="575945"/>
                      <a:pt x="355858" y="500380"/>
                      <a:pt x="293628" y="25336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11"/>
              <p:cNvSpPr/>
              <p:nvPr/>
            </p:nvSpPr>
            <p:spPr>
              <a:xfrm>
                <a:off x="4378325" y="275590"/>
                <a:ext cx="379729" cy="116402"/>
              </a:xfrm>
              <a:custGeom>
                <a:rect b="b" l="l" r="r" t="t"/>
                <a:pathLst>
                  <a:path extrusionOk="0" h="116402" w="379729">
                    <a:moveTo>
                      <a:pt x="18415" y="60960"/>
                    </a:moveTo>
                    <a:cubicBezTo>
                      <a:pt x="12700" y="71120"/>
                      <a:pt x="6350" y="80010"/>
                      <a:pt x="0" y="89535"/>
                    </a:cubicBezTo>
                    <a:cubicBezTo>
                      <a:pt x="136525" y="150495"/>
                      <a:pt x="287655" y="102235"/>
                      <a:pt x="379730" y="0"/>
                    </a:cubicBezTo>
                    <a:cubicBezTo>
                      <a:pt x="285115" y="85725"/>
                      <a:pt x="144780" y="121285"/>
                      <a:pt x="18415" y="6096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02" name="Google Shape;1802;p11"/>
          <p:cNvGrpSpPr/>
          <p:nvPr/>
        </p:nvGrpSpPr>
        <p:grpSpPr>
          <a:xfrm rot="749224">
            <a:off x="2918652" y="27867"/>
            <a:ext cx="235749" cy="237456"/>
            <a:chOff x="3070860" y="2168525"/>
            <a:chExt cx="427989" cy="431164"/>
          </a:xfrm>
        </p:grpSpPr>
        <p:sp>
          <p:nvSpPr>
            <p:cNvPr id="1803" name="Google Shape;1803;p11"/>
            <p:cNvSpPr/>
            <p:nvPr/>
          </p:nvSpPr>
          <p:spPr>
            <a:xfrm>
              <a:off x="3070860" y="2168525"/>
              <a:ext cx="427989" cy="431164"/>
            </a:xfrm>
            <a:custGeom>
              <a:rect b="b" l="l" r="r" t="t"/>
              <a:pathLst>
                <a:path extrusionOk="0" h="431164" w="427989">
                  <a:moveTo>
                    <a:pt x="236220" y="319405"/>
                  </a:moveTo>
                  <a:lnTo>
                    <a:pt x="365760" y="401955"/>
                  </a:lnTo>
                  <a:lnTo>
                    <a:pt x="325120" y="255905"/>
                  </a:lnTo>
                  <a:lnTo>
                    <a:pt x="427990" y="182245"/>
                  </a:lnTo>
                  <a:lnTo>
                    <a:pt x="303530" y="178435"/>
                  </a:lnTo>
                  <a:lnTo>
                    <a:pt x="254000" y="0"/>
                  </a:lnTo>
                  <a:lnTo>
                    <a:pt x="183515" y="173990"/>
                  </a:lnTo>
                  <a:lnTo>
                    <a:pt x="0" y="168275"/>
                  </a:lnTo>
                  <a:lnTo>
                    <a:pt x="147955" y="262890"/>
                  </a:lnTo>
                  <a:lnTo>
                    <a:pt x="80010" y="431165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  <a:effectLst>
              <a:outerShdw blurRad="114300" rotWithShape="0" algn="bl" dir="5400000" dist="19050">
                <a:srgbClr val="00000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4" name="Google Shape;1804;p11"/>
            <p:cNvGrpSpPr/>
            <p:nvPr/>
          </p:nvGrpSpPr>
          <p:grpSpPr>
            <a:xfrm>
              <a:off x="3070860" y="2168525"/>
              <a:ext cx="427989" cy="194310"/>
              <a:chOff x="3070860" y="2168525"/>
              <a:chExt cx="427989" cy="194310"/>
            </a:xfrm>
          </p:grpSpPr>
          <p:sp>
            <p:nvSpPr>
              <p:cNvPr id="1805" name="Google Shape;1805;p11"/>
              <p:cNvSpPr/>
              <p:nvPr/>
            </p:nvSpPr>
            <p:spPr>
              <a:xfrm>
                <a:off x="3383915" y="2346960"/>
                <a:ext cx="114934" cy="15875"/>
              </a:xfrm>
              <a:custGeom>
                <a:rect b="b" l="l" r="r" t="t"/>
                <a:pathLst>
                  <a:path extrusionOk="0" h="15875" w="114934">
                    <a:moveTo>
                      <a:pt x="3175" y="12700"/>
                    </a:moveTo>
                    <a:lnTo>
                      <a:pt x="98425" y="15875"/>
                    </a:lnTo>
                    <a:lnTo>
                      <a:pt x="114935" y="3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11"/>
              <p:cNvSpPr/>
              <p:nvPr/>
            </p:nvSpPr>
            <p:spPr>
              <a:xfrm>
                <a:off x="3070860" y="2168525"/>
                <a:ext cx="260985" cy="186689"/>
              </a:xfrm>
              <a:custGeom>
                <a:rect b="b" l="l" r="r" t="t"/>
                <a:pathLst>
                  <a:path extrusionOk="0" h="186689" w="260985">
                    <a:moveTo>
                      <a:pt x="196215" y="186690"/>
                    </a:moveTo>
                    <a:lnTo>
                      <a:pt x="260985" y="260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9685" y="180975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07" name="Google Shape;1807;p11"/>
          <p:cNvGrpSpPr/>
          <p:nvPr/>
        </p:nvGrpSpPr>
        <p:grpSpPr>
          <a:xfrm>
            <a:off x="7375040" y="292893"/>
            <a:ext cx="1044139" cy="1044136"/>
            <a:chOff x="4156706" y="634364"/>
            <a:chExt cx="1231586" cy="1231582"/>
          </a:xfrm>
        </p:grpSpPr>
        <p:grpSp>
          <p:nvGrpSpPr>
            <p:cNvPr id="1808" name="Google Shape;1808;p11"/>
            <p:cNvGrpSpPr/>
            <p:nvPr/>
          </p:nvGrpSpPr>
          <p:grpSpPr>
            <a:xfrm>
              <a:off x="4156710" y="634364"/>
              <a:ext cx="1231583" cy="1231582"/>
              <a:chOff x="5542280" y="845819"/>
              <a:chExt cx="1642110" cy="1642110"/>
            </a:xfrm>
          </p:grpSpPr>
          <p:sp>
            <p:nvSpPr>
              <p:cNvPr id="1809" name="Google Shape;1809;p11"/>
              <p:cNvSpPr/>
              <p:nvPr/>
            </p:nvSpPr>
            <p:spPr>
              <a:xfrm>
                <a:off x="5542280" y="845819"/>
                <a:ext cx="1642110" cy="1642110"/>
              </a:xfrm>
              <a:custGeom>
                <a:rect b="b" l="l" r="r" t="t"/>
                <a:pathLst>
                  <a:path extrusionOk="0" h="1642110" w="1642110">
                    <a:moveTo>
                      <a:pt x="1642110" y="821055"/>
                    </a:moveTo>
                    <a:cubicBezTo>
                      <a:pt x="1642110" y="1274511"/>
                      <a:pt x="1274512" y="1642110"/>
                      <a:pt x="821055" y="1642110"/>
                    </a:cubicBezTo>
                    <a:cubicBezTo>
                      <a:pt x="367599" y="1642110"/>
                      <a:pt x="0" y="1274511"/>
                      <a:pt x="0" y="821055"/>
                    </a:cubicBezTo>
                    <a:cubicBezTo>
                      <a:pt x="0" y="367599"/>
                      <a:pt x="367599" y="0"/>
                      <a:pt x="821055" y="0"/>
                    </a:cubicBezTo>
                    <a:cubicBezTo>
                      <a:pt x="1274512" y="0"/>
                      <a:pt x="1642110" y="367599"/>
                      <a:pt x="1642110" y="8210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F4F7"/>
                  </a:gs>
                  <a:gs pos="34000">
                    <a:srgbClr val="F5F4F7"/>
                  </a:gs>
                  <a:gs pos="64000">
                    <a:schemeClr val="lt2"/>
                  </a:gs>
                  <a:gs pos="82000">
                    <a:srgbClr val="D2CED9"/>
                  </a:gs>
                  <a:gs pos="100000">
                    <a:srgbClr val="D2CED9"/>
                  </a:gs>
                </a:gsLst>
                <a:path path="circle">
                  <a:fillToRect b="100%" r="100%"/>
                </a:path>
                <a:tileRect l="-100%" t="-100%"/>
              </a:gradFill>
              <a:ln>
                <a:noFill/>
              </a:ln>
              <a:effectLst>
                <a:outerShdw blurRad="571500" rotWithShape="0" algn="bl">
                  <a:schemeClr val="lt1">
                    <a:alpha val="5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10" name="Google Shape;1810;p11"/>
              <p:cNvGrpSpPr/>
              <p:nvPr/>
            </p:nvGrpSpPr>
            <p:grpSpPr>
              <a:xfrm>
                <a:off x="5668644" y="890269"/>
                <a:ext cx="1470396" cy="1589405"/>
                <a:chOff x="5668644" y="890269"/>
                <a:chExt cx="1470396" cy="1589405"/>
              </a:xfrm>
            </p:grpSpPr>
            <p:sp>
              <p:nvSpPr>
                <p:cNvPr id="1811" name="Google Shape;1811;p11"/>
                <p:cNvSpPr/>
                <p:nvPr/>
              </p:nvSpPr>
              <p:spPr>
                <a:xfrm>
                  <a:off x="5705005" y="1817809"/>
                  <a:ext cx="119422" cy="146440"/>
                </a:xfrm>
                <a:custGeom>
                  <a:rect b="b" l="l" r="r" t="t"/>
                  <a:pathLst>
                    <a:path extrusionOk="0" h="146440" w="119422">
                      <a:moveTo>
                        <a:pt x="22694" y="6545"/>
                      </a:moveTo>
                      <a:cubicBezTo>
                        <a:pt x="-36996" y="43375"/>
                        <a:pt x="32854" y="177360"/>
                        <a:pt x="96354" y="139895"/>
                      </a:cubicBezTo>
                      <a:cubicBezTo>
                        <a:pt x="156679" y="103065"/>
                        <a:pt x="86829" y="-30920"/>
                        <a:pt x="22694" y="6545"/>
                      </a:cubicBezTo>
                      <a:close/>
                    </a:path>
                  </a:pathLst>
                </a:custGeom>
                <a:solidFill>
                  <a:srgbClr val="1C0935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2" name="Google Shape;1812;p11"/>
                <p:cNvSpPr/>
                <p:nvPr/>
              </p:nvSpPr>
              <p:spPr>
                <a:xfrm>
                  <a:off x="5684519" y="2019295"/>
                  <a:ext cx="64769" cy="66679"/>
                </a:xfrm>
                <a:custGeom>
                  <a:rect b="b" l="l" r="r" t="t"/>
                  <a:pathLst>
                    <a:path extrusionOk="0" h="66679" w="64769">
                      <a:moveTo>
                        <a:pt x="32385" y="66679"/>
                      </a:moveTo>
                      <a:cubicBezTo>
                        <a:pt x="75565" y="66679"/>
                        <a:pt x="75565" y="4"/>
                        <a:pt x="32385" y="4"/>
                      </a:cubicBezTo>
                      <a:cubicBezTo>
                        <a:pt x="-10795" y="-631"/>
                        <a:pt x="-10795" y="66679"/>
                        <a:pt x="32385" y="66679"/>
                      </a:cubicBezTo>
                      <a:close/>
                    </a:path>
                  </a:pathLst>
                </a:custGeom>
                <a:solidFill>
                  <a:srgbClr val="1C0935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3" name="Google Shape;1813;p11"/>
                <p:cNvSpPr/>
                <p:nvPr/>
              </p:nvSpPr>
              <p:spPr>
                <a:xfrm>
                  <a:off x="5736356" y="1307777"/>
                  <a:ext cx="115591" cy="118236"/>
                </a:xfrm>
                <a:custGeom>
                  <a:rect b="b" l="l" r="r" t="t"/>
                  <a:pathLst>
                    <a:path extrusionOk="0" h="118236" w="115591">
                      <a:moveTo>
                        <a:pt x="6584" y="45407"/>
                      </a:moveTo>
                      <a:cubicBezTo>
                        <a:pt x="-28341" y="124147"/>
                        <a:pt x="85959" y="147642"/>
                        <a:pt x="108819" y="72712"/>
                      </a:cubicBezTo>
                      <a:cubicBezTo>
                        <a:pt x="144379" y="-4758"/>
                        <a:pt x="29444" y="-30158"/>
                        <a:pt x="6584" y="45407"/>
                      </a:cubicBezTo>
                      <a:close/>
                    </a:path>
                  </a:pathLst>
                </a:custGeom>
                <a:solidFill>
                  <a:srgbClr val="1C0935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4" name="Google Shape;1814;p11"/>
                <p:cNvSpPr/>
                <p:nvPr/>
              </p:nvSpPr>
              <p:spPr>
                <a:xfrm>
                  <a:off x="5668644" y="1484630"/>
                  <a:ext cx="64769" cy="66675"/>
                </a:xfrm>
                <a:custGeom>
                  <a:rect b="b" l="l" r="r" t="t"/>
                  <a:pathLst>
                    <a:path extrusionOk="0" h="66675" w="64769">
                      <a:moveTo>
                        <a:pt x="32385" y="0"/>
                      </a:moveTo>
                      <a:cubicBezTo>
                        <a:pt x="-10795" y="0"/>
                        <a:pt x="-10795" y="66675"/>
                        <a:pt x="32385" y="66675"/>
                      </a:cubicBezTo>
                      <a:cubicBezTo>
                        <a:pt x="75565" y="66675"/>
                        <a:pt x="75565" y="0"/>
                        <a:pt x="32385" y="0"/>
                      </a:cubicBezTo>
                      <a:close/>
                    </a:path>
                  </a:pathLst>
                </a:custGeom>
                <a:solidFill>
                  <a:srgbClr val="1C0935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5" name="Google Shape;1815;p11"/>
                <p:cNvSpPr/>
                <p:nvPr/>
              </p:nvSpPr>
              <p:spPr>
                <a:xfrm>
                  <a:off x="5948374" y="1846915"/>
                  <a:ext cx="196996" cy="170315"/>
                </a:xfrm>
                <a:custGeom>
                  <a:rect b="b" l="l" r="r" t="t"/>
                  <a:pathLst>
                    <a:path extrusionOk="0" h="170315" w="196996">
                      <a:moveTo>
                        <a:pt x="195250" y="136190"/>
                      </a:moveTo>
                      <a:cubicBezTo>
                        <a:pt x="204775" y="98090"/>
                        <a:pt x="173660" y="77770"/>
                        <a:pt x="142545" y="66340"/>
                      </a:cubicBezTo>
                      <a:cubicBezTo>
                        <a:pt x="97460" y="49830"/>
                        <a:pt x="78410" y="-21925"/>
                        <a:pt x="22530" y="6650"/>
                      </a:cubicBezTo>
                      <a:cubicBezTo>
                        <a:pt x="-71450" y="73325"/>
                        <a:pt x="156515" y="242235"/>
                        <a:pt x="195250" y="136190"/>
                      </a:cubicBezTo>
                      <a:close/>
                    </a:path>
                  </a:pathLst>
                </a:custGeom>
                <a:solidFill>
                  <a:srgbClr val="1C0935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6" name="Google Shape;1816;p11"/>
                <p:cNvSpPr/>
                <p:nvPr/>
              </p:nvSpPr>
              <p:spPr>
                <a:xfrm>
                  <a:off x="5842982" y="2051303"/>
                  <a:ext cx="263963" cy="221123"/>
                </a:xfrm>
                <a:custGeom>
                  <a:rect b="b" l="l" r="r" t="t"/>
                  <a:pathLst>
                    <a:path extrusionOk="0" h="221123" w="263963">
                      <a:moveTo>
                        <a:pt x="2827" y="71502"/>
                      </a:moveTo>
                      <a:cubicBezTo>
                        <a:pt x="48547" y="136907"/>
                        <a:pt x="197137" y="289307"/>
                        <a:pt x="262542" y="186437"/>
                      </a:cubicBezTo>
                      <a:cubicBezTo>
                        <a:pt x="276512" y="116587"/>
                        <a:pt x="183802" y="121032"/>
                        <a:pt x="147607" y="83567"/>
                      </a:cubicBezTo>
                      <a:cubicBezTo>
                        <a:pt x="108872" y="22607"/>
                        <a:pt x="-20668" y="-63118"/>
                        <a:pt x="2827" y="71502"/>
                      </a:cubicBezTo>
                      <a:close/>
                    </a:path>
                  </a:pathLst>
                </a:custGeom>
                <a:solidFill>
                  <a:srgbClr val="1C0935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7" name="Google Shape;1817;p11"/>
                <p:cNvSpPr/>
                <p:nvPr/>
              </p:nvSpPr>
              <p:spPr>
                <a:xfrm>
                  <a:off x="6201257" y="2105660"/>
                  <a:ext cx="145023" cy="81798"/>
                </a:xfrm>
                <a:custGeom>
                  <a:rect b="b" l="l" r="r" t="t"/>
                  <a:pathLst>
                    <a:path extrusionOk="0" h="81798" w="145023">
                      <a:moveTo>
                        <a:pt x="144297" y="56515"/>
                      </a:moveTo>
                      <a:cubicBezTo>
                        <a:pt x="153187" y="1905"/>
                        <a:pt x="78257" y="12065"/>
                        <a:pt x="43332" y="0"/>
                      </a:cubicBezTo>
                      <a:cubicBezTo>
                        <a:pt x="-87478" y="21590"/>
                        <a:pt x="116992" y="130175"/>
                        <a:pt x="144297" y="56515"/>
                      </a:cubicBezTo>
                      <a:close/>
                    </a:path>
                  </a:pathLst>
                </a:custGeom>
                <a:solidFill>
                  <a:srgbClr val="1C0935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8" name="Google Shape;1818;p11"/>
                <p:cNvSpPr/>
                <p:nvPr/>
              </p:nvSpPr>
              <p:spPr>
                <a:xfrm>
                  <a:off x="5854927" y="1023692"/>
                  <a:ext cx="245148" cy="224966"/>
                </a:xfrm>
                <a:custGeom>
                  <a:rect b="b" l="l" r="r" t="t"/>
                  <a:pathLst>
                    <a:path extrusionOk="0" h="224966" w="245148">
                      <a:moveTo>
                        <a:pt x="152807" y="126927"/>
                      </a:moveTo>
                      <a:cubicBezTo>
                        <a:pt x="187097" y="95177"/>
                        <a:pt x="256313" y="92638"/>
                        <a:pt x="243613" y="31677"/>
                      </a:cubicBezTo>
                      <a:cubicBezTo>
                        <a:pt x="189002" y="-81988"/>
                        <a:pt x="-72618" y="140897"/>
                        <a:pt x="19457" y="218368"/>
                      </a:cubicBezTo>
                      <a:cubicBezTo>
                        <a:pt x="87402" y="250752"/>
                        <a:pt x="102643" y="154868"/>
                        <a:pt x="152807" y="126927"/>
                      </a:cubicBezTo>
                      <a:close/>
                    </a:path>
                  </a:pathLst>
                </a:custGeom>
                <a:solidFill>
                  <a:srgbClr val="1C0935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9" name="Google Shape;1819;p11"/>
                <p:cNvSpPr/>
                <p:nvPr/>
              </p:nvSpPr>
              <p:spPr>
                <a:xfrm>
                  <a:off x="6770372" y="1169468"/>
                  <a:ext cx="219576" cy="313891"/>
                </a:xfrm>
                <a:custGeom>
                  <a:rect b="b" l="l" r="r" t="t"/>
                  <a:pathLst>
                    <a:path extrusionOk="0" h="313891" w="219576">
                      <a:moveTo>
                        <a:pt x="168273" y="313892"/>
                      </a:moveTo>
                      <a:cubicBezTo>
                        <a:pt x="297813" y="261187"/>
                        <a:pt x="150493" y="54176"/>
                        <a:pt x="72388" y="2106"/>
                      </a:cubicBezTo>
                      <a:cubicBezTo>
                        <a:pt x="-76203" y="-18213"/>
                        <a:pt x="42543" y="113867"/>
                        <a:pt x="88898" y="166571"/>
                      </a:cubicBezTo>
                      <a:cubicBezTo>
                        <a:pt x="126363" y="211657"/>
                        <a:pt x="95248" y="308176"/>
                        <a:pt x="168273" y="313892"/>
                      </a:cubicBezTo>
                      <a:close/>
                    </a:path>
                  </a:pathLst>
                </a:custGeom>
                <a:solidFill>
                  <a:srgbClr val="1C0935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0" name="Google Shape;1820;p11"/>
                <p:cNvSpPr/>
                <p:nvPr/>
              </p:nvSpPr>
              <p:spPr>
                <a:xfrm>
                  <a:off x="6698791" y="1337708"/>
                  <a:ext cx="144751" cy="267244"/>
                </a:xfrm>
                <a:custGeom>
                  <a:rect b="b" l="l" r="r" t="t"/>
                  <a:pathLst>
                    <a:path extrusionOk="0" h="267244" w="144751">
                      <a:moveTo>
                        <a:pt x="71579" y="266936"/>
                      </a:moveTo>
                      <a:cubicBezTo>
                        <a:pt x="208739" y="279001"/>
                        <a:pt x="131904" y="-67074"/>
                        <a:pt x="14429" y="11666"/>
                      </a:cubicBezTo>
                      <a:cubicBezTo>
                        <a:pt x="-19226" y="46591"/>
                        <a:pt x="14429" y="78976"/>
                        <a:pt x="30304" y="110726"/>
                      </a:cubicBezTo>
                      <a:cubicBezTo>
                        <a:pt x="63324" y="159621"/>
                        <a:pt x="1094" y="243441"/>
                        <a:pt x="71579" y="266936"/>
                      </a:cubicBezTo>
                      <a:close/>
                    </a:path>
                  </a:pathLst>
                </a:custGeom>
                <a:solidFill>
                  <a:srgbClr val="1C0935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1" name="Google Shape;1821;p11"/>
                <p:cNvSpPr/>
                <p:nvPr/>
              </p:nvSpPr>
              <p:spPr>
                <a:xfrm>
                  <a:off x="6612970" y="2251615"/>
                  <a:ext cx="105778" cy="73849"/>
                </a:xfrm>
                <a:custGeom>
                  <a:rect b="b" l="l" r="r" t="t"/>
                  <a:pathLst>
                    <a:path extrusionOk="0" h="73849" w="105778">
                      <a:moveTo>
                        <a:pt x="1190" y="49625"/>
                      </a:moveTo>
                      <a:cubicBezTo>
                        <a:pt x="14525" y="94075"/>
                        <a:pt x="117395" y="72485"/>
                        <a:pt x="104695" y="24225"/>
                      </a:cubicBezTo>
                      <a:cubicBezTo>
                        <a:pt x="90725" y="-20225"/>
                        <a:pt x="-12145" y="1365"/>
                        <a:pt x="1190" y="49625"/>
                      </a:cubicBezTo>
                      <a:close/>
                    </a:path>
                  </a:pathLst>
                </a:custGeom>
                <a:solidFill>
                  <a:srgbClr val="1C0935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2" name="Google Shape;1822;p11"/>
                <p:cNvSpPr/>
                <p:nvPr/>
              </p:nvSpPr>
              <p:spPr>
                <a:xfrm>
                  <a:off x="5961325" y="2359530"/>
                  <a:ext cx="301679" cy="120144"/>
                </a:xfrm>
                <a:custGeom>
                  <a:rect b="b" l="l" r="r" t="t"/>
                  <a:pathLst>
                    <a:path extrusionOk="0" h="120144" w="301679">
                      <a:moveTo>
                        <a:pt x="301679" y="95380"/>
                      </a:moveTo>
                      <a:cubicBezTo>
                        <a:pt x="275644" y="130"/>
                        <a:pt x="124514" y="68710"/>
                        <a:pt x="58474" y="765"/>
                      </a:cubicBezTo>
                      <a:cubicBezTo>
                        <a:pt x="5134" y="-3045"/>
                        <a:pt x="-7566" y="7750"/>
                        <a:pt x="3864" y="24895"/>
                      </a:cubicBezTo>
                      <a:cubicBezTo>
                        <a:pt x="89589" y="72520"/>
                        <a:pt x="184839" y="105540"/>
                        <a:pt x="285804" y="120145"/>
                      </a:cubicBezTo>
                      <a:cubicBezTo>
                        <a:pt x="294059" y="114430"/>
                        <a:pt x="299774" y="106810"/>
                        <a:pt x="301679" y="95380"/>
                      </a:cubicBezTo>
                      <a:close/>
                    </a:path>
                  </a:pathLst>
                </a:custGeom>
                <a:solidFill>
                  <a:srgbClr val="1C0935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3" name="Google Shape;1823;p11"/>
                <p:cNvSpPr/>
                <p:nvPr/>
              </p:nvSpPr>
              <p:spPr>
                <a:xfrm>
                  <a:off x="6918113" y="1576705"/>
                  <a:ext cx="107607" cy="187588"/>
                </a:xfrm>
                <a:custGeom>
                  <a:rect b="b" l="l" r="r" t="t"/>
                  <a:pathLst>
                    <a:path extrusionOk="0" h="187588" w="107607">
                      <a:moveTo>
                        <a:pt x="106256" y="135255"/>
                      </a:moveTo>
                      <a:cubicBezTo>
                        <a:pt x="103081" y="88265"/>
                        <a:pt x="126577" y="3175"/>
                        <a:pt x="56727" y="0"/>
                      </a:cubicBezTo>
                      <a:cubicBezTo>
                        <a:pt x="-67098" y="13335"/>
                        <a:pt x="40852" y="303530"/>
                        <a:pt x="106256" y="135255"/>
                      </a:cubicBezTo>
                      <a:close/>
                    </a:path>
                  </a:pathLst>
                </a:custGeom>
                <a:solidFill>
                  <a:srgbClr val="1C0935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4" name="Google Shape;1824;p11"/>
                <p:cNvSpPr/>
                <p:nvPr/>
              </p:nvSpPr>
              <p:spPr>
                <a:xfrm>
                  <a:off x="6659336" y="1082216"/>
                  <a:ext cx="81379" cy="74699"/>
                </a:xfrm>
                <a:custGeom>
                  <a:rect b="b" l="l" r="r" t="t"/>
                  <a:pathLst>
                    <a:path extrusionOk="0" h="74699" w="81379">
                      <a:moveTo>
                        <a:pt x="57058" y="73483"/>
                      </a:moveTo>
                      <a:cubicBezTo>
                        <a:pt x="109764" y="54433"/>
                        <a:pt x="66583" y="-9067"/>
                        <a:pt x="24039" y="1093"/>
                      </a:cubicBezTo>
                      <a:cubicBezTo>
                        <a:pt x="-28031" y="20143"/>
                        <a:pt x="14514" y="84278"/>
                        <a:pt x="57058" y="73483"/>
                      </a:cubicBezTo>
                      <a:close/>
                    </a:path>
                  </a:pathLst>
                </a:custGeom>
                <a:solidFill>
                  <a:srgbClr val="1C0935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5" name="Google Shape;1825;p11"/>
                <p:cNvSpPr/>
                <p:nvPr/>
              </p:nvSpPr>
              <p:spPr>
                <a:xfrm>
                  <a:off x="6619612" y="890269"/>
                  <a:ext cx="310777" cy="198020"/>
                </a:xfrm>
                <a:custGeom>
                  <a:rect b="b" l="l" r="r" t="t"/>
                  <a:pathLst>
                    <a:path extrusionOk="0" h="198020" w="310777">
                      <a:moveTo>
                        <a:pt x="36457" y="80645"/>
                      </a:moveTo>
                      <a:cubicBezTo>
                        <a:pt x="136152" y="85725"/>
                        <a:pt x="220607" y="232410"/>
                        <a:pt x="310777" y="190500"/>
                      </a:cubicBezTo>
                      <a:cubicBezTo>
                        <a:pt x="310142" y="186690"/>
                        <a:pt x="308872" y="183515"/>
                        <a:pt x="307602" y="179705"/>
                      </a:cubicBezTo>
                      <a:cubicBezTo>
                        <a:pt x="223782" y="100330"/>
                        <a:pt x="122817" y="38735"/>
                        <a:pt x="11057" y="0"/>
                      </a:cubicBezTo>
                      <a:cubicBezTo>
                        <a:pt x="-11168" y="26035"/>
                        <a:pt x="1532" y="71120"/>
                        <a:pt x="36457" y="80645"/>
                      </a:cubicBezTo>
                      <a:close/>
                    </a:path>
                  </a:pathLst>
                </a:custGeom>
                <a:solidFill>
                  <a:srgbClr val="1C0935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6" name="Google Shape;1826;p11"/>
                <p:cNvSpPr/>
                <p:nvPr/>
              </p:nvSpPr>
              <p:spPr>
                <a:xfrm>
                  <a:off x="6262902" y="2267635"/>
                  <a:ext cx="278950" cy="116263"/>
                </a:xfrm>
                <a:custGeom>
                  <a:rect b="b" l="l" r="r" t="t"/>
                  <a:pathLst>
                    <a:path extrusionOk="0" h="116263" w="278950">
                      <a:moveTo>
                        <a:pt x="278867" y="57100"/>
                      </a:moveTo>
                      <a:cubicBezTo>
                        <a:pt x="284582" y="-21640"/>
                        <a:pt x="-6248" y="-17195"/>
                        <a:pt x="102" y="59640"/>
                      </a:cubicBezTo>
                      <a:cubicBezTo>
                        <a:pt x="-6248" y="137745"/>
                        <a:pt x="284582" y="133300"/>
                        <a:pt x="278867" y="57100"/>
                      </a:cubicBezTo>
                      <a:close/>
                    </a:path>
                  </a:pathLst>
                </a:custGeom>
                <a:solidFill>
                  <a:srgbClr val="1C0935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7" name="Google Shape;1827;p11"/>
                <p:cNvSpPr/>
                <p:nvPr/>
              </p:nvSpPr>
              <p:spPr>
                <a:xfrm>
                  <a:off x="7062098" y="1451995"/>
                  <a:ext cx="76942" cy="131696"/>
                </a:xfrm>
                <a:custGeom>
                  <a:rect b="b" l="l" r="r" t="t"/>
                  <a:pathLst>
                    <a:path extrusionOk="0" h="131696" w="76942">
                      <a:moveTo>
                        <a:pt x="75936" y="96770"/>
                      </a:moveTo>
                      <a:cubicBezTo>
                        <a:pt x="84826" y="47875"/>
                        <a:pt x="32756" y="-53090"/>
                        <a:pt x="1006" y="34540"/>
                      </a:cubicBezTo>
                      <a:cubicBezTo>
                        <a:pt x="-7884" y="84070"/>
                        <a:pt x="44186" y="185035"/>
                        <a:pt x="75936" y="96770"/>
                      </a:cubicBezTo>
                      <a:close/>
                    </a:path>
                  </a:pathLst>
                </a:custGeom>
                <a:solidFill>
                  <a:srgbClr val="1C0935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8" name="Google Shape;1828;p11"/>
                <p:cNvSpPr/>
                <p:nvPr/>
              </p:nvSpPr>
              <p:spPr>
                <a:xfrm>
                  <a:off x="7039610" y="1809750"/>
                  <a:ext cx="64769" cy="66675"/>
                </a:xfrm>
                <a:custGeom>
                  <a:rect b="b" l="l" r="r" t="t"/>
                  <a:pathLst>
                    <a:path extrusionOk="0" h="66675" w="64769">
                      <a:moveTo>
                        <a:pt x="32385" y="66675"/>
                      </a:moveTo>
                      <a:cubicBezTo>
                        <a:pt x="75565" y="66675"/>
                        <a:pt x="75565" y="0"/>
                        <a:pt x="32385" y="0"/>
                      </a:cubicBezTo>
                      <a:cubicBezTo>
                        <a:pt x="-10795" y="0"/>
                        <a:pt x="-10795" y="66675"/>
                        <a:pt x="32385" y="66675"/>
                      </a:cubicBezTo>
                      <a:close/>
                    </a:path>
                  </a:pathLst>
                </a:custGeom>
                <a:solidFill>
                  <a:srgbClr val="1C0935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829" name="Google Shape;1829;p11"/>
            <p:cNvSpPr/>
            <p:nvPr/>
          </p:nvSpPr>
          <p:spPr>
            <a:xfrm>
              <a:off x="4156706" y="634364"/>
              <a:ext cx="1060609" cy="1060608"/>
            </a:xfrm>
            <a:custGeom>
              <a:rect b="b" l="l" r="r" t="t"/>
              <a:pathLst>
                <a:path extrusionOk="0" h="1414144" w="1414145">
                  <a:moveTo>
                    <a:pt x="25400" y="846455"/>
                  </a:moveTo>
                  <a:cubicBezTo>
                    <a:pt x="25400" y="393065"/>
                    <a:pt x="393065" y="25400"/>
                    <a:pt x="846455" y="25400"/>
                  </a:cubicBezTo>
                  <a:cubicBezTo>
                    <a:pt x="1066800" y="25400"/>
                    <a:pt x="1266825" y="112395"/>
                    <a:pt x="1414145" y="253365"/>
                  </a:cubicBezTo>
                  <a:cubicBezTo>
                    <a:pt x="1264920" y="97155"/>
                    <a:pt x="1054100" y="0"/>
                    <a:pt x="821055" y="0"/>
                  </a:cubicBezTo>
                  <a:cubicBezTo>
                    <a:pt x="367665" y="0"/>
                    <a:pt x="0" y="367665"/>
                    <a:pt x="0" y="821055"/>
                  </a:cubicBezTo>
                  <a:cubicBezTo>
                    <a:pt x="0" y="1054100"/>
                    <a:pt x="97155" y="1264285"/>
                    <a:pt x="253365" y="1414145"/>
                  </a:cubicBezTo>
                  <a:cubicBezTo>
                    <a:pt x="112395" y="1266825"/>
                    <a:pt x="25400" y="1066800"/>
                    <a:pt x="25400" y="8464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0" name="Google Shape;1830;p11"/>
          <p:cNvGrpSpPr/>
          <p:nvPr/>
        </p:nvGrpSpPr>
        <p:grpSpPr>
          <a:xfrm>
            <a:off x="0" y="0"/>
            <a:ext cx="1398406" cy="707332"/>
            <a:chOff x="0" y="0"/>
            <a:chExt cx="1864541" cy="943109"/>
          </a:xfrm>
        </p:grpSpPr>
        <p:sp>
          <p:nvSpPr>
            <p:cNvPr id="1831" name="Google Shape;1831;p11"/>
            <p:cNvSpPr/>
            <p:nvPr/>
          </p:nvSpPr>
          <p:spPr>
            <a:xfrm>
              <a:off x="0" y="0"/>
              <a:ext cx="1864541" cy="943109"/>
            </a:xfrm>
            <a:custGeom>
              <a:rect b="b" l="l" r="r" t="t"/>
              <a:pathLst>
                <a:path extrusionOk="0" h="943109" w="1864541">
                  <a:moveTo>
                    <a:pt x="1855470" y="0"/>
                  </a:moveTo>
                  <a:lnTo>
                    <a:pt x="0" y="0"/>
                  </a:lnTo>
                  <a:lnTo>
                    <a:pt x="0" y="727075"/>
                  </a:lnTo>
                  <a:cubicBezTo>
                    <a:pt x="47625" y="719455"/>
                    <a:pt x="90805" y="699135"/>
                    <a:pt x="126365" y="669925"/>
                  </a:cubicBezTo>
                  <a:cubicBezTo>
                    <a:pt x="179705" y="1040765"/>
                    <a:pt x="738505" y="1031240"/>
                    <a:pt x="778510" y="658495"/>
                  </a:cubicBezTo>
                  <a:cubicBezTo>
                    <a:pt x="975360" y="827405"/>
                    <a:pt x="1310640" y="678180"/>
                    <a:pt x="1313180" y="415925"/>
                  </a:cubicBezTo>
                  <a:cubicBezTo>
                    <a:pt x="1583690" y="560070"/>
                    <a:pt x="1924685" y="300990"/>
                    <a:pt x="185547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3D176E"/>
                </a:gs>
              </a:gsLst>
              <a:lin ang="0" scaled="0"/>
            </a:gradFill>
            <a:ln>
              <a:noFill/>
            </a:ln>
            <a:effectLst>
              <a:outerShdw blurRad="200025" rotWithShape="0" algn="bl" dir="5400000" dist="19050">
                <a:schemeClr val="dk1">
                  <a:alpha val="9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2" name="Google Shape;1832;p11"/>
            <p:cNvGrpSpPr/>
            <p:nvPr/>
          </p:nvGrpSpPr>
          <p:grpSpPr>
            <a:xfrm>
              <a:off x="0" y="325754"/>
              <a:ext cx="1764664" cy="617293"/>
              <a:chOff x="0" y="325754"/>
              <a:chExt cx="1764664" cy="617293"/>
            </a:xfrm>
          </p:grpSpPr>
          <p:sp>
            <p:nvSpPr>
              <p:cNvPr id="1833" name="Google Shape;1833;p11"/>
              <p:cNvSpPr/>
              <p:nvPr/>
            </p:nvSpPr>
            <p:spPr>
              <a:xfrm>
                <a:off x="1335405" y="325754"/>
                <a:ext cx="429259" cy="130723"/>
              </a:xfrm>
              <a:custGeom>
                <a:rect b="b" l="l" r="r" t="t"/>
                <a:pathLst>
                  <a:path extrusionOk="0" h="130723" w="429259">
                    <a:moveTo>
                      <a:pt x="2540" y="64770"/>
                    </a:moveTo>
                    <a:cubicBezTo>
                      <a:pt x="2540" y="77470"/>
                      <a:pt x="1270" y="89535"/>
                      <a:pt x="0" y="100965"/>
                    </a:cubicBezTo>
                    <a:cubicBezTo>
                      <a:pt x="153670" y="168910"/>
                      <a:pt x="324485" y="114300"/>
                      <a:pt x="429260" y="0"/>
                    </a:cubicBezTo>
                    <a:cubicBezTo>
                      <a:pt x="318135" y="102235"/>
                      <a:pt x="150495" y="143510"/>
                      <a:pt x="2540" y="6477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11"/>
              <p:cNvSpPr/>
              <p:nvPr/>
            </p:nvSpPr>
            <p:spPr>
              <a:xfrm>
                <a:off x="0" y="644525"/>
                <a:ext cx="702944" cy="298522"/>
              </a:xfrm>
              <a:custGeom>
                <a:rect b="b" l="l" r="r" t="t"/>
                <a:pathLst>
                  <a:path extrusionOk="0" h="298522" w="702944">
                    <a:moveTo>
                      <a:pt x="151765" y="0"/>
                    </a:moveTo>
                    <a:cubicBezTo>
                      <a:pt x="116205" y="29210"/>
                      <a:pt x="0" y="60325"/>
                      <a:pt x="0" y="60325"/>
                    </a:cubicBezTo>
                    <a:lnTo>
                      <a:pt x="0" y="82550"/>
                    </a:lnTo>
                    <a:cubicBezTo>
                      <a:pt x="47625" y="74930"/>
                      <a:pt x="90805" y="54610"/>
                      <a:pt x="126365" y="25400"/>
                    </a:cubicBezTo>
                    <a:cubicBezTo>
                      <a:pt x="168910" y="323215"/>
                      <a:pt x="538480" y="375920"/>
                      <a:pt x="702945" y="191135"/>
                    </a:cubicBezTo>
                    <a:cubicBezTo>
                      <a:pt x="528320" y="344805"/>
                      <a:pt x="192405" y="283210"/>
                      <a:pt x="151765" y="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11"/>
              <p:cNvSpPr/>
              <p:nvPr/>
            </p:nvSpPr>
            <p:spPr>
              <a:xfrm>
                <a:off x="796290" y="614044"/>
                <a:ext cx="438149" cy="116022"/>
              </a:xfrm>
              <a:custGeom>
                <a:rect b="b" l="l" r="r" t="t"/>
                <a:pathLst>
                  <a:path extrusionOk="0" h="116022" w="438149">
                    <a:moveTo>
                      <a:pt x="6985" y="19050"/>
                    </a:moveTo>
                    <a:cubicBezTo>
                      <a:pt x="5715" y="33020"/>
                      <a:pt x="3175" y="46355"/>
                      <a:pt x="0" y="59055"/>
                    </a:cubicBezTo>
                    <a:cubicBezTo>
                      <a:pt x="137795" y="159385"/>
                      <a:pt x="331470" y="119380"/>
                      <a:pt x="438150" y="0"/>
                    </a:cubicBezTo>
                    <a:cubicBezTo>
                      <a:pt x="323215" y="104140"/>
                      <a:pt x="135890" y="128905"/>
                      <a:pt x="6985" y="1905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36" name="Google Shape;1836;p11"/>
          <p:cNvGrpSpPr/>
          <p:nvPr/>
        </p:nvGrpSpPr>
        <p:grpSpPr>
          <a:xfrm>
            <a:off x="0" y="0"/>
            <a:ext cx="1080863" cy="370164"/>
            <a:chOff x="0" y="0"/>
            <a:chExt cx="1441151" cy="493552"/>
          </a:xfrm>
        </p:grpSpPr>
        <p:sp>
          <p:nvSpPr>
            <p:cNvPr id="1837" name="Google Shape;1837;p11"/>
            <p:cNvSpPr/>
            <p:nvPr/>
          </p:nvSpPr>
          <p:spPr>
            <a:xfrm>
              <a:off x="0" y="0"/>
              <a:ext cx="1441151" cy="493444"/>
            </a:xfrm>
            <a:custGeom>
              <a:rect b="b" l="l" r="r" t="t"/>
              <a:pathLst>
                <a:path extrusionOk="0" h="493444" w="1441151">
                  <a:moveTo>
                    <a:pt x="1440815" y="0"/>
                  </a:moveTo>
                  <a:lnTo>
                    <a:pt x="0" y="0"/>
                  </a:lnTo>
                  <a:lnTo>
                    <a:pt x="0" y="401955"/>
                  </a:lnTo>
                  <a:cubicBezTo>
                    <a:pt x="147320" y="553085"/>
                    <a:pt x="434975" y="509905"/>
                    <a:pt x="531495" y="324485"/>
                  </a:cubicBezTo>
                  <a:cubicBezTo>
                    <a:pt x="601980" y="370840"/>
                    <a:pt x="707390" y="374650"/>
                    <a:pt x="781050" y="332740"/>
                  </a:cubicBezTo>
                  <a:cubicBezTo>
                    <a:pt x="790575" y="539750"/>
                    <a:pt x="1101725" y="548005"/>
                    <a:pt x="1122680" y="342900"/>
                  </a:cubicBezTo>
                  <a:cubicBezTo>
                    <a:pt x="1304290" y="336550"/>
                    <a:pt x="1449070" y="182880"/>
                    <a:pt x="1440815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>
              <a:outerShdw blurRad="200025" rotWithShape="0" algn="bl" dir="5400000" dist="19050">
                <a:schemeClr val="dk1">
                  <a:alpha val="6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8" name="Google Shape;1838;p11"/>
            <p:cNvGrpSpPr/>
            <p:nvPr/>
          </p:nvGrpSpPr>
          <p:grpSpPr>
            <a:xfrm>
              <a:off x="0" y="233679"/>
              <a:ext cx="1356359" cy="259873"/>
              <a:chOff x="0" y="233679"/>
              <a:chExt cx="1356359" cy="259873"/>
            </a:xfrm>
          </p:grpSpPr>
          <p:sp>
            <p:nvSpPr>
              <p:cNvPr id="1839" name="Google Shape;1839;p11"/>
              <p:cNvSpPr/>
              <p:nvPr/>
            </p:nvSpPr>
            <p:spPr>
              <a:xfrm>
                <a:off x="1144269" y="233679"/>
                <a:ext cx="212090" cy="107950"/>
              </a:xfrm>
              <a:custGeom>
                <a:rect b="b" l="l" r="r" t="t"/>
                <a:pathLst>
                  <a:path extrusionOk="0" h="107950" w="212090">
                    <a:moveTo>
                      <a:pt x="3810" y="83820"/>
                    </a:moveTo>
                    <a:cubicBezTo>
                      <a:pt x="3175" y="92075"/>
                      <a:pt x="1270" y="100330"/>
                      <a:pt x="0" y="107950"/>
                    </a:cubicBezTo>
                    <a:cubicBezTo>
                      <a:pt x="83820" y="99695"/>
                      <a:pt x="158750" y="59690"/>
                      <a:pt x="212090" y="0"/>
                    </a:cubicBezTo>
                    <a:cubicBezTo>
                      <a:pt x="156845" y="49530"/>
                      <a:pt x="83820" y="80645"/>
                      <a:pt x="3810" y="8382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11"/>
              <p:cNvSpPr/>
              <p:nvPr/>
            </p:nvSpPr>
            <p:spPr>
              <a:xfrm>
                <a:off x="0" y="361950"/>
                <a:ext cx="492125" cy="131602"/>
              </a:xfrm>
              <a:custGeom>
                <a:rect b="b" l="l" r="r" t="t"/>
                <a:pathLst>
                  <a:path extrusionOk="0" h="131602" w="492125">
                    <a:moveTo>
                      <a:pt x="0" y="0"/>
                    </a:moveTo>
                    <a:lnTo>
                      <a:pt x="0" y="40005"/>
                    </a:lnTo>
                    <a:cubicBezTo>
                      <a:pt x="130810" y="174625"/>
                      <a:pt x="372110" y="154940"/>
                      <a:pt x="492125" y="19685"/>
                    </a:cubicBezTo>
                    <a:cubicBezTo>
                      <a:pt x="190500" y="22225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11"/>
              <p:cNvSpPr/>
              <p:nvPr/>
            </p:nvSpPr>
            <p:spPr>
              <a:xfrm>
                <a:off x="539115" y="299084"/>
                <a:ext cx="549909" cy="193448"/>
              </a:xfrm>
              <a:custGeom>
                <a:rect b="b" l="l" r="r" t="t"/>
                <a:pathLst>
                  <a:path extrusionOk="0" h="193448" w="549909">
                    <a:moveTo>
                      <a:pt x="267335" y="8255"/>
                    </a:moveTo>
                    <a:cubicBezTo>
                      <a:pt x="193040" y="50165"/>
                      <a:pt x="88265" y="46355"/>
                      <a:pt x="17780" y="0"/>
                    </a:cubicBezTo>
                    <a:cubicBezTo>
                      <a:pt x="12065" y="10160"/>
                      <a:pt x="6350" y="20320"/>
                      <a:pt x="0" y="29845"/>
                    </a:cubicBezTo>
                    <a:cubicBezTo>
                      <a:pt x="70485" y="71755"/>
                      <a:pt x="170815" y="73660"/>
                      <a:pt x="242570" y="33655"/>
                    </a:cubicBezTo>
                    <a:cubicBezTo>
                      <a:pt x="250190" y="205105"/>
                      <a:pt x="464185" y="240030"/>
                      <a:pt x="549910" y="131445"/>
                    </a:cubicBezTo>
                    <a:cubicBezTo>
                      <a:pt x="453390" y="207645"/>
                      <a:pt x="274955" y="164465"/>
                      <a:pt x="267335" y="825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42" name="Google Shape;1842;p11"/>
          <p:cNvGrpSpPr/>
          <p:nvPr/>
        </p:nvGrpSpPr>
        <p:grpSpPr>
          <a:xfrm>
            <a:off x="3000375" y="0"/>
            <a:ext cx="2206817" cy="591128"/>
            <a:chOff x="4000500" y="0"/>
            <a:chExt cx="2942423" cy="788170"/>
          </a:xfrm>
        </p:grpSpPr>
        <p:sp>
          <p:nvSpPr>
            <p:cNvPr id="1843" name="Google Shape;1843;p11"/>
            <p:cNvSpPr/>
            <p:nvPr/>
          </p:nvSpPr>
          <p:spPr>
            <a:xfrm>
              <a:off x="4000500" y="0"/>
              <a:ext cx="2942423" cy="788170"/>
            </a:xfrm>
            <a:custGeom>
              <a:rect b="b" l="l" r="r" t="t"/>
              <a:pathLst>
                <a:path extrusionOk="0" h="788170" w="2942423">
                  <a:moveTo>
                    <a:pt x="0" y="0"/>
                  </a:moveTo>
                  <a:cubicBezTo>
                    <a:pt x="86995" y="208915"/>
                    <a:pt x="367030" y="313055"/>
                    <a:pt x="572135" y="203835"/>
                  </a:cubicBezTo>
                  <a:cubicBezTo>
                    <a:pt x="574675" y="494665"/>
                    <a:pt x="946150" y="659765"/>
                    <a:pt x="1165225" y="472440"/>
                  </a:cubicBezTo>
                  <a:cubicBezTo>
                    <a:pt x="1209675" y="886460"/>
                    <a:pt x="1829435" y="895985"/>
                    <a:pt x="1888490" y="485140"/>
                  </a:cubicBezTo>
                  <a:cubicBezTo>
                    <a:pt x="2036445" y="619125"/>
                    <a:pt x="2301240" y="539115"/>
                    <a:pt x="2350135" y="347345"/>
                  </a:cubicBezTo>
                  <a:cubicBezTo>
                    <a:pt x="2596515" y="554355"/>
                    <a:pt x="2999740" y="318770"/>
                    <a:pt x="2935605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>
              <a:outerShdw blurRad="200025" rotWithShape="0" algn="bl" dir="5400000" dist="19050">
                <a:schemeClr val="dk1">
                  <a:alpha val="6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44" name="Google Shape;1844;p11"/>
            <p:cNvGrpSpPr/>
            <p:nvPr/>
          </p:nvGrpSpPr>
          <p:grpSpPr>
            <a:xfrm>
              <a:off x="4000500" y="0"/>
              <a:ext cx="2850514" cy="788020"/>
              <a:chOff x="4000500" y="0"/>
              <a:chExt cx="2850514" cy="788020"/>
            </a:xfrm>
          </p:grpSpPr>
          <p:sp>
            <p:nvSpPr>
              <p:cNvPr id="1845" name="Google Shape;1845;p11"/>
              <p:cNvSpPr/>
              <p:nvPr/>
            </p:nvSpPr>
            <p:spPr>
              <a:xfrm>
                <a:off x="5906134" y="450850"/>
                <a:ext cx="389255" cy="100812"/>
              </a:xfrm>
              <a:custGeom>
                <a:rect b="b" l="l" r="r" t="t"/>
                <a:pathLst>
                  <a:path extrusionOk="0" h="100812" w="389255">
                    <a:moveTo>
                      <a:pt x="7620" y="8890"/>
                    </a:moveTo>
                    <a:cubicBezTo>
                      <a:pt x="5715" y="22860"/>
                      <a:pt x="3175" y="36195"/>
                      <a:pt x="0" y="48895"/>
                    </a:cubicBezTo>
                    <a:cubicBezTo>
                      <a:pt x="118110" y="137795"/>
                      <a:pt x="295910" y="106680"/>
                      <a:pt x="389255" y="0"/>
                    </a:cubicBezTo>
                    <a:cubicBezTo>
                      <a:pt x="285750" y="90170"/>
                      <a:pt x="115570" y="106680"/>
                      <a:pt x="7620" y="889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11"/>
              <p:cNvSpPr/>
              <p:nvPr/>
            </p:nvSpPr>
            <p:spPr>
              <a:xfrm>
                <a:off x="4000500" y="0"/>
                <a:ext cx="1804670" cy="788020"/>
              </a:xfrm>
              <a:custGeom>
                <a:rect b="b" l="l" r="r" t="t"/>
                <a:pathLst>
                  <a:path extrusionOk="0" h="788020" w="1804670">
                    <a:moveTo>
                      <a:pt x="1189990" y="447040"/>
                    </a:moveTo>
                    <a:cubicBezTo>
                      <a:pt x="971550" y="634365"/>
                      <a:pt x="600075" y="469265"/>
                      <a:pt x="596900" y="178435"/>
                    </a:cubicBezTo>
                    <a:cubicBezTo>
                      <a:pt x="400050" y="283210"/>
                      <a:pt x="134620" y="191770"/>
                      <a:pt x="36830" y="0"/>
                    </a:cubicBezTo>
                    <a:lnTo>
                      <a:pt x="0" y="0"/>
                    </a:lnTo>
                    <a:cubicBezTo>
                      <a:pt x="86995" y="208915"/>
                      <a:pt x="367030" y="313055"/>
                      <a:pt x="572135" y="203835"/>
                    </a:cubicBezTo>
                    <a:cubicBezTo>
                      <a:pt x="574675" y="494665"/>
                      <a:pt x="946150" y="659765"/>
                      <a:pt x="1165225" y="472440"/>
                    </a:cubicBezTo>
                    <a:cubicBezTo>
                      <a:pt x="1201420" y="808990"/>
                      <a:pt x="1619250" y="878205"/>
                      <a:pt x="1804670" y="671195"/>
                    </a:cubicBezTo>
                    <a:cubicBezTo>
                      <a:pt x="1608455" y="846455"/>
                      <a:pt x="1224915" y="768985"/>
                      <a:pt x="1189990" y="44704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11"/>
              <p:cNvSpPr/>
              <p:nvPr/>
            </p:nvSpPr>
            <p:spPr>
              <a:xfrm>
                <a:off x="6363334" y="296545"/>
                <a:ext cx="487680" cy="128488"/>
              </a:xfrm>
              <a:custGeom>
                <a:rect b="b" l="l" r="r" t="t"/>
                <a:pathLst>
                  <a:path extrusionOk="0" h="128488" w="487680">
                    <a:moveTo>
                      <a:pt x="12065" y="25400"/>
                    </a:moveTo>
                    <a:cubicBezTo>
                      <a:pt x="8890" y="38100"/>
                      <a:pt x="4445" y="49530"/>
                      <a:pt x="0" y="60960"/>
                    </a:cubicBezTo>
                    <a:cubicBezTo>
                      <a:pt x="156210" y="179705"/>
                      <a:pt x="368300" y="130810"/>
                      <a:pt x="487680" y="0"/>
                    </a:cubicBezTo>
                    <a:cubicBezTo>
                      <a:pt x="361315" y="115570"/>
                      <a:pt x="159385" y="149225"/>
                      <a:pt x="12065" y="254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48" name="Google Shape;1848;p11"/>
          <p:cNvGrpSpPr/>
          <p:nvPr/>
        </p:nvGrpSpPr>
        <p:grpSpPr>
          <a:xfrm>
            <a:off x="1003739" y="0"/>
            <a:ext cx="1187807" cy="340460"/>
            <a:chOff x="1338319" y="0"/>
            <a:chExt cx="1583743" cy="453946"/>
          </a:xfrm>
        </p:grpSpPr>
        <p:sp>
          <p:nvSpPr>
            <p:cNvPr id="1849" name="Google Shape;1849;p11"/>
            <p:cNvSpPr/>
            <p:nvPr/>
          </p:nvSpPr>
          <p:spPr>
            <a:xfrm>
              <a:off x="1338319" y="0"/>
              <a:ext cx="1583743" cy="453946"/>
            </a:xfrm>
            <a:custGeom>
              <a:rect b="b" l="l" r="r" t="t"/>
              <a:pathLst>
                <a:path extrusionOk="0" h="453946" w="1583743">
                  <a:moveTo>
                    <a:pt x="5340" y="0"/>
                  </a:moveTo>
                  <a:cubicBezTo>
                    <a:pt x="-42285" y="222885"/>
                    <a:pt x="239655" y="389255"/>
                    <a:pt x="412375" y="244475"/>
                  </a:cubicBezTo>
                  <a:cubicBezTo>
                    <a:pt x="523500" y="523240"/>
                    <a:pt x="951490" y="523875"/>
                    <a:pt x="1063251" y="245745"/>
                  </a:cubicBezTo>
                  <a:cubicBezTo>
                    <a:pt x="1251845" y="462280"/>
                    <a:pt x="1627765" y="287655"/>
                    <a:pt x="1579505" y="635"/>
                  </a:cubicBezTo>
                  <a:lnTo>
                    <a:pt x="5340" y="635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>
              <a:outerShdw blurRad="200025" rotWithShape="0" algn="bl" dir="5400000" dist="19050">
                <a:schemeClr val="dk1">
                  <a:alpha val="6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0" name="Google Shape;1850;p11"/>
            <p:cNvGrpSpPr/>
            <p:nvPr/>
          </p:nvGrpSpPr>
          <p:grpSpPr>
            <a:xfrm>
              <a:off x="1338319" y="0"/>
              <a:ext cx="1512195" cy="453922"/>
              <a:chOff x="1338319" y="0"/>
              <a:chExt cx="1512195" cy="453922"/>
            </a:xfrm>
          </p:grpSpPr>
          <p:sp>
            <p:nvSpPr>
              <p:cNvPr id="1851" name="Google Shape;1851;p11"/>
              <p:cNvSpPr/>
              <p:nvPr/>
            </p:nvSpPr>
            <p:spPr>
              <a:xfrm>
                <a:off x="1338319" y="0"/>
                <a:ext cx="1004830" cy="453922"/>
              </a:xfrm>
              <a:custGeom>
                <a:rect b="b" l="l" r="r" t="t"/>
                <a:pathLst>
                  <a:path extrusionOk="0" h="453922" w="1004830">
                    <a:moveTo>
                      <a:pt x="437775" y="219075"/>
                    </a:moveTo>
                    <a:cubicBezTo>
                      <a:pt x="272040" y="358775"/>
                      <a:pt x="5340" y="210185"/>
                      <a:pt x="26930" y="0"/>
                    </a:cubicBezTo>
                    <a:lnTo>
                      <a:pt x="5340" y="0"/>
                    </a:lnTo>
                    <a:cubicBezTo>
                      <a:pt x="-42285" y="222885"/>
                      <a:pt x="239655" y="389255"/>
                      <a:pt x="412375" y="244475"/>
                    </a:cubicBezTo>
                    <a:cubicBezTo>
                      <a:pt x="508895" y="487045"/>
                      <a:pt x="844810" y="518795"/>
                      <a:pt x="1004830" y="340360"/>
                    </a:cubicBezTo>
                    <a:cubicBezTo>
                      <a:pt x="837190" y="489585"/>
                      <a:pt x="529215" y="448945"/>
                      <a:pt x="437775" y="21907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11"/>
              <p:cNvSpPr/>
              <p:nvPr/>
            </p:nvSpPr>
            <p:spPr>
              <a:xfrm>
                <a:off x="2410460" y="219709"/>
                <a:ext cx="440054" cy="122111"/>
              </a:xfrm>
              <a:custGeom>
                <a:rect b="b" l="l" r="r" t="t"/>
                <a:pathLst>
                  <a:path extrusionOk="0" h="122111" w="440054">
                    <a:moveTo>
                      <a:pt x="16510" y="0"/>
                    </a:moveTo>
                    <a:cubicBezTo>
                      <a:pt x="11430" y="12065"/>
                      <a:pt x="5715" y="24130"/>
                      <a:pt x="0" y="34925"/>
                    </a:cubicBezTo>
                    <a:cubicBezTo>
                      <a:pt x="127635" y="169545"/>
                      <a:pt x="332740" y="136525"/>
                      <a:pt x="440055" y="15875"/>
                    </a:cubicBezTo>
                    <a:cubicBezTo>
                      <a:pt x="325120" y="118110"/>
                      <a:pt x="134620" y="135255"/>
                      <a:pt x="16510" y="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53" name="Google Shape;1853;p11"/>
          <p:cNvGrpSpPr/>
          <p:nvPr/>
        </p:nvGrpSpPr>
        <p:grpSpPr>
          <a:xfrm>
            <a:off x="6199377" y="0"/>
            <a:ext cx="1054790" cy="292894"/>
            <a:chOff x="8265836" y="0"/>
            <a:chExt cx="1406387" cy="390525"/>
          </a:xfrm>
        </p:grpSpPr>
        <p:sp>
          <p:nvSpPr>
            <p:cNvPr id="1854" name="Google Shape;1854;p11"/>
            <p:cNvSpPr/>
            <p:nvPr/>
          </p:nvSpPr>
          <p:spPr>
            <a:xfrm>
              <a:off x="8265836" y="0"/>
              <a:ext cx="1406387" cy="390525"/>
            </a:xfrm>
            <a:custGeom>
              <a:rect b="b" l="l" r="r" t="t"/>
              <a:pathLst>
                <a:path extrusionOk="0" h="390525" w="1406387">
                  <a:moveTo>
                    <a:pt x="2498" y="0"/>
                  </a:moveTo>
                  <a:cubicBezTo>
                    <a:pt x="-27346" y="194310"/>
                    <a:pt x="217129" y="329565"/>
                    <a:pt x="365719" y="204470"/>
                  </a:cubicBezTo>
                  <a:cubicBezTo>
                    <a:pt x="464144" y="452120"/>
                    <a:pt x="844508" y="452755"/>
                    <a:pt x="944204" y="205105"/>
                  </a:cubicBezTo>
                  <a:cubicBezTo>
                    <a:pt x="1102954" y="393065"/>
                    <a:pt x="1438233" y="247650"/>
                    <a:pt x="1403944" y="0"/>
                  </a:cubicBezTo>
                  <a:lnTo>
                    <a:pt x="2498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>
              <a:outerShdw blurRad="200025" rotWithShape="0" algn="bl" dir="5400000" dist="19050">
                <a:schemeClr val="dk1">
                  <a:alpha val="58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5" name="Google Shape;1855;p11"/>
            <p:cNvGrpSpPr/>
            <p:nvPr/>
          </p:nvGrpSpPr>
          <p:grpSpPr>
            <a:xfrm>
              <a:off x="8266471" y="0"/>
              <a:ext cx="1344888" cy="390344"/>
              <a:chOff x="8266471" y="0"/>
              <a:chExt cx="1344888" cy="390344"/>
            </a:xfrm>
          </p:grpSpPr>
          <p:sp>
            <p:nvSpPr>
              <p:cNvPr id="1856" name="Google Shape;1856;p11"/>
              <p:cNvSpPr/>
              <p:nvPr/>
            </p:nvSpPr>
            <p:spPr>
              <a:xfrm>
                <a:off x="8266471" y="0"/>
                <a:ext cx="893403" cy="390344"/>
              </a:xfrm>
              <a:custGeom>
                <a:rect b="b" l="l" r="r" t="t"/>
                <a:pathLst>
                  <a:path extrusionOk="0" h="390344" w="893403">
                    <a:moveTo>
                      <a:pt x="391119" y="179070"/>
                    </a:moveTo>
                    <a:cubicBezTo>
                      <a:pt x="248879" y="298450"/>
                      <a:pt x="19009" y="180340"/>
                      <a:pt x="25359" y="0"/>
                    </a:cubicBezTo>
                    <a:lnTo>
                      <a:pt x="2498" y="0"/>
                    </a:lnTo>
                    <a:cubicBezTo>
                      <a:pt x="-27346" y="194310"/>
                      <a:pt x="217129" y="329565"/>
                      <a:pt x="365719" y="204470"/>
                    </a:cubicBezTo>
                    <a:cubicBezTo>
                      <a:pt x="452079" y="420370"/>
                      <a:pt x="752434" y="448310"/>
                      <a:pt x="893404" y="287655"/>
                    </a:cubicBezTo>
                    <a:cubicBezTo>
                      <a:pt x="744179" y="419735"/>
                      <a:pt x="472398" y="382905"/>
                      <a:pt x="391119" y="17907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9218294" y="179704"/>
                <a:ext cx="393065" cy="111010"/>
              </a:xfrm>
              <a:custGeom>
                <a:rect b="b" l="l" r="r" t="t"/>
                <a:pathLst>
                  <a:path extrusionOk="0" h="111010" w="393065">
                    <a:moveTo>
                      <a:pt x="17145" y="0"/>
                    </a:moveTo>
                    <a:cubicBezTo>
                      <a:pt x="12065" y="12065"/>
                      <a:pt x="6350" y="24130"/>
                      <a:pt x="0" y="34925"/>
                    </a:cubicBezTo>
                    <a:cubicBezTo>
                      <a:pt x="111125" y="153670"/>
                      <a:pt x="297815" y="123190"/>
                      <a:pt x="393065" y="13970"/>
                    </a:cubicBezTo>
                    <a:cubicBezTo>
                      <a:pt x="290195" y="104775"/>
                      <a:pt x="118111" y="120015"/>
                      <a:pt x="17145" y="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58" name="Google Shape;1858;p11"/>
          <p:cNvGrpSpPr/>
          <p:nvPr/>
        </p:nvGrpSpPr>
        <p:grpSpPr>
          <a:xfrm>
            <a:off x="7176294" y="0"/>
            <a:ext cx="1967705" cy="558164"/>
            <a:chOff x="9568392" y="0"/>
            <a:chExt cx="2623607" cy="744219"/>
          </a:xfrm>
        </p:grpSpPr>
        <p:sp>
          <p:nvSpPr>
            <p:cNvPr id="1859" name="Google Shape;1859;p11"/>
            <p:cNvSpPr/>
            <p:nvPr/>
          </p:nvSpPr>
          <p:spPr>
            <a:xfrm>
              <a:off x="9568392" y="0"/>
              <a:ext cx="2623607" cy="743581"/>
            </a:xfrm>
            <a:custGeom>
              <a:rect b="b" l="l" r="r" t="t"/>
              <a:pathLst>
                <a:path extrusionOk="0" h="743581" w="2623607">
                  <a:moveTo>
                    <a:pt x="2623608" y="0"/>
                  </a:moveTo>
                  <a:lnTo>
                    <a:pt x="43602" y="0"/>
                  </a:lnTo>
                  <a:cubicBezTo>
                    <a:pt x="-107527" y="217805"/>
                    <a:pt x="165523" y="494030"/>
                    <a:pt x="384598" y="344805"/>
                  </a:cubicBezTo>
                  <a:cubicBezTo>
                    <a:pt x="388408" y="576580"/>
                    <a:pt x="686858" y="705485"/>
                    <a:pt x="858308" y="553085"/>
                  </a:cubicBezTo>
                  <a:cubicBezTo>
                    <a:pt x="980863" y="817245"/>
                    <a:pt x="1394248" y="803275"/>
                    <a:pt x="1499023" y="531495"/>
                  </a:cubicBezTo>
                  <a:cubicBezTo>
                    <a:pt x="1598717" y="624205"/>
                    <a:pt x="1770802" y="647065"/>
                    <a:pt x="1892723" y="580390"/>
                  </a:cubicBezTo>
                  <a:cubicBezTo>
                    <a:pt x="2025438" y="835660"/>
                    <a:pt x="2434377" y="779145"/>
                    <a:pt x="2491527" y="496570"/>
                  </a:cubicBezTo>
                  <a:cubicBezTo>
                    <a:pt x="2534073" y="504825"/>
                    <a:pt x="2581063" y="504190"/>
                    <a:pt x="2623608" y="494665"/>
                  </a:cubicBezTo>
                  <a:lnTo>
                    <a:pt x="262360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>
              <a:outerShdw blurRad="200025" rotWithShape="0" algn="bl" dir="5400000" dist="19050">
                <a:schemeClr val="dk1">
                  <a:alpha val="6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0" name="Google Shape;1860;p11"/>
            <p:cNvGrpSpPr/>
            <p:nvPr/>
          </p:nvGrpSpPr>
          <p:grpSpPr>
            <a:xfrm>
              <a:off x="9568392" y="0"/>
              <a:ext cx="2623607" cy="744219"/>
              <a:chOff x="9568392" y="0"/>
              <a:chExt cx="2623607" cy="744219"/>
            </a:xfrm>
          </p:grpSpPr>
          <p:sp>
            <p:nvSpPr>
              <p:cNvPr id="1861" name="Google Shape;1861;p11"/>
              <p:cNvSpPr/>
              <p:nvPr/>
            </p:nvSpPr>
            <p:spPr>
              <a:xfrm>
                <a:off x="9568392" y="0"/>
                <a:ext cx="1439967" cy="743653"/>
              </a:xfrm>
              <a:custGeom>
                <a:rect b="b" l="l" r="r" t="t"/>
                <a:pathLst>
                  <a:path extrusionOk="0" h="743653" w="1439967">
                    <a:moveTo>
                      <a:pt x="883708" y="527685"/>
                    </a:moveTo>
                    <a:cubicBezTo>
                      <a:pt x="711623" y="679450"/>
                      <a:pt x="413808" y="550545"/>
                      <a:pt x="409998" y="319405"/>
                    </a:cubicBezTo>
                    <a:cubicBezTo>
                      <a:pt x="199177" y="462915"/>
                      <a:pt x="-61173" y="212725"/>
                      <a:pt x="53127" y="0"/>
                    </a:cubicBezTo>
                    <a:lnTo>
                      <a:pt x="43602" y="0"/>
                    </a:lnTo>
                    <a:cubicBezTo>
                      <a:pt x="-107527" y="217805"/>
                      <a:pt x="165523" y="494030"/>
                      <a:pt x="384598" y="344805"/>
                    </a:cubicBezTo>
                    <a:cubicBezTo>
                      <a:pt x="388408" y="576580"/>
                      <a:pt x="686858" y="705485"/>
                      <a:pt x="858308" y="553085"/>
                    </a:cubicBezTo>
                    <a:cubicBezTo>
                      <a:pt x="964352" y="781050"/>
                      <a:pt x="1285663" y="802005"/>
                      <a:pt x="1439967" y="629285"/>
                    </a:cubicBezTo>
                    <a:cubicBezTo>
                      <a:pt x="1278042" y="774065"/>
                      <a:pt x="983402" y="743585"/>
                      <a:pt x="883708" y="52768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11"/>
              <p:cNvSpPr/>
              <p:nvPr/>
            </p:nvSpPr>
            <p:spPr>
              <a:xfrm>
                <a:off x="12078334" y="471169"/>
                <a:ext cx="113665" cy="30775"/>
              </a:xfrm>
              <a:custGeom>
                <a:rect b="b" l="l" r="r" t="t"/>
                <a:pathLst>
                  <a:path extrusionOk="0" h="30775" w="113665">
                    <a:moveTo>
                      <a:pt x="6985" y="0"/>
                    </a:moveTo>
                    <a:cubicBezTo>
                      <a:pt x="5080" y="9525"/>
                      <a:pt x="2540" y="19050"/>
                      <a:pt x="0" y="27940"/>
                    </a:cubicBezTo>
                    <a:cubicBezTo>
                      <a:pt x="37465" y="33020"/>
                      <a:pt x="77470" y="31115"/>
                      <a:pt x="113665" y="23495"/>
                    </a:cubicBezTo>
                    <a:lnTo>
                      <a:pt x="113665" y="2540"/>
                    </a:lnTo>
                    <a:cubicBezTo>
                      <a:pt x="78740" y="7620"/>
                      <a:pt x="41275" y="6985"/>
                      <a:pt x="6985" y="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11"/>
              <p:cNvSpPr/>
              <p:nvPr/>
            </p:nvSpPr>
            <p:spPr>
              <a:xfrm>
                <a:off x="11077575" y="506730"/>
                <a:ext cx="913765" cy="237489"/>
              </a:xfrm>
              <a:custGeom>
                <a:rect b="b" l="l" r="r" t="t"/>
                <a:pathLst>
                  <a:path extrusionOk="0" h="237489" w="913765">
                    <a:moveTo>
                      <a:pt x="408940" y="48895"/>
                    </a:moveTo>
                    <a:cubicBezTo>
                      <a:pt x="287020" y="115570"/>
                      <a:pt x="114935" y="92710"/>
                      <a:pt x="15240" y="0"/>
                    </a:cubicBezTo>
                    <a:cubicBezTo>
                      <a:pt x="10795" y="12065"/>
                      <a:pt x="5715" y="23495"/>
                      <a:pt x="0" y="34290"/>
                    </a:cubicBezTo>
                    <a:cubicBezTo>
                      <a:pt x="100965" y="119380"/>
                      <a:pt x="266065" y="138430"/>
                      <a:pt x="383540" y="74295"/>
                    </a:cubicBezTo>
                    <a:cubicBezTo>
                      <a:pt x="490220" y="280035"/>
                      <a:pt x="776605" y="283210"/>
                      <a:pt x="913765" y="128905"/>
                    </a:cubicBezTo>
                    <a:cubicBezTo>
                      <a:pt x="769620" y="256540"/>
                      <a:pt x="509270" y="242570"/>
                      <a:pt x="408940" y="488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64" name="Google Shape;1864;p11"/>
          <p:cNvGrpSpPr/>
          <p:nvPr/>
        </p:nvGrpSpPr>
        <p:grpSpPr>
          <a:xfrm>
            <a:off x="412774" y="425444"/>
            <a:ext cx="320992" cy="323373"/>
            <a:chOff x="3070860" y="2168525"/>
            <a:chExt cx="427989" cy="431164"/>
          </a:xfrm>
        </p:grpSpPr>
        <p:sp>
          <p:nvSpPr>
            <p:cNvPr id="1865" name="Google Shape;1865;p11"/>
            <p:cNvSpPr/>
            <p:nvPr/>
          </p:nvSpPr>
          <p:spPr>
            <a:xfrm>
              <a:off x="3070860" y="2168525"/>
              <a:ext cx="427989" cy="431164"/>
            </a:xfrm>
            <a:custGeom>
              <a:rect b="b" l="l" r="r" t="t"/>
              <a:pathLst>
                <a:path extrusionOk="0" h="431164" w="427989">
                  <a:moveTo>
                    <a:pt x="236220" y="319405"/>
                  </a:moveTo>
                  <a:lnTo>
                    <a:pt x="365760" y="401955"/>
                  </a:lnTo>
                  <a:lnTo>
                    <a:pt x="325120" y="255905"/>
                  </a:lnTo>
                  <a:lnTo>
                    <a:pt x="427990" y="182245"/>
                  </a:lnTo>
                  <a:lnTo>
                    <a:pt x="303530" y="178435"/>
                  </a:lnTo>
                  <a:lnTo>
                    <a:pt x="254000" y="0"/>
                  </a:lnTo>
                  <a:lnTo>
                    <a:pt x="183515" y="173990"/>
                  </a:lnTo>
                  <a:lnTo>
                    <a:pt x="0" y="168275"/>
                  </a:lnTo>
                  <a:lnTo>
                    <a:pt x="147955" y="262890"/>
                  </a:lnTo>
                  <a:lnTo>
                    <a:pt x="80010" y="431165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  <a:effectLst>
              <a:outerShdw blurRad="114300" rotWithShape="0" algn="bl" dir="5400000" dist="19050">
                <a:srgbClr val="00000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6" name="Google Shape;1866;p11"/>
            <p:cNvGrpSpPr/>
            <p:nvPr/>
          </p:nvGrpSpPr>
          <p:grpSpPr>
            <a:xfrm>
              <a:off x="3070860" y="2168525"/>
              <a:ext cx="427989" cy="194310"/>
              <a:chOff x="3070860" y="2168525"/>
              <a:chExt cx="427989" cy="194310"/>
            </a:xfrm>
          </p:grpSpPr>
          <p:sp>
            <p:nvSpPr>
              <p:cNvPr id="1867" name="Google Shape;1867;p11"/>
              <p:cNvSpPr/>
              <p:nvPr/>
            </p:nvSpPr>
            <p:spPr>
              <a:xfrm>
                <a:off x="3383915" y="2346960"/>
                <a:ext cx="114934" cy="15875"/>
              </a:xfrm>
              <a:custGeom>
                <a:rect b="b" l="l" r="r" t="t"/>
                <a:pathLst>
                  <a:path extrusionOk="0" h="15875" w="114934">
                    <a:moveTo>
                      <a:pt x="3175" y="12700"/>
                    </a:moveTo>
                    <a:lnTo>
                      <a:pt x="98425" y="15875"/>
                    </a:lnTo>
                    <a:lnTo>
                      <a:pt x="114935" y="3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>
                <a:off x="3070860" y="2168525"/>
                <a:ext cx="260985" cy="186689"/>
              </a:xfrm>
              <a:custGeom>
                <a:rect b="b" l="l" r="r" t="t"/>
                <a:pathLst>
                  <a:path extrusionOk="0" h="186689" w="260985">
                    <a:moveTo>
                      <a:pt x="196215" y="186690"/>
                    </a:moveTo>
                    <a:lnTo>
                      <a:pt x="260985" y="260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9685" y="180975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69" name="Google Shape;1869;p11"/>
          <p:cNvGrpSpPr/>
          <p:nvPr/>
        </p:nvGrpSpPr>
        <p:grpSpPr>
          <a:xfrm>
            <a:off x="412988" y="829128"/>
            <a:ext cx="1546178" cy="583169"/>
            <a:chOff x="8135619" y="1859546"/>
            <a:chExt cx="2475865" cy="933818"/>
          </a:xfrm>
        </p:grpSpPr>
        <p:sp>
          <p:nvSpPr>
            <p:cNvPr id="1870" name="Google Shape;1870;p11"/>
            <p:cNvSpPr/>
            <p:nvPr/>
          </p:nvSpPr>
          <p:spPr>
            <a:xfrm>
              <a:off x="8135619" y="1859546"/>
              <a:ext cx="2475865" cy="933183"/>
            </a:xfrm>
            <a:custGeom>
              <a:rect b="b" l="l" r="r" t="t"/>
              <a:pathLst>
                <a:path extrusionOk="0" h="933183" w="2475865">
                  <a:moveTo>
                    <a:pt x="247650" y="255004"/>
                  </a:moveTo>
                  <a:cubicBezTo>
                    <a:pt x="482600" y="161659"/>
                    <a:pt x="681355" y="199759"/>
                    <a:pt x="681355" y="199759"/>
                  </a:cubicBezTo>
                  <a:cubicBezTo>
                    <a:pt x="681355" y="199759"/>
                    <a:pt x="721995" y="334379"/>
                    <a:pt x="875665" y="488684"/>
                  </a:cubicBezTo>
                  <a:cubicBezTo>
                    <a:pt x="1003936" y="616954"/>
                    <a:pt x="1073150" y="619494"/>
                    <a:pt x="1105536" y="606159"/>
                  </a:cubicBezTo>
                  <a:cubicBezTo>
                    <a:pt x="1096646" y="568694"/>
                    <a:pt x="1060450" y="469634"/>
                    <a:pt x="1060450" y="469634"/>
                  </a:cubicBezTo>
                  <a:lnTo>
                    <a:pt x="1130300" y="492494"/>
                  </a:lnTo>
                  <a:lnTo>
                    <a:pt x="1237615" y="463284"/>
                  </a:lnTo>
                  <a:lnTo>
                    <a:pt x="1273811" y="399784"/>
                  </a:lnTo>
                  <a:cubicBezTo>
                    <a:pt x="1273811" y="399784"/>
                    <a:pt x="1312546" y="518529"/>
                    <a:pt x="1322071" y="533769"/>
                  </a:cubicBezTo>
                  <a:cubicBezTo>
                    <a:pt x="1370330" y="492494"/>
                    <a:pt x="1428115" y="432804"/>
                    <a:pt x="1477646" y="350889"/>
                  </a:cubicBezTo>
                  <a:cubicBezTo>
                    <a:pt x="1562100" y="210554"/>
                    <a:pt x="1527811" y="89269"/>
                    <a:pt x="1527811" y="89269"/>
                  </a:cubicBezTo>
                  <a:cubicBezTo>
                    <a:pt x="1527811" y="89269"/>
                    <a:pt x="1843405" y="-44716"/>
                    <a:pt x="2136775" y="15609"/>
                  </a:cubicBezTo>
                  <a:cubicBezTo>
                    <a:pt x="2430780" y="75299"/>
                    <a:pt x="2475865" y="159754"/>
                    <a:pt x="2475865" y="159754"/>
                  </a:cubicBezTo>
                  <a:cubicBezTo>
                    <a:pt x="2475865" y="159754"/>
                    <a:pt x="2321561" y="150864"/>
                    <a:pt x="2148840" y="243574"/>
                  </a:cubicBezTo>
                  <a:cubicBezTo>
                    <a:pt x="2019300" y="312789"/>
                    <a:pt x="2040890" y="415024"/>
                    <a:pt x="2040890" y="415024"/>
                  </a:cubicBezTo>
                  <a:cubicBezTo>
                    <a:pt x="2040890" y="415024"/>
                    <a:pt x="1941196" y="383909"/>
                    <a:pt x="1811655" y="446774"/>
                  </a:cubicBezTo>
                  <a:cubicBezTo>
                    <a:pt x="1699261" y="502019"/>
                    <a:pt x="1737996" y="632829"/>
                    <a:pt x="1737996" y="632829"/>
                  </a:cubicBezTo>
                  <a:cubicBezTo>
                    <a:pt x="1737996" y="632829"/>
                    <a:pt x="1609725" y="570599"/>
                    <a:pt x="1493521" y="660769"/>
                  </a:cubicBezTo>
                  <a:cubicBezTo>
                    <a:pt x="1337311" y="782689"/>
                    <a:pt x="1365886" y="933184"/>
                    <a:pt x="1365886" y="933184"/>
                  </a:cubicBezTo>
                  <a:cubicBezTo>
                    <a:pt x="1365886" y="933184"/>
                    <a:pt x="1181100" y="735699"/>
                    <a:pt x="1009015" y="734429"/>
                  </a:cubicBezTo>
                  <a:cubicBezTo>
                    <a:pt x="887095" y="733794"/>
                    <a:pt x="862965" y="801104"/>
                    <a:pt x="862965" y="801104"/>
                  </a:cubicBezTo>
                  <a:cubicBezTo>
                    <a:pt x="862965" y="801104"/>
                    <a:pt x="780415" y="663944"/>
                    <a:pt x="668655" y="629019"/>
                  </a:cubicBezTo>
                  <a:cubicBezTo>
                    <a:pt x="540386" y="589014"/>
                    <a:pt x="463550" y="629019"/>
                    <a:pt x="463550" y="629019"/>
                  </a:cubicBezTo>
                  <a:cubicBezTo>
                    <a:pt x="463550" y="629019"/>
                    <a:pt x="490220" y="453759"/>
                    <a:pt x="323850" y="413754"/>
                  </a:cubicBezTo>
                  <a:cubicBezTo>
                    <a:pt x="147320" y="371844"/>
                    <a:pt x="0" y="495669"/>
                    <a:pt x="0" y="495669"/>
                  </a:cubicBezTo>
                  <a:cubicBezTo>
                    <a:pt x="0" y="495669"/>
                    <a:pt x="12700" y="348349"/>
                    <a:pt x="247650" y="25500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  <a:effectLst>
              <a:outerShdw blurRad="200025" rotWithShape="0" algn="bl" dir="5400000" dist="19050">
                <a:schemeClr val="dk1">
                  <a:alpha val="6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11"/>
            <p:cNvSpPr/>
            <p:nvPr/>
          </p:nvSpPr>
          <p:spPr>
            <a:xfrm>
              <a:off x="8135619" y="2051608"/>
              <a:ext cx="1365885" cy="741756"/>
            </a:xfrm>
            <a:custGeom>
              <a:rect b="b" l="l" r="r" t="t"/>
              <a:pathLst>
                <a:path extrusionOk="0" h="741756" w="1365885">
                  <a:moveTo>
                    <a:pt x="247650" y="62941"/>
                  </a:moveTo>
                  <a:cubicBezTo>
                    <a:pt x="482600" y="-30404"/>
                    <a:pt x="681355" y="7696"/>
                    <a:pt x="681355" y="7696"/>
                  </a:cubicBezTo>
                  <a:cubicBezTo>
                    <a:pt x="681355" y="7696"/>
                    <a:pt x="721995" y="142316"/>
                    <a:pt x="875665" y="296621"/>
                  </a:cubicBezTo>
                  <a:cubicBezTo>
                    <a:pt x="1003936" y="424891"/>
                    <a:pt x="1073150" y="427431"/>
                    <a:pt x="1105536" y="414096"/>
                  </a:cubicBezTo>
                  <a:cubicBezTo>
                    <a:pt x="1096646" y="376631"/>
                    <a:pt x="1060450" y="277571"/>
                    <a:pt x="1060450" y="277571"/>
                  </a:cubicBezTo>
                  <a:lnTo>
                    <a:pt x="1130300" y="300431"/>
                  </a:lnTo>
                  <a:lnTo>
                    <a:pt x="1179830" y="285826"/>
                  </a:lnTo>
                  <a:lnTo>
                    <a:pt x="1365886" y="741756"/>
                  </a:lnTo>
                  <a:cubicBezTo>
                    <a:pt x="1365886" y="741756"/>
                    <a:pt x="1181100" y="544271"/>
                    <a:pt x="1009015" y="543001"/>
                  </a:cubicBezTo>
                  <a:cubicBezTo>
                    <a:pt x="887095" y="542366"/>
                    <a:pt x="862965" y="609676"/>
                    <a:pt x="862965" y="609676"/>
                  </a:cubicBezTo>
                  <a:cubicBezTo>
                    <a:pt x="862965" y="609676"/>
                    <a:pt x="780415" y="472516"/>
                    <a:pt x="668655" y="437591"/>
                  </a:cubicBezTo>
                  <a:cubicBezTo>
                    <a:pt x="540386" y="397586"/>
                    <a:pt x="463550" y="437591"/>
                    <a:pt x="463550" y="437591"/>
                  </a:cubicBezTo>
                  <a:cubicBezTo>
                    <a:pt x="463550" y="437591"/>
                    <a:pt x="490220" y="262331"/>
                    <a:pt x="323850" y="222326"/>
                  </a:cubicBezTo>
                  <a:cubicBezTo>
                    <a:pt x="147320" y="180416"/>
                    <a:pt x="0" y="304241"/>
                    <a:pt x="0" y="304241"/>
                  </a:cubicBezTo>
                  <a:cubicBezTo>
                    <a:pt x="0" y="304241"/>
                    <a:pt x="12700" y="156286"/>
                    <a:pt x="247650" y="6294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72" name="Google Shape;1872;p11"/>
            <p:cNvGrpSpPr/>
            <p:nvPr/>
          </p:nvGrpSpPr>
          <p:grpSpPr>
            <a:xfrm>
              <a:off x="8135619" y="1859778"/>
              <a:ext cx="2475230" cy="800871"/>
              <a:chOff x="8135619" y="1859778"/>
              <a:chExt cx="2475230" cy="800871"/>
            </a:xfrm>
          </p:grpSpPr>
          <p:sp>
            <p:nvSpPr>
              <p:cNvPr id="1873" name="Google Shape;1873;p11"/>
              <p:cNvSpPr/>
              <p:nvPr/>
            </p:nvSpPr>
            <p:spPr>
              <a:xfrm>
                <a:off x="8896350" y="2210435"/>
                <a:ext cx="521334" cy="279031"/>
              </a:xfrm>
              <a:custGeom>
                <a:rect b="b" l="l" r="r" t="t"/>
                <a:pathLst>
                  <a:path extrusionOk="0" h="279031" w="521334">
                    <a:moveTo>
                      <a:pt x="114935" y="137160"/>
                    </a:moveTo>
                    <a:cubicBezTo>
                      <a:pt x="66040" y="88265"/>
                      <a:pt x="28575" y="41275"/>
                      <a:pt x="0" y="0"/>
                    </a:cubicBezTo>
                    <a:cubicBezTo>
                      <a:pt x="29845" y="45720"/>
                      <a:pt x="71120" y="99695"/>
                      <a:pt x="127635" y="156210"/>
                    </a:cubicBezTo>
                    <a:cubicBezTo>
                      <a:pt x="255905" y="284480"/>
                      <a:pt x="325120" y="287020"/>
                      <a:pt x="357505" y="273685"/>
                    </a:cubicBezTo>
                    <a:cubicBezTo>
                      <a:pt x="348615" y="236220"/>
                      <a:pt x="312420" y="137160"/>
                      <a:pt x="312420" y="137160"/>
                    </a:cubicBezTo>
                    <a:lnTo>
                      <a:pt x="382270" y="160020"/>
                    </a:lnTo>
                    <a:lnTo>
                      <a:pt x="489585" y="130810"/>
                    </a:lnTo>
                    <a:lnTo>
                      <a:pt x="521335" y="74295"/>
                    </a:lnTo>
                    <a:cubicBezTo>
                      <a:pt x="516255" y="59055"/>
                      <a:pt x="512445" y="48260"/>
                      <a:pt x="512445" y="48260"/>
                    </a:cubicBezTo>
                    <a:lnTo>
                      <a:pt x="476250" y="111760"/>
                    </a:lnTo>
                    <a:lnTo>
                      <a:pt x="368935" y="140970"/>
                    </a:lnTo>
                    <a:lnTo>
                      <a:pt x="299085" y="118110"/>
                    </a:lnTo>
                    <a:cubicBezTo>
                      <a:pt x="299085" y="118110"/>
                      <a:pt x="335280" y="217170"/>
                      <a:pt x="344170" y="254635"/>
                    </a:cubicBezTo>
                    <a:cubicBezTo>
                      <a:pt x="312420" y="268605"/>
                      <a:pt x="243205" y="265430"/>
                      <a:pt x="114935" y="13716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>
                <a:off x="9460865" y="1859778"/>
                <a:ext cx="1149984" cy="552585"/>
              </a:xfrm>
              <a:custGeom>
                <a:rect b="b" l="l" r="r" t="t"/>
                <a:pathLst>
                  <a:path extrusionOk="0" h="552585" w="1149984">
                    <a:moveTo>
                      <a:pt x="8890" y="552586"/>
                    </a:moveTo>
                    <a:cubicBezTo>
                      <a:pt x="57150" y="511311"/>
                      <a:pt x="114935" y="451621"/>
                      <a:pt x="164465" y="369706"/>
                    </a:cubicBezTo>
                    <a:cubicBezTo>
                      <a:pt x="248920" y="229371"/>
                      <a:pt x="214630" y="108086"/>
                      <a:pt x="214630" y="108086"/>
                    </a:cubicBezTo>
                    <a:cubicBezTo>
                      <a:pt x="214630" y="108086"/>
                      <a:pt x="530225" y="-25899"/>
                      <a:pt x="823595" y="34426"/>
                    </a:cubicBezTo>
                    <a:cubicBezTo>
                      <a:pt x="1030605" y="76971"/>
                      <a:pt x="1114425" y="130946"/>
                      <a:pt x="1145540" y="159521"/>
                    </a:cubicBezTo>
                    <a:cubicBezTo>
                      <a:pt x="1148080" y="159521"/>
                      <a:pt x="1149985" y="159521"/>
                      <a:pt x="1149985" y="159521"/>
                    </a:cubicBezTo>
                    <a:cubicBezTo>
                      <a:pt x="1149985" y="159521"/>
                      <a:pt x="1104900" y="75066"/>
                      <a:pt x="810895" y="15376"/>
                    </a:cubicBezTo>
                    <a:cubicBezTo>
                      <a:pt x="516890" y="-44314"/>
                      <a:pt x="201930" y="89036"/>
                      <a:pt x="201930" y="89036"/>
                    </a:cubicBezTo>
                    <a:cubicBezTo>
                      <a:pt x="201930" y="89036"/>
                      <a:pt x="236855" y="210321"/>
                      <a:pt x="151765" y="350656"/>
                    </a:cubicBezTo>
                    <a:cubicBezTo>
                      <a:pt x="103505" y="430666"/>
                      <a:pt x="47625" y="489721"/>
                      <a:pt x="0" y="530996"/>
                    </a:cubicBezTo>
                    <a:cubicBezTo>
                      <a:pt x="3810" y="541156"/>
                      <a:pt x="6985" y="548776"/>
                      <a:pt x="8890" y="552586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>
                <a:off x="8135619" y="2051608"/>
                <a:ext cx="687705" cy="302970"/>
              </a:xfrm>
              <a:custGeom>
                <a:rect b="b" l="l" r="r" t="t"/>
                <a:pathLst>
                  <a:path extrusionOk="0" h="302970" w="687705">
                    <a:moveTo>
                      <a:pt x="260350" y="81991"/>
                    </a:moveTo>
                    <a:cubicBezTo>
                      <a:pt x="471170" y="-1829"/>
                      <a:pt x="652780" y="20396"/>
                      <a:pt x="687705" y="25476"/>
                    </a:cubicBezTo>
                    <a:cubicBezTo>
                      <a:pt x="683261" y="14046"/>
                      <a:pt x="681355" y="7696"/>
                      <a:pt x="681355" y="7696"/>
                    </a:cubicBezTo>
                    <a:cubicBezTo>
                      <a:pt x="681355" y="7696"/>
                      <a:pt x="483236" y="-30404"/>
                      <a:pt x="247650" y="62941"/>
                    </a:cubicBezTo>
                    <a:cubicBezTo>
                      <a:pt x="12700" y="156286"/>
                      <a:pt x="0" y="302971"/>
                      <a:pt x="0" y="302971"/>
                    </a:cubicBezTo>
                    <a:cubicBezTo>
                      <a:pt x="0" y="302971"/>
                      <a:pt x="7620" y="296621"/>
                      <a:pt x="22225" y="286461"/>
                    </a:cubicBezTo>
                    <a:cubicBezTo>
                      <a:pt x="41275" y="237566"/>
                      <a:pt x="97155" y="146761"/>
                      <a:pt x="260350" y="81991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>
                <a:off x="8997950" y="2659379"/>
                <a:ext cx="634" cy="1270"/>
              </a:xfrm>
              <a:custGeom>
                <a:rect b="b" l="l" r="r" t="t"/>
                <a:pathLst>
                  <a:path extrusionOk="0" h="1270" w="634">
                    <a:moveTo>
                      <a:pt x="0" y="0"/>
                    </a:moveTo>
                    <a:cubicBezTo>
                      <a:pt x="635" y="635"/>
                      <a:pt x="635" y="1270"/>
                      <a:pt x="635" y="1270"/>
                    </a:cubicBezTo>
                    <a:cubicBezTo>
                      <a:pt x="635" y="1270"/>
                      <a:pt x="635" y="1270"/>
                      <a:pt x="635" y="1270"/>
                    </a:cubicBezTo>
                    <a:cubicBezTo>
                      <a:pt x="0" y="635"/>
                      <a:pt x="0" y="63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77" name="Google Shape;1877;p11"/>
            <p:cNvSpPr/>
            <p:nvPr/>
          </p:nvSpPr>
          <p:spPr>
            <a:xfrm>
              <a:off x="9260205" y="2402204"/>
              <a:ext cx="70484" cy="48260"/>
            </a:xfrm>
            <a:custGeom>
              <a:rect b="b" l="l" r="r" t="t"/>
              <a:pathLst>
                <a:path extrusionOk="0" h="48260" w="70484">
                  <a:moveTo>
                    <a:pt x="0" y="0"/>
                  </a:moveTo>
                  <a:lnTo>
                    <a:pt x="10160" y="45085"/>
                  </a:lnTo>
                  <a:lnTo>
                    <a:pt x="70485" y="4826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11"/>
            <p:cNvSpPr/>
            <p:nvPr/>
          </p:nvSpPr>
          <p:spPr>
            <a:xfrm>
              <a:off x="9373869" y="2359660"/>
              <a:ext cx="50165" cy="77469"/>
            </a:xfrm>
            <a:custGeom>
              <a:rect b="b" l="l" r="r" t="t"/>
              <a:pathLst>
                <a:path extrusionOk="0" h="77469" w="50165">
                  <a:moveTo>
                    <a:pt x="35561" y="0"/>
                  </a:moveTo>
                  <a:lnTo>
                    <a:pt x="50165" y="43815"/>
                  </a:lnTo>
                  <a:lnTo>
                    <a:pt x="0" y="7747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9" name="Google Shape;1879;p11"/>
          <p:cNvGrpSpPr/>
          <p:nvPr/>
        </p:nvGrpSpPr>
        <p:grpSpPr>
          <a:xfrm>
            <a:off x="4633804" y="591121"/>
            <a:ext cx="718660" cy="337184"/>
            <a:chOff x="9069705" y="3528695"/>
            <a:chExt cx="958214" cy="449579"/>
          </a:xfrm>
        </p:grpSpPr>
        <p:sp>
          <p:nvSpPr>
            <p:cNvPr id="1880" name="Google Shape;1880;p11"/>
            <p:cNvSpPr/>
            <p:nvPr/>
          </p:nvSpPr>
          <p:spPr>
            <a:xfrm>
              <a:off x="9069705" y="3528695"/>
              <a:ext cx="958214" cy="449579"/>
            </a:xfrm>
            <a:custGeom>
              <a:rect b="b" l="l" r="r" t="t"/>
              <a:pathLst>
                <a:path extrusionOk="0" h="449579" w="958214">
                  <a:moveTo>
                    <a:pt x="328295" y="37465"/>
                  </a:moveTo>
                  <a:cubicBezTo>
                    <a:pt x="328295" y="37465"/>
                    <a:pt x="323214" y="142240"/>
                    <a:pt x="433705" y="197485"/>
                  </a:cubicBezTo>
                  <a:cubicBezTo>
                    <a:pt x="442595" y="191135"/>
                    <a:pt x="433070" y="144145"/>
                    <a:pt x="433070" y="133350"/>
                  </a:cubicBezTo>
                  <a:cubicBezTo>
                    <a:pt x="450214" y="147320"/>
                    <a:pt x="456564" y="185420"/>
                    <a:pt x="478789" y="187325"/>
                  </a:cubicBezTo>
                  <a:cubicBezTo>
                    <a:pt x="502285" y="189865"/>
                    <a:pt x="505460" y="163830"/>
                    <a:pt x="525780" y="144145"/>
                  </a:cubicBezTo>
                  <a:cubicBezTo>
                    <a:pt x="524510" y="162560"/>
                    <a:pt x="521335" y="190500"/>
                    <a:pt x="523875" y="208915"/>
                  </a:cubicBezTo>
                  <a:cubicBezTo>
                    <a:pt x="605155" y="193040"/>
                    <a:pt x="670560" y="161925"/>
                    <a:pt x="684530" y="125095"/>
                  </a:cubicBezTo>
                  <a:cubicBezTo>
                    <a:pt x="652780" y="121285"/>
                    <a:pt x="915035" y="144780"/>
                    <a:pt x="958214" y="290195"/>
                  </a:cubicBezTo>
                  <a:cubicBezTo>
                    <a:pt x="906145" y="268605"/>
                    <a:pt x="704214" y="190500"/>
                    <a:pt x="668655" y="358140"/>
                  </a:cubicBezTo>
                  <a:cubicBezTo>
                    <a:pt x="610870" y="300355"/>
                    <a:pt x="506730" y="372745"/>
                    <a:pt x="488314" y="449580"/>
                  </a:cubicBezTo>
                  <a:cubicBezTo>
                    <a:pt x="481964" y="389890"/>
                    <a:pt x="403225" y="261620"/>
                    <a:pt x="295275" y="289560"/>
                  </a:cubicBezTo>
                  <a:cubicBezTo>
                    <a:pt x="314960" y="224790"/>
                    <a:pt x="166370" y="54610"/>
                    <a:pt x="0" y="55880"/>
                  </a:cubicBezTo>
                  <a:cubicBezTo>
                    <a:pt x="37464" y="21590"/>
                    <a:pt x="123825" y="635"/>
                    <a:pt x="167639" y="0"/>
                  </a:cubicBezTo>
                  <a:cubicBezTo>
                    <a:pt x="269239" y="0"/>
                    <a:pt x="328295" y="37465"/>
                    <a:pt x="328295" y="3746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 dir="5400000" dist="19050">
                <a:schemeClr val="dk1">
                  <a:alpha val="6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11"/>
            <p:cNvSpPr/>
            <p:nvPr/>
          </p:nvSpPr>
          <p:spPr>
            <a:xfrm>
              <a:off x="9070340" y="3528695"/>
              <a:ext cx="488315" cy="449579"/>
            </a:xfrm>
            <a:custGeom>
              <a:rect b="b" l="l" r="r" t="t"/>
              <a:pathLst>
                <a:path extrusionOk="0" h="449579" w="488315">
                  <a:moveTo>
                    <a:pt x="327660" y="37465"/>
                  </a:moveTo>
                  <a:cubicBezTo>
                    <a:pt x="327660" y="37465"/>
                    <a:pt x="322580" y="142240"/>
                    <a:pt x="433070" y="197485"/>
                  </a:cubicBezTo>
                  <a:cubicBezTo>
                    <a:pt x="441960" y="191135"/>
                    <a:pt x="432435" y="144145"/>
                    <a:pt x="432435" y="133350"/>
                  </a:cubicBezTo>
                  <a:cubicBezTo>
                    <a:pt x="468630" y="198755"/>
                    <a:pt x="478155" y="187325"/>
                    <a:pt x="478155" y="187325"/>
                  </a:cubicBezTo>
                  <a:lnTo>
                    <a:pt x="488315" y="449580"/>
                  </a:lnTo>
                  <a:cubicBezTo>
                    <a:pt x="481965" y="389890"/>
                    <a:pt x="403225" y="261620"/>
                    <a:pt x="295275" y="289560"/>
                  </a:cubicBezTo>
                  <a:cubicBezTo>
                    <a:pt x="314960" y="224790"/>
                    <a:pt x="166370" y="54610"/>
                    <a:pt x="0" y="55880"/>
                  </a:cubicBezTo>
                  <a:cubicBezTo>
                    <a:pt x="37465" y="21590"/>
                    <a:pt x="123825" y="635"/>
                    <a:pt x="167640" y="0"/>
                  </a:cubicBezTo>
                  <a:cubicBezTo>
                    <a:pt x="268605" y="0"/>
                    <a:pt x="327660" y="37465"/>
                    <a:pt x="327660" y="3746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82" name="Google Shape;1882;p11"/>
            <p:cNvGrpSpPr/>
            <p:nvPr/>
          </p:nvGrpSpPr>
          <p:grpSpPr>
            <a:xfrm>
              <a:off x="9070340" y="3529321"/>
              <a:ext cx="951229" cy="272423"/>
              <a:chOff x="9070340" y="3529321"/>
              <a:chExt cx="951229" cy="272423"/>
            </a:xfrm>
          </p:grpSpPr>
          <p:sp>
            <p:nvSpPr>
              <p:cNvPr id="1883" name="Google Shape;1883;p11"/>
              <p:cNvSpPr/>
              <p:nvPr/>
            </p:nvSpPr>
            <p:spPr>
              <a:xfrm>
                <a:off x="9598659" y="3653790"/>
                <a:ext cx="422909" cy="147954"/>
              </a:xfrm>
              <a:custGeom>
                <a:rect b="b" l="l" r="r" t="t"/>
                <a:pathLst>
                  <a:path extrusionOk="0" h="147954" w="422909">
                    <a:moveTo>
                      <a:pt x="0" y="82550"/>
                    </a:moveTo>
                    <a:cubicBezTo>
                      <a:pt x="0" y="87630"/>
                      <a:pt x="635" y="92075"/>
                      <a:pt x="1270" y="96520"/>
                    </a:cubicBezTo>
                    <a:cubicBezTo>
                      <a:pt x="82550" y="80645"/>
                      <a:pt x="147955" y="49530"/>
                      <a:pt x="161925" y="12700"/>
                    </a:cubicBezTo>
                    <a:cubicBezTo>
                      <a:pt x="161925" y="12700"/>
                      <a:pt x="161925" y="12700"/>
                      <a:pt x="161925" y="12700"/>
                    </a:cubicBezTo>
                    <a:cubicBezTo>
                      <a:pt x="158115" y="12065"/>
                      <a:pt x="158750" y="12065"/>
                      <a:pt x="161925" y="12700"/>
                    </a:cubicBezTo>
                    <a:cubicBezTo>
                      <a:pt x="161925" y="12700"/>
                      <a:pt x="161925" y="12700"/>
                      <a:pt x="161925" y="12700"/>
                    </a:cubicBezTo>
                    <a:cubicBezTo>
                      <a:pt x="161925" y="12700"/>
                      <a:pt x="161925" y="12700"/>
                      <a:pt x="161925" y="12700"/>
                    </a:cubicBezTo>
                    <a:cubicBezTo>
                      <a:pt x="185420" y="15875"/>
                      <a:pt x="364490" y="43815"/>
                      <a:pt x="422910" y="147955"/>
                    </a:cubicBezTo>
                    <a:cubicBezTo>
                      <a:pt x="372110" y="33020"/>
                      <a:pt x="180340" y="3175"/>
                      <a:pt x="155575" y="0"/>
                    </a:cubicBezTo>
                    <a:cubicBezTo>
                      <a:pt x="141605" y="35560"/>
                      <a:pt x="78740" y="66675"/>
                      <a:pt x="0" y="8255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9751610" y="3653154"/>
                <a:ext cx="2624" cy="6350"/>
              </a:xfrm>
              <a:custGeom>
                <a:rect b="b" l="l" r="r" t="t"/>
                <a:pathLst>
                  <a:path extrusionOk="0" h="6350" w="2624">
                    <a:moveTo>
                      <a:pt x="2625" y="0"/>
                    </a:moveTo>
                    <a:cubicBezTo>
                      <a:pt x="-550" y="0"/>
                      <a:pt x="-1185" y="0"/>
                      <a:pt x="2625" y="0"/>
                    </a:cubicBezTo>
                    <a:lnTo>
                      <a:pt x="26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11"/>
              <p:cNvSpPr/>
              <p:nvPr/>
            </p:nvSpPr>
            <p:spPr>
              <a:xfrm>
                <a:off x="9754234" y="3653154"/>
                <a:ext cx="6350" cy="6350"/>
              </a:xfrm>
              <a:custGeom>
                <a:rect b="b" l="l" r="r" t="t"/>
                <a:pathLst>
                  <a:path extrusionOk="0" h="6350" w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11"/>
              <p:cNvSpPr/>
              <p:nvPr/>
            </p:nvSpPr>
            <p:spPr>
              <a:xfrm>
                <a:off x="9419590" y="3648075"/>
                <a:ext cx="175259" cy="90804"/>
              </a:xfrm>
              <a:custGeom>
                <a:rect b="b" l="l" r="r" t="t"/>
                <a:pathLst>
                  <a:path extrusionOk="0" h="90804" w="175259">
                    <a:moveTo>
                      <a:pt x="0" y="0"/>
                    </a:moveTo>
                    <a:cubicBezTo>
                      <a:pt x="13970" y="31115"/>
                      <a:pt x="40005" y="66040"/>
                      <a:pt x="90170" y="90805"/>
                    </a:cubicBezTo>
                    <a:cubicBezTo>
                      <a:pt x="99060" y="84455"/>
                      <a:pt x="89535" y="37465"/>
                      <a:pt x="89535" y="26670"/>
                    </a:cubicBezTo>
                    <a:cubicBezTo>
                      <a:pt x="106680" y="40640"/>
                      <a:pt x="113030" y="78740"/>
                      <a:pt x="135255" y="80645"/>
                    </a:cubicBezTo>
                    <a:cubicBezTo>
                      <a:pt x="155575" y="82550"/>
                      <a:pt x="160655" y="64135"/>
                      <a:pt x="173990" y="46355"/>
                    </a:cubicBezTo>
                    <a:cubicBezTo>
                      <a:pt x="174625" y="38735"/>
                      <a:pt x="175260" y="31115"/>
                      <a:pt x="175260" y="24765"/>
                    </a:cubicBezTo>
                    <a:cubicBezTo>
                      <a:pt x="154940" y="45085"/>
                      <a:pt x="151765" y="70485"/>
                      <a:pt x="128270" y="67945"/>
                    </a:cubicBezTo>
                    <a:cubicBezTo>
                      <a:pt x="106045" y="65405"/>
                      <a:pt x="99695" y="27940"/>
                      <a:pt x="82550" y="13970"/>
                    </a:cubicBezTo>
                    <a:cubicBezTo>
                      <a:pt x="82550" y="24765"/>
                      <a:pt x="91440" y="71120"/>
                      <a:pt x="83185" y="78105"/>
                    </a:cubicBezTo>
                    <a:cubicBezTo>
                      <a:pt x="40640" y="56515"/>
                      <a:pt x="15240" y="2730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11"/>
              <p:cNvSpPr/>
              <p:nvPr/>
            </p:nvSpPr>
            <p:spPr>
              <a:xfrm>
                <a:off x="9070340" y="3529321"/>
                <a:ext cx="327659" cy="56523"/>
              </a:xfrm>
              <a:custGeom>
                <a:rect b="b" l="l" r="r" t="t"/>
                <a:pathLst>
                  <a:path extrusionOk="0" h="56523" w="327659">
                    <a:moveTo>
                      <a:pt x="173990" y="12708"/>
                    </a:moveTo>
                    <a:cubicBezTo>
                      <a:pt x="256540" y="12073"/>
                      <a:pt x="310515" y="36838"/>
                      <a:pt x="327660" y="46363"/>
                    </a:cubicBezTo>
                    <a:cubicBezTo>
                      <a:pt x="327025" y="40648"/>
                      <a:pt x="327660" y="36838"/>
                      <a:pt x="327660" y="36838"/>
                    </a:cubicBezTo>
                    <a:cubicBezTo>
                      <a:pt x="327660" y="36838"/>
                      <a:pt x="268605" y="-627"/>
                      <a:pt x="167640" y="8"/>
                    </a:cubicBezTo>
                    <a:cubicBezTo>
                      <a:pt x="123190" y="8"/>
                      <a:pt x="36830" y="21598"/>
                      <a:pt x="0" y="55888"/>
                    </a:cubicBezTo>
                    <a:cubicBezTo>
                      <a:pt x="7620" y="55888"/>
                      <a:pt x="14605" y="56523"/>
                      <a:pt x="21590" y="56523"/>
                    </a:cubicBezTo>
                    <a:cubicBezTo>
                      <a:pt x="63500" y="29218"/>
                      <a:pt x="134620" y="12708"/>
                      <a:pt x="173990" y="12708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8" name="Google Shape;1888;p11"/>
            <p:cNvSpPr/>
            <p:nvPr/>
          </p:nvSpPr>
          <p:spPr>
            <a:xfrm>
              <a:off x="9516744" y="3731895"/>
              <a:ext cx="22225" cy="28575"/>
            </a:xfrm>
            <a:custGeom>
              <a:rect b="b" l="l" r="r" t="t"/>
              <a:pathLst>
                <a:path extrusionOk="0" h="28575" w="22225">
                  <a:moveTo>
                    <a:pt x="3175" y="0"/>
                  </a:moveTo>
                  <a:lnTo>
                    <a:pt x="0" y="18415"/>
                  </a:lnTo>
                  <a:lnTo>
                    <a:pt x="22225" y="28575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11"/>
            <p:cNvSpPr/>
            <p:nvPr/>
          </p:nvSpPr>
          <p:spPr>
            <a:xfrm>
              <a:off x="9557384" y="3738245"/>
              <a:ext cx="24765" cy="23495"/>
            </a:xfrm>
            <a:custGeom>
              <a:rect b="b" l="l" r="r" t="t"/>
              <a:pathLst>
                <a:path extrusionOk="0" h="23495" w="24765">
                  <a:moveTo>
                    <a:pt x="24765" y="0"/>
                  </a:moveTo>
                  <a:lnTo>
                    <a:pt x="23495" y="18415"/>
                  </a:lnTo>
                  <a:lnTo>
                    <a:pt x="0" y="23495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0" name="Google Shape;1890;p11"/>
          <p:cNvGrpSpPr/>
          <p:nvPr/>
        </p:nvGrpSpPr>
        <p:grpSpPr>
          <a:xfrm>
            <a:off x="5473203" y="688281"/>
            <a:ext cx="1464469" cy="553878"/>
            <a:chOff x="6472554" y="3044825"/>
            <a:chExt cx="1952626" cy="738504"/>
          </a:xfrm>
        </p:grpSpPr>
        <p:sp>
          <p:nvSpPr>
            <p:cNvPr id="1891" name="Google Shape;1891;p11"/>
            <p:cNvSpPr/>
            <p:nvPr/>
          </p:nvSpPr>
          <p:spPr>
            <a:xfrm>
              <a:off x="6473190" y="3044825"/>
              <a:ext cx="1951990" cy="738504"/>
            </a:xfrm>
            <a:custGeom>
              <a:rect b="b" l="l" r="r" t="t"/>
              <a:pathLst>
                <a:path extrusionOk="0" h="738504" w="1951990">
                  <a:moveTo>
                    <a:pt x="1778000" y="396240"/>
                  </a:moveTo>
                  <a:cubicBezTo>
                    <a:pt x="1694180" y="323850"/>
                    <a:pt x="1544955" y="195580"/>
                    <a:pt x="1544955" y="195580"/>
                  </a:cubicBezTo>
                  <a:cubicBezTo>
                    <a:pt x="1384935" y="284480"/>
                    <a:pt x="1217295" y="234315"/>
                    <a:pt x="1146175" y="150495"/>
                  </a:cubicBezTo>
                  <a:cubicBezTo>
                    <a:pt x="1144905" y="149225"/>
                    <a:pt x="1143000" y="144780"/>
                    <a:pt x="1143635" y="139700"/>
                  </a:cubicBezTo>
                  <a:cubicBezTo>
                    <a:pt x="1151890" y="92710"/>
                    <a:pt x="1165225" y="20320"/>
                    <a:pt x="1165225" y="20320"/>
                  </a:cubicBezTo>
                  <a:cubicBezTo>
                    <a:pt x="1165225" y="20320"/>
                    <a:pt x="1103630" y="80010"/>
                    <a:pt x="1099185" y="86360"/>
                  </a:cubicBezTo>
                  <a:lnTo>
                    <a:pt x="1059180" y="80010"/>
                  </a:lnTo>
                  <a:lnTo>
                    <a:pt x="1026160" y="0"/>
                  </a:lnTo>
                  <a:cubicBezTo>
                    <a:pt x="1026160" y="0"/>
                    <a:pt x="968375" y="121920"/>
                    <a:pt x="966470" y="122555"/>
                  </a:cubicBezTo>
                  <a:cubicBezTo>
                    <a:pt x="875030" y="171450"/>
                    <a:pt x="649605" y="178435"/>
                    <a:pt x="522605" y="61595"/>
                  </a:cubicBezTo>
                  <a:cubicBezTo>
                    <a:pt x="522605" y="61595"/>
                    <a:pt x="165735" y="138430"/>
                    <a:pt x="0" y="347345"/>
                  </a:cubicBezTo>
                  <a:cubicBezTo>
                    <a:pt x="167005" y="294640"/>
                    <a:pt x="348615" y="285750"/>
                    <a:pt x="443865" y="530860"/>
                  </a:cubicBezTo>
                  <a:cubicBezTo>
                    <a:pt x="467360" y="330835"/>
                    <a:pt x="676275" y="354330"/>
                    <a:pt x="764540" y="461645"/>
                  </a:cubicBezTo>
                  <a:cubicBezTo>
                    <a:pt x="781050" y="393700"/>
                    <a:pt x="822325" y="339725"/>
                    <a:pt x="851535" y="323215"/>
                  </a:cubicBezTo>
                  <a:cubicBezTo>
                    <a:pt x="899160" y="295910"/>
                    <a:pt x="945515" y="313690"/>
                    <a:pt x="945515" y="313690"/>
                  </a:cubicBezTo>
                  <a:lnTo>
                    <a:pt x="975360" y="417830"/>
                  </a:lnTo>
                  <a:lnTo>
                    <a:pt x="1062355" y="342265"/>
                  </a:lnTo>
                  <a:cubicBezTo>
                    <a:pt x="1062355" y="342265"/>
                    <a:pt x="1254760" y="304165"/>
                    <a:pt x="1240790" y="546735"/>
                  </a:cubicBezTo>
                  <a:cubicBezTo>
                    <a:pt x="1357630" y="471805"/>
                    <a:pt x="1548130" y="512445"/>
                    <a:pt x="1570355" y="683895"/>
                  </a:cubicBezTo>
                  <a:cubicBezTo>
                    <a:pt x="1660525" y="579755"/>
                    <a:pt x="1760220" y="501650"/>
                    <a:pt x="1951990" y="738505"/>
                  </a:cubicBezTo>
                  <a:cubicBezTo>
                    <a:pt x="1924685" y="598805"/>
                    <a:pt x="1861820" y="469265"/>
                    <a:pt x="1778000" y="39624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  <a:effectLst>
              <a:outerShdw blurRad="171450" rotWithShape="0" algn="bl" dir="5400000" dist="19050">
                <a:schemeClr val="dk1">
                  <a:alpha val="61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11"/>
            <p:cNvSpPr/>
            <p:nvPr/>
          </p:nvSpPr>
          <p:spPr>
            <a:xfrm>
              <a:off x="6473190" y="3044825"/>
              <a:ext cx="1081404" cy="530859"/>
            </a:xfrm>
            <a:custGeom>
              <a:rect b="b" l="l" r="r" t="t"/>
              <a:pathLst>
                <a:path extrusionOk="0" h="530859" w="1081404">
                  <a:moveTo>
                    <a:pt x="1081405" y="83185"/>
                  </a:moveTo>
                  <a:lnTo>
                    <a:pt x="1059180" y="80010"/>
                  </a:lnTo>
                  <a:lnTo>
                    <a:pt x="1026160" y="0"/>
                  </a:lnTo>
                  <a:cubicBezTo>
                    <a:pt x="1026160" y="0"/>
                    <a:pt x="968375" y="121920"/>
                    <a:pt x="966470" y="122555"/>
                  </a:cubicBezTo>
                  <a:cubicBezTo>
                    <a:pt x="875030" y="171450"/>
                    <a:pt x="649605" y="178435"/>
                    <a:pt x="522605" y="61595"/>
                  </a:cubicBezTo>
                  <a:cubicBezTo>
                    <a:pt x="522605" y="61595"/>
                    <a:pt x="165735" y="138430"/>
                    <a:pt x="0" y="347345"/>
                  </a:cubicBezTo>
                  <a:cubicBezTo>
                    <a:pt x="167005" y="294640"/>
                    <a:pt x="348615" y="285750"/>
                    <a:pt x="443865" y="530860"/>
                  </a:cubicBezTo>
                  <a:cubicBezTo>
                    <a:pt x="467360" y="330835"/>
                    <a:pt x="676275" y="354330"/>
                    <a:pt x="764540" y="461645"/>
                  </a:cubicBezTo>
                  <a:cubicBezTo>
                    <a:pt x="781050" y="393700"/>
                    <a:pt x="822325" y="339725"/>
                    <a:pt x="851535" y="323215"/>
                  </a:cubicBezTo>
                  <a:cubicBezTo>
                    <a:pt x="899160" y="295910"/>
                    <a:pt x="945515" y="313690"/>
                    <a:pt x="945515" y="313690"/>
                  </a:cubicBezTo>
                  <a:lnTo>
                    <a:pt x="975360" y="417830"/>
                  </a:lnTo>
                  <a:lnTo>
                    <a:pt x="1081405" y="83185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93" name="Google Shape;1893;p11"/>
            <p:cNvGrpSpPr/>
            <p:nvPr/>
          </p:nvGrpSpPr>
          <p:grpSpPr>
            <a:xfrm>
              <a:off x="6472554" y="3044825"/>
              <a:ext cx="1802130" cy="419100"/>
              <a:chOff x="6472554" y="3044825"/>
              <a:chExt cx="1802130" cy="419100"/>
            </a:xfrm>
          </p:grpSpPr>
          <p:sp>
            <p:nvSpPr>
              <p:cNvPr id="1894" name="Google Shape;1894;p11"/>
              <p:cNvSpPr/>
              <p:nvPr/>
            </p:nvSpPr>
            <p:spPr>
              <a:xfrm>
                <a:off x="7637144" y="3213100"/>
                <a:ext cx="637540" cy="250825"/>
              </a:xfrm>
              <a:custGeom>
                <a:rect b="b" l="l" r="r" t="t"/>
                <a:pathLst>
                  <a:path extrusionOk="0" h="250825" w="637540">
                    <a:moveTo>
                      <a:pt x="393700" y="40005"/>
                    </a:moveTo>
                    <a:cubicBezTo>
                      <a:pt x="393700" y="40005"/>
                      <a:pt x="542925" y="168275"/>
                      <a:pt x="626745" y="240665"/>
                    </a:cubicBezTo>
                    <a:cubicBezTo>
                      <a:pt x="630555" y="243840"/>
                      <a:pt x="634365" y="247650"/>
                      <a:pt x="637540" y="250825"/>
                    </a:cubicBezTo>
                    <a:cubicBezTo>
                      <a:pt x="629920" y="242570"/>
                      <a:pt x="622300" y="234950"/>
                      <a:pt x="614045" y="227965"/>
                    </a:cubicBezTo>
                    <a:cubicBezTo>
                      <a:pt x="530225" y="155575"/>
                      <a:pt x="381000" y="27305"/>
                      <a:pt x="381000" y="27305"/>
                    </a:cubicBezTo>
                    <a:cubicBezTo>
                      <a:pt x="233045" y="109220"/>
                      <a:pt x="78740" y="72390"/>
                      <a:pt x="0" y="0"/>
                    </a:cubicBezTo>
                    <a:cubicBezTo>
                      <a:pt x="73661" y="80645"/>
                      <a:pt x="237490" y="126365"/>
                      <a:pt x="393700" y="4000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5" name="Google Shape;1895;p11"/>
              <p:cNvSpPr/>
              <p:nvPr/>
            </p:nvSpPr>
            <p:spPr>
              <a:xfrm>
                <a:off x="6472554" y="3044825"/>
                <a:ext cx="1035050" cy="347345"/>
              </a:xfrm>
              <a:custGeom>
                <a:rect b="b" l="l" r="r" t="t"/>
                <a:pathLst>
                  <a:path extrusionOk="0" h="347345" w="1035050">
                    <a:moveTo>
                      <a:pt x="535940" y="74295"/>
                    </a:moveTo>
                    <a:cubicBezTo>
                      <a:pt x="663575" y="191135"/>
                      <a:pt x="888365" y="184150"/>
                      <a:pt x="979805" y="135255"/>
                    </a:cubicBezTo>
                    <a:cubicBezTo>
                      <a:pt x="981075" y="134620"/>
                      <a:pt x="1022350" y="48260"/>
                      <a:pt x="1035050" y="20955"/>
                    </a:cubicBezTo>
                    <a:lnTo>
                      <a:pt x="1026160" y="0"/>
                    </a:lnTo>
                    <a:cubicBezTo>
                      <a:pt x="1026160" y="0"/>
                      <a:pt x="968375" y="121920"/>
                      <a:pt x="966470" y="122555"/>
                    </a:cubicBezTo>
                    <a:cubicBezTo>
                      <a:pt x="875030" y="171450"/>
                      <a:pt x="649605" y="178435"/>
                      <a:pt x="522605" y="61595"/>
                    </a:cubicBezTo>
                    <a:cubicBezTo>
                      <a:pt x="522605" y="61595"/>
                      <a:pt x="165735" y="138430"/>
                      <a:pt x="0" y="347345"/>
                    </a:cubicBezTo>
                    <a:cubicBezTo>
                      <a:pt x="10160" y="344170"/>
                      <a:pt x="20955" y="340995"/>
                      <a:pt x="31115" y="337820"/>
                    </a:cubicBezTo>
                    <a:cubicBezTo>
                      <a:pt x="204470" y="145415"/>
                      <a:pt x="535940" y="74295"/>
                      <a:pt x="535940" y="742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>
                <a:off x="7539990" y="3065145"/>
                <a:ext cx="98425" cy="78104"/>
              </a:xfrm>
              <a:custGeom>
                <a:rect b="b" l="l" r="r" t="t"/>
                <a:pathLst>
                  <a:path extrusionOk="0" h="78104" w="98425">
                    <a:moveTo>
                      <a:pt x="5080" y="71755"/>
                    </a:moveTo>
                    <a:lnTo>
                      <a:pt x="45085" y="78105"/>
                    </a:lnTo>
                    <a:cubicBezTo>
                      <a:pt x="48260" y="74295"/>
                      <a:pt x="74295" y="48260"/>
                      <a:pt x="92710" y="30480"/>
                    </a:cubicBezTo>
                    <a:cubicBezTo>
                      <a:pt x="95885" y="12700"/>
                      <a:pt x="98425" y="0"/>
                      <a:pt x="98425" y="0"/>
                    </a:cubicBezTo>
                    <a:cubicBezTo>
                      <a:pt x="98425" y="0"/>
                      <a:pt x="36830" y="59690"/>
                      <a:pt x="32385" y="66040"/>
                    </a:cubicBezTo>
                    <a:lnTo>
                      <a:pt x="0" y="60960"/>
                    </a:lnTo>
                    <a:lnTo>
                      <a:pt x="5080" y="71755"/>
                    </a:ln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7" name="Google Shape;1897;p11"/>
            <p:cNvSpPr/>
            <p:nvPr/>
          </p:nvSpPr>
          <p:spPr>
            <a:xfrm>
              <a:off x="7470140" y="3153410"/>
              <a:ext cx="41275" cy="55879"/>
            </a:xfrm>
            <a:custGeom>
              <a:rect b="b" l="l" r="r" t="t"/>
              <a:pathLst>
                <a:path extrusionOk="0" h="55879" w="41275">
                  <a:moveTo>
                    <a:pt x="6985" y="0"/>
                  </a:moveTo>
                  <a:lnTo>
                    <a:pt x="0" y="34925"/>
                  </a:lnTo>
                  <a:lnTo>
                    <a:pt x="41275" y="5588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11"/>
            <p:cNvSpPr/>
            <p:nvPr/>
          </p:nvSpPr>
          <p:spPr>
            <a:xfrm>
              <a:off x="7545705" y="3169920"/>
              <a:ext cx="48894" cy="43179"/>
            </a:xfrm>
            <a:custGeom>
              <a:rect b="b" l="l" r="r" t="t"/>
              <a:pathLst>
                <a:path extrusionOk="0" h="43179" w="48894">
                  <a:moveTo>
                    <a:pt x="48895" y="0"/>
                  </a:moveTo>
                  <a:lnTo>
                    <a:pt x="45720" y="35560"/>
                  </a:lnTo>
                  <a:lnTo>
                    <a:pt x="0" y="4318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9" name="Google Shape;1899;p11"/>
          <p:cNvSpPr/>
          <p:nvPr/>
        </p:nvSpPr>
        <p:spPr>
          <a:xfrm>
            <a:off x="7305323" y="829049"/>
            <a:ext cx="827050" cy="652066"/>
          </a:xfrm>
          <a:custGeom>
            <a:rect b="b" l="l" r="r" t="t"/>
            <a:pathLst>
              <a:path extrusionOk="0" h="1055978" w="1339352">
                <a:moveTo>
                  <a:pt x="2933" y="881313"/>
                </a:moveTo>
                <a:cubicBezTo>
                  <a:pt x="16268" y="879408"/>
                  <a:pt x="44208" y="872423"/>
                  <a:pt x="45478" y="871788"/>
                </a:cubicBezTo>
                <a:cubicBezTo>
                  <a:pt x="33413" y="872423"/>
                  <a:pt x="1663" y="869883"/>
                  <a:pt x="8013" y="867978"/>
                </a:cubicBezTo>
                <a:cubicBezTo>
                  <a:pt x="10553" y="867343"/>
                  <a:pt x="38493" y="861628"/>
                  <a:pt x="41033" y="860993"/>
                </a:cubicBezTo>
                <a:cubicBezTo>
                  <a:pt x="40398" y="860358"/>
                  <a:pt x="11823" y="864168"/>
                  <a:pt x="10553" y="864803"/>
                </a:cubicBezTo>
                <a:cubicBezTo>
                  <a:pt x="4838" y="866708"/>
                  <a:pt x="2298" y="857183"/>
                  <a:pt x="8013" y="855278"/>
                </a:cubicBezTo>
                <a:cubicBezTo>
                  <a:pt x="103898" y="824798"/>
                  <a:pt x="206133" y="815273"/>
                  <a:pt x="306463" y="827338"/>
                </a:cubicBezTo>
                <a:cubicBezTo>
                  <a:pt x="323608" y="817813"/>
                  <a:pt x="340118" y="808288"/>
                  <a:pt x="357263" y="799398"/>
                </a:cubicBezTo>
                <a:cubicBezTo>
                  <a:pt x="359803" y="796858"/>
                  <a:pt x="367423" y="808923"/>
                  <a:pt x="368693" y="812733"/>
                </a:cubicBezTo>
                <a:cubicBezTo>
                  <a:pt x="399173" y="799398"/>
                  <a:pt x="429653" y="786698"/>
                  <a:pt x="460133" y="773363"/>
                </a:cubicBezTo>
                <a:cubicBezTo>
                  <a:pt x="430288" y="723833"/>
                  <a:pt x="427113" y="662238"/>
                  <a:pt x="435368" y="605723"/>
                </a:cubicBezTo>
                <a:cubicBezTo>
                  <a:pt x="453783" y="490153"/>
                  <a:pt x="523633" y="384743"/>
                  <a:pt x="619518" y="318068"/>
                </a:cubicBezTo>
                <a:cubicBezTo>
                  <a:pt x="596023" y="327593"/>
                  <a:pt x="552208" y="305368"/>
                  <a:pt x="492518" y="333943"/>
                </a:cubicBezTo>
                <a:cubicBezTo>
                  <a:pt x="486803" y="337118"/>
                  <a:pt x="509028" y="316163"/>
                  <a:pt x="521093" y="313623"/>
                </a:cubicBezTo>
                <a:cubicBezTo>
                  <a:pt x="491883" y="314893"/>
                  <a:pt x="458863" y="325053"/>
                  <a:pt x="444893" y="352993"/>
                </a:cubicBezTo>
                <a:cubicBezTo>
                  <a:pt x="442353" y="357438"/>
                  <a:pt x="449973" y="303463"/>
                  <a:pt x="467118" y="289493"/>
                </a:cubicBezTo>
                <a:cubicBezTo>
                  <a:pt x="456323" y="292033"/>
                  <a:pt x="445528" y="296478"/>
                  <a:pt x="434733" y="300923"/>
                </a:cubicBezTo>
                <a:cubicBezTo>
                  <a:pt x="431558" y="302193"/>
                  <a:pt x="440448" y="264728"/>
                  <a:pt x="485533" y="255203"/>
                </a:cubicBezTo>
                <a:cubicBezTo>
                  <a:pt x="517918" y="248853"/>
                  <a:pt x="500773" y="253933"/>
                  <a:pt x="533793" y="248853"/>
                </a:cubicBezTo>
                <a:cubicBezTo>
                  <a:pt x="483628" y="247583"/>
                  <a:pt x="428383" y="250123"/>
                  <a:pt x="404253" y="297113"/>
                </a:cubicBezTo>
                <a:cubicBezTo>
                  <a:pt x="402983" y="303463"/>
                  <a:pt x="395998" y="243773"/>
                  <a:pt x="489343" y="239328"/>
                </a:cubicBezTo>
                <a:cubicBezTo>
                  <a:pt x="469658" y="240598"/>
                  <a:pt x="449338" y="238058"/>
                  <a:pt x="429653" y="243138"/>
                </a:cubicBezTo>
                <a:cubicBezTo>
                  <a:pt x="423938" y="245043"/>
                  <a:pt x="458228" y="221548"/>
                  <a:pt x="559828" y="238693"/>
                </a:cubicBezTo>
                <a:cubicBezTo>
                  <a:pt x="605548" y="246313"/>
                  <a:pt x="672223" y="236153"/>
                  <a:pt x="681748" y="215198"/>
                </a:cubicBezTo>
                <a:cubicBezTo>
                  <a:pt x="643648" y="222818"/>
                  <a:pt x="604913" y="226628"/>
                  <a:pt x="566178" y="225358"/>
                </a:cubicBezTo>
                <a:cubicBezTo>
                  <a:pt x="559193" y="224723"/>
                  <a:pt x="560463" y="214563"/>
                  <a:pt x="567448" y="215833"/>
                </a:cubicBezTo>
                <a:cubicBezTo>
                  <a:pt x="603008" y="210118"/>
                  <a:pt x="645553" y="199323"/>
                  <a:pt x="660158" y="161858"/>
                </a:cubicBezTo>
                <a:cubicBezTo>
                  <a:pt x="641108" y="109788"/>
                  <a:pt x="598563" y="68513"/>
                  <a:pt x="547128" y="48193"/>
                </a:cubicBezTo>
                <a:cubicBezTo>
                  <a:pt x="526173" y="46288"/>
                  <a:pt x="505218" y="46923"/>
                  <a:pt x="484263" y="48828"/>
                </a:cubicBezTo>
                <a:cubicBezTo>
                  <a:pt x="464578" y="49463"/>
                  <a:pt x="455688" y="65973"/>
                  <a:pt x="458863" y="83118"/>
                </a:cubicBezTo>
                <a:cubicBezTo>
                  <a:pt x="460133" y="93278"/>
                  <a:pt x="470928" y="101533"/>
                  <a:pt x="481723" y="103438"/>
                </a:cubicBezTo>
                <a:cubicBezTo>
                  <a:pt x="492518" y="105978"/>
                  <a:pt x="507123" y="99628"/>
                  <a:pt x="506488" y="86928"/>
                </a:cubicBezTo>
                <a:cubicBezTo>
                  <a:pt x="506488" y="76133"/>
                  <a:pt x="493153" y="71053"/>
                  <a:pt x="487438" y="81213"/>
                </a:cubicBezTo>
                <a:cubicBezTo>
                  <a:pt x="484898" y="86928"/>
                  <a:pt x="476643" y="81848"/>
                  <a:pt x="479183" y="76133"/>
                </a:cubicBezTo>
                <a:cubicBezTo>
                  <a:pt x="484263" y="65338"/>
                  <a:pt x="499503" y="62798"/>
                  <a:pt x="508393" y="69783"/>
                </a:cubicBezTo>
                <a:cubicBezTo>
                  <a:pt x="518553" y="78038"/>
                  <a:pt x="518553" y="93913"/>
                  <a:pt x="510298" y="102803"/>
                </a:cubicBezTo>
                <a:cubicBezTo>
                  <a:pt x="502043" y="112963"/>
                  <a:pt x="486803" y="115503"/>
                  <a:pt x="474738" y="111058"/>
                </a:cubicBezTo>
                <a:cubicBezTo>
                  <a:pt x="462673" y="106613"/>
                  <a:pt x="453148" y="95818"/>
                  <a:pt x="448703" y="83118"/>
                </a:cubicBezTo>
                <a:cubicBezTo>
                  <a:pt x="439178" y="54543"/>
                  <a:pt x="460133" y="25968"/>
                  <a:pt x="484263" y="13903"/>
                </a:cubicBezTo>
                <a:cubicBezTo>
                  <a:pt x="550938" y="-16577"/>
                  <a:pt x="626503" y="9458"/>
                  <a:pt x="691908" y="31048"/>
                </a:cubicBezTo>
                <a:cubicBezTo>
                  <a:pt x="693813" y="29778"/>
                  <a:pt x="758583" y="95183"/>
                  <a:pt x="792873" y="122488"/>
                </a:cubicBezTo>
                <a:cubicBezTo>
                  <a:pt x="833513" y="111058"/>
                  <a:pt x="874788" y="100263"/>
                  <a:pt x="915428" y="88833"/>
                </a:cubicBezTo>
                <a:cubicBezTo>
                  <a:pt x="921143" y="87563"/>
                  <a:pt x="923048" y="95183"/>
                  <a:pt x="919873" y="98358"/>
                </a:cubicBezTo>
                <a:cubicBezTo>
                  <a:pt x="889393" y="124393"/>
                  <a:pt x="856373" y="146618"/>
                  <a:pt x="821448" y="165033"/>
                </a:cubicBezTo>
                <a:cubicBezTo>
                  <a:pt x="828433" y="182178"/>
                  <a:pt x="821448" y="186623"/>
                  <a:pt x="843673" y="191068"/>
                </a:cubicBezTo>
                <a:cubicBezTo>
                  <a:pt x="860818" y="197418"/>
                  <a:pt x="873518" y="210753"/>
                  <a:pt x="885583" y="223453"/>
                </a:cubicBezTo>
                <a:cubicBezTo>
                  <a:pt x="888758" y="226628"/>
                  <a:pt x="885583" y="233613"/>
                  <a:pt x="881138" y="231708"/>
                </a:cubicBezTo>
                <a:cubicBezTo>
                  <a:pt x="870343" y="227263"/>
                  <a:pt x="857643" y="228533"/>
                  <a:pt x="848753" y="235518"/>
                </a:cubicBezTo>
                <a:cubicBezTo>
                  <a:pt x="849388" y="236153"/>
                  <a:pt x="849388" y="264728"/>
                  <a:pt x="858278" y="274888"/>
                </a:cubicBezTo>
                <a:cubicBezTo>
                  <a:pt x="867168" y="285048"/>
                  <a:pt x="867168" y="299653"/>
                  <a:pt x="852563" y="304098"/>
                </a:cubicBezTo>
                <a:cubicBezTo>
                  <a:pt x="837323" y="307273"/>
                  <a:pt x="821448" y="301558"/>
                  <a:pt x="806208" y="301558"/>
                </a:cubicBezTo>
                <a:cubicBezTo>
                  <a:pt x="772553" y="301558"/>
                  <a:pt x="750328" y="331403"/>
                  <a:pt x="752233" y="344738"/>
                </a:cubicBezTo>
                <a:cubicBezTo>
                  <a:pt x="787793" y="384108"/>
                  <a:pt x="821448" y="425383"/>
                  <a:pt x="852563" y="467928"/>
                </a:cubicBezTo>
                <a:cubicBezTo>
                  <a:pt x="909078" y="472373"/>
                  <a:pt x="964958" y="486978"/>
                  <a:pt x="1016393" y="510473"/>
                </a:cubicBezTo>
                <a:cubicBezTo>
                  <a:pt x="1020203" y="512378"/>
                  <a:pt x="1002423" y="524443"/>
                  <a:pt x="996073" y="526983"/>
                </a:cubicBezTo>
                <a:cubicBezTo>
                  <a:pt x="1001153" y="535238"/>
                  <a:pt x="1017028" y="527618"/>
                  <a:pt x="1024013" y="529523"/>
                </a:cubicBezTo>
                <a:cubicBezTo>
                  <a:pt x="1122438" y="486978"/>
                  <a:pt x="1220863" y="445068"/>
                  <a:pt x="1319288" y="402523"/>
                </a:cubicBezTo>
                <a:cubicBezTo>
                  <a:pt x="1334528" y="396173"/>
                  <a:pt x="1347863" y="418398"/>
                  <a:pt x="1332623" y="424748"/>
                </a:cubicBezTo>
                <a:cubicBezTo>
                  <a:pt x="1235468" y="466658"/>
                  <a:pt x="1138313" y="508568"/>
                  <a:pt x="1041158" y="549843"/>
                </a:cubicBezTo>
                <a:cubicBezTo>
                  <a:pt x="1041793" y="578418"/>
                  <a:pt x="1018298" y="608898"/>
                  <a:pt x="987818" y="605088"/>
                </a:cubicBezTo>
                <a:cubicBezTo>
                  <a:pt x="980198" y="603818"/>
                  <a:pt x="973213" y="599373"/>
                  <a:pt x="973213" y="591118"/>
                </a:cubicBezTo>
                <a:cubicBezTo>
                  <a:pt x="973213" y="586673"/>
                  <a:pt x="975118" y="582228"/>
                  <a:pt x="975753" y="577783"/>
                </a:cubicBezTo>
                <a:cubicBezTo>
                  <a:pt x="954798" y="586673"/>
                  <a:pt x="933843" y="595563"/>
                  <a:pt x="912888" y="605088"/>
                </a:cubicBezTo>
                <a:cubicBezTo>
                  <a:pt x="919873" y="612708"/>
                  <a:pt x="928128" y="636203"/>
                  <a:pt x="927493" y="638743"/>
                </a:cubicBezTo>
                <a:cubicBezTo>
                  <a:pt x="905268" y="732088"/>
                  <a:pt x="863993" y="820988"/>
                  <a:pt x="805573" y="897188"/>
                </a:cubicBezTo>
                <a:cubicBezTo>
                  <a:pt x="805573" y="900363"/>
                  <a:pt x="803668" y="903538"/>
                  <a:pt x="799858" y="902268"/>
                </a:cubicBezTo>
                <a:cubicBezTo>
                  <a:pt x="785253" y="897823"/>
                  <a:pt x="770013" y="894648"/>
                  <a:pt x="754773" y="892108"/>
                </a:cubicBezTo>
                <a:cubicBezTo>
                  <a:pt x="754773" y="892743"/>
                  <a:pt x="732548" y="924493"/>
                  <a:pt x="731913" y="926398"/>
                </a:cubicBezTo>
                <a:cubicBezTo>
                  <a:pt x="720483" y="969578"/>
                  <a:pt x="749058" y="1015298"/>
                  <a:pt x="792873" y="1024188"/>
                </a:cubicBezTo>
                <a:cubicBezTo>
                  <a:pt x="798588" y="1025458"/>
                  <a:pt x="796683" y="1033078"/>
                  <a:pt x="791603" y="1033713"/>
                </a:cubicBezTo>
                <a:cubicBezTo>
                  <a:pt x="742073" y="1041333"/>
                  <a:pt x="687463" y="1014028"/>
                  <a:pt x="678573" y="961958"/>
                </a:cubicBezTo>
                <a:cubicBezTo>
                  <a:pt x="670318" y="969578"/>
                  <a:pt x="656348" y="964498"/>
                  <a:pt x="652538" y="954338"/>
                </a:cubicBezTo>
                <a:cubicBezTo>
                  <a:pt x="651268" y="949893"/>
                  <a:pt x="691273" y="908618"/>
                  <a:pt x="706513" y="888298"/>
                </a:cubicBezTo>
                <a:cubicBezTo>
                  <a:pt x="694448" y="888298"/>
                  <a:pt x="683018" y="888298"/>
                  <a:pt x="671588" y="889568"/>
                </a:cubicBezTo>
                <a:cubicBezTo>
                  <a:pt x="657618" y="907983"/>
                  <a:pt x="642378" y="925763"/>
                  <a:pt x="628408" y="943543"/>
                </a:cubicBezTo>
                <a:cubicBezTo>
                  <a:pt x="627773" y="980373"/>
                  <a:pt x="628408" y="1028633"/>
                  <a:pt x="666508" y="1047048"/>
                </a:cubicBezTo>
                <a:cubicBezTo>
                  <a:pt x="671588" y="1049588"/>
                  <a:pt x="667778" y="1056573"/>
                  <a:pt x="662698" y="1055938"/>
                </a:cubicBezTo>
                <a:cubicBezTo>
                  <a:pt x="619518" y="1047683"/>
                  <a:pt x="585228" y="1009583"/>
                  <a:pt x="579513" y="966403"/>
                </a:cubicBezTo>
                <a:cubicBezTo>
                  <a:pt x="576338" y="968943"/>
                  <a:pt x="571893" y="975293"/>
                  <a:pt x="567448" y="971483"/>
                </a:cubicBezTo>
                <a:cubicBezTo>
                  <a:pt x="540778" y="948623"/>
                  <a:pt x="549033" y="927033"/>
                  <a:pt x="580783" y="916873"/>
                </a:cubicBezTo>
                <a:cubicBezTo>
                  <a:pt x="599198" y="910523"/>
                  <a:pt x="614438" y="892743"/>
                  <a:pt x="634123" y="894648"/>
                </a:cubicBezTo>
                <a:cubicBezTo>
                  <a:pt x="557923" y="888298"/>
                  <a:pt x="471563" y="939733"/>
                  <a:pt x="384568" y="918778"/>
                </a:cubicBezTo>
                <a:cubicBezTo>
                  <a:pt x="383298" y="918778"/>
                  <a:pt x="456958" y="902268"/>
                  <a:pt x="476643" y="890838"/>
                </a:cubicBezTo>
                <a:cubicBezTo>
                  <a:pt x="531253" y="870518"/>
                  <a:pt x="561733" y="862263"/>
                  <a:pt x="609358" y="833053"/>
                </a:cubicBezTo>
                <a:cubicBezTo>
                  <a:pt x="618248" y="827338"/>
                  <a:pt x="629678" y="820988"/>
                  <a:pt x="632853" y="809558"/>
                </a:cubicBezTo>
                <a:cubicBezTo>
                  <a:pt x="634123" y="804478"/>
                  <a:pt x="634123" y="798763"/>
                  <a:pt x="630313" y="794953"/>
                </a:cubicBezTo>
                <a:cubicBezTo>
                  <a:pt x="621423" y="786698"/>
                  <a:pt x="606818" y="786063"/>
                  <a:pt x="597293" y="790508"/>
                </a:cubicBezTo>
                <a:cubicBezTo>
                  <a:pt x="552843" y="811463"/>
                  <a:pt x="503313" y="812733"/>
                  <a:pt x="481088" y="790508"/>
                </a:cubicBezTo>
                <a:cubicBezTo>
                  <a:pt x="446163" y="805113"/>
                  <a:pt x="411873" y="820353"/>
                  <a:pt x="376948" y="834958"/>
                </a:cubicBezTo>
                <a:cubicBezTo>
                  <a:pt x="378853" y="841943"/>
                  <a:pt x="382663" y="859723"/>
                  <a:pt x="381393" y="860993"/>
                </a:cubicBezTo>
                <a:cubicBezTo>
                  <a:pt x="364248" y="874328"/>
                  <a:pt x="343293" y="881948"/>
                  <a:pt x="321703" y="881948"/>
                </a:cubicBezTo>
                <a:cubicBezTo>
                  <a:pt x="248678" y="947988"/>
                  <a:pt x="159778" y="996883"/>
                  <a:pt x="65798" y="1026728"/>
                </a:cubicBezTo>
                <a:cubicBezTo>
                  <a:pt x="60083" y="1028633"/>
                  <a:pt x="57543" y="1019108"/>
                  <a:pt x="63258" y="1017203"/>
                </a:cubicBezTo>
                <a:cubicBezTo>
                  <a:pt x="70878" y="1014663"/>
                  <a:pt x="78498" y="1012123"/>
                  <a:pt x="86753" y="1009583"/>
                </a:cubicBezTo>
                <a:cubicBezTo>
                  <a:pt x="84213" y="1007678"/>
                  <a:pt x="83578" y="1001963"/>
                  <a:pt x="88023" y="1001328"/>
                </a:cubicBezTo>
                <a:cubicBezTo>
                  <a:pt x="100088" y="998788"/>
                  <a:pt x="111518" y="994343"/>
                  <a:pt x="121678" y="987993"/>
                </a:cubicBezTo>
                <a:cubicBezTo>
                  <a:pt x="122313" y="986088"/>
                  <a:pt x="57543" y="997518"/>
                  <a:pt x="63258" y="995613"/>
                </a:cubicBezTo>
                <a:cubicBezTo>
                  <a:pt x="82943" y="989263"/>
                  <a:pt x="102628" y="981643"/>
                  <a:pt x="121043" y="972753"/>
                </a:cubicBezTo>
                <a:cubicBezTo>
                  <a:pt x="119773" y="971483"/>
                  <a:pt x="54368" y="987993"/>
                  <a:pt x="60718" y="985453"/>
                </a:cubicBezTo>
                <a:cubicBezTo>
                  <a:pt x="75323" y="979738"/>
                  <a:pt x="103263" y="965768"/>
                  <a:pt x="102628" y="965768"/>
                </a:cubicBezTo>
                <a:cubicBezTo>
                  <a:pt x="90563" y="970213"/>
                  <a:pt x="61353" y="979103"/>
                  <a:pt x="60718" y="976563"/>
                </a:cubicBezTo>
                <a:cubicBezTo>
                  <a:pt x="60083" y="974023"/>
                  <a:pt x="61353" y="971483"/>
                  <a:pt x="63893" y="970848"/>
                </a:cubicBezTo>
                <a:cubicBezTo>
                  <a:pt x="74688" y="966403"/>
                  <a:pt x="95008" y="956878"/>
                  <a:pt x="95008" y="956878"/>
                </a:cubicBezTo>
                <a:cubicBezTo>
                  <a:pt x="79133" y="960688"/>
                  <a:pt x="37858" y="960053"/>
                  <a:pt x="44208" y="958783"/>
                </a:cubicBezTo>
                <a:cubicBezTo>
                  <a:pt x="44208" y="958783"/>
                  <a:pt x="89928" y="944178"/>
                  <a:pt x="89293" y="942273"/>
                </a:cubicBezTo>
                <a:cubicBezTo>
                  <a:pt x="76593" y="942273"/>
                  <a:pt x="44843" y="940368"/>
                  <a:pt x="51193" y="939098"/>
                </a:cubicBezTo>
                <a:cubicBezTo>
                  <a:pt x="63258" y="935923"/>
                  <a:pt x="78498" y="928938"/>
                  <a:pt x="78498" y="928938"/>
                </a:cubicBezTo>
                <a:cubicBezTo>
                  <a:pt x="62623" y="930843"/>
                  <a:pt x="26428" y="932748"/>
                  <a:pt x="26428" y="930208"/>
                </a:cubicBezTo>
                <a:cubicBezTo>
                  <a:pt x="26428" y="927033"/>
                  <a:pt x="28968" y="925763"/>
                  <a:pt x="31508" y="925128"/>
                </a:cubicBezTo>
                <a:cubicBezTo>
                  <a:pt x="46748" y="923223"/>
                  <a:pt x="75958" y="918143"/>
                  <a:pt x="75958" y="917508"/>
                </a:cubicBezTo>
                <a:cubicBezTo>
                  <a:pt x="67068" y="918778"/>
                  <a:pt x="43573" y="918143"/>
                  <a:pt x="43573" y="916238"/>
                </a:cubicBezTo>
                <a:cubicBezTo>
                  <a:pt x="43573" y="913063"/>
                  <a:pt x="46113" y="911793"/>
                  <a:pt x="48653" y="911158"/>
                </a:cubicBezTo>
                <a:cubicBezTo>
                  <a:pt x="58813" y="909888"/>
                  <a:pt x="68973" y="908618"/>
                  <a:pt x="79133" y="907348"/>
                </a:cubicBezTo>
                <a:cubicBezTo>
                  <a:pt x="60083" y="907983"/>
                  <a:pt x="18173" y="902903"/>
                  <a:pt x="18173" y="899728"/>
                </a:cubicBezTo>
                <a:cubicBezTo>
                  <a:pt x="18173" y="897188"/>
                  <a:pt x="20713" y="894648"/>
                  <a:pt x="23253" y="894648"/>
                </a:cubicBezTo>
                <a:cubicBezTo>
                  <a:pt x="28968" y="895283"/>
                  <a:pt x="34683" y="895918"/>
                  <a:pt x="41033" y="896553"/>
                </a:cubicBezTo>
                <a:cubicBezTo>
                  <a:pt x="41668" y="894013"/>
                  <a:pt x="43573" y="892108"/>
                  <a:pt x="46113" y="892108"/>
                </a:cubicBezTo>
                <a:cubicBezTo>
                  <a:pt x="44208" y="888933"/>
                  <a:pt x="44843" y="883853"/>
                  <a:pt x="49923" y="884488"/>
                </a:cubicBezTo>
                <a:cubicBezTo>
                  <a:pt x="52463" y="884488"/>
                  <a:pt x="55638" y="883218"/>
                  <a:pt x="55003" y="882583"/>
                </a:cubicBezTo>
                <a:cubicBezTo>
                  <a:pt x="55003" y="882583"/>
                  <a:pt x="2298" y="888298"/>
                  <a:pt x="1663" y="885758"/>
                </a:cubicBezTo>
                <a:cubicBezTo>
                  <a:pt x="-1512" y="885123"/>
                  <a:pt x="393" y="881948"/>
                  <a:pt x="2933" y="881313"/>
                </a:cubicBezTo>
                <a:close/>
                <a:moveTo>
                  <a:pt x="618883" y="603818"/>
                </a:moveTo>
                <a:cubicBezTo>
                  <a:pt x="626503" y="621598"/>
                  <a:pt x="648093" y="627313"/>
                  <a:pt x="665873" y="627948"/>
                </a:cubicBezTo>
                <a:cubicBezTo>
                  <a:pt x="716038" y="629853"/>
                  <a:pt x="763028" y="610168"/>
                  <a:pt x="811288" y="599373"/>
                </a:cubicBezTo>
                <a:cubicBezTo>
                  <a:pt x="833513" y="594293"/>
                  <a:pt x="857643" y="588578"/>
                  <a:pt x="879868" y="591753"/>
                </a:cubicBezTo>
                <a:cubicBezTo>
                  <a:pt x="901458" y="582228"/>
                  <a:pt x="923048" y="573338"/>
                  <a:pt x="944638" y="563813"/>
                </a:cubicBezTo>
                <a:cubicBezTo>
                  <a:pt x="940193" y="560003"/>
                  <a:pt x="937018" y="554288"/>
                  <a:pt x="935113" y="548573"/>
                </a:cubicBezTo>
                <a:cubicBezTo>
                  <a:pt x="908443" y="557463"/>
                  <a:pt x="848118" y="570798"/>
                  <a:pt x="848118" y="567623"/>
                </a:cubicBezTo>
                <a:cubicBezTo>
                  <a:pt x="801128" y="540318"/>
                  <a:pt x="757948" y="508568"/>
                  <a:pt x="717308" y="472373"/>
                </a:cubicBezTo>
                <a:cubicBezTo>
                  <a:pt x="719213" y="493328"/>
                  <a:pt x="716673" y="515553"/>
                  <a:pt x="696353" y="526348"/>
                </a:cubicBezTo>
                <a:cubicBezTo>
                  <a:pt x="684288" y="532698"/>
                  <a:pt x="670953" y="535238"/>
                  <a:pt x="658253" y="540953"/>
                </a:cubicBezTo>
                <a:cubicBezTo>
                  <a:pt x="635393" y="551748"/>
                  <a:pt x="613803" y="576513"/>
                  <a:pt x="618883" y="603818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dk1"/>
              </a:gs>
            </a:gsLst>
            <a:lin ang="810001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0" name="Google Shape;1900;p11"/>
          <p:cNvGrpSpPr/>
          <p:nvPr/>
        </p:nvGrpSpPr>
        <p:grpSpPr>
          <a:xfrm>
            <a:off x="7254164" y="511384"/>
            <a:ext cx="235736" cy="237442"/>
            <a:chOff x="3070860" y="2168525"/>
            <a:chExt cx="427989" cy="431164"/>
          </a:xfrm>
        </p:grpSpPr>
        <p:sp>
          <p:nvSpPr>
            <p:cNvPr id="1901" name="Google Shape;1901;p11"/>
            <p:cNvSpPr/>
            <p:nvPr/>
          </p:nvSpPr>
          <p:spPr>
            <a:xfrm>
              <a:off x="3070860" y="2168525"/>
              <a:ext cx="427989" cy="431164"/>
            </a:xfrm>
            <a:custGeom>
              <a:rect b="b" l="l" r="r" t="t"/>
              <a:pathLst>
                <a:path extrusionOk="0" h="431164" w="427989">
                  <a:moveTo>
                    <a:pt x="236220" y="319405"/>
                  </a:moveTo>
                  <a:lnTo>
                    <a:pt x="365760" y="401955"/>
                  </a:lnTo>
                  <a:lnTo>
                    <a:pt x="325120" y="255905"/>
                  </a:lnTo>
                  <a:lnTo>
                    <a:pt x="427990" y="182245"/>
                  </a:lnTo>
                  <a:lnTo>
                    <a:pt x="303530" y="178435"/>
                  </a:lnTo>
                  <a:lnTo>
                    <a:pt x="254000" y="0"/>
                  </a:lnTo>
                  <a:lnTo>
                    <a:pt x="183515" y="173990"/>
                  </a:lnTo>
                  <a:lnTo>
                    <a:pt x="0" y="168275"/>
                  </a:lnTo>
                  <a:lnTo>
                    <a:pt x="147955" y="262890"/>
                  </a:lnTo>
                  <a:lnTo>
                    <a:pt x="80010" y="431165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  <a:effectLst>
              <a:outerShdw blurRad="114300" rotWithShape="0" algn="bl" dir="5400000" dist="19050">
                <a:srgbClr val="00000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02" name="Google Shape;1902;p11"/>
            <p:cNvGrpSpPr/>
            <p:nvPr/>
          </p:nvGrpSpPr>
          <p:grpSpPr>
            <a:xfrm>
              <a:off x="3070860" y="2168525"/>
              <a:ext cx="427989" cy="194310"/>
              <a:chOff x="3070860" y="2168525"/>
              <a:chExt cx="427989" cy="194310"/>
            </a:xfrm>
          </p:grpSpPr>
          <p:sp>
            <p:nvSpPr>
              <p:cNvPr id="1903" name="Google Shape;1903;p11"/>
              <p:cNvSpPr/>
              <p:nvPr/>
            </p:nvSpPr>
            <p:spPr>
              <a:xfrm>
                <a:off x="3383915" y="2346960"/>
                <a:ext cx="114934" cy="15875"/>
              </a:xfrm>
              <a:custGeom>
                <a:rect b="b" l="l" r="r" t="t"/>
                <a:pathLst>
                  <a:path extrusionOk="0" h="15875" w="114934">
                    <a:moveTo>
                      <a:pt x="3175" y="12700"/>
                    </a:moveTo>
                    <a:lnTo>
                      <a:pt x="98425" y="15875"/>
                    </a:lnTo>
                    <a:lnTo>
                      <a:pt x="114935" y="3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>
                <a:off x="3070860" y="2168525"/>
                <a:ext cx="260985" cy="186689"/>
              </a:xfrm>
              <a:custGeom>
                <a:rect b="b" l="l" r="r" t="t"/>
                <a:pathLst>
                  <a:path extrusionOk="0" h="186689" w="260985">
                    <a:moveTo>
                      <a:pt x="196215" y="186690"/>
                    </a:moveTo>
                    <a:lnTo>
                      <a:pt x="260985" y="260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9685" y="180975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05" name="Google Shape;1905;p11"/>
          <p:cNvGrpSpPr/>
          <p:nvPr/>
        </p:nvGrpSpPr>
        <p:grpSpPr>
          <a:xfrm flipH="1" rot="-654239">
            <a:off x="6436929" y="160361"/>
            <a:ext cx="235756" cy="237454"/>
            <a:chOff x="3070860" y="2168525"/>
            <a:chExt cx="427989" cy="431164"/>
          </a:xfrm>
        </p:grpSpPr>
        <p:sp>
          <p:nvSpPr>
            <p:cNvPr id="1906" name="Google Shape;1906;p11"/>
            <p:cNvSpPr/>
            <p:nvPr/>
          </p:nvSpPr>
          <p:spPr>
            <a:xfrm>
              <a:off x="3070860" y="2168525"/>
              <a:ext cx="427989" cy="431164"/>
            </a:xfrm>
            <a:custGeom>
              <a:rect b="b" l="l" r="r" t="t"/>
              <a:pathLst>
                <a:path extrusionOk="0" h="431164" w="427989">
                  <a:moveTo>
                    <a:pt x="236220" y="319405"/>
                  </a:moveTo>
                  <a:lnTo>
                    <a:pt x="365760" y="401955"/>
                  </a:lnTo>
                  <a:lnTo>
                    <a:pt x="325120" y="255905"/>
                  </a:lnTo>
                  <a:lnTo>
                    <a:pt x="427990" y="182245"/>
                  </a:lnTo>
                  <a:lnTo>
                    <a:pt x="303530" y="178435"/>
                  </a:lnTo>
                  <a:lnTo>
                    <a:pt x="254000" y="0"/>
                  </a:lnTo>
                  <a:lnTo>
                    <a:pt x="183515" y="173990"/>
                  </a:lnTo>
                  <a:lnTo>
                    <a:pt x="0" y="168275"/>
                  </a:lnTo>
                  <a:lnTo>
                    <a:pt x="147955" y="262890"/>
                  </a:lnTo>
                  <a:lnTo>
                    <a:pt x="80010" y="431165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  <a:effectLst>
              <a:outerShdw blurRad="114300" rotWithShape="0" algn="bl" dir="5400000" dist="19050">
                <a:srgbClr val="00000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07" name="Google Shape;1907;p11"/>
            <p:cNvGrpSpPr/>
            <p:nvPr/>
          </p:nvGrpSpPr>
          <p:grpSpPr>
            <a:xfrm>
              <a:off x="3070860" y="2168525"/>
              <a:ext cx="427989" cy="194310"/>
              <a:chOff x="3070860" y="2168525"/>
              <a:chExt cx="427989" cy="194310"/>
            </a:xfrm>
          </p:grpSpPr>
          <p:sp>
            <p:nvSpPr>
              <p:cNvPr id="1908" name="Google Shape;1908;p11"/>
              <p:cNvSpPr/>
              <p:nvPr/>
            </p:nvSpPr>
            <p:spPr>
              <a:xfrm>
                <a:off x="3383915" y="2346960"/>
                <a:ext cx="114934" cy="15875"/>
              </a:xfrm>
              <a:custGeom>
                <a:rect b="b" l="l" r="r" t="t"/>
                <a:pathLst>
                  <a:path extrusionOk="0" h="15875" w="114934">
                    <a:moveTo>
                      <a:pt x="3175" y="12700"/>
                    </a:moveTo>
                    <a:lnTo>
                      <a:pt x="98425" y="15875"/>
                    </a:lnTo>
                    <a:lnTo>
                      <a:pt x="114935" y="3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>
                <a:off x="3070860" y="2168525"/>
                <a:ext cx="260985" cy="186689"/>
              </a:xfrm>
              <a:custGeom>
                <a:rect b="b" l="l" r="r" t="t"/>
                <a:pathLst>
                  <a:path extrusionOk="0" h="186689" w="260985">
                    <a:moveTo>
                      <a:pt x="196215" y="186690"/>
                    </a:moveTo>
                    <a:lnTo>
                      <a:pt x="260985" y="260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9685" y="180975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10" name="Google Shape;1910;p11"/>
          <p:cNvGrpSpPr/>
          <p:nvPr/>
        </p:nvGrpSpPr>
        <p:grpSpPr>
          <a:xfrm flipH="1">
            <a:off x="3936547" y="468423"/>
            <a:ext cx="235736" cy="237442"/>
            <a:chOff x="3070860" y="2168525"/>
            <a:chExt cx="427989" cy="431164"/>
          </a:xfrm>
        </p:grpSpPr>
        <p:sp>
          <p:nvSpPr>
            <p:cNvPr id="1911" name="Google Shape;1911;p11"/>
            <p:cNvSpPr/>
            <p:nvPr/>
          </p:nvSpPr>
          <p:spPr>
            <a:xfrm>
              <a:off x="3070860" y="2168525"/>
              <a:ext cx="427989" cy="431164"/>
            </a:xfrm>
            <a:custGeom>
              <a:rect b="b" l="l" r="r" t="t"/>
              <a:pathLst>
                <a:path extrusionOk="0" h="431164" w="427989">
                  <a:moveTo>
                    <a:pt x="236220" y="319405"/>
                  </a:moveTo>
                  <a:lnTo>
                    <a:pt x="365760" y="401955"/>
                  </a:lnTo>
                  <a:lnTo>
                    <a:pt x="325120" y="255905"/>
                  </a:lnTo>
                  <a:lnTo>
                    <a:pt x="427990" y="182245"/>
                  </a:lnTo>
                  <a:lnTo>
                    <a:pt x="303530" y="178435"/>
                  </a:lnTo>
                  <a:lnTo>
                    <a:pt x="254000" y="0"/>
                  </a:lnTo>
                  <a:lnTo>
                    <a:pt x="183515" y="173990"/>
                  </a:lnTo>
                  <a:lnTo>
                    <a:pt x="0" y="168275"/>
                  </a:lnTo>
                  <a:lnTo>
                    <a:pt x="147955" y="262890"/>
                  </a:lnTo>
                  <a:lnTo>
                    <a:pt x="80010" y="431165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  <a:effectLst>
              <a:outerShdw blurRad="114300" rotWithShape="0" algn="bl" dir="5400000" dist="19050">
                <a:srgbClr val="00000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2" name="Google Shape;1912;p11"/>
            <p:cNvGrpSpPr/>
            <p:nvPr/>
          </p:nvGrpSpPr>
          <p:grpSpPr>
            <a:xfrm>
              <a:off x="3070860" y="2168525"/>
              <a:ext cx="427989" cy="194310"/>
              <a:chOff x="3070860" y="2168525"/>
              <a:chExt cx="427989" cy="194310"/>
            </a:xfrm>
          </p:grpSpPr>
          <p:sp>
            <p:nvSpPr>
              <p:cNvPr id="1913" name="Google Shape;1913;p11"/>
              <p:cNvSpPr/>
              <p:nvPr/>
            </p:nvSpPr>
            <p:spPr>
              <a:xfrm>
                <a:off x="3383915" y="2346960"/>
                <a:ext cx="114934" cy="15875"/>
              </a:xfrm>
              <a:custGeom>
                <a:rect b="b" l="l" r="r" t="t"/>
                <a:pathLst>
                  <a:path extrusionOk="0" h="15875" w="114934">
                    <a:moveTo>
                      <a:pt x="3175" y="12700"/>
                    </a:moveTo>
                    <a:lnTo>
                      <a:pt x="98425" y="15875"/>
                    </a:lnTo>
                    <a:lnTo>
                      <a:pt x="114935" y="3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p11"/>
              <p:cNvSpPr/>
              <p:nvPr/>
            </p:nvSpPr>
            <p:spPr>
              <a:xfrm>
                <a:off x="3070860" y="2168525"/>
                <a:ext cx="260985" cy="186689"/>
              </a:xfrm>
              <a:custGeom>
                <a:rect b="b" l="l" r="r" t="t"/>
                <a:pathLst>
                  <a:path extrusionOk="0" h="186689" w="260985">
                    <a:moveTo>
                      <a:pt x="196215" y="186690"/>
                    </a:moveTo>
                    <a:lnTo>
                      <a:pt x="260985" y="260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9685" y="180975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15" name="Google Shape;1915;p11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any background color">
  <p:cSld name="BLANK_1_1">
    <p:spTree>
      <p:nvGrpSpPr>
        <p:cNvPr id="1916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12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3"/>
          <p:cNvGrpSpPr/>
          <p:nvPr/>
        </p:nvGrpSpPr>
        <p:grpSpPr>
          <a:xfrm>
            <a:off x="0" y="0"/>
            <a:ext cx="9144476" cy="5143499"/>
            <a:chOff x="0" y="0"/>
            <a:chExt cx="9144476" cy="5143499"/>
          </a:xfrm>
        </p:grpSpPr>
        <p:grpSp>
          <p:nvGrpSpPr>
            <p:cNvPr id="250" name="Google Shape;250;p3"/>
            <p:cNvGrpSpPr/>
            <p:nvPr/>
          </p:nvGrpSpPr>
          <p:grpSpPr>
            <a:xfrm rot="379784">
              <a:off x="2153875" y="3932735"/>
              <a:ext cx="674295" cy="607644"/>
              <a:chOff x="6002813" y="4508500"/>
              <a:chExt cx="1392157" cy="1115297"/>
            </a:xfrm>
          </p:grpSpPr>
          <p:sp>
            <p:nvSpPr>
              <p:cNvPr id="251" name="Google Shape;251;p3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" name="Google Shape;262;p3"/>
            <p:cNvGrpSpPr/>
            <p:nvPr/>
          </p:nvGrpSpPr>
          <p:grpSpPr>
            <a:xfrm rot="200838">
              <a:off x="5582613" y="4211389"/>
              <a:ext cx="586542" cy="541332"/>
              <a:chOff x="6002813" y="4508500"/>
              <a:chExt cx="1392157" cy="1115297"/>
            </a:xfrm>
          </p:grpSpPr>
          <p:sp>
            <p:nvSpPr>
              <p:cNvPr id="263" name="Google Shape;263;p3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" name="Google Shape;274;p3"/>
            <p:cNvGrpSpPr/>
            <p:nvPr/>
          </p:nvGrpSpPr>
          <p:grpSpPr>
            <a:xfrm>
              <a:off x="8103455" y="2965297"/>
              <a:ext cx="911542" cy="989171"/>
              <a:chOff x="4073525" y="3619500"/>
              <a:chExt cx="1215390" cy="1318895"/>
            </a:xfrm>
          </p:grpSpPr>
          <p:sp>
            <p:nvSpPr>
              <p:cNvPr id="275" name="Google Shape;275;p3"/>
              <p:cNvSpPr/>
              <p:nvPr/>
            </p:nvSpPr>
            <p:spPr>
              <a:xfrm>
                <a:off x="4073525" y="3619500"/>
                <a:ext cx="1215390" cy="1318895"/>
              </a:xfrm>
              <a:custGeom>
                <a:rect b="b" l="l" r="r" t="t"/>
                <a:pathLst>
                  <a:path extrusionOk="0" h="1318895" w="1215390">
                    <a:moveTo>
                      <a:pt x="1215390" y="1247775"/>
                    </a:moveTo>
                    <a:lnTo>
                      <a:pt x="1122045" y="1036320"/>
                    </a:lnTo>
                    <a:lnTo>
                      <a:pt x="1107440" y="747395"/>
                    </a:lnTo>
                    <a:lnTo>
                      <a:pt x="1032510" y="633730"/>
                    </a:lnTo>
                    <a:lnTo>
                      <a:pt x="1184275" y="419735"/>
                    </a:lnTo>
                    <a:lnTo>
                      <a:pt x="1194435" y="193040"/>
                    </a:lnTo>
                    <a:lnTo>
                      <a:pt x="1075690" y="6350"/>
                    </a:lnTo>
                    <a:lnTo>
                      <a:pt x="965200" y="0"/>
                    </a:lnTo>
                    <a:lnTo>
                      <a:pt x="864870" y="44450"/>
                    </a:lnTo>
                    <a:lnTo>
                      <a:pt x="894080" y="191770"/>
                    </a:lnTo>
                    <a:lnTo>
                      <a:pt x="1000760" y="187325"/>
                    </a:lnTo>
                    <a:lnTo>
                      <a:pt x="997585" y="173990"/>
                    </a:lnTo>
                    <a:lnTo>
                      <a:pt x="927735" y="149225"/>
                    </a:lnTo>
                    <a:lnTo>
                      <a:pt x="916305" y="78740"/>
                    </a:lnTo>
                    <a:lnTo>
                      <a:pt x="966470" y="52705"/>
                    </a:lnTo>
                    <a:lnTo>
                      <a:pt x="1039495" y="54610"/>
                    </a:lnTo>
                    <a:lnTo>
                      <a:pt x="1145540" y="213995"/>
                    </a:lnTo>
                    <a:lnTo>
                      <a:pt x="1120775" y="398145"/>
                    </a:lnTo>
                    <a:lnTo>
                      <a:pt x="1001395" y="539115"/>
                    </a:lnTo>
                    <a:lnTo>
                      <a:pt x="901065" y="570865"/>
                    </a:lnTo>
                    <a:lnTo>
                      <a:pt x="769620" y="563880"/>
                    </a:lnTo>
                    <a:lnTo>
                      <a:pt x="571500" y="608330"/>
                    </a:lnTo>
                    <a:lnTo>
                      <a:pt x="425450" y="716280"/>
                    </a:lnTo>
                    <a:lnTo>
                      <a:pt x="395605" y="722630"/>
                    </a:lnTo>
                    <a:lnTo>
                      <a:pt x="409575" y="591820"/>
                    </a:lnTo>
                    <a:lnTo>
                      <a:pt x="405130" y="565150"/>
                    </a:lnTo>
                    <a:lnTo>
                      <a:pt x="440690" y="407670"/>
                    </a:lnTo>
                    <a:lnTo>
                      <a:pt x="279400" y="535940"/>
                    </a:lnTo>
                    <a:lnTo>
                      <a:pt x="165735" y="540385"/>
                    </a:lnTo>
                    <a:lnTo>
                      <a:pt x="0" y="432435"/>
                    </a:lnTo>
                    <a:lnTo>
                      <a:pt x="66040" y="601345"/>
                    </a:lnTo>
                    <a:lnTo>
                      <a:pt x="62865" y="711200"/>
                    </a:lnTo>
                    <a:lnTo>
                      <a:pt x="92710" y="762000"/>
                    </a:lnTo>
                    <a:lnTo>
                      <a:pt x="178435" y="805180"/>
                    </a:lnTo>
                    <a:lnTo>
                      <a:pt x="276225" y="805180"/>
                    </a:lnTo>
                    <a:lnTo>
                      <a:pt x="289560" y="809625"/>
                    </a:lnTo>
                    <a:lnTo>
                      <a:pt x="283845" y="1033780"/>
                    </a:lnTo>
                    <a:lnTo>
                      <a:pt x="222250" y="1292860"/>
                    </a:lnTo>
                    <a:lnTo>
                      <a:pt x="181610" y="1318895"/>
                    </a:lnTo>
                    <a:lnTo>
                      <a:pt x="265430" y="1313180"/>
                    </a:lnTo>
                    <a:lnTo>
                      <a:pt x="351155" y="1089660"/>
                    </a:lnTo>
                    <a:lnTo>
                      <a:pt x="362585" y="1022985"/>
                    </a:lnTo>
                    <a:lnTo>
                      <a:pt x="382905" y="1026795"/>
                    </a:lnTo>
                    <a:lnTo>
                      <a:pt x="394970" y="1036955"/>
                    </a:lnTo>
                    <a:lnTo>
                      <a:pt x="427355" y="1276985"/>
                    </a:lnTo>
                    <a:lnTo>
                      <a:pt x="393065" y="1304290"/>
                    </a:lnTo>
                    <a:lnTo>
                      <a:pt x="475615" y="1298575"/>
                    </a:lnTo>
                    <a:lnTo>
                      <a:pt x="464185" y="1032510"/>
                    </a:lnTo>
                    <a:lnTo>
                      <a:pt x="487680" y="968375"/>
                    </a:lnTo>
                    <a:lnTo>
                      <a:pt x="705485" y="822325"/>
                    </a:lnTo>
                    <a:lnTo>
                      <a:pt x="802005" y="875665"/>
                    </a:lnTo>
                    <a:lnTo>
                      <a:pt x="887730" y="1085215"/>
                    </a:lnTo>
                    <a:lnTo>
                      <a:pt x="879475" y="1239520"/>
                    </a:lnTo>
                    <a:lnTo>
                      <a:pt x="857250" y="1272540"/>
                    </a:lnTo>
                    <a:lnTo>
                      <a:pt x="923290" y="1268095"/>
                    </a:lnTo>
                    <a:lnTo>
                      <a:pt x="959485" y="1113790"/>
                    </a:lnTo>
                    <a:lnTo>
                      <a:pt x="964565" y="856615"/>
                    </a:lnTo>
                    <a:lnTo>
                      <a:pt x="997585" y="967740"/>
                    </a:lnTo>
                    <a:lnTo>
                      <a:pt x="1096010" y="1101725"/>
                    </a:lnTo>
                    <a:lnTo>
                      <a:pt x="1153795" y="1235710"/>
                    </a:lnTo>
                    <a:lnTo>
                      <a:pt x="1142365" y="12528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6" name="Google Shape;276;p3"/>
              <p:cNvGrpSpPr/>
              <p:nvPr/>
            </p:nvGrpSpPr>
            <p:grpSpPr>
              <a:xfrm>
                <a:off x="4073525" y="3619500"/>
                <a:ext cx="1158239" cy="763270"/>
                <a:chOff x="4073525" y="3619500"/>
                <a:chExt cx="1158239" cy="763270"/>
              </a:xfrm>
            </p:grpSpPr>
            <p:sp>
              <p:nvSpPr>
                <p:cNvPr id="277" name="Google Shape;277;p3"/>
                <p:cNvSpPr/>
                <p:nvPr/>
              </p:nvSpPr>
              <p:spPr>
                <a:xfrm>
                  <a:off x="4938395" y="3619500"/>
                  <a:ext cx="222884" cy="191770"/>
                </a:xfrm>
                <a:custGeom>
                  <a:rect b="b" l="l" r="r" t="t"/>
                  <a:pathLst>
                    <a:path extrusionOk="0" h="191770" w="222884">
                      <a:moveTo>
                        <a:pt x="38100" y="191770"/>
                      </a:moveTo>
                      <a:lnTo>
                        <a:pt x="12700" y="63500"/>
                      </a:lnTo>
                      <a:lnTo>
                        <a:pt x="113030" y="19050"/>
                      </a:lnTo>
                      <a:lnTo>
                        <a:pt x="222885" y="25400"/>
                      </a:lnTo>
                      <a:lnTo>
                        <a:pt x="210820" y="6350"/>
                      </a:lnTo>
                      <a:lnTo>
                        <a:pt x="100330" y="0"/>
                      </a:lnTo>
                      <a:lnTo>
                        <a:pt x="0" y="44450"/>
                      </a:lnTo>
                      <a:lnTo>
                        <a:pt x="29210" y="19177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278;p3"/>
                <p:cNvSpPr/>
                <p:nvPr/>
              </p:nvSpPr>
              <p:spPr>
                <a:xfrm>
                  <a:off x="4481829" y="3833495"/>
                  <a:ext cx="749935" cy="527684"/>
                </a:xfrm>
                <a:custGeom>
                  <a:rect b="b" l="l" r="r" t="t"/>
                  <a:pathLst>
                    <a:path extrusionOk="0" h="527684" w="749935">
                      <a:moveTo>
                        <a:pt x="2540" y="505460"/>
                      </a:moveTo>
                      <a:lnTo>
                        <a:pt x="0" y="527685"/>
                      </a:lnTo>
                      <a:lnTo>
                        <a:pt x="29845" y="521335"/>
                      </a:lnTo>
                      <a:lnTo>
                        <a:pt x="175895" y="413385"/>
                      </a:lnTo>
                      <a:lnTo>
                        <a:pt x="374015" y="368935"/>
                      </a:lnTo>
                      <a:lnTo>
                        <a:pt x="505460" y="375920"/>
                      </a:lnTo>
                      <a:lnTo>
                        <a:pt x="605790" y="344170"/>
                      </a:lnTo>
                      <a:lnTo>
                        <a:pt x="725170" y="203200"/>
                      </a:lnTo>
                      <a:lnTo>
                        <a:pt x="749935" y="19050"/>
                      </a:lnTo>
                      <a:lnTo>
                        <a:pt x="737235" y="0"/>
                      </a:lnTo>
                      <a:lnTo>
                        <a:pt x="712470" y="184150"/>
                      </a:lnTo>
                      <a:lnTo>
                        <a:pt x="593090" y="325120"/>
                      </a:lnTo>
                      <a:lnTo>
                        <a:pt x="492760" y="356870"/>
                      </a:lnTo>
                      <a:lnTo>
                        <a:pt x="361315" y="349885"/>
                      </a:lnTo>
                      <a:lnTo>
                        <a:pt x="163195" y="394335"/>
                      </a:lnTo>
                      <a:lnTo>
                        <a:pt x="17145" y="5022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>
                  <a:off x="4073525" y="4027170"/>
                  <a:ext cx="440690" cy="355600"/>
                </a:xfrm>
                <a:custGeom>
                  <a:rect b="b" l="l" r="r" t="t"/>
                  <a:pathLst>
                    <a:path extrusionOk="0" h="355600" w="440690">
                      <a:moveTo>
                        <a:pt x="75565" y="322580"/>
                      </a:moveTo>
                      <a:lnTo>
                        <a:pt x="78740" y="212725"/>
                      </a:lnTo>
                      <a:lnTo>
                        <a:pt x="12700" y="43815"/>
                      </a:lnTo>
                      <a:lnTo>
                        <a:pt x="178435" y="151765"/>
                      </a:lnTo>
                      <a:lnTo>
                        <a:pt x="292100" y="147320"/>
                      </a:lnTo>
                      <a:lnTo>
                        <a:pt x="432435" y="35560"/>
                      </a:lnTo>
                      <a:lnTo>
                        <a:pt x="440690" y="0"/>
                      </a:lnTo>
                      <a:lnTo>
                        <a:pt x="279400" y="128270"/>
                      </a:lnTo>
                      <a:lnTo>
                        <a:pt x="165735" y="132715"/>
                      </a:lnTo>
                      <a:lnTo>
                        <a:pt x="0" y="24765"/>
                      </a:lnTo>
                      <a:lnTo>
                        <a:pt x="66040" y="193675"/>
                      </a:lnTo>
                      <a:lnTo>
                        <a:pt x="62865" y="303530"/>
                      </a:lnTo>
                      <a:lnTo>
                        <a:pt x="92710" y="354330"/>
                      </a:lnTo>
                      <a:lnTo>
                        <a:pt x="94615" y="3556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0" name="Google Shape;280;p3"/>
              <p:cNvSpPr/>
              <p:nvPr/>
            </p:nvSpPr>
            <p:spPr>
              <a:xfrm>
                <a:off x="4185780" y="4254495"/>
                <a:ext cx="76973" cy="69854"/>
              </a:xfrm>
              <a:custGeom>
                <a:rect b="b" l="l" r="r" t="t"/>
                <a:pathLst>
                  <a:path extrusionOk="0" h="69854" w="76973">
                    <a:moveTo>
                      <a:pt x="774" y="5"/>
                    </a:moveTo>
                    <a:cubicBezTo>
                      <a:pt x="774" y="5"/>
                      <a:pt x="71259" y="-1900"/>
                      <a:pt x="76974" y="69855"/>
                    </a:cubicBezTo>
                    <a:lnTo>
                      <a:pt x="5219" y="38105"/>
                    </a:lnTo>
                    <a:cubicBezTo>
                      <a:pt x="5219" y="38105"/>
                      <a:pt x="-2401" y="7625"/>
                      <a:pt x="774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4333240" y="4252595"/>
                <a:ext cx="74307" cy="73025"/>
              </a:xfrm>
              <a:custGeom>
                <a:rect b="b" l="l" r="r" t="t"/>
                <a:pathLst>
                  <a:path extrusionOk="0" h="73025" w="74307">
                    <a:moveTo>
                      <a:pt x="73660" y="0"/>
                    </a:moveTo>
                    <a:cubicBezTo>
                      <a:pt x="73660" y="0"/>
                      <a:pt x="3175" y="635"/>
                      <a:pt x="0" y="73025"/>
                    </a:cubicBezTo>
                    <a:lnTo>
                      <a:pt x="67310" y="40005"/>
                    </a:lnTo>
                    <a:cubicBezTo>
                      <a:pt x="67310" y="40005"/>
                      <a:pt x="76835" y="7620"/>
                      <a:pt x="7366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" name="Google Shape;282;p3"/>
            <p:cNvGrpSpPr/>
            <p:nvPr/>
          </p:nvGrpSpPr>
          <p:grpSpPr>
            <a:xfrm>
              <a:off x="7790788" y="0"/>
              <a:ext cx="1353687" cy="897785"/>
              <a:chOff x="10387718" y="0"/>
              <a:chExt cx="1804916" cy="1197047"/>
            </a:xfrm>
          </p:grpSpPr>
          <p:sp>
            <p:nvSpPr>
              <p:cNvPr id="283" name="Google Shape;283;p3"/>
              <p:cNvSpPr/>
              <p:nvPr/>
            </p:nvSpPr>
            <p:spPr>
              <a:xfrm>
                <a:off x="10388353" y="0"/>
                <a:ext cx="1804281" cy="1196474"/>
              </a:xfrm>
              <a:custGeom>
                <a:rect b="b" l="l" r="r" t="t"/>
                <a:pathLst>
                  <a:path extrusionOk="0" h="1196474" w="1804281">
                    <a:moveTo>
                      <a:pt x="1803646" y="0"/>
                    </a:move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2" y="799465"/>
                    </a:cubicBezTo>
                    <a:cubicBezTo>
                      <a:pt x="738752" y="972185"/>
                      <a:pt x="977511" y="1043940"/>
                      <a:pt x="1110861" y="923290"/>
                    </a:cubicBezTo>
                    <a:cubicBezTo>
                      <a:pt x="1164202" y="1294130"/>
                      <a:pt x="1723002" y="1284605"/>
                      <a:pt x="1763006" y="911860"/>
                    </a:cubicBezTo>
                    <a:cubicBezTo>
                      <a:pt x="1775706" y="922020"/>
                      <a:pt x="1789677" y="931545"/>
                      <a:pt x="1804281" y="939800"/>
                    </a:cubicBezTo>
                    <a:lnTo>
                      <a:pt x="180428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9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10387718" y="635"/>
                <a:ext cx="1687440" cy="1196412"/>
              </a:xfrm>
              <a:custGeom>
                <a:rect b="b" l="l" r="r" t="t"/>
                <a:pathLst>
                  <a:path extrusionOk="0" h="1196412" w="1687440">
                    <a:moveTo>
                      <a:pt x="1136896" y="897890"/>
                    </a:moveTo>
                    <a:cubicBezTo>
                      <a:pt x="1003546" y="1018540"/>
                      <a:pt x="764786" y="946150"/>
                      <a:pt x="720336" y="774065"/>
                    </a:cubicBezTo>
                    <a:cubicBezTo>
                      <a:pt x="477766" y="972820"/>
                      <a:pt x="105656" y="721995"/>
                      <a:pt x="201541" y="421005"/>
                    </a:cubicBezTo>
                    <a:cubicBezTo>
                      <a:pt x="57396" y="347345"/>
                      <a:pt x="-13724" y="152400"/>
                      <a:pt x="48506" y="0"/>
                    </a:cubicBez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1" y="799465"/>
                    </a:cubicBezTo>
                    <a:cubicBezTo>
                      <a:pt x="738751" y="972185"/>
                      <a:pt x="977511" y="1043940"/>
                      <a:pt x="1110861" y="923290"/>
                    </a:cubicBezTo>
                    <a:cubicBezTo>
                      <a:pt x="1153406" y="1221105"/>
                      <a:pt x="1522976" y="1273810"/>
                      <a:pt x="1687441" y="1089025"/>
                    </a:cubicBezTo>
                    <a:cubicBezTo>
                      <a:pt x="1513451" y="1242695"/>
                      <a:pt x="1177536" y="1181100"/>
                      <a:pt x="1136896" y="89789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5" name="Google Shape;285;p3"/>
            <p:cNvGrpSpPr/>
            <p:nvPr/>
          </p:nvGrpSpPr>
          <p:grpSpPr>
            <a:xfrm flipH="1">
              <a:off x="8659870" y="490092"/>
              <a:ext cx="320992" cy="323373"/>
              <a:chOff x="3070860" y="2168525"/>
              <a:chExt cx="427989" cy="431164"/>
            </a:xfrm>
          </p:grpSpPr>
          <p:sp>
            <p:nvSpPr>
              <p:cNvPr id="286" name="Google Shape;286;p3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7" name="Google Shape;287;p3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288" name="Google Shape;288;p3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3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90" name="Google Shape;290;p3"/>
            <p:cNvGrpSpPr/>
            <p:nvPr/>
          </p:nvGrpSpPr>
          <p:grpSpPr>
            <a:xfrm>
              <a:off x="5104771" y="0"/>
              <a:ext cx="2353718" cy="829055"/>
              <a:chOff x="6806362" y="0"/>
              <a:chExt cx="3138290" cy="1105407"/>
            </a:xfrm>
          </p:grpSpPr>
          <p:sp>
            <p:nvSpPr>
              <p:cNvPr id="291" name="Google Shape;291;p3"/>
              <p:cNvSpPr/>
              <p:nvPr/>
            </p:nvSpPr>
            <p:spPr>
              <a:xfrm>
                <a:off x="6806362" y="0"/>
                <a:ext cx="3138290" cy="1105269"/>
              </a:xfrm>
              <a:custGeom>
                <a:rect b="b" l="l" r="r" t="t"/>
                <a:pathLst>
                  <a:path extrusionOk="0" h="1105269" w="3138290">
                    <a:moveTo>
                      <a:pt x="7822" y="0"/>
                    </a:moveTo>
                    <a:cubicBezTo>
                      <a:pt x="-43613" y="221615"/>
                      <a:pt x="167207" y="431800"/>
                      <a:pt x="388187" y="380365"/>
                    </a:cubicBezTo>
                    <a:cubicBezTo>
                      <a:pt x="457402" y="637540"/>
                      <a:pt x="786968" y="775335"/>
                      <a:pt x="1021282" y="638175"/>
                    </a:cubicBezTo>
                    <a:cubicBezTo>
                      <a:pt x="1111452" y="1170305"/>
                      <a:pt x="1878532" y="1280160"/>
                      <a:pt x="2116657" y="798830"/>
                    </a:cubicBezTo>
                    <a:cubicBezTo>
                      <a:pt x="2376372" y="962025"/>
                      <a:pt x="2702762" y="669290"/>
                      <a:pt x="2568143" y="393065"/>
                    </a:cubicBezTo>
                    <a:cubicBezTo>
                      <a:pt x="2695778" y="392430"/>
                      <a:pt x="2807537" y="324485"/>
                      <a:pt x="2869768" y="222885"/>
                    </a:cubicBezTo>
                    <a:cubicBezTo>
                      <a:pt x="3009468" y="276860"/>
                      <a:pt x="3164407" y="147320"/>
                      <a:pt x="3134562" y="0"/>
                    </a:cubicBezTo>
                    <a:lnTo>
                      <a:pt x="782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2" name="Google Shape;292;p3"/>
              <p:cNvGrpSpPr/>
              <p:nvPr/>
            </p:nvGrpSpPr>
            <p:grpSpPr>
              <a:xfrm>
                <a:off x="6806362" y="0"/>
                <a:ext cx="3090747" cy="1105407"/>
                <a:chOff x="6806362" y="0"/>
                <a:chExt cx="3090747" cy="1105407"/>
              </a:xfrm>
            </p:grpSpPr>
            <p:sp>
              <p:nvSpPr>
                <p:cNvPr id="293" name="Google Shape;293;p3"/>
                <p:cNvSpPr/>
                <p:nvPr/>
              </p:nvSpPr>
              <p:spPr>
                <a:xfrm>
                  <a:off x="8931909" y="734694"/>
                  <a:ext cx="390525" cy="110778"/>
                </a:xfrm>
                <a:custGeom>
                  <a:rect b="b" l="l" r="r" t="t"/>
                  <a:pathLst>
                    <a:path extrusionOk="0" h="110778" w="390525">
                      <a:moveTo>
                        <a:pt x="16510" y="38735"/>
                      </a:moveTo>
                      <a:cubicBezTo>
                        <a:pt x="11430" y="49530"/>
                        <a:pt x="5715" y="59690"/>
                        <a:pt x="0" y="69215"/>
                      </a:cubicBezTo>
                      <a:cubicBezTo>
                        <a:pt x="139700" y="151130"/>
                        <a:pt x="297180" y="103505"/>
                        <a:pt x="390525" y="0"/>
                      </a:cubicBezTo>
                      <a:cubicBezTo>
                        <a:pt x="294005" y="88265"/>
                        <a:pt x="146685" y="120650"/>
                        <a:pt x="16510" y="3873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3"/>
                <p:cNvSpPr/>
                <p:nvPr/>
              </p:nvSpPr>
              <p:spPr>
                <a:xfrm>
                  <a:off x="6806362" y="0"/>
                  <a:ext cx="2025217" cy="1105407"/>
                </a:xfrm>
                <a:custGeom>
                  <a:rect b="b" l="l" r="r" t="t"/>
                  <a:pathLst>
                    <a:path extrusionOk="0" h="1105407" w="2025217">
                      <a:moveTo>
                        <a:pt x="1047318" y="612775"/>
                      </a:moveTo>
                      <a:cubicBezTo>
                        <a:pt x="813002" y="749935"/>
                        <a:pt x="483437" y="611505"/>
                        <a:pt x="414222" y="354965"/>
                      </a:cubicBezTo>
                      <a:cubicBezTo>
                        <a:pt x="201497" y="404495"/>
                        <a:pt x="-1703" y="212090"/>
                        <a:pt x="28777" y="0"/>
                      </a:cubicBezTo>
                      <a:lnTo>
                        <a:pt x="7822" y="0"/>
                      </a:lnTo>
                      <a:cubicBezTo>
                        <a:pt x="-43613" y="221615"/>
                        <a:pt x="167207" y="431800"/>
                        <a:pt x="388187" y="380365"/>
                      </a:cubicBezTo>
                      <a:cubicBezTo>
                        <a:pt x="457402" y="637540"/>
                        <a:pt x="786968" y="775335"/>
                        <a:pt x="1021282" y="638175"/>
                      </a:cubicBezTo>
                      <a:cubicBezTo>
                        <a:pt x="1101927" y="1114425"/>
                        <a:pt x="1724862" y="1252855"/>
                        <a:pt x="2025218" y="930910"/>
                      </a:cubicBezTo>
                      <a:cubicBezTo>
                        <a:pt x="1717243" y="1219835"/>
                        <a:pt x="1125422" y="1076325"/>
                        <a:pt x="1047318" y="6127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3"/>
                <p:cNvSpPr/>
                <p:nvPr/>
              </p:nvSpPr>
              <p:spPr>
                <a:xfrm>
                  <a:off x="9400540" y="276225"/>
                  <a:ext cx="236219" cy="115570"/>
                </a:xfrm>
                <a:custGeom>
                  <a:rect b="b" l="l" r="r" t="t"/>
                  <a:pathLst>
                    <a:path extrusionOk="0" h="115570" w="236219">
                      <a:moveTo>
                        <a:pt x="0" y="92075"/>
                      </a:moveTo>
                      <a:cubicBezTo>
                        <a:pt x="3810" y="99695"/>
                        <a:pt x="6985" y="107950"/>
                        <a:pt x="10160" y="115570"/>
                      </a:cubicBezTo>
                      <a:cubicBezTo>
                        <a:pt x="99695" y="106045"/>
                        <a:pt x="179070" y="63500"/>
                        <a:pt x="236220" y="0"/>
                      </a:cubicBezTo>
                      <a:cubicBezTo>
                        <a:pt x="173355" y="56515"/>
                        <a:pt x="90805" y="91440"/>
                        <a:pt x="0" y="92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296;p3"/>
                <p:cNvSpPr/>
                <p:nvPr/>
              </p:nvSpPr>
              <p:spPr>
                <a:xfrm>
                  <a:off x="9682480" y="161925"/>
                  <a:ext cx="214629" cy="73491"/>
                </a:xfrm>
                <a:custGeom>
                  <a:rect b="b" l="l" r="r" t="t"/>
                  <a:pathLst>
                    <a:path extrusionOk="0" h="73491" w="214629">
                      <a:moveTo>
                        <a:pt x="19050" y="35560"/>
                      </a:moveTo>
                      <a:cubicBezTo>
                        <a:pt x="13335" y="45085"/>
                        <a:pt x="6985" y="54610"/>
                        <a:pt x="0" y="63500"/>
                      </a:cubicBezTo>
                      <a:cubicBezTo>
                        <a:pt x="80010" y="90805"/>
                        <a:pt x="163830" y="59690"/>
                        <a:pt x="214630" y="0"/>
                      </a:cubicBezTo>
                      <a:cubicBezTo>
                        <a:pt x="162560" y="43815"/>
                        <a:pt x="88900" y="62865"/>
                        <a:pt x="19050" y="3556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97" name="Google Shape;297;p3"/>
            <p:cNvGrpSpPr/>
            <p:nvPr/>
          </p:nvGrpSpPr>
          <p:grpSpPr>
            <a:xfrm>
              <a:off x="5115682" y="44674"/>
              <a:ext cx="320992" cy="323373"/>
              <a:chOff x="3070860" y="2168525"/>
              <a:chExt cx="427989" cy="431164"/>
            </a:xfrm>
          </p:grpSpPr>
          <p:sp>
            <p:nvSpPr>
              <p:cNvPr id="298" name="Google Shape;298;p3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9" name="Google Shape;299;p3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300" name="Google Shape;300;p3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Google Shape;301;p3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02" name="Google Shape;302;p3"/>
            <p:cNvGrpSpPr/>
            <p:nvPr/>
          </p:nvGrpSpPr>
          <p:grpSpPr>
            <a:xfrm>
              <a:off x="1461377" y="0"/>
              <a:ext cx="2590736" cy="706912"/>
              <a:chOff x="1948503" y="0"/>
              <a:chExt cx="3454315" cy="942549"/>
            </a:xfrm>
          </p:grpSpPr>
          <p:sp>
            <p:nvSpPr>
              <p:cNvPr id="303" name="Google Shape;303;p3"/>
              <p:cNvSpPr/>
              <p:nvPr/>
            </p:nvSpPr>
            <p:spPr>
              <a:xfrm>
                <a:off x="1948503" y="0"/>
                <a:ext cx="3454315" cy="942549"/>
              </a:xfrm>
              <a:custGeom>
                <a:rect b="b" l="l" r="r" t="t"/>
                <a:pathLst>
                  <a:path extrusionOk="0" h="942549" w="3454315">
                    <a:moveTo>
                      <a:pt x="98102" y="0"/>
                    </a:moveTo>
                    <a:cubicBezTo>
                      <a:pt x="-166693" y="242570"/>
                      <a:pt x="155887" y="661670"/>
                      <a:pt x="458147" y="465455"/>
                    </a:cubicBezTo>
                    <a:cubicBezTo>
                      <a:pt x="462592" y="741680"/>
                      <a:pt x="818827" y="895985"/>
                      <a:pt x="1023932" y="714375"/>
                    </a:cubicBezTo>
                    <a:cubicBezTo>
                      <a:pt x="1170617" y="1029970"/>
                      <a:pt x="1664012" y="1013460"/>
                      <a:pt x="1789107" y="688975"/>
                    </a:cubicBezTo>
                    <a:cubicBezTo>
                      <a:pt x="1908487" y="799465"/>
                      <a:pt x="2113592" y="826770"/>
                      <a:pt x="2259007" y="747395"/>
                    </a:cubicBezTo>
                    <a:cubicBezTo>
                      <a:pt x="2417122" y="1052830"/>
                      <a:pt x="2906072" y="984885"/>
                      <a:pt x="2974017" y="647065"/>
                    </a:cubicBezTo>
                    <a:cubicBezTo>
                      <a:pt x="3329617" y="725170"/>
                      <a:pt x="3598222" y="277495"/>
                      <a:pt x="3369622" y="0"/>
                    </a:cubicBezTo>
                    <a:lnTo>
                      <a:pt x="9810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4" name="Google Shape;304;p3"/>
              <p:cNvGrpSpPr/>
              <p:nvPr/>
            </p:nvGrpSpPr>
            <p:grpSpPr>
              <a:xfrm>
                <a:off x="1948503" y="0"/>
                <a:ext cx="3339776" cy="942542"/>
                <a:chOff x="1948503" y="0"/>
                <a:chExt cx="3339776" cy="942542"/>
              </a:xfrm>
            </p:grpSpPr>
            <p:sp>
              <p:nvSpPr>
                <p:cNvPr id="305" name="Google Shape;305;p3"/>
                <p:cNvSpPr/>
                <p:nvPr/>
              </p:nvSpPr>
              <p:spPr>
                <a:xfrm>
                  <a:off x="3748404" y="663575"/>
                  <a:ext cx="1090929" cy="278967"/>
                </a:xfrm>
                <a:custGeom>
                  <a:rect b="b" l="l" r="r" t="t"/>
                  <a:pathLst>
                    <a:path extrusionOk="0" h="278967" w="1090929">
                      <a:moveTo>
                        <a:pt x="485140" y="58420"/>
                      </a:moveTo>
                      <a:cubicBezTo>
                        <a:pt x="339725" y="137795"/>
                        <a:pt x="134620" y="11049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20650" y="137160"/>
                        <a:pt x="318135" y="160655"/>
                        <a:pt x="459740" y="83820"/>
                      </a:cubicBezTo>
                      <a:cubicBezTo>
                        <a:pt x="586740" y="328930"/>
                        <a:pt x="925830" y="333375"/>
                        <a:pt x="1090930" y="151765"/>
                      </a:cubicBezTo>
                      <a:cubicBezTo>
                        <a:pt x="918845" y="307340"/>
                        <a:pt x="605790" y="291465"/>
                        <a:pt x="485140" y="584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3"/>
                <p:cNvSpPr/>
                <p:nvPr/>
              </p:nvSpPr>
              <p:spPr>
                <a:xfrm>
                  <a:off x="1948503" y="0"/>
                  <a:ext cx="1716081" cy="941981"/>
                </a:xfrm>
                <a:custGeom>
                  <a:rect b="b" l="l" r="r" t="t"/>
                  <a:pathLst>
                    <a:path extrusionOk="0" h="941981" w="1716081">
                      <a:moveTo>
                        <a:pt x="1049967" y="688975"/>
                      </a:moveTo>
                      <a:cubicBezTo>
                        <a:pt x="844862" y="870585"/>
                        <a:pt x="488627" y="716280"/>
                        <a:pt x="484182" y="440055"/>
                      </a:cubicBezTo>
                      <a:cubicBezTo>
                        <a:pt x="191447" y="629920"/>
                        <a:pt x="-119703" y="245110"/>
                        <a:pt x="98737" y="0"/>
                      </a:cubicBezTo>
                      <a:lnTo>
                        <a:pt x="98102" y="0"/>
                      </a:lnTo>
                      <a:cubicBezTo>
                        <a:pt x="-166693" y="242570"/>
                        <a:pt x="155887" y="661670"/>
                        <a:pt x="458147" y="465455"/>
                      </a:cubicBezTo>
                      <a:cubicBezTo>
                        <a:pt x="462592" y="741680"/>
                        <a:pt x="818827" y="895985"/>
                        <a:pt x="1023932" y="714375"/>
                      </a:cubicBezTo>
                      <a:cubicBezTo>
                        <a:pt x="1149662" y="985520"/>
                        <a:pt x="1531932" y="1011555"/>
                        <a:pt x="1716082" y="807720"/>
                      </a:cubicBezTo>
                      <a:cubicBezTo>
                        <a:pt x="1524312" y="983615"/>
                        <a:pt x="1169982" y="948690"/>
                        <a:pt x="1049967" y="6889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p3"/>
                <p:cNvSpPr/>
                <p:nvPr/>
              </p:nvSpPr>
              <p:spPr>
                <a:xfrm>
                  <a:off x="4942204" y="527050"/>
                  <a:ext cx="346075" cy="129231"/>
                </a:xfrm>
                <a:custGeom>
                  <a:rect b="b" l="l" r="r" t="t"/>
                  <a:pathLst>
                    <a:path extrusionOk="0" h="129231" w="346075">
                      <a:moveTo>
                        <a:pt x="6985" y="94615"/>
                      </a:moveTo>
                      <a:cubicBezTo>
                        <a:pt x="5080" y="104775"/>
                        <a:pt x="2540" y="114300"/>
                        <a:pt x="0" y="123825"/>
                      </a:cubicBezTo>
                      <a:cubicBezTo>
                        <a:pt x="137795" y="147320"/>
                        <a:pt x="261620" y="92075"/>
                        <a:pt x="346075" y="0"/>
                      </a:cubicBezTo>
                      <a:cubicBezTo>
                        <a:pt x="258445" y="80010"/>
                        <a:pt x="139065" y="123825"/>
                        <a:pt x="6985" y="9461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08" name="Google Shape;308;p3"/>
            <p:cNvGrpSpPr/>
            <p:nvPr/>
          </p:nvGrpSpPr>
          <p:grpSpPr>
            <a:xfrm flipH="1" rot="-1402749">
              <a:off x="2091013" y="238299"/>
              <a:ext cx="320980" cy="323362"/>
              <a:chOff x="3070860" y="2168525"/>
              <a:chExt cx="427989" cy="431164"/>
            </a:xfrm>
          </p:grpSpPr>
          <p:sp>
            <p:nvSpPr>
              <p:cNvPr id="309" name="Google Shape;309;p3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0" name="Google Shape;310;p3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311" name="Google Shape;311;p3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3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13" name="Google Shape;313;p3"/>
            <p:cNvGrpSpPr/>
            <p:nvPr/>
          </p:nvGrpSpPr>
          <p:grpSpPr>
            <a:xfrm>
              <a:off x="2028631" y="0"/>
              <a:ext cx="1603931" cy="425438"/>
              <a:chOff x="2704841" y="0"/>
              <a:chExt cx="2138574" cy="567251"/>
            </a:xfrm>
          </p:grpSpPr>
          <p:sp>
            <p:nvSpPr>
              <p:cNvPr id="314" name="Google Shape;314;p3"/>
              <p:cNvSpPr/>
              <p:nvPr/>
            </p:nvSpPr>
            <p:spPr>
              <a:xfrm>
                <a:off x="2704841" y="0"/>
                <a:ext cx="2138574" cy="567102"/>
              </a:xfrm>
              <a:custGeom>
                <a:rect b="b" l="l" r="r" t="t"/>
                <a:pathLst>
                  <a:path extrusionOk="0" h="567102" w="2138574">
                    <a:moveTo>
                      <a:pt x="1528" y="0"/>
                    </a:moveTo>
                    <a:cubicBezTo>
                      <a:pt x="-15617" y="153670"/>
                      <a:pt x="113923" y="289560"/>
                      <a:pt x="268228" y="278765"/>
                    </a:cubicBezTo>
                    <a:cubicBezTo>
                      <a:pt x="338713" y="556895"/>
                      <a:pt x="753368" y="617855"/>
                      <a:pt x="901323" y="372110"/>
                    </a:cubicBezTo>
                    <a:cubicBezTo>
                      <a:pt x="1066423" y="636905"/>
                      <a:pt x="1508383" y="630555"/>
                      <a:pt x="1666498" y="361950"/>
                    </a:cubicBezTo>
                    <a:cubicBezTo>
                      <a:pt x="1900813" y="473710"/>
                      <a:pt x="2183388" y="255905"/>
                      <a:pt x="2132588" y="0"/>
                    </a:cubicBezTo>
                    <a:lnTo>
                      <a:pt x="152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5" name="Google Shape;315;p3"/>
              <p:cNvGrpSpPr/>
              <p:nvPr/>
            </p:nvGrpSpPr>
            <p:grpSpPr>
              <a:xfrm>
                <a:off x="2704841" y="0"/>
                <a:ext cx="2053213" cy="567251"/>
                <a:chOff x="2704841" y="0"/>
                <a:chExt cx="2053213" cy="567251"/>
              </a:xfrm>
            </p:grpSpPr>
            <p:sp>
              <p:nvSpPr>
                <p:cNvPr id="316" name="Google Shape;316;p3"/>
                <p:cNvSpPr/>
                <p:nvPr/>
              </p:nvSpPr>
              <p:spPr>
                <a:xfrm>
                  <a:off x="3609975" y="347345"/>
                  <a:ext cx="713740" cy="219906"/>
                </a:xfrm>
                <a:custGeom>
                  <a:rect b="b" l="l" r="r" t="t"/>
                  <a:pathLst>
                    <a:path extrusionOk="0" h="219906" w="713740">
                      <a:moveTo>
                        <a:pt x="21590" y="0"/>
                      </a:moveTo>
                      <a:cubicBezTo>
                        <a:pt x="15240" y="10795"/>
                        <a:pt x="7620" y="21590"/>
                        <a:pt x="0" y="31115"/>
                      </a:cubicBezTo>
                      <a:cubicBezTo>
                        <a:pt x="153035" y="266700"/>
                        <a:pt x="529590" y="280670"/>
                        <a:pt x="713740" y="79375"/>
                      </a:cubicBezTo>
                      <a:cubicBezTo>
                        <a:pt x="520700" y="255270"/>
                        <a:pt x="165735" y="230505"/>
                        <a:pt x="2159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3"/>
                <p:cNvSpPr/>
                <p:nvPr/>
              </p:nvSpPr>
              <p:spPr>
                <a:xfrm>
                  <a:off x="2704841" y="0"/>
                  <a:ext cx="867668" cy="526082"/>
                </a:xfrm>
                <a:custGeom>
                  <a:rect b="b" l="l" r="r" t="t"/>
                  <a:pathLst>
                    <a:path extrusionOk="0" h="526082" w="867668">
                      <a:moveTo>
                        <a:pt x="293628" y="253365"/>
                      </a:moveTo>
                      <a:cubicBezTo>
                        <a:pt x="148213" y="263525"/>
                        <a:pt x="24388" y="142875"/>
                        <a:pt x="25658" y="0"/>
                      </a:cubicBezTo>
                      <a:lnTo>
                        <a:pt x="1528" y="0"/>
                      </a:lnTo>
                      <a:cubicBezTo>
                        <a:pt x="-15617" y="153670"/>
                        <a:pt x="113923" y="289560"/>
                        <a:pt x="268228" y="278765"/>
                      </a:cubicBezTo>
                      <a:cubicBezTo>
                        <a:pt x="333633" y="537845"/>
                        <a:pt x="698123" y="608330"/>
                        <a:pt x="867668" y="418465"/>
                      </a:cubicBezTo>
                      <a:cubicBezTo>
                        <a:pt x="689868" y="575945"/>
                        <a:pt x="355858" y="500380"/>
                        <a:pt x="293628" y="25336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3"/>
                <p:cNvSpPr/>
                <p:nvPr/>
              </p:nvSpPr>
              <p:spPr>
                <a:xfrm>
                  <a:off x="4378325" y="275590"/>
                  <a:ext cx="379729" cy="116402"/>
                </a:xfrm>
                <a:custGeom>
                  <a:rect b="b" l="l" r="r" t="t"/>
                  <a:pathLst>
                    <a:path extrusionOk="0" h="116402" w="379729">
                      <a:moveTo>
                        <a:pt x="18415" y="60960"/>
                      </a:moveTo>
                      <a:cubicBezTo>
                        <a:pt x="12700" y="71120"/>
                        <a:pt x="6350" y="80010"/>
                        <a:pt x="0" y="89535"/>
                      </a:cubicBezTo>
                      <a:cubicBezTo>
                        <a:pt x="136525" y="150495"/>
                        <a:pt x="287655" y="102235"/>
                        <a:pt x="379730" y="0"/>
                      </a:cubicBezTo>
                      <a:cubicBezTo>
                        <a:pt x="285115" y="85725"/>
                        <a:pt x="144780" y="121285"/>
                        <a:pt x="18415" y="6096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19" name="Google Shape;319;p3"/>
            <p:cNvGrpSpPr/>
            <p:nvPr/>
          </p:nvGrpSpPr>
          <p:grpSpPr>
            <a:xfrm rot="749224">
              <a:off x="2918652" y="27867"/>
              <a:ext cx="235749" cy="237456"/>
              <a:chOff x="3070860" y="2168525"/>
              <a:chExt cx="427989" cy="431164"/>
            </a:xfrm>
          </p:grpSpPr>
          <p:sp>
            <p:nvSpPr>
              <p:cNvPr id="320" name="Google Shape;320;p3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1" name="Google Shape;321;p3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322" name="Google Shape;322;p3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3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24" name="Google Shape;324;p3"/>
            <p:cNvGrpSpPr/>
            <p:nvPr/>
          </p:nvGrpSpPr>
          <p:grpSpPr>
            <a:xfrm>
              <a:off x="3921228" y="180717"/>
              <a:ext cx="1375189" cy="1375185"/>
              <a:chOff x="4156706" y="634364"/>
              <a:chExt cx="1231586" cy="1231582"/>
            </a:xfrm>
          </p:grpSpPr>
          <p:grpSp>
            <p:nvGrpSpPr>
              <p:cNvPr id="325" name="Google Shape;325;p3"/>
              <p:cNvGrpSpPr/>
              <p:nvPr/>
            </p:nvGrpSpPr>
            <p:grpSpPr>
              <a:xfrm>
                <a:off x="4156710" y="634364"/>
                <a:ext cx="1231583" cy="1231582"/>
                <a:chOff x="5542280" y="845819"/>
                <a:chExt cx="1642110" cy="1642110"/>
              </a:xfrm>
            </p:grpSpPr>
            <p:sp>
              <p:nvSpPr>
                <p:cNvPr id="326" name="Google Shape;326;p3"/>
                <p:cNvSpPr/>
                <p:nvPr/>
              </p:nvSpPr>
              <p:spPr>
                <a:xfrm>
                  <a:off x="5542280" y="845819"/>
                  <a:ext cx="1642110" cy="1642110"/>
                </a:xfrm>
                <a:custGeom>
                  <a:rect b="b" l="l" r="r" t="t"/>
                  <a:pathLst>
                    <a:path extrusionOk="0" h="1642110" w="1642110">
                      <a:moveTo>
                        <a:pt x="1642110" y="821055"/>
                      </a:moveTo>
                      <a:cubicBezTo>
                        <a:pt x="1642110" y="1274511"/>
                        <a:pt x="1274512" y="1642110"/>
                        <a:pt x="821055" y="1642110"/>
                      </a:cubicBezTo>
                      <a:cubicBezTo>
                        <a:pt x="367599" y="1642110"/>
                        <a:pt x="0" y="1274511"/>
                        <a:pt x="0" y="821055"/>
                      </a:cubicBezTo>
                      <a:cubicBezTo>
                        <a:pt x="0" y="367599"/>
                        <a:pt x="367599" y="0"/>
                        <a:pt x="821055" y="0"/>
                      </a:cubicBezTo>
                      <a:cubicBezTo>
                        <a:pt x="1274512" y="0"/>
                        <a:pt x="1642110" y="367599"/>
                        <a:pt x="1642110" y="82105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5F4F7"/>
                    </a:gs>
                    <a:gs pos="34000">
                      <a:srgbClr val="F5F4F7"/>
                    </a:gs>
                    <a:gs pos="64000">
                      <a:schemeClr val="lt2"/>
                    </a:gs>
                    <a:gs pos="82000">
                      <a:srgbClr val="D2CED9"/>
                    </a:gs>
                    <a:gs pos="100000">
                      <a:srgbClr val="D2CED9"/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  <a:effectLst>
                  <a:outerShdw blurRad="571500" rotWithShape="0" algn="bl">
                    <a:schemeClr val="lt1">
                      <a:alpha val="50000"/>
                    </a:scheme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27" name="Google Shape;327;p3"/>
                <p:cNvGrpSpPr/>
                <p:nvPr/>
              </p:nvGrpSpPr>
              <p:grpSpPr>
                <a:xfrm>
                  <a:off x="5668644" y="890269"/>
                  <a:ext cx="1470396" cy="1589405"/>
                  <a:chOff x="5668644" y="890269"/>
                  <a:chExt cx="1470396" cy="1589405"/>
                </a:xfrm>
              </p:grpSpPr>
              <p:sp>
                <p:nvSpPr>
                  <p:cNvPr id="328" name="Google Shape;328;p3"/>
                  <p:cNvSpPr/>
                  <p:nvPr/>
                </p:nvSpPr>
                <p:spPr>
                  <a:xfrm>
                    <a:off x="5705005" y="1817809"/>
                    <a:ext cx="119422" cy="146440"/>
                  </a:xfrm>
                  <a:custGeom>
                    <a:rect b="b" l="l" r="r" t="t"/>
                    <a:pathLst>
                      <a:path extrusionOk="0" h="146440" w="119422">
                        <a:moveTo>
                          <a:pt x="22694" y="6545"/>
                        </a:moveTo>
                        <a:cubicBezTo>
                          <a:pt x="-36996" y="43375"/>
                          <a:pt x="32854" y="177360"/>
                          <a:pt x="96354" y="139895"/>
                        </a:cubicBezTo>
                        <a:cubicBezTo>
                          <a:pt x="156679" y="103065"/>
                          <a:pt x="86829" y="-30920"/>
                          <a:pt x="22694" y="6545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29;p3"/>
                  <p:cNvSpPr/>
                  <p:nvPr/>
                </p:nvSpPr>
                <p:spPr>
                  <a:xfrm>
                    <a:off x="5684519" y="2019295"/>
                    <a:ext cx="64769" cy="66679"/>
                  </a:xfrm>
                  <a:custGeom>
                    <a:rect b="b" l="l" r="r" t="t"/>
                    <a:pathLst>
                      <a:path extrusionOk="0" h="66679" w="64769">
                        <a:moveTo>
                          <a:pt x="32385" y="66679"/>
                        </a:moveTo>
                        <a:cubicBezTo>
                          <a:pt x="75565" y="66679"/>
                          <a:pt x="75565" y="4"/>
                          <a:pt x="32385" y="4"/>
                        </a:cubicBezTo>
                        <a:cubicBezTo>
                          <a:pt x="-10795" y="-631"/>
                          <a:pt x="-10795" y="66679"/>
                          <a:pt x="32385" y="66679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3"/>
                  <p:cNvSpPr/>
                  <p:nvPr/>
                </p:nvSpPr>
                <p:spPr>
                  <a:xfrm>
                    <a:off x="5736356" y="1307777"/>
                    <a:ext cx="115591" cy="118236"/>
                  </a:xfrm>
                  <a:custGeom>
                    <a:rect b="b" l="l" r="r" t="t"/>
                    <a:pathLst>
                      <a:path extrusionOk="0" h="118236" w="115591">
                        <a:moveTo>
                          <a:pt x="6584" y="45407"/>
                        </a:moveTo>
                        <a:cubicBezTo>
                          <a:pt x="-28341" y="124147"/>
                          <a:pt x="85959" y="147642"/>
                          <a:pt x="108819" y="72712"/>
                        </a:cubicBezTo>
                        <a:cubicBezTo>
                          <a:pt x="144379" y="-4758"/>
                          <a:pt x="29444" y="-30158"/>
                          <a:pt x="6584" y="45407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31;p3"/>
                  <p:cNvSpPr/>
                  <p:nvPr/>
                </p:nvSpPr>
                <p:spPr>
                  <a:xfrm>
                    <a:off x="5668644" y="1484630"/>
                    <a:ext cx="64769" cy="66675"/>
                  </a:xfrm>
                  <a:custGeom>
                    <a:rect b="b" l="l" r="r" t="t"/>
                    <a:pathLst>
                      <a:path extrusionOk="0" h="66675" w="64769">
                        <a:moveTo>
                          <a:pt x="32385" y="0"/>
                        </a:moveTo>
                        <a:cubicBezTo>
                          <a:pt x="-10795" y="0"/>
                          <a:pt x="-10795" y="66675"/>
                          <a:pt x="32385" y="66675"/>
                        </a:cubicBezTo>
                        <a:cubicBezTo>
                          <a:pt x="75565" y="66675"/>
                          <a:pt x="75565" y="0"/>
                          <a:pt x="32385" y="0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32;p3"/>
                  <p:cNvSpPr/>
                  <p:nvPr/>
                </p:nvSpPr>
                <p:spPr>
                  <a:xfrm>
                    <a:off x="5948374" y="1846915"/>
                    <a:ext cx="196996" cy="170315"/>
                  </a:xfrm>
                  <a:custGeom>
                    <a:rect b="b" l="l" r="r" t="t"/>
                    <a:pathLst>
                      <a:path extrusionOk="0" h="170315" w="196996">
                        <a:moveTo>
                          <a:pt x="195250" y="136190"/>
                        </a:moveTo>
                        <a:cubicBezTo>
                          <a:pt x="204775" y="98090"/>
                          <a:pt x="173660" y="77770"/>
                          <a:pt x="142545" y="66340"/>
                        </a:cubicBezTo>
                        <a:cubicBezTo>
                          <a:pt x="97460" y="49830"/>
                          <a:pt x="78410" y="-21925"/>
                          <a:pt x="22530" y="6650"/>
                        </a:cubicBezTo>
                        <a:cubicBezTo>
                          <a:pt x="-71450" y="73325"/>
                          <a:pt x="156515" y="242235"/>
                          <a:pt x="195250" y="136190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3"/>
                  <p:cNvSpPr/>
                  <p:nvPr/>
                </p:nvSpPr>
                <p:spPr>
                  <a:xfrm>
                    <a:off x="5842982" y="2051303"/>
                    <a:ext cx="263963" cy="221123"/>
                  </a:xfrm>
                  <a:custGeom>
                    <a:rect b="b" l="l" r="r" t="t"/>
                    <a:pathLst>
                      <a:path extrusionOk="0" h="221123" w="263963">
                        <a:moveTo>
                          <a:pt x="2827" y="71502"/>
                        </a:moveTo>
                        <a:cubicBezTo>
                          <a:pt x="48547" y="136907"/>
                          <a:pt x="197137" y="289307"/>
                          <a:pt x="262542" y="186437"/>
                        </a:cubicBezTo>
                        <a:cubicBezTo>
                          <a:pt x="276512" y="116587"/>
                          <a:pt x="183802" y="121032"/>
                          <a:pt x="147607" y="83567"/>
                        </a:cubicBezTo>
                        <a:cubicBezTo>
                          <a:pt x="108872" y="22607"/>
                          <a:pt x="-20668" y="-63118"/>
                          <a:pt x="2827" y="71502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334;p3"/>
                  <p:cNvSpPr/>
                  <p:nvPr/>
                </p:nvSpPr>
                <p:spPr>
                  <a:xfrm>
                    <a:off x="6201257" y="2105660"/>
                    <a:ext cx="145023" cy="81798"/>
                  </a:xfrm>
                  <a:custGeom>
                    <a:rect b="b" l="l" r="r" t="t"/>
                    <a:pathLst>
                      <a:path extrusionOk="0" h="81798" w="145023">
                        <a:moveTo>
                          <a:pt x="144297" y="56515"/>
                        </a:moveTo>
                        <a:cubicBezTo>
                          <a:pt x="153187" y="1905"/>
                          <a:pt x="78257" y="12065"/>
                          <a:pt x="43332" y="0"/>
                        </a:cubicBezTo>
                        <a:cubicBezTo>
                          <a:pt x="-87478" y="21590"/>
                          <a:pt x="116992" y="130175"/>
                          <a:pt x="144297" y="56515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335;p3"/>
                  <p:cNvSpPr/>
                  <p:nvPr/>
                </p:nvSpPr>
                <p:spPr>
                  <a:xfrm>
                    <a:off x="5854927" y="1023692"/>
                    <a:ext cx="245148" cy="224966"/>
                  </a:xfrm>
                  <a:custGeom>
                    <a:rect b="b" l="l" r="r" t="t"/>
                    <a:pathLst>
                      <a:path extrusionOk="0" h="224966" w="245148">
                        <a:moveTo>
                          <a:pt x="152807" y="126927"/>
                        </a:moveTo>
                        <a:cubicBezTo>
                          <a:pt x="187097" y="95177"/>
                          <a:pt x="256313" y="92638"/>
                          <a:pt x="243613" y="31677"/>
                        </a:cubicBezTo>
                        <a:cubicBezTo>
                          <a:pt x="189002" y="-81988"/>
                          <a:pt x="-72618" y="140897"/>
                          <a:pt x="19457" y="218368"/>
                        </a:cubicBezTo>
                        <a:cubicBezTo>
                          <a:pt x="87402" y="250752"/>
                          <a:pt x="102643" y="154868"/>
                          <a:pt x="152807" y="126927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3"/>
                  <p:cNvSpPr/>
                  <p:nvPr/>
                </p:nvSpPr>
                <p:spPr>
                  <a:xfrm>
                    <a:off x="6770372" y="1169468"/>
                    <a:ext cx="219576" cy="313891"/>
                  </a:xfrm>
                  <a:custGeom>
                    <a:rect b="b" l="l" r="r" t="t"/>
                    <a:pathLst>
                      <a:path extrusionOk="0" h="313891" w="219576">
                        <a:moveTo>
                          <a:pt x="168273" y="313892"/>
                        </a:moveTo>
                        <a:cubicBezTo>
                          <a:pt x="297813" y="261187"/>
                          <a:pt x="150493" y="54176"/>
                          <a:pt x="72388" y="2106"/>
                        </a:cubicBezTo>
                        <a:cubicBezTo>
                          <a:pt x="-76203" y="-18213"/>
                          <a:pt x="42543" y="113867"/>
                          <a:pt x="88898" y="166571"/>
                        </a:cubicBezTo>
                        <a:cubicBezTo>
                          <a:pt x="126363" y="211657"/>
                          <a:pt x="95248" y="308176"/>
                          <a:pt x="168273" y="313892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" name="Google Shape;337;p3"/>
                  <p:cNvSpPr/>
                  <p:nvPr/>
                </p:nvSpPr>
                <p:spPr>
                  <a:xfrm>
                    <a:off x="6698791" y="1337708"/>
                    <a:ext cx="144751" cy="267244"/>
                  </a:xfrm>
                  <a:custGeom>
                    <a:rect b="b" l="l" r="r" t="t"/>
                    <a:pathLst>
                      <a:path extrusionOk="0" h="267244" w="144751">
                        <a:moveTo>
                          <a:pt x="71579" y="266936"/>
                        </a:moveTo>
                        <a:cubicBezTo>
                          <a:pt x="208739" y="279001"/>
                          <a:pt x="131904" y="-67074"/>
                          <a:pt x="14429" y="11666"/>
                        </a:cubicBezTo>
                        <a:cubicBezTo>
                          <a:pt x="-19226" y="46591"/>
                          <a:pt x="14429" y="78976"/>
                          <a:pt x="30304" y="110726"/>
                        </a:cubicBezTo>
                        <a:cubicBezTo>
                          <a:pt x="63324" y="159621"/>
                          <a:pt x="1094" y="243441"/>
                          <a:pt x="71579" y="266936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338;p3"/>
                  <p:cNvSpPr/>
                  <p:nvPr/>
                </p:nvSpPr>
                <p:spPr>
                  <a:xfrm>
                    <a:off x="6612970" y="2251615"/>
                    <a:ext cx="105778" cy="73849"/>
                  </a:xfrm>
                  <a:custGeom>
                    <a:rect b="b" l="l" r="r" t="t"/>
                    <a:pathLst>
                      <a:path extrusionOk="0" h="73849" w="105778">
                        <a:moveTo>
                          <a:pt x="1190" y="49625"/>
                        </a:moveTo>
                        <a:cubicBezTo>
                          <a:pt x="14525" y="94075"/>
                          <a:pt x="117395" y="72485"/>
                          <a:pt x="104695" y="24225"/>
                        </a:cubicBezTo>
                        <a:cubicBezTo>
                          <a:pt x="90725" y="-20225"/>
                          <a:pt x="-12145" y="1365"/>
                          <a:pt x="1190" y="49625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3"/>
                  <p:cNvSpPr/>
                  <p:nvPr/>
                </p:nvSpPr>
                <p:spPr>
                  <a:xfrm>
                    <a:off x="5961325" y="2359530"/>
                    <a:ext cx="301679" cy="120144"/>
                  </a:xfrm>
                  <a:custGeom>
                    <a:rect b="b" l="l" r="r" t="t"/>
                    <a:pathLst>
                      <a:path extrusionOk="0" h="120144" w="301679">
                        <a:moveTo>
                          <a:pt x="301679" y="95380"/>
                        </a:moveTo>
                        <a:cubicBezTo>
                          <a:pt x="275644" y="130"/>
                          <a:pt x="124514" y="68710"/>
                          <a:pt x="58474" y="765"/>
                        </a:cubicBezTo>
                        <a:cubicBezTo>
                          <a:pt x="5134" y="-3045"/>
                          <a:pt x="-7566" y="7750"/>
                          <a:pt x="3864" y="24895"/>
                        </a:cubicBezTo>
                        <a:cubicBezTo>
                          <a:pt x="89589" y="72520"/>
                          <a:pt x="184839" y="105540"/>
                          <a:pt x="285804" y="120145"/>
                        </a:cubicBezTo>
                        <a:cubicBezTo>
                          <a:pt x="294059" y="114430"/>
                          <a:pt x="299774" y="106810"/>
                          <a:pt x="301679" y="95380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" name="Google Shape;340;p3"/>
                  <p:cNvSpPr/>
                  <p:nvPr/>
                </p:nvSpPr>
                <p:spPr>
                  <a:xfrm>
                    <a:off x="6918113" y="1576705"/>
                    <a:ext cx="107607" cy="187588"/>
                  </a:xfrm>
                  <a:custGeom>
                    <a:rect b="b" l="l" r="r" t="t"/>
                    <a:pathLst>
                      <a:path extrusionOk="0" h="187588" w="107607">
                        <a:moveTo>
                          <a:pt x="106256" y="135255"/>
                        </a:moveTo>
                        <a:cubicBezTo>
                          <a:pt x="103081" y="88265"/>
                          <a:pt x="126577" y="3175"/>
                          <a:pt x="56727" y="0"/>
                        </a:cubicBezTo>
                        <a:cubicBezTo>
                          <a:pt x="-67098" y="13335"/>
                          <a:pt x="40852" y="303530"/>
                          <a:pt x="106256" y="135255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" name="Google Shape;341;p3"/>
                  <p:cNvSpPr/>
                  <p:nvPr/>
                </p:nvSpPr>
                <p:spPr>
                  <a:xfrm>
                    <a:off x="6659336" y="1082216"/>
                    <a:ext cx="81379" cy="74699"/>
                  </a:xfrm>
                  <a:custGeom>
                    <a:rect b="b" l="l" r="r" t="t"/>
                    <a:pathLst>
                      <a:path extrusionOk="0" h="74699" w="81379">
                        <a:moveTo>
                          <a:pt x="57058" y="73483"/>
                        </a:moveTo>
                        <a:cubicBezTo>
                          <a:pt x="109764" y="54433"/>
                          <a:pt x="66583" y="-9067"/>
                          <a:pt x="24039" y="1093"/>
                        </a:cubicBezTo>
                        <a:cubicBezTo>
                          <a:pt x="-28031" y="20143"/>
                          <a:pt x="14514" y="84278"/>
                          <a:pt x="57058" y="73483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2" name="Google Shape;342;p3"/>
                  <p:cNvSpPr/>
                  <p:nvPr/>
                </p:nvSpPr>
                <p:spPr>
                  <a:xfrm>
                    <a:off x="6619612" y="890269"/>
                    <a:ext cx="310777" cy="198020"/>
                  </a:xfrm>
                  <a:custGeom>
                    <a:rect b="b" l="l" r="r" t="t"/>
                    <a:pathLst>
                      <a:path extrusionOk="0" h="198020" w="310777">
                        <a:moveTo>
                          <a:pt x="36457" y="80645"/>
                        </a:moveTo>
                        <a:cubicBezTo>
                          <a:pt x="136152" y="85725"/>
                          <a:pt x="220607" y="232410"/>
                          <a:pt x="310777" y="190500"/>
                        </a:cubicBezTo>
                        <a:cubicBezTo>
                          <a:pt x="310142" y="186690"/>
                          <a:pt x="308872" y="183515"/>
                          <a:pt x="307602" y="179705"/>
                        </a:cubicBezTo>
                        <a:cubicBezTo>
                          <a:pt x="223782" y="100330"/>
                          <a:pt x="122817" y="38735"/>
                          <a:pt x="11057" y="0"/>
                        </a:cubicBezTo>
                        <a:cubicBezTo>
                          <a:pt x="-11168" y="26035"/>
                          <a:pt x="1532" y="71120"/>
                          <a:pt x="36457" y="80645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3" name="Google Shape;343;p3"/>
                  <p:cNvSpPr/>
                  <p:nvPr/>
                </p:nvSpPr>
                <p:spPr>
                  <a:xfrm>
                    <a:off x="6262902" y="2267635"/>
                    <a:ext cx="278950" cy="116263"/>
                  </a:xfrm>
                  <a:custGeom>
                    <a:rect b="b" l="l" r="r" t="t"/>
                    <a:pathLst>
                      <a:path extrusionOk="0" h="116263" w="278950">
                        <a:moveTo>
                          <a:pt x="278867" y="57100"/>
                        </a:moveTo>
                        <a:cubicBezTo>
                          <a:pt x="284582" y="-21640"/>
                          <a:pt x="-6248" y="-17195"/>
                          <a:pt x="102" y="59640"/>
                        </a:cubicBezTo>
                        <a:cubicBezTo>
                          <a:pt x="-6248" y="137745"/>
                          <a:pt x="284582" y="133300"/>
                          <a:pt x="278867" y="57100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4" name="Google Shape;344;p3"/>
                  <p:cNvSpPr/>
                  <p:nvPr/>
                </p:nvSpPr>
                <p:spPr>
                  <a:xfrm>
                    <a:off x="7062098" y="1451995"/>
                    <a:ext cx="76942" cy="131696"/>
                  </a:xfrm>
                  <a:custGeom>
                    <a:rect b="b" l="l" r="r" t="t"/>
                    <a:pathLst>
                      <a:path extrusionOk="0" h="131696" w="76942">
                        <a:moveTo>
                          <a:pt x="75936" y="96770"/>
                        </a:moveTo>
                        <a:cubicBezTo>
                          <a:pt x="84826" y="47875"/>
                          <a:pt x="32756" y="-53090"/>
                          <a:pt x="1006" y="34540"/>
                        </a:cubicBezTo>
                        <a:cubicBezTo>
                          <a:pt x="-7884" y="84070"/>
                          <a:pt x="44186" y="185035"/>
                          <a:pt x="75936" y="96770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" name="Google Shape;345;p3"/>
                  <p:cNvSpPr/>
                  <p:nvPr/>
                </p:nvSpPr>
                <p:spPr>
                  <a:xfrm>
                    <a:off x="7039610" y="1809750"/>
                    <a:ext cx="64769" cy="66675"/>
                  </a:xfrm>
                  <a:custGeom>
                    <a:rect b="b" l="l" r="r" t="t"/>
                    <a:pathLst>
                      <a:path extrusionOk="0" h="66675" w="64769">
                        <a:moveTo>
                          <a:pt x="32385" y="66675"/>
                        </a:moveTo>
                        <a:cubicBezTo>
                          <a:pt x="75565" y="66675"/>
                          <a:pt x="75565" y="0"/>
                          <a:pt x="32385" y="0"/>
                        </a:cubicBezTo>
                        <a:cubicBezTo>
                          <a:pt x="-10795" y="0"/>
                          <a:pt x="-10795" y="66675"/>
                          <a:pt x="32385" y="66675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46" name="Google Shape;346;p3"/>
              <p:cNvSpPr/>
              <p:nvPr/>
            </p:nvSpPr>
            <p:spPr>
              <a:xfrm>
                <a:off x="4156706" y="634364"/>
                <a:ext cx="1060609" cy="1060608"/>
              </a:xfrm>
              <a:custGeom>
                <a:rect b="b" l="l" r="r" t="t"/>
                <a:pathLst>
                  <a:path extrusionOk="0" h="1414144" w="1414145">
                    <a:moveTo>
                      <a:pt x="25400" y="846455"/>
                    </a:moveTo>
                    <a:cubicBezTo>
                      <a:pt x="25400" y="393065"/>
                      <a:pt x="393065" y="25400"/>
                      <a:pt x="846455" y="25400"/>
                    </a:cubicBezTo>
                    <a:cubicBezTo>
                      <a:pt x="1066800" y="25400"/>
                      <a:pt x="1266825" y="112395"/>
                      <a:pt x="1414145" y="253365"/>
                    </a:cubicBezTo>
                    <a:cubicBezTo>
                      <a:pt x="1264920" y="97155"/>
                      <a:pt x="1054100" y="0"/>
                      <a:pt x="821055" y="0"/>
                    </a:cubicBezTo>
                    <a:cubicBezTo>
                      <a:pt x="367665" y="0"/>
                      <a:pt x="0" y="367665"/>
                      <a:pt x="0" y="821055"/>
                    </a:cubicBezTo>
                    <a:cubicBezTo>
                      <a:pt x="0" y="1054100"/>
                      <a:pt x="97155" y="1264285"/>
                      <a:pt x="253365" y="1414145"/>
                    </a:cubicBezTo>
                    <a:cubicBezTo>
                      <a:pt x="112395" y="1266825"/>
                      <a:pt x="25400" y="1066800"/>
                      <a:pt x="25400" y="846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" name="Google Shape;347;p3"/>
            <p:cNvGrpSpPr/>
            <p:nvPr/>
          </p:nvGrpSpPr>
          <p:grpSpPr>
            <a:xfrm>
              <a:off x="0" y="0"/>
              <a:ext cx="1398406" cy="707332"/>
              <a:chOff x="0" y="0"/>
              <a:chExt cx="1864541" cy="943109"/>
            </a:xfrm>
          </p:grpSpPr>
          <p:sp>
            <p:nvSpPr>
              <p:cNvPr id="348" name="Google Shape;348;p3"/>
              <p:cNvSpPr/>
              <p:nvPr/>
            </p:nvSpPr>
            <p:spPr>
              <a:xfrm>
                <a:off x="0" y="0"/>
                <a:ext cx="1864541" cy="943109"/>
              </a:xfrm>
              <a:custGeom>
                <a:rect b="b" l="l" r="r" t="t"/>
                <a:pathLst>
                  <a:path extrusionOk="0" h="943109" w="1864541">
                    <a:moveTo>
                      <a:pt x="1855470" y="0"/>
                    </a:moveTo>
                    <a:lnTo>
                      <a:pt x="0" y="0"/>
                    </a:lnTo>
                    <a:lnTo>
                      <a:pt x="0" y="727075"/>
                    </a:lnTo>
                    <a:cubicBezTo>
                      <a:pt x="47625" y="719455"/>
                      <a:pt x="90805" y="699135"/>
                      <a:pt x="126365" y="669925"/>
                    </a:cubicBezTo>
                    <a:cubicBezTo>
                      <a:pt x="179705" y="1040765"/>
                      <a:pt x="738505" y="1031240"/>
                      <a:pt x="778510" y="658495"/>
                    </a:cubicBezTo>
                    <a:cubicBezTo>
                      <a:pt x="975360" y="827405"/>
                      <a:pt x="1310640" y="678180"/>
                      <a:pt x="1313180" y="415925"/>
                    </a:cubicBezTo>
                    <a:cubicBezTo>
                      <a:pt x="1583690" y="560070"/>
                      <a:pt x="1924685" y="300990"/>
                      <a:pt x="185547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9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9" name="Google Shape;349;p3"/>
              <p:cNvGrpSpPr/>
              <p:nvPr/>
            </p:nvGrpSpPr>
            <p:grpSpPr>
              <a:xfrm>
                <a:off x="0" y="325754"/>
                <a:ext cx="1764664" cy="617293"/>
                <a:chOff x="0" y="325754"/>
                <a:chExt cx="1764664" cy="617293"/>
              </a:xfrm>
            </p:grpSpPr>
            <p:sp>
              <p:nvSpPr>
                <p:cNvPr id="350" name="Google Shape;350;p3"/>
                <p:cNvSpPr/>
                <p:nvPr/>
              </p:nvSpPr>
              <p:spPr>
                <a:xfrm>
                  <a:off x="1335405" y="325754"/>
                  <a:ext cx="429259" cy="130723"/>
                </a:xfrm>
                <a:custGeom>
                  <a:rect b="b" l="l" r="r" t="t"/>
                  <a:pathLst>
                    <a:path extrusionOk="0" h="130723" w="429259">
                      <a:moveTo>
                        <a:pt x="2540" y="64770"/>
                      </a:moveTo>
                      <a:cubicBezTo>
                        <a:pt x="2540" y="77470"/>
                        <a:pt x="1270" y="89535"/>
                        <a:pt x="0" y="100965"/>
                      </a:cubicBezTo>
                      <a:cubicBezTo>
                        <a:pt x="153670" y="168910"/>
                        <a:pt x="324485" y="114300"/>
                        <a:pt x="429260" y="0"/>
                      </a:cubicBezTo>
                      <a:cubicBezTo>
                        <a:pt x="318135" y="102235"/>
                        <a:pt x="150495" y="143510"/>
                        <a:pt x="2540" y="647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3"/>
                <p:cNvSpPr/>
                <p:nvPr/>
              </p:nvSpPr>
              <p:spPr>
                <a:xfrm>
                  <a:off x="0" y="644525"/>
                  <a:ext cx="702944" cy="298522"/>
                </a:xfrm>
                <a:custGeom>
                  <a:rect b="b" l="l" r="r" t="t"/>
                  <a:pathLst>
                    <a:path extrusionOk="0" h="298522" w="702944">
                      <a:moveTo>
                        <a:pt x="151765" y="0"/>
                      </a:moveTo>
                      <a:cubicBezTo>
                        <a:pt x="116205" y="29210"/>
                        <a:pt x="0" y="60325"/>
                        <a:pt x="0" y="60325"/>
                      </a:cubicBezTo>
                      <a:lnTo>
                        <a:pt x="0" y="82550"/>
                      </a:lnTo>
                      <a:cubicBezTo>
                        <a:pt x="47625" y="74930"/>
                        <a:pt x="90805" y="54610"/>
                        <a:pt x="126365" y="25400"/>
                      </a:cubicBezTo>
                      <a:cubicBezTo>
                        <a:pt x="168910" y="323215"/>
                        <a:pt x="538480" y="375920"/>
                        <a:pt x="702945" y="191135"/>
                      </a:cubicBezTo>
                      <a:cubicBezTo>
                        <a:pt x="528320" y="344805"/>
                        <a:pt x="192405" y="283210"/>
                        <a:pt x="15176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3"/>
                <p:cNvSpPr/>
                <p:nvPr/>
              </p:nvSpPr>
              <p:spPr>
                <a:xfrm>
                  <a:off x="796290" y="614044"/>
                  <a:ext cx="438149" cy="116022"/>
                </a:xfrm>
                <a:custGeom>
                  <a:rect b="b" l="l" r="r" t="t"/>
                  <a:pathLst>
                    <a:path extrusionOk="0" h="116022" w="438149">
                      <a:moveTo>
                        <a:pt x="6985" y="19050"/>
                      </a:moveTo>
                      <a:cubicBezTo>
                        <a:pt x="5715" y="33020"/>
                        <a:pt x="3175" y="46355"/>
                        <a:pt x="0" y="59055"/>
                      </a:cubicBezTo>
                      <a:cubicBezTo>
                        <a:pt x="137795" y="159385"/>
                        <a:pt x="331470" y="119380"/>
                        <a:pt x="438150" y="0"/>
                      </a:cubicBezTo>
                      <a:cubicBezTo>
                        <a:pt x="323215" y="104140"/>
                        <a:pt x="135890" y="128905"/>
                        <a:pt x="6985" y="1905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3" name="Google Shape;353;p3"/>
            <p:cNvGrpSpPr/>
            <p:nvPr/>
          </p:nvGrpSpPr>
          <p:grpSpPr>
            <a:xfrm>
              <a:off x="0" y="0"/>
              <a:ext cx="1080863" cy="370164"/>
              <a:chOff x="0" y="0"/>
              <a:chExt cx="1441151" cy="493552"/>
            </a:xfrm>
          </p:grpSpPr>
          <p:sp>
            <p:nvSpPr>
              <p:cNvPr id="354" name="Google Shape;354;p3"/>
              <p:cNvSpPr/>
              <p:nvPr/>
            </p:nvSpPr>
            <p:spPr>
              <a:xfrm>
                <a:off x="0" y="0"/>
                <a:ext cx="1441151" cy="493444"/>
              </a:xfrm>
              <a:custGeom>
                <a:rect b="b" l="l" r="r" t="t"/>
                <a:pathLst>
                  <a:path extrusionOk="0" h="493444" w="1441151">
                    <a:moveTo>
                      <a:pt x="1440815" y="0"/>
                    </a:moveTo>
                    <a:lnTo>
                      <a:pt x="0" y="0"/>
                    </a:lnTo>
                    <a:lnTo>
                      <a:pt x="0" y="401955"/>
                    </a:lnTo>
                    <a:cubicBezTo>
                      <a:pt x="147320" y="553085"/>
                      <a:pt x="434975" y="509905"/>
                      <a:pt x="531495" y="324485"/>
                    </a:cubicBezTo>
                    <a:cubicBezTo>
                      <a:pt x="601980" y="370840"/>
                      <a:pt x="707390" y="374650"/>
                      <a:pt x="781050" y="332740"/>
                    </a:cubicBezTo>
                    <a:cubicBezTo>
                      <a:pt x="790575" y="539750"/>
                      <a:pt x="1101725" y="548005"/>
                      <a:pt x="1122680" y="342900"/>
                    </a:cubicBezTo>
                    <a:cubicBezTo>
                      <a:pt x="1304290" y="336550"/>
                      <a:pt x="1449070" y="182880"/>
                      <a:pt x="144081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5" name="Google Shape;355;p3"/>
              <p:cNvGrpSpPr/>
              <p:nvPr/>
            </p:nvGrpSpPr>
            <p:grpSpPr>
              <a:xfrm>
                <a:off x="0" y="233679"/>
                <a:ext cx="1356359" cy="259873"/>
                <a:chOff x="0" y="233679"/>
                <a:chExt cx="1356359" cy="259873"/>
              </a:xfrm>
            </p:grpSpPr>
            <p:sp>
              <p:nvSpPr>
                <p:cNvPr id="356" name="Google Shape;356;p3"/>
                <p:cNvSpPr/>
                <p:nvPr/>
              </p:nvSpPr>
              <p:spPr>
                <a:xfrm>
                  <a:off x="1144269" y="233679"/>
                  <a:ext cx="212090" cy="107950"/>
                </a:xfrm>
                <a:custGeom>
                  <a:rect b="b" l="l" r="r" t="t"/>
                  <a:pathLst>
                    <a:path extrusionOk="0" h="107950" w="212090">
                      <a:moveTo>
                        <a:pt x="3810" y="83820"/>
                      </a:moveTo>
                      <a:cubicBezTo>
                        <a:pt x="3175" y="92075"/>
                        <a:pt x="1270" y="100330"/>
                        <a:pt x="0" y="107950"/>
                      </a:cubicBezTo>
                      <a:cubicBezTo>
                        <a:pt x="83820" y="99695"/>
                        <a:pt x="158750" y="59690"/>
                        <a:pt x="212090" y="0"/>
                      </a:cubicBezTo>
                      <a:cubicBezTo>
                        <a:pt x="156845" y="49530"/>
                        <a:pt x="83820" y="80645"/>
                        <a:pt x="3810" y="838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" name="Google Shape;357;p3"/>
                <p:cNvSpPr/>
                <p:nvPr/>
              </p:nvSpPr>
              <p:spPr>
                <a:xfrm>
                  <a:off x="0" y="361950"/>
                  <a:ext cx="492125" cy="131602"/>
                </a:xfrm>
                <a:custGeom>
                  <a:rect b="b" l="l" r="r" t="t"/>
                  <a:pathLst>
                    <a:path extrusionOk="0" h="131602" w="492125">
                      <a:moveTo>
                        <a:pt x="0" y="0"/>
                      </a:moveTo>
                      <a:lnTo>
                        <a:pt x="0" y="40005"/>
                      </a:lnTo>
                      <a:cubicBezTo>
                        <a:pt x="130810" y="174625"/>
                        <a:pt x="372110" y="154940"/>
                        <a:pt x="492125" y="19685"/>
                      </a:cubicBezTo>
                      <a:cubicBezTo>
                        <a:pt x="190500" y="22225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" name="Google Shape;358;p3"/>
                <p:cNvSpPr/>
                <p:nvPr/>
              </p:nvSpPr>
              <p:spPr>
                <a:xfrm>
                  <a:off x="539115" y="299084"/>
                  <a:ext cx="549909" cy="193448"/>
                </a:xfrm>
                <a:custGeom>
                  <a:rect b="b" l="l" r="r" t="t"/>
                  <a:pathLst>
                    <a:path extrusionOk="0" h="193448" w="549909">
                      <a:moveTo>
                        <a:pt x="267335" y="8255"/>
                      </a:moveTo>
                      <a:cubicBezTo>
                        <a:pt x="193040" y="50165"/>
                        <a:pt x="88265" y="46355"/>
                        <a:pt x="17780" y="0"/>
                      </a:cubicBezTo>
                      <a:cubicBezTo>
                        <a:pt x="12065" y="10160"/>
                        <a:pt x="6350" y="20320"/>
                        <a:pt x="0" y="29845"/>
                      </a:cubicBezTo>
                      <a:cubicBezTo>
                        <a:pt x="70485" y="71755"/>
                        <a:pt x="170815" y="73660"/>
                        <a:pt x="242570" y="33655"/>
                      </a:cubicBezTo>
                      <a:cubicBezTo>
                        <a:pt x="250190" y="205105"/>
                        <a:pt x="464185" y="240030"/>
                        <a:pt x="549910" y="131445"/>
                      </a:cubicBezTo>
                      <a:cubicBezTo>
                        <a:pt x="453390" y="207645"/>
                        <a:pt x="274955" y="164465"/>
                        <a:pt x="267335" y="825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9" name="Google Shape;359;p3"/>
            <p:cNvGrpSpPr/>
            <p:nvPr/>
          </p:nvGrpSpPr>
          <p:grpSpPr>
            <a:xfrm>
              <a:off x="3000375" y="0"/>
              <a:ext cx="2206817" cy="591128"/>
              <a:chOff x="4000500" y="0"/>
              <a:chExt cx="2942423" cy="788170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4000500" y="0"/>
                <a:ext cx="2942423" cy="788170"/>
              </a:xfrm>
              <a:custGeom>
                <a:rect b="b" l="l" r="r" t="t"/>
                <a:pathLst>
                  <a:path extrusionOk="0" h="788170" w="2942423">
                    <a:moveTo>
                      <a:pt x="0" y="0"/>
                    </a:moveTo>
                    <a:cubicBezTo>
                      <a:pt x="86995" y="208915"/>
                      <a:pt x="367030" y="313055"/>
                      <a:pt x="572135" y="203835"/>
                    </a:cubicBezTo>
                    <a:cubicBezTo>
                      <a:pt x="574675" y="494665"/>
                      <a:pt x="946150" y="659765"/>
                      <a:pt x="1165225" y="472440"/>
                    </a:cubicBezTo>
                    <a:cubicBezTo>
                      <a:pt x="1209675" y="886460"/>
                      <a:pt x="1829435" y="895985"/>
                      <a:pt x="1888490" y="485140"/>
                    </a:cubicBezTo>
                    <a:cubicBezTo>
                      <a:pt x="2036445" y="619125"/>
                      <a:pt x="2301240" y="539115"/>
                      <a:pt x="2350135" y="347345"/>
                    </a:cubicBezTo>
                    <a:cubicBezTo>
                      <a:pt x="2596515" y="554355"/>
                      <a:pt x="2999740" y="318770"/>
                      <a:pt x="293560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1" name="Google Shape;361;p3"/>
              <p:cNvGrpSpPr/>
              <p:nvPr/>
            </p:nvGrpSpPr>
            <p:grpSpPr>
              <a:xfrm>
                <a:off x="4000500" y="0"/>
                <a:ext cx="2850514" cy="788020"/>
                <a:chOff x="4000500" y="0"/>
                <a:chExt cx="2850514" cy="788020"/>
              </a:xfrm>
            </p:grpSpPr>
            <p:sp>
              <p:nvSpPr>
                <p:cNvPr id="362" name="Google Shape;362;p3"/>
                <p:cNvSpPr/>
                <p:nvPr/>
              </p:nvSpPr>
              <p:spPr>
                <a:xfrm>
                  <a:off x="5906134" y="450850"/>
                  <a:ext cx="389255" cy="100812"/>
                </a:xfrm>
                <a:custGeom>
                  <a:rect b="b" l="l" r="r" t="t"/>
                  <a:pathLst>
                    <a:path extrusionOk="0" h="100812" w="389255">
                      <a:moveTo>
                        <a:pt x="7620" y="8890"/>
                      </a:moveTo>
                      <a:cubicBezTo>
                        <a:pt x="5715" y="22860"/>
                        <a:pt x="3175" y="36195"/>
                        <a:pt x="0" y="48895"/>
                      </a:cubicBezTo>
                      <a:cubicBezTo>
                        <a:pt x="118110" y="137795"/>
                        <a:pt x="295910" y="106680"/>
                        <a:pt x="389255" y="0"/>
                      </a:cubicBezTo>
                      <a:cubicBezTo>
                        <a:pt x="285750" y="90170"/>
                        <a:pt x="115570" y="106680"/>
                        <a:pt x="7620" y="889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3"/>
                <p:cNvSpPr/>
                <p:nvPr/>
              </p:nvSpPr>
              <p:spPr>
                <a:xfrm>
                  <a:off x="4000500" y="0"/>
                  <a:ext cx="1804670" cy="788020"/>
                </a:xfrm>
                <a:custGeom>
                  <a:rect b="b" l="l" r="r" t="t"/>
                  <a:pathLst>
                    <a:path extrusionOk="0" h="788020" w="1804670">
                      <a:moveTo>
                        <a:pt x="1189990" y="447040"/>
                      </a:moveTo>
                      <a:cubicBezTo>
                        <a:pt x="971550" y="634365"/>
                        <a:pt x="600075" y="469265"/>
                        <a:pt x="596900" y="178435"/>
                      </a:cubicBezTo>
                      <a:cubicBezTo>
                        <a:pt x="400050" y="283210"/>
                        <a:pt x="134620" y="191770"/>
                        <a:pt x="36830" y="0"/>
                      </a:cubicBezTo>
                      <a:lnTo>
                        <a:pt x="0" y="0"/>
                      </a:lnTo>
                      <a:cubicBezTo>
                        <a:pt x="86995" y="208915"/>
                        <a:pt x="367030" y="313055"/>
                        <a:pt x="572135" y="203835"/>
                      </a:cubicBezTo>
                      <a:cubicBezTo>
                        <a:pt x="574675" y="494665"/>
                        <a:pt x="946150" y="659765"/>
                        <a:pt x="1165225" y="472440"/>
                      </a:cubicBezTo>
                      <a:cubicBezTo>
                        <a:pt x="1201420" y="808990"/>
                        <a:pt x="1619250" y="878205"/>
                        <a:pt x="1804670" y="671195"/>
                      </a:cubicBezTo>
                      <a:cubicBezTo>
                        <a:pt x="1608455" y="846455"/>
                        <a:pt x="1224915" y="768985"/>
                        <a:pt x="1189990" y="4470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p3"/>
                <p:cNvSpPr/>
                <p:nvPr/>
              </p:nvSpPr>
              <p:spPr>
                <a:xfrm>
                  <a:off x="6363334" y="296545"/>
                  <a:ext cx="487680" cy="128488"/>
                </a:xfrm>
                <a:custGeom>
                  <a:rect b="b" l="l" r="r" t="t"/>
                  <a:pathLst>
                    <a:path extrusionOk="0" h="128488" w="487680">
                      <a:moveTo>
                        <a:pt x="12065" y="25400"/>
                      </a:moveTo>
                      <a:cubicBezTo>
                        <a:pt x="8890" y="38100"/>
                        <a:pt x="4445" y="49530"/>
                        <a:pt x="0" y="60960"/>
                      </a:cubicBezTo>
                      <a:cubicBezTo>
                        <a:pt x="156210" y="179705"/>
                        <a:pt x="368300" y="130810"/>
                        <a:pt x="487680" y="0"/>
                      </a:cubicBezTo>
                      <a:cubicBezTo>
                        <a:pt x="361315" y="115570"/>
                        <a:pt x="159385" y="149225"/>
                        <a:pt x="12065" y="254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5" name="Google Shape;365;p3"/>
            <p:cNvGrpSpPr/>
            <p:nvPr/>
          </p:nvGrpSpPr>
          <p:grpSpPr>
            <a:xfrm>
              <a:off x="1003739" y="0"/>
              <a:ext cx="1187807" cy="340460"/>
              <a:chOff x="1338319" y="0"/>
              <a:chExt cx="1583743" cy="453946"/>
            </a:xfrm>
          </p:grpSpPr>
          <p:sp>
            <p:nvSpPr>
              <p:cNvPr id="366" name="Google Shape;366;p3"/>
              <p:cNvSpPr/>
              <p:nvPr/>
            </p:nvSpPr>
            <p:spPr>
              <a:xfrm>
                <a:off x="1338319" y="0"/>
                <a:ext cx="1583743" cy="453946"/>
              </a:xfrm>
              <a:custGeom>
                <a:rect b="b" l="l" r="r" t="t"/>
                <a:pathLst>
                  <a:path extrusionOk="0" h="453946" w="1583743">
                    <a:moveTo>
                      <a:pt x="5340" y="0"/>
                    </a:moveTo>
                    <a:cubicBezTo>
                      <a:pt x="-42285" y="222885"/>
                      <a:pt x="239655" y="389255"/>
                      <a:pt x="412375" y="244475"/>
                    </a:cubicBezTo>
                    <a:cubicBezTo>
                      <a:pt x="523500" y="523240"/>
                      <a:pt x="951490" y="523875"/>
                      <a:pt x="1063251" y="245745"/>
                    </a:cubicBezTo>
                    <a:cubicBezTo>
                      <a:pt x="1251845" y="462280"/>
                      <a:pt x="1627765" y="287655"/>
                      <a:pt x="1579505" y="635"/>
                    </a:cubicBezTo>
                    <a:lnTo>
                      <a:pt x="53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7" name="Google Shape;367;p3"/>
              <p:cNvGrpSpPr/>
              <p:nvPr/>
            </p:nvGrpSpPr>
            <p:grpSpPr>
              <a:xfrm>
                <a:off x="1338319" y="0"/>
                <a:ext cx="1512195" cy="453922"/>
                <a:chOff x="1338319" y="0"/>
                <a:chExt cx="1512195" cy="453922"/>
              </a:xfrm>
            </p:grpSpPr>
            <p:sp>
              <p:nvSpPr>
                <p:cNvPr id="368" name="Google Shape;368;p3"/>
                <p:cNvSpPr/>
                <p:nvPr/>
              </p:nvSpPr>
              <p:spPr>
                <a:xfrm>
                  <a:off x="1338319" y="0"/>
                  <a:ext cx="1004830" cy="453922"/>
                </a:xfrm>
                <a:custGeom>
                  <a:rect b="b" l="l" r="r" t="t"/>
                  <a:pathLst>
                    <a:path extrusionOk="0" h="453922" w="1004830">
                      <a:moveTo>
                        <a:pt x="437775" y="219075"/>
                      </a:moveTo>
                      <a:cubicBezTo>
                        <a:pt x="272040" y="358775"/>
                        <a:pt x="5340" y="210185"/>
                        <a:pt x="26930" y="0"/>
                      </a:cubicBezTo>
                      <a:lnTo>
                        <a:pt x="5340" y="0"/>
                      </a:lnTo>
                      <a:cubicBezTo>
                        <a:pt x="-42285" y="222885"/>
                        <a:pt x="239655" y="389255"/>
                        <a:pt x="412375" y="244475"/>
                      </a:cubicBezTo>
                      <a:cubicBezTo>
                        <a:pt x="508895" y="487045"/>
                        <a:pt x="844810" y="518795"/>
                        <a:pt x="1004830" y="340360"/>
                      </a:cubicBezTo>
                      <a:cubicBezTo>
                        <a:pt x="837190" y="489585"/>
                        <a:pt x="529215" y="448945"/>
                        <a:pt x="437775" y="219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2410460" y="219709"/>
                  <a:ext cx="440054" cy="122111"/>
                </a:xfrm>
                <a:custGeom>
                  <a:rect b="b" l="l" r="r" t="t"/>
                  <a:pathLst>
                    <a:path extrusionOk="0" h="122111" w="440054">
                      <a:moveTo>
                        <a:pt x="16510" y="0"/>
                      </a:moveTo>
                      <a:cubicBezTo>
                        <a:pt x="11430" y="12065"/>
                        <a:pt x="5715" y="24130"/>
                        <a:pt x="0" y="34925"/>
                      </a:cubicBezTo>
                      <a:cubicBezTo>
                        <a:pt x="127635" y="169545"/>
                        <a:pt x="332740" y="136525"/>
                        <a:pt x="440055" y="15875"/>
                      </a:cubicBezTo>
                      <a:cubicBezTo>
                        <a:pt x="325120" y="118110"/>
                        <a:pt x="134620" y="135255"/>
                        <a:pt x="165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70" name="Google Shape;370;p3"/>
            <p:cNvGrpSpPr/>
            <p:nvPr/>
          </p:nvGrpSpPr>
          <p:grpSpPr>
            <a:xfrm>
              <a:off x="6199377" y="0"/>
              <a:ext cx="1054790" cy="292894"/>
              <a:chOff x="8265836" y="0"/>
              <a:chExt cx="1406387" cy="390525"/>
            </a:xfrm>
          </p:grpSpPr>
          <p:sp>
            <p:nvSpPr>
              <p:cNvPr id="371" name="Google Shape;371;p3"/>
              <p:cNvSpPr/>
              <p:nvPr/>
            </p:nvSpPr>
            <p:spPr>
              <a:xfrm>
                <a:off x="8265836" y="0"/>
                <a:ext cx="1406387" cy="390525"/>
              </a:xfrm>
              <a:custGeom>
                <a:rect b="b" l="l" r="r" t="t"/>
                <a:pathLst>
                  <a:path extrusionOk="0" h="390525" w="1406387">
                    <a:moveTo>
                      <a:pt x="2498" y="0"/>
                    </a:moveTo>
                    <a:cubicBezTo>
                      <a:pt x="-27346" y="194310"/>
                      <a:pt x="217129" y="329565"/>
                      <a:pt x="365719" y="204470"/>
                    </a:cubicBezTo>
                    <a:cubicBezTo>
                      <a:pt x="464144" y="452120"/>
                      <a:pt x="844508" y="452755"/>
                      <a:pt x="944204" y="205105"/>
                    </a:cubicBezTo>
                    <a:cubicBezTo>
                      <a:pt x="1102954" y="393065"/>
                      <a:pt x="1438233" y="247650"/>
                      <a:pt x="1403944" y="0"/>
                    </a:cubicBezTo>
                    <a:lnTo>
                      <a:pt x="249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58999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2" name="Google Shape;372;p3"/>
              <p:cNvGrpSpPr/>
              <p:nvPr/>
            </p:nvGrpSpPr>
            <p:grpSpPr>
              <a:xfrm>
                <a:off x="8266471" y="0"/>
                <a:ext cx="1344888" cy="390344"/>
                <a:chOff x="8266471" y="0"/>
                <a:chExt cx="1344888" cy="390344"/>
              </a:xfrm>
            </p:grpSpPr>
            <p:sp>
              <p:nvSpPr>
                <p:cNvPr id="373" name="Google Shape;373;p3"/>
                <p:cNvSpPr/>
                <p:nvPr/>
              </p:nvSpPr>
              <p:spPr>
                <a:xfrm>
                  <a:off x="8266471" y="0"/>
                  <a:ext cx="893403" cy="390344"/>
                </a:xfrm>
                <a:custGeom>
                  <a:rect b="b" l="l" r="r" t="t"/>
                  <a:pathLst>
                    <a:path extrusionOk="0" h="390344" w="893403">
                      <a:moveTo>
                        <a:pt x="391119" y="179070"/>
                      </a:moveTo>
                      <a:cubicBezTo>
                        <a:pt x="248879" y="298450"/>
                        <a:pt x="19009" y="180340"/>
                        <a:pt x="25359" y="0"/>
                      </a:cubicBezTo>
                      <a:lnTo>
                        <a:pt x="2498" y="0"/>
                      </a:lnTo>
                      <a:cubicBezTo>
                        <a:pt x="-27346" y="194310"/>
                        <a:pt x="217129" y="329565"/>
                        <a:pt x="365719" y="204470"/>
                      </a:cubicBezTo>
                      <a:cubicBezTo>
                        <a:pt x="452079" y="420370"/>
                        <a:pt x="752434" y="448310"/>
                        <a:pt x="893404" y="287655"/>
                      </a:cubicBezTo>
                      <a:cubicBezTo>
                        <a:pt x="744179" y="419735"/>
                        <a:pt x="472398" y="382905"/>
                        <a:pt x="391119" y="1790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3"/>
                <p:cNvSpPr/>
                <p:nvPr/>
              </p:nvSpPr>
              <p:spPr>
                <a:xfrm>
                  <a:off x="9218294" y="179704"/>
                  <a:ext cx="393065" cy="111010"/>
                </a:xfrm>
                <a:custGeom>
                  <a:rect b="b" l="l" r="r" t="t"/>
                  <a:pathLst>
                    <a:path extrusionOk="0" h="111010" w="393065">
                      <a:moveTo>
                        <a:pt x="17145" y="0"/>
                      </a:moveTo>
                      <a:cubicBezTo>
                        <a:pt x="12065" y="12065"/>
                        <a:pt x="6350" y="24130"/>
                        <a:pt x="0" y="34925"/>
                      </a:cubicBezTo>
                      <a:cubicBezTo>
                        <a:pt x="111125" y="153670"/>
                        <a:pt x="297815" y="123190"/>
                        <a:pt x="393065" y="13970"/>
                      </a:cubicBezTo>
                      <a:cubicBezTo>
                        <a:pt x="290195" y="104775"/>
                        <a:pt x="118111" y="120015"/>
                        <a:pt x="171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75" name="Google Shape;375;p3"/>
            <p:cNvGrpSpPr/>
            <p:nvPr/>
          </p:nvGrpSpPr>
          <p:grpSpPr>
            <a:xfrm>
              <a:off x="7176294" y="0"/>
              <a:ext cx="1967705" cy="558164"/>
              <a:chOff x="9568392" y="0"/>
              <a:chExt cx="2623607" cy="744219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9568392" y="0"/>
                <a:ext cx="2623607" cy="743581"/>
              </a:xfrm>
              <a:custGeom>
                <a:rect b="b" l="l" r="r" t="t"/>
                <a:pathLst>
                  <a:path extrusionOk="0" h="743581" w="2623607">
                    <a:moveTo>
                      <a:pt x="2623608" y="0"/>
                    </a:moveTo>
                    <a:lnTo>
                      <a:pt x="43602" y="0"/>
                    </a:lnTo>
                    <a:cubicBezTo>
                      <a:pt x="-107527" y="217805"/>
                      <a:pt x="165523" y="494030"/>
                      <a:pt x="384598" y="344805"/>
                    </a:cubicBezTo>
                    <a:cubicBezTo>
                      <a:pt x="388408" y="576580"/>
                      <a:pt x="686858" y="705485"/>
                      <a:pt x="858308" y="553085"/>
                    </a:cubicBezTo>
                    <a:cubicBezTo>
                      <a:pt x="980863" y="817245"/>
                      <a:pt x="1394248" y="803275"/>
                      <a:pt x="1499023" y="531495"/>
                    </a:cubicBezTo>
                    <a:cubicBezTo>
                      <a:pt x="1598717" y="624205"/>
                      <a:pt x="1770802" y="647065"/>
                      <a:pt x="1892723" y="580390"/>
                    </a:cubicBezTo>
                    <a:cubicBezTo>
                      <a:pt x="2025438" y="835660"/>
                      <a:pt x="2434377" y="779145"/>
                      <a:pt x="2491527" y="496570"/>
                    </a:cubicBezTo>
                    <a:cubicBezTo>
                      <a:pt x="2534073" y="504825"/>
                      <a:pt x="2581063" y="504190"/>
                      <a:pt x="2623608" y="494665"/>
                    </a:cubicBezTo>
                    <a:lnTo>
                      <a:pt x="262360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7" name="Google Shape;377;p3"/>
              <p:cNvGrpSpPr/>
              <p:nvPr/>
            </p:nvGrpSpPr>
            <p:grpSpPr>
              <a:xfrm>
                <a:off x="9568392" y="0"/>
                <a:ext cx="2623607" cy="744219"/>
                <a:chOff x="9568392" y="0"/>
                <a:chExt cx="2623607" cy="744219"/>
              </a:xfrm>
            </p:grpSpPr>
            <p:sp>
              <p:nvSpPr>
                <p:cNvPr id="378" name="Google Shape;378;p3"/>
                <p:cNvSpPr/>
                <p:nvPr/>
              </p:nvSpPr>
              <p:spPr>
                <a:xfrm>
                  <a:off x="9568392" y="0"/>
                  <a:ext cx="1439967" cy="743653"/>
                </a:xfrm>
                <a:custGeom>
                  <a:rect b="b" l="l" r="r" t="t"/>
                  <a:pathLst>
                    <a:path extrusionOk="0" h="743653" w="1439967">
                      <a:moveTo>
                        <a:pt x="883708" y="527685"/>
                      </a:moveTo>
                      <a:cubicBezTo>
                        <a:pt x="711623" y="679450"/>
                        <a:pt x="413808" y="550545"/>
                        <a:pt x="409998" y="319405"/>
                      </a:cubicBezTo>
                      <a:cubicBezTo>
                        <a:pt x="199177" y="462915"/>
                        <a:pt x="-61173" y="212725"/>
                        <a:pt x="53127" y="0"/>
                      </a:cubicBezTo>
                      <a:lnTo>
                        <a:pt x="43602" y="0"/>
                      </a:lnTo>
                      <a:cubicBezTo>
                        <a:pt x="-107527" y="217805"/>
                        <a:pt x="165523" y="494030"/>
                        <a:pt x="384598" y="344805"/>
                      </a:cubicBezTo>
                      <a:cubicBezTo>
                        <a:pt x="388408" y="576580"/>
                        <a:pt x="686858" y="705485"/>
                        <a:pt x="858308" y="553085"/>
                      </a:cubicBezTo>
                      <a:cubicBezTo>
                        <a:pt x="964352" y="781050"/>
                        <a:pt x="1285663" y="802005"/>
                        <a:pt x="1439967" y="629285"/>
                      </a:cubicBezTo>
                      <a:cubicBezTo>
                        <a:pt x="1278042" y="774065"/>
                        <a:pt x="983402" y="743585"/>
                        <a:pt x="883708" y="52768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3"/>
                <p:cNvSpPr/>
                <p:nvPr/>
              </p:nvSpPr>
              <p:spPr>
                <a:xfrm>
                  <a:off x="12078334" y="471169"/>
                  <a:ext cx="113665" cy="30775"/>
                </a:xfrm>
                <a:custGeom>
                  <a:rect b="b" l="l" r="r" t="t"/>
                  <a:pathLst>
                    <a:path extrusionOk="0" h="30775" w="113665">
                      <a:moveTo>
                        <a:pt x="6985" y="0"/>
                      </a:moveTo>
                      <a:cubicBezTo>
                        <a:pt x="5080" y="9525"/>
                        <a:pt x="2540" y="19050"/>
                        <a:pt x="0" y="27940"/>
                      </a:cubicBezTo>
                      <a:cubicBezTo>
                        <a:pt x="37465" y="33020"/>
                        <a:pt x="77470" y="31115"/>
                        <a:pt x="113665" y="23495"/>
                      </a:cubicBezTo>
                      <a:lnTo>
                        <a:pt x="113665" y="2540"/>
                      </a:lnTo>
                      <a:cubicBezTo>
                        <a:pt x="78740" y="7620"/>
                        <a:pt x="41275" y="6985"/>
                        <a:pt x="698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3"/>
                <p:cNvSpPr/>
                <p:nvPr/>
              </p:nvSpPr>
              <p:spPr>
                <a:xfrm>
                  <a:off x="11077575" y="506730"/>
                  <a:ext cx="913765" cy="237489"/>
                </a:xfrm>
                <a:custGeom>
                  <a:rect b="b" l="l" r="r" t="t"/>
                  <a:pathLst>
                    <a:path extrusionOk="0" h="237489" w="913765">
                      <a:moveTo>
                        <a:pt x="408940" y="48895"/>
                      </a:moveTo>
                      <a:cubicBezTo>
                        <a:pt x="287020" y="115570"/>
                        <a:pt x="114935" y="9271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00965" y="119380"/>
                        <a:pt x="266065" y="138430"/>
                        <a:pt x="383540" y="74295"/>
                      </a:cubicBezTo>
                      <a:cubicBezTo>
                        <a:pt x="490220" y="280035"/>
                        <a:pt x="776605" y="283210"/>
                        <a:pt x="913765" y="128905"/>
                      </a:cubicBezTo>
                      <a:cubicBezTo>
                        <a:pt x="769620" y="256540"/>
                        <a:pt x="509270" y="242570"/>
                        <a:pt x="408940" y="4889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81" name="Google Shape;381;p3"/>
            <p:cNvGrpSpPr/>
            <p:nvPr/>
          </p:nvGrpSpPr>
          <p:grpSpPr>
            <a:xfrm>
              <a:off x="5777388" y="3875504"/>
              <a:ext cx="3366611" cy="1267519"/>
              <a:chOff x="7703184" y="5167339"/>
              <a:chExt cx="4488815" cy="1690025"/>
            </a:xfrm>
          </p:grpSpPr>
          <p:sp>
            <p:nvSpPr>
              <p:cNvPr id="382" name="Google Shape;382;p3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rect b="b" l="l" r="r" t="t"/>
                <a:pathLst>
                  <a:path extrusionOk="0" h="1690025" w="4488815">
                    <a:moveTo>
                      <a:pt x="4488815" y="59345"/>
                    </a:move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4488815" y="1690025"/>
                    </a:lnTo>
                    <a:lnTo>
                      <a:pt x="4488815" y="5934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8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rect b="b" l="l" r="r" t="t"/>
                <a:pathLst>
                  <a:path extrusionOk="0" h="1690025" w="4488815">
                    <a:moveTo>
                      <a:pt x="2393950" y="661960"/>
                    </a:moveTo>
                    <a:cubicBezTo>
                      <a:pt x="2853055" y="158405"/>
                      <a:pt x="3752850" y="-91150"/>
                      <a:pt x="4488815" y="79030"/>
                    </a:cubicBezTo>
                    <a:lnTo>
                      <a:pt x="4488815" y="59345"/>
                    </a:ln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27940" y="1690025"/>
                    </a:lnTo>
                    <a:cubicBezTo>
                      <a:pt x="111125" y="901355"/>
                      <a:pt x="1473835" y="402880"/>
                      <a:pt x="2393950" y="66196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3"/>
            <p:cNvGrpSpPr/>
            <p:nvPr/>
          </p:nvGrpSpPr>
          <p:grpSpPr>
            <a:xfrm>
              <a:off x="0" y="3382803"/>
              <a:ext cx="5442585" cy="1760696"/>
              <a:chOff x="0" y="4510404"/>
              <a:chExt cx="7256780" cy="2347595"/>
            </a:xfrm>
          </p:grpSpPr>
          <p:sp>
            <p:nvSpPr>
              <p:cNvPr id="385" name="Google Shape;385;p3"/>
              <p:cNvSpPr/>
              <p:nvPr/>
            </p:nvSpPr>
            <p:spPr>
              <a:xfrm>
                <a:off x="0" y="4510404"/>
                <a:ext cx="7256780" cy="2347595"/>
              </a:xfrm>
              <a:custGeom>
                <a:rect b="b" l="l" r="r" t="t"/>
                <a:pathLst>
                  <a:path extrusionOk="0" h="2347595" w="7256780">
                    <a:moveTo>
                      <a:pt x="0" y="2347595"/>
                    </a:moveTo>
                    <a:lnTo>
                      <a:pt x="7256781" y="2347595"/>
                    </a:lnTo>
                    <a:cubicBezTo>
                      <a:pt x="6856731" y="1274445"/>
                      <a:pt x="4357370" y="930275"/>
                      <a:pt x="3213100" y="1530985"/>
                    </a:cubicBezTo>
                    <a:cubicBezTo>
                      <a:pt x="2933700" y="994410"/>
                      <a:pt x="2117090" y="643255"/>
                      <a:pt x="1381760" y="742950"/>
                    </a:cubicBezTo>
                    <a:cubicBezTo>
                      <a:pt x="1073785" y="353695"/>
                      <a:pt x="577215" y="76200"/>
                      <a:pt x="0" y="0"/>
                    </a:cubicBezTo>
                    <a:lnTo>
                      <a:pt x="0" y="23475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8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6" name="Google Shape;386;p3"/>
              <p:cNvGrpSpPr/>
              <p:nvPr/>
            </p:nvGrpSpPr>
            <p:grpSpPr>
              <a:xfrm>
                <a:off x="0" y="4510404"/>
                <a:ext cx="7018018" cy="1983105"/>
                <a:chOff x="0" y="4510404"/>
                <a:chExt cx="7018018" cy="1983105"/>
              </a:xfrm>
            </p:grpSpPr>
            <p:sp>
              <p:nvSpPr>
                <p:cNvPr id="387" name="Google Shape;387;p3"/>
                <p:cNvSpPr/>
                <p:nvPr/>
              </p:nvSpPr>
              <p:spPr>
                <a:xfrm>
                  <a:off x="3221989" y="5747657"/>
                  <a:ext cx="3796029" cy="745852"/>
                </a:xfrm>
                <a:custGeom>
                  <a:rect b="b" l="l" r="r" t="t"/>
                  <a:pathLst>
                    <a:path extrusionOk="0" h="745852" w="3796029">
                      <a:moveTo>
                        <a:pt x="16510" y="319132"/>
                      </a:moveTo>
                      <a:cubicBezTo>
                        <a:pt x="1007745" y="-201568"/>
                        <a:pt x="3016885" y="-11703"/>
                        <a:pt x="3796030" y="745852"/>
                      </a:cubicBezTo>
                      <a:cubicBezTo>
                        <a:pt x="3038475" y="-30753"/>
                        <a:pt x="1005840" y="-231413"/>
                        <a:pt x="0" y="288652"/>
                      </a:cubicBezTo>
                      <a:cubicBezTo>
                        <a:pt x="5715" y="298812"/>
                        <a:pt x="11430" y="308972"/>
                        <a:pt x="16510" y="319132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3"/>
                <p:cNvSpPr/>
                <p:nvPr/>
              </p:nvSpPr>
              <p:spPr>
                <a:xfrm>
                  <a:off x="1386205" y="5236515"/>
                  <a:ext cx="1631315" cy="538809"/>
                </a:xfrm>
                <a:custGeom>
                  <a:rect b="b" l="l" r="r" t="t"/>
                  <a:pathLst>
                    <a:path extrusionOk="0" h="538809" w="1631315">
                      <a:moveTo>
                        <a:pt x="20955" y="42240"/>
                      </a:moveTo>
                      <a:cubicBezTo>
                        <a:pt x="612140" y="-37770"/>
                        <a:pt x="1256665" y="173685"/>
                        <a:pt x="1631315" y="538810"/>
                      </a:cubicBezTo>
                      <a:cubicBezTo>
                        <a:pt x="1261745" y="159080"/>
                        <a:pt x="603885" y="-63805"/>
                        <a:pt x="0" y="16205"/>
                      </a:cubicBezTo>
                      <a:cubicBezTo>
                        <a:pt x="6985" y="24460"/>
                        <a:pt x="13970" y="33350"/>
                        <a:pt x="20955" y="422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3"/>
                <p:cNvSpPr/>
                <p:nvPr/>
              </p:nvSpPr>
              <p:spPr>
                <a:xfrm>
                  <a:off x="0" y="4510404"/>
                  <a:ext cx="1261110" cy="605790"/>
                </a:xfrm>
                <a:custGeom>
                  <a:rect b="b" l="l" r="r" t="t"/>
                  <a:pathLst>
                    <a:path extrusionOk="0" h="605790" w="1261110">
                      <a:moveTo>
                        <a:pt x="0" y="23495"/>
                      </a:moveTo>
                      <a:cubicBezTo>
                        <a:pt x="493395" y="88265"/>
                        <a:pt x="953135" y="302260"/>
                        <a:pt x="1261110" y="605790"/>
                      </a:cubicBezTo>
                      <a:cubicBezTo>
                        <a:pt x="951865" y="288925"/>
                        <a:pt x="507365" y="66675"/>
                        <a:pt x="0" y="0"/>
                      </a:cubicBezTo>
                      <a:lnTo>
                        <a:pt x="0" y="2349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90" name="Google Shape;390;p3"/>
            <p:cNvGrpSpPr/>
            <p:nvPr/>
          </p:nvGrpSpPr>
          <p:grpSpPr>
            <a:xfrm>
              <a:off x="0" y="4183570"/>
              <a:ext cx="3340418" cy="959930"/>
              <a:chOff x="0" y="5578093"/>
              <a:chExt cx="4453890" cy="1279906"/>
            </a:xfrm>
          </p:grpSpPr>
          <p:sp>
            <p:nvSpPr>
              <p:cNvPr id="391" name="Google Shape;391;p3"/>
              <p:cNvSpPr/>
              <p:nvPr/>
            </p:nvSpPr>
            <p:spPr>
              <a:xfrm>
                <a:off x="0" y="5578230"/>
                <a:ext cx="4453890" cy="1279769"/>
              </a:xfrm>
              <a:custGeom>
                <a:rect b="b" l="l" r="r" t="t"/>
                <a:pathLst>
                  <a:path extrusionOk="0" h="1279769" w="4453890">
                    <a:moveTo>
                      <a:pt x="0" y="1279770"/>
                    </a:moveTo>
                    <a:lnTo>
                      <a:pt x="4453890" y="1279770"/>
                    </a:lnTo>
                    <a:cubicBezTo>
                      <a:pt x="4258310" y="889245"/>
                      <a:pt x="3446780" y="641595"/>
                      <a:pt x="2842895" y="739385"/>
                    </a:cubicBezTo>
                    <a:cubicBezTo>
                      <a:pt x="2305050" y="179950"/>
                      <a:pt x="982980" y="-121040"/>
                      <a:pt x="0" y="45965"/>
                    </a:cubicBezTo>
                    <a:lnTo>
                      <a:pt x="0" y="12797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2" name="Google Shape;392;p3"/>
              <p:cNvGrpSpPr/>
              <p:nvPr/>
            </p:nvGrpSpPr>
            <p:grpSpPr>
              <a:xfrm>
                <a:off x="0" y="5578093"/>
                <a:ext cx="4355464" cy="1142746"/>
                <a:chOff x="0" y="5578093"/>
                <a:chExt cx="4355464" cy="1142746"/>
              </a:xfrm>
            </p:grpSpPr>
            <p:sp>
              <p:nvSpPr>
                <p:cNvPr id="393" name="Google Shape;393;p3"/>
                <p:cNvSpPr/>
                <p:nvPr/>
              </p:nvSpPr>
              <p:spPr>
                <a:xfrm>
                  <a:off x="2843529" y="6296284"/>
                  <a:ext cx="1511935" cy="424555"/>
                </a:xfrm>
                <a:custGeom>
                  <a:rect b="b" l="l" r="r" t="t"/>
                  <a:pathLst>
                    <a:path extrusionOk="0" h="424555" w="1511935">
                      <a:moveTo>
                        <a:pt x="24765" y="46731"/>
                      </a:moveTo>
                      <a:cubicBezTo>
                        <a:pt x="539750" y="-36455"/>
                        <a:pt x="1205230" y="131186"/>
                        <a:pt x="1511935" y="424556"/>
                      </a:cubicBezTo>
                      <a:cubicBezTo>
                        <a:pt x="1218565" y="115945"/>
                        <a:pt x="528955" y="-64394"/>
                        <a:pt x="0" y="21331"/>
                      </a:cubicBezTo>
                      <a:cubicBezTo>
                        <a:pt x="8255" y="29586"/>
                        <a:pt x="16510" y="37841"/>
                        <a:pt x="24765" y="4673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3"/>
                <p:cNvSpPr/>
                <p:nvPr/>
              </p:nvSpPr>
              <p:spPr>
                <a:xfrm>
                  <a:off x="0" y="5578093"/>
                  <a:ext cx="2838450" cy="735076"/>
                </a:xfrm>
                <a:custGeom>
                  <a:rect b="b" l="l" r="r" t="t"/>
                  <a:pathLst>
                    <a:path extrusionOk="0" h="735076" w="2838450">
                      <a:moveTo>
                        <a:pt x="0" y="79757"/>
                      </a:moveTo>
                      <a:cubicBezTo>
                        <a:pt x="965200" y="-84709"/>
                        <a:pt x="2282825" y="194691"/>
                        <a:pt x="2838450" y="735077"/>
                      </a:cubicBezTo>
                      <a:cubicBezTo>
                        <a:pt x="2298065" y="178816"/>
                        <a:pt x="980440" y="-120903"/>
                        <a:pt x="0" y="46102"/>
                      </a:cubicBezTo>
                      <a:lnTo>
                        <a:pt x="0" y="79757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95" name="Google Shape;395;p3"/>
            <p:cNvGrpSpPr/>
            <p:nvPr/>
          </p:nvGrpSpPr>
          <p:grpSpPr>
            <a:xfrm rot="-244869">
              <a:off x="1151152" y="4233377"/>
              <a:ext cx="891989" cy="755310"/>
              <a:chOff x="6002813" y="4508500"/>
              <a:chExt cx="1392157" cy="1115297"/>
            </a:xfrm>
          </p:grpSpPr>
          <p:sp>
            <p:nvSpPr>
              <p:cNvPr id="396" name="Google Shape;396;p3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7" name="Google Shape;407;p3"/>
            <p:cNvGrpSpPr/>
            <p:nvPr/>
          </p:nvGrpSpPr>
          <p:grpSpPr>
            <a:xfrm rot="183839">
              <a:off x="7195418" y="3941605"/>
              <a:ext cx="794387" cy="672526"/>
              <a:chOff x="6002813" y="4508500"/>
              <a:chExt cx="1392157" cy="1115297"/>
            </a:xfrm>
          </p:grpSpPr>
          <p:sp>
            <p:nvSpPr>
              <p:cNvPr id="408" name="Google Shape;408;p3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" name="Google Shape;419;p3"/>
            <p:cNvGrpSpPr/>
            <p:nvPr/>
          </p:nvGrpSpPr>
          <p:grpSpPr>
            <a:xfrm>
              <a:off x="4086700" y="4187190"/>
              <a:ext cx="5057775" cy="956309"/>
              <a:chOff x="5448934" y="5582920"/>
              <a:chExt cx="6743700" cy="1275079"/>
            </a:xfrm>
          </p:grpSpPr>
          <p:sp>
            <p:nvSpPr>
              <p:cNvPr id="420" name="Google Shape;420;p3"/>
              <p:cNvSpPr/>
              <p:nvPr/>
            </p:nvSpPr>
            <p:spPr>
              <a:xfrm>
                <a:off x="5448934" y="5582920"/>
                <a:ext cx="6743065" cy="1275079"/>
              </a:xfrm>
              <a:custGeom>
                <a:rect b="b" l="l" r="r" t="t"/>
                <a:pathLst>
                  <a:path extrusionOk="0" h="1275079" w="6743065">
                    <a:moveTo>
                      <a:pt x="6743065" y="0"/>
                    </a:moveTo>
                    <a:cubicBezTo>
                      <a:pt x="6000750" y="33020"/>
                      <a:pt x="5338446" y="236855"/>
                      <a:pt x="4867275" y="545465"/>
                    </a:cubicBezTo>
                    <a:cubicBezTo>
                      <a:pt x="4338321" y="453390"/>
                      <a:pt x="3627121" y="601980"/>
                      <a:pt x="3312160" y="892175"/>
                    </a:cubicBezTo>
                    <a:cubicBezTo>
                      <a:pt x="2331721" y="533400"/>
                      <a:pt x="737870" y="688975"/>
                      <a:pt x="0" y="1275080"/>
                    </a:cubicBezTo>
                    <a:lnTo>
                      <a:pt x="6743065" y="1275080"/>
                    </a:lnTo>
                    <a:lnTo>
                      <a:pt x="674306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5449570" y="5582920"/>
                <a:ext cx="6743064" cy="1275079"/>
              </a:xfrm>
              <a:custGeom>
                <a:rect b="b" l="l" r="r" t="t"/>
                <a:pathLst>
                  <a:path extrusionOk="0" h="1275079" w="6743064">
                    <a:moveTo>
                      <a:pt x="3337560" y="917575"/>
                    </a:moveTo>
                    <a:cubicBezTo>
                      <a:pt x="3652520" y="627380"/>
                      <a:pt x="4363085" y="478790"/>
                      <a:pt x="4892675" y="570865"/>
                    </a:cubicBezTo>
                    <a:cubicBezTo>
                      <a:pt x="5358130" y="265430"/>
                      <a:pt x="6010910" y="63500"/>
                      <a:pt x="6743065" y="26670"/>
                    </a:cubicBezTo>
                    <a:lnTo>
                      <a:pt x="6743065" y="0"/>
                    </a:lnTo>
                    <a:cubicBezTo>
                      <a:pt x="6000750" y="33020"/>
                      <a:pt x="5338445" y="236855"/>
                      <a:pt x="4867275" y="545465"/>
                    </a:cubicBezTo>
                    <a:cubicBezTo>
                      <a:pt x="4338320" y="453390"/>
                      <a:pt x="3627120" y="601980"/>
                      <a:pt x="3312160" y="892175"/>
                    </a:cubicBezTo>
                    <a:cubicBezTo>
                      <a:pt x="2331720" y="533400"/>
                      <a:pt x="737870" y="688975"/>
                      <a:pt x="0" y="1275080"/>
                    </a:cubicBezTo>
                    <a:lnTo>
                      <a:pt x="58420" y="1275080"/>
                    </a:lnTo>
                    <a:cubicBezTo>
                      <a:pt x="809625" y="709295"/>
                      <a:pt x="2371090" y="563880"/>
                      <a:pt x="3337560" y="91757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" name="Google Shape;422;p3"/>
            <p:cNvGrpSpPr/>
            <p:nvPr/>
          </p:nvGrpSpPr>
          <p:grpSpPr>
            <a:xfrm>
              <a:off x="0" y="4728508"/>
              <a:ext cx="5134451" cy="414992"/>
              <a:chOff x="0" y="6304677"/>
              <a:chExt cx="6845934" cy="553322"/>
            </a:xfrm>
          </p:grpSpPr>
          <p:sp>
            <p:nvSpPr>
              <p:cNvPr id="423" name="Google Shape;423;p3"/>
              <p:cNvSpPr/>
              <p:nvPr/>
            </p:nvSpPr>
            <p:spPr>
              <a:xfrm>
                <a:off x="0" y="6304876"/>
                <a:ext cx="6845934" cy="553123"/>
              </a:xfrm>
              <a:custGeom>
                <a:rect b="b" l="l" r="r" t="t"/>
                <a:pathLst>
                  <a:path extrusionOk="0" h="553123" w="6845934">
                    <a:moveTo>
                      <a:pt x="0" y="553123"/>
                    </a:moveTo>
                    <a:lnTo>
                      <a:pt x="6845935" y="553123"/>
                    </a:lnTo>
                    <a:cubicBezTo>
                      <a:pt x="6209665" y="-132677"/>
                      <a:pt x="4060190" y="-172682"/>
                      <a:pt x="3308985" y="434379"/>
                    </a:cubicBezTo>
                    <a:cubicBezTo>
                      <a:pt x="2988945" y="271818"/>
                      <a:pt x="2410460" y="235623"/>
                      <a:pt x="2032635" y="341033"/>
                    </a:cubicBezTo>
                    <a:cubicBezTo>
                      <a:pt x="1687195" y="-62827"/>
                      <a:pt x="470535" y="-109182"/>
                      <a:pt x="0" y="208318"/>
                    </a:cubicBezTo>
                    <a:lnTo>
                      <a:pt x="0" y="55312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24" name="Google Shape;424;p3"/>
              <p:cNvGrpSpPr/>
              <p:nvPr/>
            </p:nvGrpSpPr>
            <p:grpSpPr>
              <a:xfrm>
                <a:off x="0" y="6304677"/>
                <a:ext cx="6835140" cy="542527"/>
                <a:chOff x="0" y="6304677"/>
                <a:chExt cx="6835140" cy="542527"/>
              </a:xfrm>
            </p:grpSpPr>
            <p:sp>
              <p:nvSpPr>
                <p:cNvPr id="425" name="Google Shape;425;p3"/>
                <p:cNvSpPr/>
                <p:nvPr/>
              </p:nvSpPr>
              <p:spPr>
                <a:xfrm>
                  <a:off x="2033270" y="6312109"/>
                  <a:ext cx="4801870" cy="535095"/>
                </a:xfrm>
                <a:custGeom>
                  <a:rect b="b" l="l" r="r" t="t"/>
                  <a:pathLst>
                    <a:path extrusionOk="0" h="535095" w="4801870">
                      <a:moveTo>
                        <a:pt x="24130" y="359200"/>
                      </a:moveTo>
                      <a:cubicBezTo>
                        <a:pt x="401955" y="253790"/>
                        <a:pt x="980440" y="289350"/>
                        <a:pt x="1300480" y="452545"/>
                      </a:cubicBezTo>
                      <a:cubicBezTo>
                        <a:pt x="2038350" y="-143720"/>
                        <a:pt x="4124960" y="-115780"/>
                        <a:pt x="4801870" y="535096"/>
                      </a:cubicBezTo>
                      <a:cubicBezTo>
                        <a:pt x="4152900" y="-139910"/>
                        <a:pt x="2022475" y="-176740"/>
                        <a:pt x="1275080" y="427145"/>
                      </a:cubicBezTo>
                      <a:cubicBezTo>
                        <a:pt x="955675" y="264585"/>
                        <a:pt x="378460" y="228390"/>
                        <a:pt x="0" y="333800"/>
                      </a:cubicBezTo>
                      <a:cubicBezTo>
                        <a:pt x="8890" y="342055"/>
                        <a:pt x="16510" y="350310"/>
                        <a:pt x="24130" y="3592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3"/>
                <p:cNvSpPr/>
                <p:nvPr/>
              </p:nvSpPr>
              <p:spPr>
                <a:xfrm>
                  <a:off x="0" y="6304677"/>
                  <a:ext cx="2018029" cy="325357"/>
                </a:xfrm>
                <a:custGeom>
                  <a:rect b="b" l="l" r="r" t="t"/>
                  <a:pathLst>
                    <a:path extrusionOk="0" h="325357" w="2018029">
                      <a:moveTo>
                        <a:pt x="0" y="254873"/>
                      </a:moveTo>
                      <a:cubicBezTo>
                        <a:pt x="454025" y="-51832"/>
                        <a:pt x="1628140" y="-40403"/>
                        <a:pt x="2018030" y="325357"/>
                      </a:cubicBezTo>
                      <a:cubicBezTo>
                        <a:pt x="1654810" y="-63898"/>
                        <a:pt x="464185" y="-105173"/>
                        <a:pt x="0" y="208517"/>
                      </a:cubicBezTo>
                      <a:lnTo>
                        <a:pt x="0" y="254873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7" name="Google Shape;427;p3"/>
            <p:cNvGrpSpPr/>
            <p:nvPr/>
          </p:nvGrpSpPr>
          <p:grpSpPr>
            <a:xfrm>
              <a:off x="7177563" y="4487227"/>
              <a:ext cx="1966436" cy="656272"/>
              <a:chOff x="9570084" y="5982970"/>
              <a:chExt cx="2621915" cy="875029"/>
            </a:xfrm>
          </p:grpSpPr>
          <p:sp>
            <p:nvSpPr>
              <p:cNvPr id="428" name="Google Shape;428;p3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rect b="b" l="l" r="r" t="t"/>
                <a:pathLst>
                  <a:path extrusionOk="0" h="875029" w="2621915">
                    <a:moveTo>
                      <a:pt x="1299210" y="472440"/>
                    </a:move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2621915" y="875030"/>
                    </a:lnTo>
                    <a:lnTo>
                      <a:pt x="2621915" y="0"/>
                    </a:lnTo>
                    <a:cubicBezTo>
                      <a:pt x="2083435" y="80645"/>
                      <a:pt x="1621155" y="249555"/>
                      <a:pt x="1299210" y="4724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rect b="b" l="l" r="r" t="t"/>
                <a:pathLst>
                  <a:path extrusionOk="0" h="875029" w="2621915">
                    <a:moveTo>
                      <a:pt x="1324610" y="497840"/>
                    </a:moveTo>
                    <a:cubicBezTo>
                      <a:pt x="1641475" y="278130"/>
                      <a:pt x="2094865" y="111760"/>
                      <a:pt x="2621915" y="29210"/>
                    </a:cubicBezTo>
                    <a:lnTo>
                      <a:pt x="2621915" y="0"/>
                    </a:lnTo>
                    <a:cubicBezTo>
                      <a:pt x="2083435" y="81280"/>
                      <a:pt x="1621155" y="249555"/>
                      <a:pt x="1299210" y="472440"/>
                    </a:cubicBez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45085" y="875030"/>
                    </a:lnTo>
                    <a:cubicBezTo>
                      <a:pt x="311785" y="548640"/>
                      <a:pt x="871855" y="382270"/>
                      <a:pt x="1324610" y="49784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0" name="Google Shape;430;p3"/>
            <p:cNvGrpSpPr/>
            <p:nvPr/>
          </p:nvGrpSpPr>
          <p:grpSpPr>
            <a:xfrm>
              <a:off x="412774" y="425444"/>
              <a:ext cx="320992" cy="323373"/>
              <a:chOff x="3070860" y="2168525"/>
              <a:chExt cx="427989" cy="431164"/>
            </a:xfrm>
          </p:grpSpPr>
          <p:sp>
            <p:nvSpPr>
              <p:cNvPr id="431" name="Google Shape;431;p3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2" name="Google Shape;432;p3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433" name="Google Shape;433;p3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3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35" name="Google Shape;435;p3"/>
            <p:cNvGrpSpPr/>
            <p:nvPr/>
          </p:nvGrpSpPr>
          <p:grpSpPr>
            <a:xfrm>
              <a:off x="412764" y="829060"/>
              <a:ext cx="1856899" cy="700363"/>
              <a:chOff x="8135619" y="1859546"/>
              <a:chExt cx="2475865" cy="933818"/>
            </a:xfrm>
          </p:grpSpPr>
          <p:sp>
            <p:nvSpPr>
              <p:cNvPr id="436" name="Google Shape;436;p3"/>
              <p:cNvSpPr/>
              <p:nvPr/>
            </p:nvSpPr>
            <p:spPr>
              <a:xfrm>
                <a:off x="8135619" y="1859546"/>
                <a:ext cx="2475865" cy="933183"/>
              </a:xfrm>
              <a:custGeom>
                <a:rect b="b" l="l" r="r" t="t"/>
                <a:pathLst>
                  <a:path extrusionOk="0" h="933183" w="2475865">
                    <a:moveTo>
                      <a:pt x="247650" y="255004"/>
                    </a:moveTo>
                    <a:cubicBezTo>
                      <a:pt x="482600" y="161659"/>
                      <a:pt x="681355" y="199759"/>
                      <a:pt x="681355" y="199759"/>
                    </a:cubicBezTo>
                    <a:cubicBezTo>
                      <a:pt x="681355" y="199759"/>
                      <a:pt x="721995" y="334379"/>
                      <a:pt x="875665" y="488684"/>
                    </a:cubicBezTo>
                    <a:cubicBezTo>
                      <a:pt x="1003936" y="616954"/>
                      <a:pt x="1073150" y="619494"/>
                      <a:pt x="1105536" y="606159"/>
                    </a:cubicBezTo>
                    <a:cubicBezTo>
                      <a:pt x="1096646" y="568694"/>
                      <a:pt x="1060450" y="469634"/>
                      <a:pt x="1060450" y="469634"/>
                    </a:cubicBezTo>
                    <a:lnTo>
                      <a:pt x="1130300" y="492494"/>
                    </a:lnTo>
                    <a:lnTo>
                      <a:pt x="1237615" y="463284"/>
                    </a:lnTo>
                    <a:lnTo>
                      <a:pt x="1273811" y="399784"/>
                    </a:lnTo>
                    <a:cubicBezTo>
                      <a:pt x="1273811" y="399784"/>
                      <a:pt x="1312546" y="518529"/>
                      <a:pt x="1322071" y="533769"/>
                    </a:cubicBezTo>
                    <a:cubicBezTo>
                      <a:pt x="1370330" y="492494"/>
                      <a:pt x="1428115" y="432804"/>
                      <a:pt x="1477646" y="350889"/>
                    </a:cubicBezTo>
                    <a:cubicBezTo>
                      <a:pt x="1562100" y="210554"/>
                      <a:pt x="1527811" y="89269"/>
                      <a:pt x="1527811" y="89269"/>
                    </a:cubicBezTo>
                    <a:cubicBezTo>
                      <a:pt x="1527811" y="89269"/>
                      <a:pt x="1843405" y="-44716"/>
                      <a:pt x="2136775" y="15609"/>
                    </a:cubicBezTo>
                    <a:cubicBezTo>
                      <a:pt x="2430780" y="75299"/>
                      <a:pt x="2475865" y="159754"/>
                      <a:pt x="2475865" y="159754"/>
                    </a:cubicBezTo>
                    <a:cubicBezTo>
                      <a:pt x="2475865" y="159754"/>
                      <a:pt x="2321561" y="150864"/>
                      <a:pt x="2148840" y="243574"/>
                    </a:cubicBezTo>
                    <a:cubicBezTo>
                      <a:pt x="2019300" y="312789"/>
                      <a:pt x="2040890" y="415024"/>
                      <a:pt x="2040890" y="415024"/>
                    </a:cubicBezTo>
                    <a:cubicBezTo>
                      <a:pt x="2040890" y="415024"/>
                      <a:pt x="1941196" y="383909"/>
                      <a:pt x="1811655" y="446774"/>
                    </a:cubicBezTo>
                    <a:cubicBezTo>
                      <a:pt x="1699261" y="502019"/>
                      <a:pt x="1737996" y="632829"/>
                      <a:pt x="1737996" y="632829"/>
                    </a:cubicBezTo>
                    <a:cubicBezTo>
                      <a:pt x="1737996" y="632829"/>
                      <a:pt x="1609725" y="570599"/>
                      <a:pt x="1493521" y="660769"/>
                    </a:cubicBezTo>
                    <a:cubicBezTo>
                      <a:pt x="1337311" y="782689"/>
                      <a:pt x="1365886" y="933184"/>
                      <a:pt x="1365886" y="933184"/>
                    </a:cubicBezTo>
                    <a:cubicBezTo>
                      <a:pt x="1365886" y="933184"/>
                      <a:pt x="1181100" y="735699"/>
                      <a:pt x="1009015" y="734429"/>
                    </a:cubicBezTo>
                    <a:cubicBezTo>
                      <a:pt x="887095" y="733794"/>
                      <a:pt x="862965" y="801104"/>
                      <a:pt x="862965" y="801104"/>
                    </a:cubicBezTo>
                    <a:cubicBezTo>
                      <a:pt x="862965" y="801104"/>
                      <a:pt x="780415" y="663944"/>
                      <a:pt x="668655" y="629019"/>
                    </a:cubicBezTo>
                    <a:cubicBezTo>
                      <a:pt x="540386" y="589014"/>
                      <a:pt x="463550" y="629019"/>
                      <a:pt x="463550" y="629019"/>
                    </a:cubicBezTo>
                    <a:cubicBezTo>
                      <a:pt x="463550" y="629019"/>
                      <a:pt x="490220" y="453759"/>
                      <a:pt x="323850" y="413754"/>
                    </a:cubicBezTo>
                    <a:cubicBezTo>
                      <a:pt x="147320" y="371844"/>
                      <a:pt x="0" y="495669"/>
                      <a:pt x="0" y="495669"/>
                    </a:cubicBezTo>
                    <a:cubicBezTo>
                      <a:pt x="0" y="495669"/>
                      <a:pt x="12700" y="348349"/>
                      <a:pt x="247650" y="2550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8135619" y="2051608"/>
                <a:ext cx="1365885" cy="741756"/>
              </a:xfrm>
              <a:custGeom>
                <a:rect b="b" l="l" r="r" t="t"/>
                <a:pathLst>
                  <a:path extrusionOk="0" h="741756" w="1365885">
                    <a:moveTo>
                      <a:pt x="247650" y="62941"/>
                    </a:moveTo>
                    <a:cubicBezTo>
                      <a:pt x="482600" y="-30404"/>
                      <a:pt x="681355" y="7696"/>
                      <a:pt x="681355" y="7696"/>
                    </a:cubicBezTo>
                    <a:cubicBezTo>
                      <a:pt x="681355" y="7696"/>
                      <a:pt x="721995" y="142316"/>
                      <a:pt x="875665" y="296621"/>
                    </a:cubicBezTo>
                    <a:cubicBezTo>
                      <a:pt x="1003936" y="424891"/>
                      <a:pt x="1073150" y="427431"/>
                      <a:pt x="1105536" y="414096"/>
                    </a:cubicBezTo>
                    <a:cubicBezTo>
                      <a:pt x="1096646" y="376631"/>
                      <a:pt x="1060450" y="277571"/>
                      <a:pt x="1060450" y="277571"/>
                    </a:cubicBezTo>
                    <a:lnTo>
                      <a:pt x="1130300" y="300431"/>
                    </a:lnTo>
                    <a:lnTo>
                      <a:pt x="1179830" y="285826"/>
                    </a:lnTo>
                    <a:lnTo>
                      <a:pt x="1365886" y="741756"/>
                    </a:lnTo>
                    <a:cubicBezTo>
                      <a:pt x="1365886" y="741756"/>
                      <a:pt x="1181100" y="544271"/>
                      <a:pt x="1009015" y="543001"/>
                    </a:cubicBezTo>
                    <a:cubicBezTo>
                      <a:pt x="887095" y="542366"/>
                      <a:pt x="862965" y="609676"/>
                      <a:pt x="862965" y="609676"/>
                    </a:cubicBezTo>
                    <a:cubicBezTo>
                      <a:pt x="862965" y="609676"/>
                      <a:pt x="780415" y="472516"/>
                      <a:pt x="668655" y="437591"/>
                    </a:cubicBezTo>
                    <a:cubicBezTo>
                      <a:pt x="540386" y="397586"/>
                      <a:pt x="463550" y="437591"/>
                      <a:pt x="463550" y="437591"/>
                    </a:cubicBezTo>
                    <a:cubicBezTo>
                      <a:pt x="463550" y="437591"/>
                      <a:pt x="490220" y="262331"/>
                      <a:pt x="323850" y="222326"/>
                    </a:cubicBezTo>
                    <a:cubicBezTo>
                      <a:pt x="147320" y="180416"/>
                      <a:pt x="0" y="304241"/>
                      <a:pt x="0" y="304241"/>
                    </a:cubicBezTo>
                    <a:cubicBezTo>
                      <a:pt x="0" y="304241"/>
                      <a:pt x="12700" y="156286"/>
                      <a:pt x="247650" y="6294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8" name="Google Shape;438;p3"/>
              <p:cNvGrpSpPr/>
              <p:nvPr/>
            </p:nvGrpSpPr>
            <p:grpSpPr>
              <a:xfrm>
                <a:off x="8135619" y="1859778"/>
                <a:ext cx="2475230" cy="800871"/>
                <a:chOff x="8135619" y="1859778"/>
                <a:chExt cx="2475230" cy="800871"/>
              </a:xfrm>
            </p:grpSpPr>
            <p:sp>
              <p:nvSpPr>
                <p:cNvPr id="439" name="Google Shape;439;p3"/>
                <p:cNvSpPr/>
                <p:nvPr/>
              </p:nvSpPr>
              <p:spPr>
                <a:xfrm>
                  <a:off x="8896350" y="2210435"/>
                  <a:ext cx="521334" cy="279031"/>
                </a:xfrm>
                <a:custGeom>
                  <a:rect b="b" l="l" r="r" t="t"/>
                  <a:pathLst>
                    <a:path extrusionOk="0" h="279031" w="521334">
                      <a:moveTo>
                        <a:pt x="114935" y="137160"/>
                      </a:moveTo>
                      <a:cubicBezTo>
                        <a:pt x="66040" y="88265"/>
                        <a:pt x="28575" y="41275"/>
                        <a:pt x="0" y="0"/>
                      </a:cubicBezTo>
                      <a:cubicBezTo>
                        <a:pt x="29845" y="45720"/>
                        <a:pt x="71120" y="99695"/>
                        <a:pt x="127635" y="156210"/>
                      </a:cubicBezTo>
                      <a:cubicBezTo>
                        <a:pt x="255905" y="284480"/>
                        <a:pt x="325120" y="287020"/>
                        <a:pt x="357505" y="273685"/>
                      </a:cubicBezTo>
                      <a:cubicBezTo>
                        <a:pt x="348615" y="236220"/>
                        <a:pt x="312420" y="137160"/>
                        <a:pt x="312420" y="137160"/>
                      </a:cubicBezTo>
                      <a:lnTo>
                        <a:pt x="382270" y="160020"/>
                      </a:lnTo>
                      <a:lnTo>
                        <a:pt x="489585" y="130810"/>
                      </a:lnTo>
                      <a:lnTo>
                        <a:pt x="521335" y="74295"/>
                      </a:lnTo>
                      <a:cubicBezTo>
                        <a:pt x="516255" y="59055"/>
                        <a:pt x="512445" y="48260"/>
                        <a:pt x="512445" y="48260"/>
                      </a:cubicBezTo>
                      <a:lnTo>
                        <a:pt x="476250" y="111760"/>
                      </a:lnTo>
                      <a:lnTo>
                        <a:pt x="368935" y="140970"/>
                      </a:lnTo>
                      <a:lnTo>
                        <a:pt x="299085" y="118110"/>
                      </a:lnTo>
                      <a:cubicBezTo>
                        <a:pt x="299085" y="118110"/>
                        <a:pt x="335280" y="217170"/>
                        <a:pt x="344170" y="254635"/>
                      </a:cubicBezTo>
                      <a:cubicBezTo>
                        <a:pt x="312420" y="268605"/>
                        <a:pt x="243205" y="265430"/>
                        <a:pt x="114935" y="13716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3"/>
                <p:cNvSpPr/>
                <p:nvPr/>
              </p:nvSpPr>
              <p:spPr>
                <a:xfrm>
                  <a:off x="9460865" y="1859778"/>
                  <a:ext cx="1149984" cy="552585"/>
                </a:xfrm>
                <a:custGeom>
                  <a:rect b="b" l="l" r="r" t="t"/>
                  <a:pathLst>
                    <a:path extrusionOk="0" h="552585" w="1149984">
                      <a:moveTo>
                        <a:pt x="8890" y="552586"/>
                      </a:moveTo>
                      <a:cubicBezTo>
                        <a:pt x="57150" y="511311"/>
                        <a:pt x="114935" y="451621"/>
                        <a:pt x="164465" y="369706"/>
                      </a:cubicBezTo>
                      <a:cubicBezTo>
                        <a:pt x="248920" y="229371"/>
                        <a:pt x="214630" y="108086"/>
                        <a:pt x="214630" y="108086"/>
                      </a:cubicBezTo>
                      <a:cubicBezTo>
                        <a:pt x="214630" y="108086"/>
                        <a:pt x="530225" y="-25899"/>
                        <a:pt x="823595" y="34426"/>
                      </a:cubicBezTo>
                      <a:cubicBezTo>
                        <a:pt x="1030605" y="76971"/>
                        <a:pt x="1114425" y="130946"/>
                        <a:pt x="1145540" y="159521"/>
                      </a:cubicBezTo>
                      <a:cubicBezTo>
                        <a:pt x="1148080" y="159521"/>
                        <a:pt x="1149985" y="159521"/>
                        <a:pt x="1149985" y="159521"/>
                      </a:cubicBezTo>
                      <a:cubicBezTo>
                        <a:pt x="1149985" y="159521"/>
                        <a:pt x="1104900" y="75066"/>
                        <a:pt x="810895" y="15376"/>
                      </a:cubicBezTo>
                      <a:cubicBezTo>
                        <a:pt x="516890" y="-44314"/>
                        <a:pt x="201930" y="89036"/>
                        <a:pt x="201930" y="89036"/>
                      </a:cubicBezTo>
                      <a:cubicBezTo>
                        <a:pt x="201930" y="89036"/>
                        <a:pt x="236855" y="210321"/>
                        <a:pt x="151765" y="350656"/>
                      </a:cubicBezTo>
                      <a:cubicBezTo>
                        <a:pt x="103505" y="430666"/>
                        <a:pt x="47625" y="489721"/>
                        <a:pt x="0" y="530996"/>
                      </a:cubicBezTo>
                      <a:cubicBezTo>
                        <a:pt x="3810" y="541156"/>
                        <a:pt x="6985" y="548776"/>
                        <a:pt x="8890" y="552586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3"/>
                <p:cNvSpPr/>
                <p:nvPr/>
              </p:nvSpPr>
              <p:spPr>
                <a:xfrm>
                  <a:off x="8135619" y="2051608"/>
                  <a:ext cx="687705" cy="302970"/>
                </a:xfrm>
                <a:custGeom>
                  <a:rect b="b" l="l" r="r" t="t"/>
                  <a:pathLst>
                    <a:path extrusionOk="0" h="302970" w="687705">
                      <a:moveTo>
                        <a:pt x="260350" y="81991"/>
                      </a:moveTo>
                      <a:cubicBezTo>
                        <a:pt x="471170" y="-1829"/>
                        <a:pt x="652780" y="20396"/>
                        <a:pt x="687705" y="25476"/>
                      </a:cubicBezTo>
                      <a:cubicBezTo>
                        <a:pt x="683261" y="14046"/>
                        <a:pt x="681355" y="7696"/>
                        <a:pt x="681355" y="7696"/>
                      </a:cubicBezTo>
                      <a:cubicBezTo>
                        <a:pt x="681355" y="7696"/>
                        <a:pt x="483236" y="-30404"/>
                        <a:pt x="247650" y="62941"/>
                      </a:cubicBezTo>
                      <a:cubicBezTo>
                        <a:pt x="12700" y="156286"/>
                        <a:pt x="0" y="302971"/>
                        <a:pt x="0" y="302971"/>
                      </a:cubicBezTo>
                      <a:cubicBezTo>
                        <a:pt x="0" y="302971"/>
                        <a:pt x="7620" y="296621"/>
                        <a:pt x="22225" y="286461"/>
                      </a:cubicBezTo>
                      <a:cubicBezTo>
                        <a:pt x="41275" y="237566"/>
                        <a:pt x="97155" y="146761"/>
                        <a:pt x="260350" y="8199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3"/>
                <p:cNvSpPr/>
                <p:nvPr/>
              </p:nvSpPr>
              <p:spPr>
                <a:xfrm>
                  <a:off x="8997950" y="2659379"/>
                  <a:ext cx="634" cy="1270"/>
                </a:xfrm>
                <a:custGeom>
                  <a:rect b="b" l="l" r="r" t="t"/>
                  <a:pathLst>
                    <a:path extrusionOk="0" h="1270" w="634">
                      <a:moveTo>
                        <a:pt x="0" y="0"/>
                      </a:moveTo>
                      <a:cubicBezTo>
                        <a:pt x="635" y="635"/>
                        <a:pt x="635" y="1270"/>
                        <a:pt x="635" y="1270"/>
                      </a:cubicBezTo>
                      <a:cubicBezTo>
                        <a:pt x="635" y="1270"/>
                        <a:pt x="635" y="1270"/>
                        <a:pt x="635" y="1270"/>
                      </a:cubicBezTo>
                      <a:cubicBezTo>
                        <a:pt x="0" y="635"/>
                        <a:pt x="0" y="63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43" name="Google Shape;443;p3"/>
              <p:cNvSpPr/>
              <p:nvPr/>
            </p:nvSpPr>
            <p:spPr>
              <a:xfrm>
                <a:off x="9260205" y="2402204"/>
                <a:ext cx="70484" cy="48260"/>
              </a:xfrm>
              <a:custGeom>
                <a:rect b="b" l="l" r="r" t="t"/>
                <a:pathLst>
                  <a:path extrusionOk="0" h="48260" w="70484">
                    <a:moveTo>
                      <a:pt x="0" y="0"/>
                    </a:moveTo>
                    <a:lnTo>
                      <a:pt x="10160" y="45085"/>
                    </a:lnTo>
                    <a:lnTo>
                      <a:pt x="70485" y="4826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9373869" y="2359660"/>
                <a:ext cx="50165" cy="77469"/>
              </a:xfrm>
              <a:custGeom>
                <a:rect b="b" l="l" r="r" t="t"/>
                <a:pathLst>
                  <a:path extrusionOk="0" h="77469" w="50165">
                    <a:moveTo>
                      <a:pt x="35561" y="0"/>
                    </a:moveTo>
                    <a:lnTo>
                      <a:pt x="50165" y="43815"/>
                    </a:lnTo>
                    <a:lnTo>
                      <a:pt x="0" y="774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5" name="Google Shape;445;p3"/>
            <p:cNvGrpSpPr/>
            <p:nvPr/>
          </p:nvGrpSpPr>
          <p:grpSpPr>
            <a:xfrm>
              <a:off x="7790804" y="1666996"/>
              <a:ext cx="718660" cy="337184"/>
              <a:chOff x="9069705" y="3528695"/>
              <a:chExt cx="958214" cy="449579"/>
            </a:xfrm>
          </p:grpSpPr>
          <p:sp>
            <p:nvSpPr>
              <p:cNvPr id="446" name="Google Shape;446;p3"/>
              <p:cNvSpPr/>
              <p:nvPr/>
            </p:nvSpPr>
            <p:spPr>
              <a:xfrm>
                <a:off x="9069705" y="3528695"/>
                <a:ext cx="958214" cy="449579"/>
              </a:xfrm>
              <a:custGeom>
                <a:rect b="b" l="l" r="r" t="t"/>
                <a:pathLst>
                  <a:path extrusionOk="0" h="449579" w="958214">
                    <a:moveTo>
                      <a:pt x="328295" y="37465"/>
                    </a:moveTo>
                    <a:cubicBezTo>
                      <a:pt x="328295" y="37465"/>
                      <a:pt x="323214" y="142240"/>
                      <a:pt x="433705" y="197485"/>
                    </a:cubicBezTo>
                    <a:cubicBezTo>
                      <a:pt x="442595" y="191135"/>
                      <a:pt x="433070" y="144145"/>
                      <a:pt x="433070" y="133350"/>
                    </a:cubicBezTo>
                    <a:cubicBezTo>
                      <a:pt x="450214" y="147320"/>
                      <a:pt x="456564" y="185420"/>
                      <a:pt x="478789" y="187325"/>
                    </a:cubicBezTo>
                    <a:cubicBezTo>
                      <a:pt x="502285" y="189865"/>
                      <a:pt x="505460" y="163830"/>
                      <a:pt x="525780" y="144145"/>
                    </a:cubicBezTo>
                    <a:cubicBezTo>
                      <a:pt x="524510" y="162560"/>
                      <a:pt x="521335" y="190500"/>
                      <a:pt x="523875" y="208915"/>
                    </a:cubicBezTo>
                    <a:cubicBezTo>
                      <a:pt x="605155" y="193040"/>
                      <a:pt x="670560" y="161925"/>
                      <a:pt x="684530" y="125095"/>
                    </a:cubicBezTo>
                    <a:cubicBezTo>
                      <a:pt x="652780" y="121285"/>
                      <a:pt x="915035" y="144780"/>
                      <a:pt x="958214" y="290195"/>
                    </a:cubicBezTo>
                    <a:cubicBezTo>
                      <a:pt x="906145" y="268605"/>
                      <a:pt x="704214" y="190500"/>
                      <a:pt x="668655" y="358140"/>
                    </a:cubicBezTo>
                    <a:cubicBezTo>
                      <a:pt x="610870" y="300355"/>
                      <a:pt x="506730" y="372745"/>
                      <a:pt x="488314" y="449580"/>
                    </a:cubicBezTo>
                    <a:cubicBezTo>
                      <a:pt x="481964" y="389890"/>
                      <a:pt x="403225" y="261620"/>
                      <a:pt x="295275" y="289560"/>
                    </a:cubicBezTo>
                    <a:cubicBezTo>
                      <a:pt x="314960" y="224790"/>
                      <a:pt x="166370" y="54610"/>
                      <a:pt x="0" y="55880"/>
                    </a:cubicBezTo>
                    <a:cubicBezTo>
                      <a:pt x="37464" y="21590"/>
                      <a:pt x="123825" y="635"/>
                      <a:pt x="167639" y="0"/>
                    </a:cubicBezTo>
                    <a:cubicBezTo>
                      <a:pt x="269239" y="0"/>
                      <a:pt x="328295" y="37465"/>
                      <a:pt x="328295" y="374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14287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9070340" y="3528695"/>
                <a:ext cx="488315" cy="449579"/>
              </a:xfrm>
              <a:custGeom>
                <a:rect b="b" l="l" r="r" t="t"/>
                <a:pathLst>
                  <a:path extrusionOk="0" h="449579" w="488315">
                    <a:moveTo>
                      <a:pt x="327660" y="37465"/>
                    </a:moveTo>
                    <a:cubicBezTo>
                      <a:pt x="327660" y="37465"/>
                      <a:pt x="322580" y="142240"/>
                      <a:pt x="433070" y="197485"/>
                    </a:cubicBezTo>
                    <a:cubicBezTo>
                      <a:pt x="441960" y="191135"/>
                      <a:pt x="432435" y="144145"/>
                      <a:pt x="432435" y="133350"/>
                    </a:cubicBezTo>
                    <a:cubicBezTo>
                      <a:pt x="468630" y="198755"/>
                      <a:pt x="478155" y="187325"/>
                      <a:pt x="478155" y="187325"/>
                    </a:cubicBezTo>
                    <a:lnTo>
                      <a:pt x="488315" y="449580"/>
                    </a:lnTo>
                    <a:cubicBezTo>
                      <a:pt x="481965" y="389890"/>
                      <a:pt x="403225" y="261620"/>
                      <a:pt x="295275" y="289560"/>
                    </a:cubicBezTo>
                    <a:cubicBezTo>
                      <a:pt x="314960" y="224790"/>
                      <a:pt x="166370" y="54610"/>
                      <a:pt x="0" y="55880"/>
                    </a:cubicBezTo>
                    <a:cubicBezTo>
                      <a:pt x="37465" y="21590"/>
                      <a:pt x="123825" y="635"/>
                      <a:pt x="167640" y="0"/>
                    </a:cubicBezTo>
                    <a:cubicBezTo>
                      <a:pt x="268605" y="0"/>
                      <a:pt x="327660" y="37465"/>
                      <a:pt x="327660" y="374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48" name="Google Shape;448;p3"/>
              <p:cNvGrpSpPr/>
              <p:nvPr/>
            </p:nvGrpSpPr>
            <p:grpSpPr>
              <a:xfrm>
                <a:off x="9070340" y="3529321"/>
                <a:ext cx="951229" cy="272423"/>
                <a:chOff x="9070340" y="3529321"/>
                <a:chExt cx="951229" cy="272423"/>
              </a:xfrm>
            </p:grpSpPr>
            <p:sp>
              <p:nvSpPr>
                <p:cNvPr id="449" name="Google Shape;449;p3"/>
                <p:cNvSpPr/>
                <p:nvPr/>
              </p:nvSpPr>
              <p:spPr>
                <a:xfrm>
                  <a:off x="9598659" y="3653790"/>
                  <a:ext cx="422909" cy="147954"/>
                </a:xfrm>
                <a:custGeom>
                  <a:rect b="b" l="l" r="r" t="t"/>
                  <a:pathLst>
                    <a:path extrusionOk="0" h="147954" w="422909">
                      <a:moveTo>
                        <a:pt x="0" y="82550"/>
                      </a:moveTo>
                      <a:cubicBezTo>
                        <a:pt x="0" y="87630"/>
                        <a:pt x="635" y="92075"/>
                        <a:pt x="1270" y="96520"/>
                      </a:cubicBezTo>
                      <a:cubicBezTo>
                        <a:pt x="82550" y="80645"/>
                        <a:pt x="147955" y="49530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58115" y="12065"/>
                        <a:pt x="158750" y="12065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85420" y="15875"/>
                        <a:pt x="364490" y="43815"/>
                        <a:pt x="422910" y="147955"/>
                      </a:cubicBezTo>
                      <a:cubicBezTo>
                        <a:pt x="372110" y="33020"/>
                        <a:pt x="180340" y="3175"/>
                        <a:pt x="155575" y="0"/>
                      </a:cubicBezTo>
                      <a:cubicBezTo>
                        <a:pt x="141605" y="35560"/>
                        <a:pt x="78740" y="66675"/>
                        <a:pt x="0" y="8255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3"/>
                <p:cNvSpPr/>
                <p:nvPr/>
              </p:nvSpPr>
              <p:spPr>
                <a:xfrm>
                  <a:off x="9751610" y="3653154"/>
                  <a:ext cx="2624" cy="6350"/>
                </a:xfrm>
                <a:custGeom>
                  <a:rect b="b" l="l" r="r" t="t"/>
                  <a:pathLst>
                    <a:path extrusionOk="0" h="6350" w="2624">
                      <a:moveTo>
                        <a:pt x="2625" y="0"/>
                      </a:moveTo>
                      <a:cubicBezTo>
                        <a:pt x="-550" y="0"/>
                        <a:pt x="-1185" y="0"/>
                        <a:pt x="2625" y="0"/>
                      </a:cubicBezTo>
                      <a:lnTo>
                        <a:pt x="26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3"/>
                <p:cNvSpPr/>
                <p:nvPr/>
              </p:nvSpPr>
              <p:spPr>
                <a:xfrm>
                  <a:off x="9754234" y="3653154"/>
                  <a:ext cx="6350" cy="6350"/>
                </a:xfrm>
                <a:custGeom>
                  <a:rect b="b" l="l" r="r" t="t"/>
                  <a:pathLst>
                    <a:path extrusionOk="0" h="6350" w="635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3"/>
                <p:cNvSpPr/>
                <p:nvPr/>
              </p:nvSpPr>
              <p:spPr>
                <a:xfrm>
                  <a:off x="9419590" y="3648075"/>
                  <a:ext cx="175259" cy="90804"/>
                </a:xfrm>
                <a:custGeom>
                  <a:rect b="b" l="l" r="r" t="t"/>
                  <a:pathLst>
                    <a:path extrusionOk="0" h="90804" w="175259">
                      <a:moveTo>
                        <a:pt x="0" y="0"/>
                      </a:moveTo>
                      <a:cubicBezTo>
                        <a:pt x="13970" y="31115"/>
                        <a:pt x="40005" y="66040"/>
                        <a:pt x="90170" y="90805"/>
                      </a:cubicBezTo>
                      <a:cubicBezTo>
                        <a:pt x="99060" y="84455"/>
                        <a:pt x="89535" y="37465"/>
                        <a:pt x="89535" y="26670"/>
                      </a:cubicBezTo>
                      <a:cubicBezTo>
                        <a:pt x="106680" y="40640"/>
                        <a:pt x="113030" y="78740"/>
                        <a:pt x="135255" y="80645"/>
                      </a:cubicBezTo>
                      <a:cubicBezTo>
                        <a:pt x="155575" y="82550"/>
                        <a:pt x="160655" y="64135"/>
                        <a:pt x="173990" y="46355"/>
                      </a:cubicBezTo>
                      <a:cubicBezTo>
                        <a:pt x="174625" y="38735"/>
                        <a:pt x="175260" y="31115"/>
                        <a:pt x="175260" y="24765"/>
                      </a:cubicBezTo>
                      <a:cubicBezTo>
                        <a:pt x="154940" y="45085"/>
                        <a:pt x="151765" y="70485"/>
                        <a:pt x="128270" y="67945"/>
                      </a:cubicBezTo>
                      <a:cubicBezTo>
                        <a:pt x="106045" y="65405"/>
                        <a:pt x="99695" y="27940"/>
                        <a:pt x="82550" y="13970"/>
                      </a:cubicBezTo>
                      <a:cubicBezTo>
                        <a:pt x="82550" y="24765"/>
                        <a:pt x="91440" y="71120"/>
                        <a:pt x="83185" y="78105"/>
                      </a:cubicBezTo>
                      <a:cubicBezTo>
                        <a:pt x="40640" y="56515"/>
                        <a:pt x="15240" y="2730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3"/>
                <p:cNvSpPr/>
                <p:nvPr/>
              </p:nvSpPr>
              <p:spPr>
                <a:xfrm>
                  <a:off x="9070340" y="3529321"/>
                  <a:ext cx="327659" cy="56523"/>
                </a:xfrm>
                <a:custGeom>
                  <a:rect b="b" l="l" r="r" t="t"/>
                  <a:pathLst>
                    <a:path extrusionOk="0" h="56523" w="327659">
                      <a:moveTo>
                        <a:pt x="173990" y="12708"/>
                      </a:moveTo>
                      <a:cubicBezTo>
                        <a:pt x="256540" y="12073"/>
                        <a:pt x="310515" y="36838"/>
                        <a:pt x="327660" y="46363"/>
                      </a:cubicBezTo>
                      <a:cubicBezTo>
                        <a:pt x="327025" y="40648"/>
                        <a:pt x="327660" y="36838"/>
                        <a:pt x="327660" y="36838"/>
                      </a:cubicBezTo>
                      <a:cubicBezTo>
                        <a:pt x="327660" y="36838"/>
                        <a:pt x="268605" y="-627"/>
                        <a:pt x="167640" y="8"/>
                      </a:cubicBezTo>
                      <a:cubicBezTo>
                        <a:pt x="123190" y="8"/>
                        <a:pt x="36830" y="21598"/>
                        <a:pt x="0" y="55888"/>
                      </a:cubicBezTo>
                      <a:cubicBezTo>
                        <a:pt x="7620" y="55888"/>
                        <a:pt x="14605" y="56523"/>
                        <a:pt x="21590" y="56523"/>
                      </a:cubicBezTo>
                      <a:cubicBezTo>
                        <a:pt x="63500" y="29218"/>
                        <a:pt x="134620" y="12708"/>
                        <a:pt x="173990" y="12708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4" name="Google Shape;454;p3"/>
              <p:cNvSpPr/>
              <p:nvPr/>
            </p:nvSpPr>
            <p:spPr>
              <a:xfrm>
                <a:off x="9516744" y="3731895"/>
                <a:ext cx="22225" cy="28575"/>
              </a:xfrm>
              <a:custGeom>
                <a:rect b="b" l="l" r="r" t="t"/>
                <a:pathLst>
                  <a:path extrusionOk="0" h="28575" w="22225">
                    <a:moveTo>
                      <a:pt x="3175" y="0"/>
                    </a:moveTo>
                    <a:lnTo>
                      <a:pt x="0" y="18415"/>
                    </a:lnTo>
                    <a:lnTo>
                      <a:pt x="22225" y="2857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9557384" y="3738245"/>
                <a:ext cx="24765" cy="23495"/>
              </a:xfrm>
              <a:custGeom>
                <a:rect b="b" l="l" r="r" t="t"/>
                <a:pathLst>
                  <a:path extrusionOk="0" h="23495" w="24765">
                    <a:moveTo>
                      <a:pt x="24765" y="0"/>
                    </a:moveTo>
                    <a:lnTo>
                      <a:pt x="23495" y="18415"/>
                    </a:lnTo>
                    <a:lnTo>
                      <a:pt x="0" y="234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6" name="Google Shape;456;p3"/>
            <p:cNvGrpSpPr/>
            <p:nvPr/>
          </p:nvGrpSpPr>
          <p:grpSpPr>
            <a:xfrm>
              <a:off x="6583278" y="886056"/>
              <a:ext cx="1464469" cy="553878"/>
              <a:chOff x="6472554" y="3044825"/>
              <a:chExt cx="1952626" cy="738504"/>
            </a:xfrm>
          </p:grpSpPr>
          <p:sp>
            <p:nvSpPr>
              <p:cNvPr id="457" name="Google Shape;457;p3"/>
              <p:cNvSpPr/>
              <p:nvPr/>
            </p:nvSpPr>
            <p:spPr>
              <a:xfrm>
                <a:off x="6473190" y="3044825"/>
                <a:ext cx="1951990" cy="738504"/>
              </a:xfrm>
              <a:custGeom>
                <a:rect b="b" l="l" r="r" t="t"/>
                <a:pathLst>
                  <a:path extrusionOk="0" h="738504" w="1951990">
                    <a:moveTo>
                      <a:pt x="1778000" y="396240"/>
                    </a:moveTo>
                    <a:cubicBezTo>
                      <a:pt x="1694180" y="323850"/>
                      <a:pt x="1544955" y="195580"/>
                      <a:pt x="1544955" y="195580"/>
                    </a:cubicBezTo>
                    <a:cubicBezTo>
                      <a:pt x="1384935" y="284480"/>
                      <a:pt x="1217295" y="234315"/>
                      <a:pt x="1146175" y="150495"/>
                    </a:cubicBezTo>
                    <a:cubicBezTo>
                      <a:pt x="1144905" y="149225"/>
                      <a:pt x="1143000" y="144780"/>
                      <a:pt x="1143635" y="139700"/>
                    </a:cubicBezTo>
                    <a:cubicBezTo>
                      <a:pt x="1151890" y="92710"/>
                      <a:pt x="1165225" y="20320"/>
                      <a:pt x="1165225" y="20320"/>
                    </a:cubicBezTo>
                    <a:cubicBezTo>
                      <a:pt x="1165225" y="20320"/>
                      <a:pt x="1103630" y="80010"/>
                      <a:pt x="1099185" y="86360"/>
                    </a:cubicBezTo>
                    <a:lnTo>
                      <a:pt x="1059180" y="80010"/>
                    </a:lnTo>
                    <a:lnTo>
                      <a:pt x="1026160" y="0"/>
                    </a:lnTo>
                    <a:cubicBezTo>
                      <a:pt x="1026160" y="0"/>
                      <a:pt x="968375" y="121920"/>
                      <a:pt x="966470" y="122555"/>
                    </a:cubicBezTo>
                    <a:cubicBezTo>
                      <a:pt x="875030" y="171450"/>
                      <a:pt x="649605" y="178435"/>
                      <a:pt x="522605" y="61595"/>
                    </a:cubicBezTo>
                    <a:cubicBezTo>
                      <a:pt x="522605" y="61595"/>
                      <a:pt x="165735" y="138430"/>
                      <a:pt x="0" y="347345"/>
                    </a:cubicBezTo>
                    <a:cubicBezTo>
                      <a:pt x="167005" y="294640"/>
                      <a:pt x="348615" y="285750"/>
                      <a:pt x="443865" y="530860"/>
                    </a:cubicBezTo>
                    <a:cubicBezTo>
                      <a:pt x="467360" y="330835"/>
                      <a:pt x="676275" y="354330"/>
                      <a:pt x="764540" y="461645"/>
                    </a:cubicBezTo>
                    <a:cubicBezTo>
                      <a:pt x="781050" y="393700"/>
                      <a:pt x="822325" y="339725"/>
                      <a:pt x="851535" y="323215"/>
                    </a:cubicBezTo>
                    <a:cubicBezTo>
                      <a:pt x="899160" y="295910"/>
                      <a:pt x="945515" y="313690"/>
                      <a:pt x="945515" y="313690"/>
                    </a:cubicBezTo>
                    <a:lnTo>
                      <a:pt x="975360" y="417830"/>
                    </a:lnTo>
                    <a:lnTo>
                      <a:pt x="1062355" y="342265"/>
                    </a:lnTo>
                    <a:cubicBezTo>
                      <a:pt x="1062355" y="342265"/>
                      <a:pt x="1254760" y="304165"/>
                      <a:pt x="1240790" y="546735"/>
                    </a:cubicBezTo>
                    <a:cubicBezTo>
                      <a:pt x="1357630" y="471805"/>
                      <a:pt x="1548130" y="512445"/>
                      <a:pt x="1570355" y="683895"/>
                    </a:cubicBezTo>
                    <a:cubicBezTo>
                      <a:pt x="1660525" y="579755"/>
                      <a:pt x="1760220" y="501650"/>
                      <a:pt x="1951990" y="738505"/>
                    </a:cubicBezTo>
                    <a:cubicBezTo>
                      <a:pt x="1924685" y="598805"/>
                      <a:pt x="1861820" y="469265"/>
                      <a:pt x="1778000" y="3962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171450" rotWithShape="0" algn="bl" dir="5400000" dist="19050">
                  <a:schemeClr val="dk1">
                    <a:alpha val="61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6473190" y="3044825"/>
                <a:ext cx="1081404" cy="530859"/>
              </a:xfrm>
              <a:custGeom>
                <a:rect b="b" l="l" r="r" t="t"/>
                <a:pathLst>
                  <a:path extrusionOk="0" h="530859" w="1081404">
                    <a:moveTo>
                      <a:pt x="1081405" y="83185"/>
                    </a:moveTo>
                    <a:lnTo>
                      <a:pt x="1059180" y="80010"/>
                    </a:lnTo>
                    <a:lnTo>
                      <a:pt x="1026160" y="0"/>
                    </a:lnTo>
                    <a:cubicBezTo>
                      <a:pt x="1026160" y="0"/>
                      <a:pt x="968375" y="121920"/>
                      <a:pt x="966470" y="122555"/>
                    </a:cubicBezTo>
                    <a:cubicBezTo>
                      <a:pt x="875030" y="171450"/>
                      <a:pt x="649605" y="178435"/>
                      <a:pt x="522605" y="61595"/>
                    </a:cubicBezTo>
                    <a:cubicBezTo>
                      <a:pt x="522605" y="61595"/>
                      <a:pt x="165735" y="138430"/>
                      <a:pt x="0" y="347345"/>
                    </a:cubicBezTo>
                    <a:cubicBezTo>
                      <a:pt x="167005" y="294640"/>
                      <a:pt x="348615" y="285750"/>
                      <a:pt x="443865" y="530860"/>
                    </a:cubicBezTo>
                    <a:cubicBezTo>
                      <a:pt x="467360" y="330835"/>
                      <a:pt x="676275" y="354330"/>
                      <a:pt x="764540" y="461645"/>
                    </a:cubicBezTo>
                    <a:cubicBezTo>
                      <a:pt x="781050" y="393700"/>
                      <a:pt x="822325" y="339725"/>
                      <a:pt x="851535" y="323215"/>
                    </a:cubicBezTo>
                    <a:cubicBezTo>
                      <a:pt x="899160" y="295910"/>
                      <a:pt x="945515" y="313690"/>
                      <a:pt x="945515" y="313690"/>
                    </a:cubicBezTo>
                    <a:lnTo>
                      <a:pt x="975360" y="417830"/>
                    </a:lnTo>
                    <a:lnTo>
                      <a:pt x="1081405" y="8318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9" name="Google Shape;459;p3"/>
              <p:cNvGrpSpPr/>
              <p:nvPr/>
            </p:nvGrpSpPr>
            <p:grpSpPr>
              <a:xfrm>
                <a:off x="6472554" y="3044825"/>
                <a:ext cx="1802130" cy="419100"/>
                <a:chOff x="6472554" y="3044825"/>
                <a:chExt cx="1802130" cy="419100"/>
              </a:xfrm>
            </p:grpSpPr>
            <p:sp>
              <p:nvSpPr>
                <p:cNvPr id="460" name="Google Shape;460;p3"/>
                <p:cNvSpPr/>
                <p:nvPr/>
              </p:nvSpPr>
              <p:spPr>
                <a:xfrm>
                  <a:off x="7637144" y="3213100"/>
                  <a:ext cx="637540" cy="250825"/>
                </a:xfrm>
                <a:custGeom>
                  <a:rect b="b" l="l" r="r" t="t"/>
                  <a:pathLst>
                    <a:path extrusionOk="0" h="250825" w="637540">
                      <a:moveTo>
                        <a:pt x="393700" y="40005"/>
                      </a:moveTo>
                      <a:cubicBezTo>
                        <a:pt x="393700" y="40005"/>
                        <a:pt x="542925" y="168275"/>
                        <a:pt x="626745" y="240665"/>
                      </a:cubicBezTo>
                      <a:cubicBezTo>
                        <a:pt x="630555" y="243840"/>
                        <a:pt x="634365" y="247650"/>
                        <a:pt x="637540" y="250825"/>
                      </a:cubicBezTo>
                      <a:cubicBezTo>
                        <a:pt x="629920" y="242570"/>
                        <a:pt x="622300" y="234950"/>
                        <a:pt x="614045" y="227965"/>
                      </a:cubicBezTo>
                      <a:cubicBezTo>
                        <a:pt x="530225" y="155575"/>
                        <a:pt x="381000" y="27305"/>
                        <a:pt x="381000" y="27305"/>
                      </a:cubicBezTo>
                      <a:cubicBezTo>
                        <a:pt x="233045" y="109220"/>
                        <a:pt x="78740" y="72390"/>
                        <a:pt x="0" y="0"/>
                      </a:cubicBezTo>
                      <a:cubicBezTo>
                        <a:pt x="73661" y="80645"/>
                        <a:pt x="237490" y="126365"/>
                        <a:pt x="393700" y="4000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3"/>
                <p:cNvSpPr/>
                <p:nvPr/>
              </p:nvSpPr>
              <p:spPr>
                <a:xfrm>
                  <a:off x="6472554" y="3044825"/>
                  <a:ext cx="1035050" cy="347345"/>
                </a:xfrm>
                <a:custGeom>
                  <a:rect b="b" l="l" r="r" t="t"/>
                  <a:pathLst>
                    <a:path extrusionOk="0" h="347345" w="1035050">
                      <a:moveTo>
                        <a:pt x="535940" y="74295"/>
                      </a:moveTo>
                      <a:cubicBezTo>
                        <a:pt x="663575" y="191135"/>
                        <a:pt x="888365" y="184150"/>
                        <a:pt x="979805" y="135255"/>
                      </a:cubicBezTo>
                      <a:cubicBezTo>
                        <a:pt x="981075" y="134620"/>
                        <a:pt x="1022350" y="48260"/>
                        <a:pt x="1035050" y="20955"/>
                      </a:cubicBezTo>
                      <a:lnTo>
                        <a:pt x="1026160" y="0"/>
                      </a:lnTo>
                      <a:cubicBezTo>
                        <a:pt x="1026160" y="0"/>
                        <a:pt x="968375" y="121920"/>
                        <a:pt x="966470" y="122555"/>
                      </a:cubicBezTo>
                      <a:cubicBezTo>
                        <a:pt x="875030" y="171450"/>
                        <a:pt x="649605" y="178435"/>
                        <a:pt x="522605" y="61595"/>
                      </a:cubicBezTo>
                      <a:cubicBezTo>
                        <a:pt x="522605" y="61595"/>
                        <a:pt x="165735" y="138430"/>
                        <a:pt x="0" y="347345"/>
                      </a:cubicBezTo>
                      <a:cubicBezTo>
                        <a:pt x="10160" y="344170"/>
                        <a:pt x="20955" y="340995"/>
                        <a:pt x="31115" y="337820"/>
                      </a:cubicBezTo>
                      <a:cubicBezTo>
                        <a:pt x="204470" y="145415"/>
                        <a:pt x="535940" y="74295"/>
                        <a:pt x="535940" y="7429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3"/>
                <p:cNvSpPr/>
                <p:nvPr/>
              </p:nvSpPr>
              <p:spPr>
                <a:xfrm>
                  <a:off x="7539990" y="3065145"/>
                  <a:ext cx="98425" cy="78104"/>
                </a:xfrm>
                <a:custGeom>
                  <a:rect b="b" l="l" r="r" t="t"/>
                  <a:pathLst>
                    <a:path extrusionOk="0" h="78104" w="98425">
                      <a:moveTo>
                        <a:pt x="5080" y="71755"/>
                      </a:moveTo>
                      <a:lnTo>
                        <a:pt x="45085" y="78105"/>
                      </a:lnTo>
                      <a:cubicBezTo>
                        <a:pt x="48260" y="74295"/>
                        <a:pt x="74295" y="48260"/>
                        <a:pt x="92710" y="30480"/>
                      </a:cubicBezTo>
                      <a:cubicBezTo>
                        <a:pt x="95885" y="12700"/>
                        <a:pt x="98425" y="0"/>
                        <a:pt x="98425" y="0"/>
                      </a:cubicBezTo>
                      <a:cubicBezTo>
                        <a:pt x="98425" y="0"/>
                        <a:pt x="36830" y="59690"/>
                        <a:pt x="32385" y="66040"/>
                      </a:cubicBezTo>
                      <a:lnTo>
                        <a:pt x="0" y="60960"/>
                      </a:lnTo>
                      <a:lnTo>
                        <a:pt x="5080" y="7175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63" name="Google Shape;463;p3"/>
              <p:cNvSpPr/>
              <p:nvPr/>
            </p:nvSpPr>
            <p:spPr>
              <a:xfrm>
                <a:off x="7470140" y="3153410"/>
                <a:ext cx="41275" cy="55879"/>
              </a:xfrm>
              <a:custGeom>
                <a:rect b="b" l="l" r="r" t="t"/>
                <a:pathLst>
                  <a:path extrusionOk="0" h="55879" w="41275">
                    <a:moveTo>
                      <a:pt x="6985" y="0"/>
                    </a:moveTo>
                    <a:lnTo>
                      <a:pt x="0" y="34925"/>
                    </a:lnTo>
                    <a:lnTo>
                      <a:pt x="41275" y="558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7545705" y="3169920"/>
                <a:ext cx="48894" cy="43179"/>
              </a:xfrm>
              <a:custGeom>
                <a:rect b="b" l="l" r="r" t="t"/>
                <a:pathLst>
                  <a:path extrusionOk="0" h="43179" w="48894">
                    <a:moveTo>
                      <a:pt x="48895" y="0"/>
                    </a:moveTo>
                    <a:lnTo>
                      <a:pt x="45720" y="35560"/>
                    </a:lnTo>
                    <a:lnTo>
                      <a:pt x="0" y="43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3"/>
            <p:cNvGrpSpPr/>
            <p:nvPr/>
          </p:nvGrpSpPr>
          <p:grpSpPr>
            <a:xfrm>
              <a:off x="106727" y="2625602"/>
              <a:ext cx="717171" cy="1180424"/>
              <a:chOff x="1665604" y="3103981"/>
              <a:chExt cx="1059180" cy="1743353"/>
            </a:xfrm>
          </p:grpSpPr>
          <p:sp>
            <p:nvSpPr>
              <p:cNvPr id="466" name="Google Shape;466;p3"/>
              <p:cNvSpPr/>
              <p:nvPr/>
            </p:nvSpPr>
            <p:spPr>
              <a:xfrm>
                <a:off x="1665604" y="3103981"/>
                <a:ext cx="1059180" cy="1743353"/>
              </a:xfrm>
              <a:custGeom>
                <a:rect b="b" l="l" r="r" t="t"/>
                <a:pathLst>
                  <a:path extrusionOk="0" h="1743353" w="1059180">
                    <a:moveTo>
                      <a:pt x="473710" y="6883"/>
                    </a:moveTo>
                    <a:cubicBezTo>
                      <a:pt x="241935" y="76733"/>
                      <a:pt x="386080" y="401218"/>
                      <a:pt x="374650" y="591718"/>
                    </a:cubicBezTo>
                    <a:cubicBezTo>
                      <a:pt x="290195" y="933984"/>
                      <a:pt x="9525" y="1117498"/>
                      <a:pt x="340995" y="939698"/>
                    </a:cubicBezTo>
                    <a:cubicBezTo>
                      <a:pt x="308610" y="1193698"/>
                      <a:pt x="123825" y="1421663"/>
                      <a:pt x="0" y="1605178"/>
                    </a:cubicBezTo>
                    <a:cubicBezTo>
                      <a:pt x="126365" y="1613434"/>
                      <a:pt x="246380" y="1488338"/>
                      <a:pt x="341630" y="1408963"/>
                    </a:cubicBezTo>
                    <a:cubicBezTo>
                      <a:pt x="354330" y="1579778"/>
                      <a:pt x="134620" y="1840128"/>
                      <a:pt x="431165" y="1561363"/>
                    </a:cubicBezTo>
                    <a:cubicBezTo>
                      <a:pt x="358775" y="1904263"/>
                      <a:pt x="680720" y="1688998"/>
                      <a:pt x="743585" y="1513738"/>
                    </a:cubicBezTo>
                    <a:cubicBezTo>
                      <a:pt x="671195" y="1863623"/>
                      <a:pt x="871220" y="1502943"/>
                      <a:pt x="919480" y="1386738"/>
                    </a:cubicBezTo>
                    <a:cubicBezTo>
                      <a:pt x="965200" y="1269898"/>
                      <a:pt x="982345" y="1029234"/>
                      <a:pt x="945515" y="855878"/>
                    </a:cubicBezTo>
                    <a:cubicBezTo>
                      <a:pt x="976630" y="866038"/>
                      <a:pt x="1042035" y="985418"/>
                      <a:pt x="1059180" y="937793"/>
                    </a:cubicBezTo>
                    <a:cubicBezTo>
                      <a:pt x="1019175" y="704113"/>
                      <a:pt x="765175" y="-81382"/>
                      <a:pt x="473710" y="6883"/>
                    </a:cubicBezTo>
                    <a:close/>
                    <a:moveTo>
                      <a:pt x="603250" y="157378"/>
                    </a:moveTo>
                    <a:cubicBezTo>
                      <a:pt x="640080" y="142773"/>
                      <a:pt x="652145" y="186588"/>
                      <a:pt x="664210" y="211988"/>
                    </a:cubicBezTo>
                    <a:cubicBezTo>
                      <a:pt x="673100" y="230403"/>
                      <a:pt x="682625" y="276759"/>
                      <a:pt x="650240" y="276759"/>
                    </a:cubicBezTo>
                    <a:cubicBezTo>
                      <a:pt x="601345" y="275488"/>
                      <a:pt x="535940" y="184048"/>
                      <a:pt x="603250" y="157378"/>
                    </a:cubicBezTo>
                    <a:close/>
                    <a:moveTo>
                      <a:pt x="518160" y="249453"/>
                    </a:moveTo>
                    <a:cubicBezTo>
                      <a:pt x="511810" y="276123"/>
                      <a:pt x="488950" y="312953"/>
                      <a:pt x="466090" y="328828"/>
                    </a:cubicBezTo>
                    <a:cubicBezTo>
                      <a:pt x="434975" y="349784"/>
                      <a:pt x="437515" y="278028"/>
                      <a:pt x="437515" y="263423"/>
                    </a:cubicBezTo>
                    <a:cubicBezTo>
                      <a:pt x="441325" y="236118"/>
                      <a:pt x="450215" y="189763"/>
                      <a:pt x="489585" y="194843"/>
                    </a:cubicBezTo>
                    <a:cubicBezTo>
                      <a:pt x="513715" y="198018"/>
                      <a:pt x="523240" y="227863"/>
                      <a:pt x="518160" y="249453"/>
                    </a:cubicBezTo>
                    <a:close/>
                    <a:moveTo>
                      <a:pt x="659765" y="486309"/>
                    </a:moveTo>
                    <a:cubicBezTo>
                      <a:pt x="647700" y="500278"/>
                      <a:pt x="629920" y="477418"/>
                      <a:pt x="618490" y="471703"/>
                    </a:cubicBezTo>
                    <a:cubicBezTo>
                      <a:pt x="584200" y="454559"/>
                      <a:pt x="576580" y="482498"/>
                      <a:pt x="561975" y="504723"/>
                    </a:cubicBezTo>
                    <a:cubicBezTo>
                      <a:pt x="546100" y="519963"/>
                      <a:pt x="532765" y="504723"/>
                      <a:pt x="530225" y="487578"/>
                    </a:cubicBezTo>
                    <a:cubicBezTo>
                      <a:pt x="523240" y="439318"/>
                      <a:pt x="536575" y="327559"/>
                      <a:pt x="563245" y="311684"/>
                    </a:cubicBezTo>
                    <a:cubicBezTo>
                      <a:pt x="614680" y="288823"/>
                      <a:pt x="707390" y="431698"/>
                      <a:pt x="659765" y="4863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93333"/>
                    </a:srgbClr>
                  </a:gs>
                  <a:gs pos="50000">
                    <a:srgbClr val="FFFFFF">
                      <a:alpha val="40000"/>
                    </a:srgbClr>
                  </a:gs>
                  <a:gs pos="100000">
                    <a:srgbClr val="FFFFFF">
                      <a:alpha val="22745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67" name="Google Shape;467;p3"/>
              <p:cNvGrpSpPr/>
              <p:nvPr/>
            </p:nvGrpSpPr>
            <p:grpSpPr>
              <a:xfrm>
                <a:off x="1665604" y="3104036"/>
                <a:ext cx="690245" cy="1604964"/>
                <a:chOff x="1665604" y="3104036"/>
                <a:chExt cx="690245" cy="1604964"/>
              </a:xfrm>
            </p:grpSpPr>
            <p:sp>
              <p:nvSpPr>
                <p:cNvPr id="468" name="Google Shape;468;p3"/>
                <p:cNvSpPr/>
                <p:nvPr/>
              </p:nvSpPr>
              <p:spPr>
                <a:xfrm>
                  <a:off x="1848721" y="3104036"/>
                  <a:ext cx="507128" cy="1008895"/>
                </a:xfrm>
                <a:custGeom>
                  <a:rect b="b" l="l" r="r" t="t"/>
                  <a:pathLst>
                    <a:path extrusionOk="0" h="1008895" w="507128">
                      <a:moveTo>
                        <a:pt x="13733" y="1008223"/>
                      </a:moveTo>
                      <a:cubicBezTo>
                        <a:pt x="27068" y="964408"/>
                        <a:pt x="152163" y="813913"/>
                        <a:pt x="203598" y="604363"/>
                      </a:cubicBezTo>
                      <a:cubicBezTo>
                        <a:pt x="215028" y="413863"/>
                        <a:pt x="70883" y="89378"/>
                        <a:pt x="302658" y="19528"/>
                      </a:cubicBezTo>
                      <a:cubicBezTo>
                        <a:pt x="373778" y="-2062"/>
                        <a:pt x="442993" y="28418"/>
                        <a:pt x="507128" y="90648"/>
                      </a:cubicBezTo>
                      <a:cubicBezTo>
                        <a:pt x="439183" y="20163"/>
                        <a:pt x="366158" y="-16032"/>
                        <a:pt x="289958" y="6828"/>
                      </a:cubicBezTo>
                      <a:cubicBezTo>
                        <a:pt x="58183" y="76678"/>
                        <a:pt x="202328" y="401163"/>
                        <a:pt x="190898" y="591663"/>
                      </a:cubicBezTo>
                      <a:cubicBezTo>
                        <a:pt x="127398" y="852648"/>
                        <a:pt x="-50402" y="1020923"/>
                        <a:pt x="13733" y="1008223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Google Shape;469;p3"/>
                <p:cNvSpPr/>
                <p:nvPr/>
              </p:nvSpPr>
              <p:spPr>
                <a:xfrm>
                  <a:off x="1665604" y="4056379"/>
                  <a:ext cx="353695" cy="652621"/>
                </a:xfrm>
                <a:custGeom>
                  <a:rect b="b" l="l" r="r" t="t"/>
                  <a:pathLst>
                    <a:path extrusionOk="0" h="652621" w="353695">
                      <a:moveTo>
                        <a:pt x="353695" y="0"/>
                      </a:moveTo>
                      <a:cubicBezTo>
                        <a:pt x="347980" y="3175"/>
                        <a:pt x="342900" y="5715"/>
                        <a:pt x="337820" y="8255"/>
                      </a:cubicBezTo>
                      <a:cubicBezTo>
                        <a:pt x="297815" y="254000"/>
                        <a:pt x="120650" y="474345"/>
                        <a:pt x="0" y="652145"/>
                      </a:cubicBezTo>
                      <a:cubicBezTo>
                        <a:pt x="6985" y="652780"/>
                        <a:pt x="13970" y="652780"/>
                        <a:pt x="21590" y="652145"/>
                      </a:cubicBezTo>
                      <a:cubicBezTo>
                        <a:pt x="144780" y="471805"/>
                        <a:pt x="321310" y="248285"/>
                        <a:pt x="3536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70" name="Google Shape;470;p3"/>
            <p:cNvGrpSpPr/>
            <p:nvPr/>
          </p:nvGrpSpPr>
          <p:grpSpPr>
            <a:xfrm>
              <a:off x="7867714" y="468422"/>
              <a:ext cx="235736" cy="237442"/>
              <a:chOff x="3070860" y="2168525"/>
              <a:chExt cx="427989" cy="431164"/>
            </a:xfrm>
          </p:grpSpPr>
          <p:sp>
            <p:nvSpPr>
              <p:cNvPr id="471" name="Google Shape;471;p3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72" name="Google Shape;472;p3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473" name="Google Shape;473;p3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3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75" name="Google Shape;475;p3"/>
            <p:cNvGrpSpPr/>
            <p:nvPr/>
          </p:nvGrpSpPr>
          <p:grpSpPr>
            <a:xfrm flipH="1" rot="-654239">
              <a:off x="6436929" y="160361"/>
              <a:ext cx="235756" cy="237454"/>
              <a:chOff x="3070860" y="2168525"/>
              <a:chExt cx="427989" cy="431164"/>
            </a:xfrm>
          </p:grpSpPr>
          <p:sp>
            <p:nvSpPr>
              <p:cNvPr id="476" name="Google Shape;476;p3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77" name="Google Shape;477;p3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478" name="Google Shape;478;p3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3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80" name="Google Shape;480;p3"/>
            <p:cNvGrpSpPr/>
            <p:nvPr/>
          </p:nvGrpSpPr>
          <p:grpSpPr>
            <a:xfrm flipH="1">
              <a:off x="3936547" y="468423"/>
              <a:ext cx="235736" cy="237442"/>
              <a:chOff x="3070860" y="2168525"/>
              <a:chExt cx="427989" cy="431164"/>
            </a:xfrm>
          </p:grpSpPr>
          <p:sp>
            <p:nvSpPr>
              <p:cNvPr id="481" name="Google Shape;481;p3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2" name="Google Shape;482;p3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483" name="Google Shape;483;p3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Google Shape;484;p3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85" name="Google Shape;485;p3"/>
          <p:cNvSpPr txBox="1"/>
          <p:nvPr>
            <p:ph type="ctrTitle"/>
          </p:nvPr>
        </p:nvSpPr>
        <p:spPr>
          <a:xfrm>
            <a:off x="1146550" y="1659550"/>
            <a:ext cx="68508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486" name="Google Shape;486;p3"/>
          <p:cNvSpPr txBox="1"/>
          <p:nvPr>
            <p:ph idx="1" type="subTitle"/>
          </p:nvPr>
        </p:nvSpPr>
        <p:spPr>
          <a:xfrm>
            <a:off x="1146550" y="2611451"/>
            <a:ext cx="6850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487" name="Google Shape;487;p3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5"/>
            </a:gs>
            <a:gs pos="50000">
              <a:schemeClr val="accent6"/>
            </a:gs>
            <a:gs pos="100000">
              <a:srgbClr val="BD2A3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4"/>
          <p:cNvGrpSpPr/>
          <p:nvPr/>
        </p:nvGrpSpPr>
        <p:grpSpPr>
          <a:xfrm>
            <a:off x="0" y="0"/>
            <a:ext cx="9145610" cy="5144101"/>
            <a:chOff x="0" y="0"/>
            <a:chExt cx="9145610" cy="5144101"/>
          </a:xfrm>
        </p:grpSpPr>
        <p:grpSp>
          <p:nvGrpSpPr>
            <p:cNvPr id="490" name="Google Shape;490;p4"/>
            <p:cNvGrpSpPr/>
            <p:nvPr/>
          </p:nvGrpSpPr>
          <p:grpSpPr>
            <a:xfrm rot="379382">
              <a:off x="1639526" y="4221835"/>
              <a:ext cx="513208" cy="462430"/>
              <a:chOff x="6002813" y="4508500"/>
              <a:chExt cx="1392157" cy="1115297"/>
            </a:xfrm>
          </p:grpSpPr>
          <p:sp>
            <p:nvSpPr>
              <p:cNvPr id="491" name="Google Shape;491;p4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4"/>
            <p:cNvGrpSpPr/>
            <p:nvPr/>
          </p:nvGrpSpPr>
          <p:grpSpPr>
            <a:xfrm rot="201864">
              <a:off x="6392651" y="4424191"/>
              <a:ext cx="453093" cy="418246"/>
              <a:chOff x="6002813" y="4508500"/>
              <a:chExt cx="1392157" cy="1115297"/>
            </a:xfrm>
          </p:grpSpPr>
          <p:sp>
            <p:nvSpPr>
              <p:cNvPr id="503" name="Google Shape;503;p4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4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4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4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4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4"/>
            <p:cNvGrpSpPr/>
            <p:nvPr/>
          </p:nvGrpSpPr>
          <p:grpSpPr>
            <a:xfrm>
              <a:off x="8340593" y="3461046"/>
              <a:ext cx="704319" cy="764300"/>
              <a:chOff x="4073525" y="3619500"/>
              <a:chExt cx="1215390" cy="1318895"/>
            </a:xfrm>
          </p:grpSpPr>
          <p:sp>
            <p:nvSpPr>
              <p:cNvPr id="515" name="Google Shape;515;p4"/>
              <p:cNvSpPr/>
              <p:nvPr/>
            </p:nvSpPr>
            <p:spPr>
              <a:xfrm>
                <a:off x="4073525" y="3619500"/>
                <a:ext cx="1215390" cy="1318895"/>
              </a:xfrm>
              <a:custGeom>
                <a:rect b="b" l="l" r="r" t="t"/>
                <a:pathLst>
                  <a:path extrusionOk="0" h="1318895" w="1215390">
                    <a:moveTo>
                      <a:pt x="1215390" y="1247775"/>
                    </a:moveTo>
                    <a:lnTo>
                      <a:pt x="1122045" y="1036320"/>
                    </a:lnTo>
                    <a:lnTo>
                      <a:pt x="1107440" y="747395"/>
                    </a:lnTo>
                    <a:lnTo>
                      <a:pt x="1032510" y="633730"/>
                    </a:lnTo>
                    <a:lnTo>
                      <a:pt x="1184275" y="419735"/>
                    </a:lnTo>
                    <a:lnTo>
                      <a:pt x="1194435" y="193040"/>
                    </a:lnTo>
                    <a:lnTo>
                      <a:pt x="1075690" y="6350"/>
                    </a:lnTo>
                    <a:lnTo>
                      <a:pt x="965200" y="0"/>
                    </a:lnTo>
                    <a:lnTo>
                      <a:pt x="864870" y="44450"/>
                    </a:lnTo>
                    <a:lnTo>
                      <a:pt x="894080" y="191770"/>
                    </a:lnTo>
                    <a:lnTo>
                      <a:pt x="1000760" y="187325"/>
                    </a:lnTo>
                    <a:lnTo>
                      <a:pt x="997585" y="173990"/>
                    </a:lnTo>
                    <a:lnTo>
                      <a:pt x="927735" y="149225"/>
                    </a:lnTo>
                    <a:lnTo>
                      <a:pt x="916305" y="78740"/>
                    </a:lnTo>
                    <a:lnTo>
                      <a:pt x="966470" y="52705"/>
                    </a:lnTo>
                    <a:lnTo>
                      <a:pt x="1039495" y="54610"/>
                    </a:lnTo>
                    <a:lnTo>
                      <a:pt x="1145540" y="213995"/>
                    </a:lnTo>
                    <a:lnTo>
                      <a:pt x="1120775" y="398145"/>
                    </a:lnTo>
                    <a:lnTo>
                      <a:pt x="1001395" y="539115"/>
                    </a:lnTo>
                    <a:lnTo>
                      <a:pt x="901065" y="570865"/>
                    </a:lnTo>
                    <a:lnTo>
                      <a:pt x="769620" y="563880"/>
                    </a:lnTo>
                    <a:lnTo>
                      <a:pt x="571500" y="608330"/>
                    </a:lnTo>
                    <a:lnTo>
                      <a:pt x="425450" y="716280"/>
                    </a:lnTo>
                    <a:lnTo>
                      <a:pt x="395605" y="722630"/>
                    </a:lnTo>
                    <a:lnTo>
                      <a:pt x="409575" y="591820"/>
                    </a:lnTo>
                    <a:lnTo>
                      <a:pt x="405130" y="565150"/>
                    </a:lnTo>
                    <a:lnTo>
                      <a:pt x="440690" y="407670"/>
                    </a:lnTo>
                    <a:lnTo>
                      <a:pt x="279400" y="535940"/>
                    </a:lnTo>
                    <a:lnTo>
                      <a:pt x="165735" y="540385"/>
                    </a:lnTo>
                    <a:lnTo>
                      <a:pt x="0" y="432435"/>
                    </a:lnTo>
                    <a:lnTo>
                      <a:pt x="66040" y="601345"/>
                    </a:lnTo>
                    <a:lnTo>
                      <a:pt x="62865" y="711200"/>
                    </a:lnTo>
                    <a:lnTo>
                      <a:pt x="92710" y="762000"/>
                    </a:lnTo>
                    <a:lnTo>
                      <a:pt x="178435" y="805180"/>
                    </a:lnTo>
                    <a:lnTo>
                      <a:pt x="276225" y="805180"/>
                    </a:lnTo>
                    <a:lnTo>
                      <a:pt x="289560" y="809625"/>
                    </a:lnTo>
                    <a:lnTo>
                      <a:pt x="283845" y="1033780"/>
                    </a:lnTo>
                    <a:lnTo>
                      <a:pt x="222250" y="1292860"/>
                    </a:lnTo>
                    <a:lnTo>
                      <a:pt x="181610" y="1318895"/>
                    </a:lnTo>
                    <a:lnTo>
                      <a:pt x="265430" y="1313180"/>
                    </a:lnTo>
                    <a:lnTo>
                      <a:pt x="351155" y="1089660"/>
                    </a:lnTo>
                    <a:lnTo>
                      <a:pt x="362585" y="1022985"/>
                    </a:lnTo>
                    <a:lnTo>
                      <a:pt x="382905" y="1026795"/>
                    </a:lnTo>
                    <a:lnTo>
                      <a:pt x="394970" y="1036955"/>
                    </a:lnTo>
                    <a:lnTo>
                      <a:pt x="427355" y="1276985"/>
                    </a:lnTo>
                    <a:lnTo>
                      <a:pt x="393065" y="1304290"/>
                    </a:lnTo>
                    <a:lnTo>
                      <a:pt x="475615" y="1298575"/>
                    </a:lnTo>
                    <a:lnTo>
                      <a:pt x="464185" y="1032510"/>
                    </a:lnTo>
                    <a:lnTo>
                      <a:pt x="487680" y="968375"/>
                    </a:lnTo>
                    <a:lnTo>
                      <a:pt x="705485" y="822325"/>
                    </a:lnTo>
                    <a:lnTo>
                      <a:pt x="802005" y="875665"/>
                    </a:lnTo>
                    <a:lnTo>
                      <a:pt x="887730" y="1085215"/>
                    </a:lnTo>
                    <a:lnTo>
                      <a:pt x="879475" y="1239520"/>
                    </a:lnTo>
                    <a:lnTo>
                      <a:pt x="857250" y="1272540"/>
                    </a:lnTo>
                    <a:lnTo>
                      <a:pt x="923290" y="1268095"/>
                    </a:lnTo>
                    <a:lnTo>
                      <a:pt x="959485" y="1113790"/>
                    </a:lnTo>
                    <a:lnTo>
                      <a:pt x="964565" y="856615"/>
                    </a:lnTo>
                    <a:lnTo>
                      <a:pt x="997585" y="967740"/>
                    </a:lnTo>
                    <a:lnTo>
                      <a:pt x="1096010" y="1101725"/>
                    </a:lnTo>
                    <a:lnTo>
                      <a:pt x="1153795" y="1235710"/>
                    </a:lnTo>
                    <a:lnTo>
                      <a:pt x="1142365" y="12528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16" name="Google Shape;516;p4"/>
              <p:cNvGrpSpPr/>
              <p:nvPr/>
            </p:nvGrpSpPr>
            <p:grpSpPr>
              <a:xfrm>
                <a:off x="4073525" y="3619500"/>
                <a:ext cx="1158239" cy="763270"/>
                <a:chOff x="4073525" y="3619500"/>
                <a:chExt cx="1158239" cy="763270"/>
              </a:xfrm>
            </p:grpSpPr>
            <p:sp>
              <p:nvSpPr>
                <p:cNvPr id="517" name="Google Shape;517;p4"/>
                <p:cNvSpPr/>
                <p:nvPr/>
              </p:nvSpPr>
              <p:spPr>
                <a:xfrm>
                  <a:off x="4938395" y="3619500"/>
                  <a:ext cx="222884" cy="191770"/>
                </a:xfrm>
                <a:custGeom>
                  <a:rect b="b" l="l" r="r" t="t"/>
                  <a:pathLst>
                    <a:path extrusionOk="0" h="191770" w="222884">
                      <a:moveTo>
                        <a:pt x="38100" y="191770"/>
                      </a:moveTo>
                      <a:lnTo>
                        <a:pt x="12700" y="63500"/>
                      </a:lnTo>
                      <a:lnTo>
                        <a:pt x="113030" y="19050"/>
                      </a:lnTo>
                      <a:lnTo>
                        <a:pt x="222885" y="25400"/>
                      </a:lnTo>
                      <a:lnTo>
                        <a:pt x="210820" y="6350"/>
                      </a:lnTo>
                      <a:lnTo>
                        <a:pt x="100330" y="0"/>
                      </a:lnTo>
                      <a:lnTo>
                        <a:pt x="0" y="44450"/>
                      </a:lnTo>
                      <a:lnTo>
                        <a:pt x="29210" y="19177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8" name="Google Shape;518;p4"/>
                <p:cNvSpPr/>
                <p:nvPr/>
              </p:nvSpPr>
              <p:spPr>
                <a:xfrm>
                  <a:off x="4481829" y="3833495"/>
                  <a:ext cx="749935" cy="527684"/>
                </a:xfrm>
                <a:custGeom>
                  <a:rect b="b" l="l" r="r" t="t"/>
                  <a:pathLst>
                    <a:path extrusionOk="0" h="527684" w="749935">
                      <a:moveTo>
                        <a:pt x="2540" y="505460"/>
                      </a:moveTo>
                      <a:lnTo>
                        <a:pt x="0" y="527685"/>
                      </a:lnTo>
                      <a:lnTo>
                        <a:pt x="29845" y="521335"/>
                      </a:lnTo>
                      <a:lnTo>
                        <a:pt x="175895" y="413385"/>
                      </a:lnTo>
                      <a:lnTo>
                        <a:pt x="374015" y="368935"/>
                      </a:lnTo>
                      <a:lnTo>
                        <a:pt x="505460" y="375920"/>
                      </a:lnTo>
                      <a:lnTo>
                        <a:pt x="605790" y="344170"/>
                      </a:lnTo>
                      <a:lnTo>
                        <a:pt x="725170" y="203200"/>
                      </a:lnTo>
                      <a:lnTo>
                        <a:pt x="749935" y="19050"/>
                      </a:lnTo>
                      <a:lnTo>
                        <a:pt x="737235" y="0"/>
                      </a:lnTo>
                      <a:lnTo>
                        <a:pt x="712470" y="184150"/>
                      </a:lnTo>
                      <a:lnTo>
                        <a:pt x="593090" y="325120"/>
                      </a:lnTo>
                      <a:lnTo>
                        <a:pt x="492760" y="356870"/>
                      </a:lnTo>
                      <a:lnTo>
                        <a:pt x="361315" y="349885"/>
                      </a:lnTo>
                      <a:lnTo>
                        <a:pt x="163195" y="394335"/>
                      </a:lnTo>
                      <a:lnTo>
                        <a:pt x="17145" y="5022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9" name="Google Shape;519;p4"/>
                <p:cNvSpPr/>
                <p:nvPr/>
              </p:nvSpPr>
              <p:spPr>
                <a:xfrm>
                  <a:off x="4073525" y="4027170"/>
                  <a:ext cx="440690" cy="355600"/>
                </a:xfrm>
                <a:custGeom>
                  <a:rect b="b" l="l" r="r" t="t"/>
                  <a:pathLst>
                    <a:path extrusionOk="0" h="355600" w="440690">
                      <a:moveTo>
                        <a:pt x="75565" y="322580"/>
                      </a:moveTo>
                      <a:lnTo>
                        <a:pt x="78740" y="212725"/>
                      </a:lnTo>
                      <a:lnTo>
                        <a:pt x="12700" y="43815"/>
                      </a:lnTo>
                      <a:lnTo>
                        <a:pt x="178435" y="151765"/>
                      </a:lnTo>
                      <a:lnTo>
                        <a:pt x="292100" y="147320"/>
                      </a:lnTo>
                      <a:lnTo>
                        <a:pt x="432435" y="35560"/>
                      </a:lnTo>
                      <a:lnTo>
                        <a:pt x="440690" y="0"/>
                      </a:lnTo>
                      <a:lnTo>
                        <a:pt x="279400" y="128270"/>
                      </a:lnTo>
                      <a:lnTo>
                        <a:pt x="165735" y="132715"/>
                      </a:lnTo>
                      <a:lnTo>
                        <a:pt x="0" y="24765"/>
                      </a:lnTo>
                      <a:lnTo>
                        <a:pt x="66040" y="193675"/>
                      </a:lnTo>
                      <a:lnTo>
                        <a:pt x="62865" y="303530"/>
                      </a:lnTo>
                      <a:lnTo>
                        <a:pt x="92710" y="354330"/>
                      </a:lnTo>
                      <a:lnTo>
                        <a:pt x="94615" y="3556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20" name="Google Shape;520;p4"/>
              <p:cNvSpPr/>
              <p:nvPr/>
            </p:nvSpPr>
            <p:spPr>
              <a:xfrm>
                <a:off x="4185780" y="4254495"/>
                <a:ext cx="76973" cy="69854"/>
              </a:xfrm>
              <a:custGeom>
                <a:rect b="b" l="l" r="r" t="t"/>
                <a:pathLst>
                  <a:path extrusionOk="0" h="69854" w="76973">
                    <a:moveTo>
                      <a:pt x="774" y="5"/>
                    </a:moveTo>
                    <a:cubicBezTo>
                      <a:pt x="774" y="5"/>
                      <a:pt x="71259" y="-1900"/>
                      <a:pt x="76974" y="69855"/>
                    </a:cubicBezTo>
                    <a:lnTo>
                      <a:pt x="5219" y="38105"/>
                    </a:lnTo>
                    <a:cubicBezTo>
                      <a:pt x="5219" y="38105"/>
                      <a:pt x="-2401" y="7625"/>
                      <a:pt x="774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4333240" y="4252595"/>
                <a:ext cx="74307" cy="73025"/>
              </a:xfrm>
              <a:custGeom>
                <a:rect b="b" l="l" r="r" t="t"/>
                <a:pathLst>
                  <a:path extrusionOk="0" h="73025" w="74307">
                    <a:moveTo>
                      <a:pt x="73660" y="0"/>
                    </a:moveTo>
                    <a:cubicBezTo>
                      <a:pt x="73660" y="0"/>
                      <a:pt x="3175" y="635"/>
                      <a:pt x="0" y="73025"/>
                    </a:cubicBezTo>
                    <a:lnTo>
                      <a:pt x="67310" y="40005"/>
                    </a:lnTo>
                    <a:cubicBezTo>
                      <a:pt x="67310" y="40005"/>
                      <a:pt x="76835" y="7620"/>
                      <a:pt x="7366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2" name="Google Shape;522;p4"/>
            <p:cNvGrpSpPr/>
            <p:nvPr/>
          </p:nvGrpSpPr>
          <p:grpSpPr>
            <a:xfrm>
              <a:off x="7790788" y="0"/>
              <a:ext cx="1353687" cy="897785"/>
              <a:chOff x="10387718" y="0"/>
              <a:chExt cx="1804916" cy="1197047"/>
            </a:xfrm>
          </p:grpSpPr>
          <p:sp>
            <p:nvSpPr>
              <p:cNvPr id="523" name="Google Shape;523;p4"/>
              <p:cNvSpPr/>
              <p:nvPr/>
            </p:nvSpPr>
            <p:spPr>
              <a:xfrm>
                <a:off x="10388353" y="0"/>
                <a:ext cx="1804281" cy="1196474"/>
              </a:xfrm>
              <a:custGeom>
                <a:rect b="b" l="l" r="r" t="t"/>
                <a:pathLst>
                  <a:path extrusionOk="0" h="1196474" w="1804281">
                    <a:moveTo>
                      <a:pt x="1803646" y="0"/>
                    </a:move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2" y="799465"/>
                    </a:cubicBezTo>
                    <a:cubicBezTo>
                      <a:pt x="738752" y="972185"/>
                      <a:pt x="977511" y="1043940"/>
                      <a:pt x="1110861" y="923290"/>
                    </a:cubicBezTo>
                    <a:cubicBezTo>
                      <a:pt x="1164202" y="1294130"/>
                      <a:pt x="1723002" y="1284605"/>
                      <a:pt x="1763006" y="911860"/>
                    </a:cubicBezTo>
                    <a:cubicBezTo>
                      <a:pt x="1775706" y="922020"/>
                      <a:pt x="1789677" y="931545"/>
                      <a:pt x="1804281" y="939800"/>
                    </a:cubicBezTo>
                    <a:lnTo>
                      <a:pt x="180428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9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10387718" y="635"/>
                <a:ext cx="1687440" cy="1196412"/>
              </a:xfrm>
              <a:custGeom>
                <a:rect b="b" l="l" r="r" t="t"/>
                <a:pathLst>
                  <a:path extrusionOk="0" h="1196412" w="1687440">
                    <a:moveTo>
                      <a:pt x="1136896" y="897890"/>
                    </a:moveTo>
                    <a:cubicBezTo>
                      <a:pt x="1003546" y="1018540"/>
                      <a:pt x="764786" y="946150"/>
                      <a:pt x="720336" y="774065"/>
                    </a:cubicBezTo>
                    <a:cubicBezTo>
                      <a:pt x="477766" y="972820"/>
                      <a:pt x="105656" y="721995"/>
                      <a:pt x="201541" y="421005"/>
                    </a:cubicBezTo>
                    <a:cubicBezTo>
                      <a:pt x="57396" y="347345"/>
                      <a:pt x="-13724" y="152400"/>
                      <a:pt x="48506" y="0"/>
                    </a:cubicBez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1" y="799465"/>
                    </a:cubicBezTo>
                    <a:cubicBezTo>
                      <a:pt x="738751" y="972185"/>
                      <a:pt x="977511" y="1043940"/>
                      <a:pt x="1110861" y="923290"/>
                    </a:cubicBezTo>
                    <a:cubicBezTo>
                      <a:pt x="1153406" y="1221105"/>
                      <a:pt x="1522976" y="1273810"/>
                      <a:pt x="1687441" y="1089025"/>
                    </a:cubicBezTo>
                    <a:cubicBezTo>
                      <a:pt x="1513451" y="1242695"/>
                      <a:pt x="1177536" y="1181100"/>
                      <a:pt x="1136896" y="89789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5" name="Google Shape;525;p4"/>
            <p:cNvGrpSpPr/>
            <p:nvPr/>
          </p:nvGrpSpPr>
          <p:grpSpPr>
            <a:xfrm flipH="1">
              <a:off x="8659870" y="490092"/>
              <a:ext cx="320992" cy="323373"/>
              <a:chOff x="3070860" y="2168525"/>
              <a:chExt cx="427989" cy="431164"/>
            </a:xfrm>
          </p:grpSpPr>
          <p:sp>
            <p:nvSpPr>
              <p:cNvPr id="526" name="Google Shape;526;p4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27" name="Google Shape;527;p4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528" name="Google Shape;528;p4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9" name="Google Shape;529;p4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30" name="Google Shape;530;p4"/>
            <p:cNvGrpSpPr/>
            <p:nvPr/>
          </p:nvGrpSpPr>
          <p:grpSpPr>
            <a:xfrm>
              <a:off x="5104771" y="0"/>
              <a:ext cx="2353718" cy="829055"/>
              <a:chOff x="6806362" y="0"/>
              <a:chExt cx="3138290" cy="1105407"/>
            </a:xfrm>
          </p:grpSpPr>
          <p:sp>
            <p:nvSpPr>
              <p:cNvPr id="531" name="Google Shape;531;p4"/>
              <p:cNvSpPr/>
              <p:nvPr/>
            </p:nvSpPr>
            <p:spPr>
              <a:xfrm>
                <a:off x="6806362" y="0"/>
                <a:ext cx="3138290" cy="1105269"/>
              </a:xfrm>
              <a:custGeom>
                <a:rect b="b" l="l" r="r" t="t"/>
                <a:pathLst>
                  <a:path extrusionOk="0" h="1105269" w="3138290">
                    <a:moveTo>
                      <a:pt x="7822" y="0"/>
                    </a:moveTo>
                    <a:cubicBezTo>
                      <a:pt x="-43613" y="221615"/>
                      <a:pt x="167207" y="431800"/>
                      <a:pt x="388187" y="380365"/>
                    </a:cubicBezTo>
                    <a:cubicBezTo>
                      <a:pt x="457402" y="637540"/>
                      <a:pt x="786968" y="775335"/>
                      <a:pt x="1021282" y="638175"/>
                    </a:cubicBezTo>
                    <a:cubicBezTo>
                      <a:pt x="1111452" y="1170305"/>
                      <a:pt x="1878532" y="1280160"/>
                      <a:pt x="2116657" y="798830"/>
                    </a:cubicBezTo>
                    <a:cubicBezTo>
                      <a:pt x="2376372" y="962025"/>
                      <a:pt x="2702762" y="669290"/>
                      <a:pt x="2568143" y="393065"/>
                    </a:cubicBezTo>
                    <a:cubicBezTo>
                      <a:pt x="2695778" y="392430"/>
                      <a:pt x="2807537" y="324485"/>
                      <a:pt x="2869768" y="222885"/>
                    </a:cubicBezTo>
                    <a:cubicBezTo>
                      <a:pt x="3009468" y="276860"/>
                      <a:pt x="3164407" y="147320"/>
                      <a:pt x="3134562" y="0"/>
                    </a:cubicBezTo>
                    <a:lnTo>
                      <a:pt x="782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32" name="Google Shape;532;p4"/>
              <p:cNvGrpSpPr/>
              <p:nvPr/>
            </p:nvGrpSpPr>
            <p:grpSpPr>
              <a:xfrm>
                <a:off x="6806362" y="0"/>
                <a:ext cx="3090747" cy="1105407"/>
                <a:chOff x="6806362" y="0"/>
                <a:chExt cx="3090747" cy="1105407"/>
              </a:xfrm>
            </p:grpSpPr>
            <p:sp>
              <p:nvSpPr>
                <p:cNvPr id="533" name="Google Shape;533;p4"/>
                <p:cNvSpPr/>
                <p:nvPr/>
              </p:nvSpPr>
              <p:spPr>
                <a:xfrm>
                  <a:off x="8931909" y="734694"/>
                  <a:ext cx="390525" cy="110778"/>
                </a:xfrm>
                <a:custGeom>
                  <a:rect b="b" l="l" r="r" t="t"/>
                  <a:pathLst>
                    <a:path extrusionOk="0" h="110778" w="390525">
                      <a:moveTo>
                        <a:pt x="16510" y="38735"/>
                      </a:moveTo>
                      <a:cubicBezTo>
                        <a:pt x="11430" y="49530"/>
                        <a:pt x="5715" y="59690"/>
                        <a:pt x="0" y="69215"/>
                      </a:cubicBezTo>
                      <a:cubicBezTo>
                        <a:pt x="139700" y="151130"/>
                        <a:pt x="297180" y="103505"/>
                        <a:pt x="390525" y="0"/>
                      </a:cubicBezTo>
                      <a:cubicBezTo>
                        <a:pt x="294005" y="88265"/>
                        <a:pt x="146685" y="120650"/>
                        <a:pt x="16510" y="3873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4"/>
                <p:cNvSpPr/>
                <p:nvPr/>
              </p:nvSpPr>
              <p:spPr>
                <a:xfrm>
                  <a:off x="6806362" y="0"/>
                  <a:ext cx="2025217" cy="1105407"/>
                </a:xfrm>
                <a:custGeom>
                  <a:rect b="b" l="l" r="r" t="t"/>
                  <a:pathLst>
                    <a:path extrusionOk="0" h="1105407" w="2025217">
                      <a:moveTo>
                        <a:pt x="1047318" y="612775"/>
                      </a:moveTo>
                      <a:cubicBezTo>
                        <a:pt x="813002" y="749935"/>
                        <a:pt x="483437" y="611505"/>
                        <a:pt x="414222" y="354965"/>
                      </a:cubicBezTo>
                      <a:cubicBezTo>
                        <a:pt x="201497" y="404495"/>
                        <a:pt x="-1703" y="212090"/>
                        <a:pt x="28777" y="0"/>
                      </a:cubicBezTo>
                      <a:lnTo>
                        <a:pt x="7822" y="0"/>
                      </a:lnTo>
                      <a:cubicBezTo>
                        <a:pt x="-43613" y="221615"/>
                        <a:pt x="167207" y="431800"/>
                        <a:pt x="388187" y="380365"/>
                      </a:cubicBezTo>
                      <a:cubicBezTo>
                        <a:pt x="457402" y="637540"/>
                        <a:pt x="786968" y="775335"/>
                        <a:pt x="1021282" y="638175"/>
                      </a:cubicBezTo>
                      <a:cubicBezTo>
                        <a:pt x="1101927" y="1114425"/>
                        <a:pt x="1724862" y="1252855"/>
                        <a:pt x="2025218" y="930910"/>
                      </a:cubicBezTo>
                      <a:cubicBezTo>
                        <a:pt x="1717243" y="1219835"/>
                        <a:pt x="1125422" y="1076325"/>
                        <a:pt x="1047318" y="6127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4"/>
                <p:cNvSpPr/>
                <p:nvPr/>
              </p:nvSpPr>
              <p:spPr>
                <a:xfrm>
                  <a:off x="9400540" y="276225"/>
                  <a:ext cx="236219" cy="115570"/>
                </a:xfrm>
                <a:custGeom>
                  <a:rect b="b" l="l" r="r" t="t"/>
                  <a:pathLst>
                    <a:path extrusionOk="0" h="115570" w="236219">
                      <a:moveTo>
                        <a:pt x="0" y="92075"/>
                      </a:moveTo>
                      <a:cubicBezTo>
                        <a:pt x="3810" y="99695"/>
                        <a:pt x="6985" y="107950"/>
                        <a:pt x="10160" y="115570"/>
                      </a:cubicBezTo>
                      <a:cubicBezTo>
                        <a:pt x="99695" y="106045"/>
                        <a:pt x="179070" y="63500"/>
                        <a:pt x="236220" y="0"/>
                      </a:cubicBezTo>
                      <a:cubicBezTo>
                        <a:pt x="173355" y="56515"/>
                        <a:pt x="90805" y="91440"/>
                        <a:pt x="0" y="92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4"/>
                <p:cNvSpPr/>
                <p:nvPr/>
              </p:nvSpPr>
              <p:spPr>
                <a:xfrm>
                  <a:off x="9682480" y="161925"/>
                  <a:ext cx="214629" cy="73491"/>
                </a:xfrm>
                <a:custGeom>
                  <a:rect b="b" l="l" r="r" t="t"/>
                  <a:pathLst>
                    <a:path extrusionOk="0" h="73491" w="214629">
                      <a:moveTo>
                        <a:pt x="19050" y="35560"/>
                      </a:moveTo>
                      <a:cubicBezTo>
                        <a:pt x="13335" y="45085"/>
                        <a:pt x="6985" y="54610"/>
                        <a:pt x="0" y="63500"/>
                      </a:cubicBezTo>
                      <a:cubicBezTo>
                        <a:pt x="80010" y="90805"/>
                        <a:pt x="163830" y="59690"/>
                        <a:pt x="214630" y="0"/>
                      </a:cubicBezTo>
                      <a:cubicBezTo>
                        <a:pt x="162560" y="43815"/>
                        <a:pt x="88900" y="62865"/>
                        <a:pt x="19050" y="3556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37" name="Google Shape;537;p4"/>
            <p:cNvGrpSpPr/>
            <p:nvPr/>
          </p:nvGrpSpPr>
          <p:grpSpPr>
            <a:xfrm>
              <a:off x="5115682" y="44674"/>
              <a:ext cx="320992" cy="323373"/>
              <a:chOff x="3070860" y="2168525"/>
              <a:chExt cx="427989" cy="431164"/>
            </a:xfrm>
          </p:grpSpPr>
          <p:sp>
            <p:nvSpPr>
              <p:cNvPr id="538" name="Google Shape;538;p4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39" name="Google Shape;539;p4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540" name="Google Shape;540;p4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Google Shape;541;p4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42" name="Google Shape;542;p4"/>
            <p:cNvGrpSpPr/>
            <p:nvPr/>
          </p:nvGrpSpPr>
          <p:grpSpPr>
            <a:xfrm>
              <a:off x="1461377" y="0"/>
              <a:ext cx="2590736" cy="706912"/>
              <a:chOff x="1948503" y="0"/>
              <a:chExt cx="3454315" cy="942549"/>
            </a:xfrm>
          </p:grpSpPr>
          <p:sp>
            <p:nvSpPr>
              <p:cNvPr id="543" name="Google Shape;543;p4"/>
              <p:cNvSpPr/>
              <p:nvPr/>
            </p:nvSpPr>
            <p:spPr>
              <a:xfrm>
                <a:off x="1948503" y="0"/>
                <a:ext cx="3454315" cy="942549"/>
              </a:xfrm>
              <a:custGeom>
                <a:rect b="b" l="l" r="r" t="t"/>
                <a:pathLst>
                  <a:path extrusionOk="0" h="942549" w="3454315">
                    <a:moveTo>
                      <a:pt x="98102" y="0"/>
                    </a:moveTo>
                    <a:cubicBezTo>
                      <a:pt x="-166693" y="242570"/>
                      <a:pt x="155887" y="661670"/>
                      <a:pt x="458147" y="465455"/>
                    </a:cubicBezTo>
                    <a:cubicBezTo>
                      <a:pt x="462592" y="741680"/>
                      <a:pt x="818827" y="895985"/>
                      <a:pt x="1023932" y="714375"/>
                    </a:cubicBezTo>
                    <a:cubicBezTo>
                      <a:pt x="1170617" y="1029970"/>
                      <a:pt x="1664012" y="1013460"/>
                      <a:pt x="1789107" y="688975"/>
                    </a:cubicBezTo>
                    <a:cubicBezTo>
                      <a:pt x="1908487" y="799465"/>
                      <a:pt x="2113592" y="826770"/>
                      <a:pt x="2259007" y="747395"/>
                    </a:cubicBezTo>
                    <a:cubicBezTo>
                      <a:pt x="2417122" y="1052830"/>
                      <a:pt x="2906072" y="984885"/>
                      <a:pt x="2974017" y="647065"/>
                    </a:cubicBezTo>
                    <a:cubicBezTo>
                      <a:pt x="3329617" y="725170"/>
                      <a:pt x="3598222" y="277495"/>
                      <a:pt x="3369622" y="0"/>
                    </a:cubicBezTo>
                    <a:lnTo>
                      <a:pt x="9810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44" name="Google Shape;544;p4"/>
              <p:cNvGrpSpPr/>
              <p:nvPr/>
            </p:nvGrpSpPr>
            <p:grpSpPr>
              <a:xfrm>
                <a:off x="1948503" y="0"/>
                <a:ext cx="3339776" cy="942542"/>
                <a:chOff x="1948503" y="0"/>
                <a:chExt cx="3339776" cy="942542"/>
              </a:xfrm>
            </p:grpSpPr>
            <p:sp>
              <p:nvSpPr>
                <p:cNvPr id="545" name="Google Shape;545;p4"/>
                <p:cNvSpPr/>
                <p:nvPr/>
              </p:nvSpPr>
              <p:spPr>
                <a:xfrm>
                  <a:off x="3748404" y="663575"/>
                  <a:ext cx="1090929" cy="278967"/>
                </a:xfrm>
                <a:custGeom>
                  <a:rect b="b" l="l" r="r" t="t"/>
                  <a:pathLst>
                    <a:path extrusionOk="0" h="278967" w="1090929">
                      <a:moveTo>
                        <a:pt x="485140" y="58420"/>
                      </a:moveTo>
                      <a:cubicBezTo>
                        <a:pt x="339725" y="137795"/>
                        <a:pt x="134620" y="11049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20650" y="137160"/>
                        <a:pt x="318135" y="160655"/>
                        <a:pt x="459740" y="83820"/>
                      </a:cubicBezTo>
                      <a:cubicBezTo>
                        <a:pt x="586740" y="328930"/>
                        <a:pt x="925830" y="333375"/>
                        <a:pt x="1090930" y="151765"/>
                      </a:cubicBezTo>
                      <a:cubicBezTo>
                        <a:pt x="918845" y="307340"/>
                        <a:pt x="605790" y="291465"/>
                        <a:pt x="485140" y="584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Google Shape;546;p4"/>
                <p:cNvSpPr/>
                <p:nvPr/>
              </p:nvSpPr>
              <p:spPr>
                <a:xfrm>
                  <a:off x="1948503" y="0"/>
                  <a:ext cx="1716081" cy="941981"/>
                </a:xfrm>
                <a:custGeom>
                  <a:rect b="b" l="l" r="r" t="t"/>
                  <a:pathLst>
                    <a:path extrusionOk="0" h="941981" w="1716081">
                      <a:moveTo>
                        <a:pt x="1049967" y="688975"/>
                      </a:moveTo>
                      <a:cubicBezTo>
                        <a:pt x="844862" y="870585"/>
                        <a:pt x="488627" y="716280"/>
                        <a:pt x="484182" y="440055"/>
                      </a:cubicBezTo>
                      <a:cubicBezTo>
                        <a:pt x="191447" y="629920"/>
                        <a:pt x="-119703" y="245110"/>
                        <a:pt x="98737" y="0"/>
                      </a:cubicBezTo>
                      <a:lnTo>
                        <a:pt x="98102" y="0"/>
                      </a:lnTo>
                      <a:cubicBezTo>
                        <a:pt x="-166693" y="242570"/>
                        <a:pt x="155887" y="661670"/>
                        <a:pt x="458147" y="465455"/>
                      </a:cubicBezTo>
                      <a:cubicBezTo>
                        <a:pt x="462592" y="741680"/>
                        <a:pt x="818827" y="895985"/>
                        <a:pt x="1023932" y="714375"/>
                      </a:cubicBezTo>
                      <a:cubicBezTo>
                        <a:pt x="1149662" y="985520"/>
                        <a:pt x="1531932" y="1011555"/>
                        <a:pt x="1716082" y="807720"/>
                      </a:cubicBezTo>
                      <a:cubicBezTo>
                        <a:pt x="1524312" y="983615"/>
                        <a:pt x="1169982" y="948690"/>
                        <a:pt x="1049967" y="6889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p4"/>
                <p:cNvSpPr/>
                <p:nvPr/>
              </p:nvSpPr>
              <p:spPr>
                <a:xfrm>
                  <a:off x="4942204" y="527050"/>
                  <a:ext cx="346075" cy="129231"/>
                </a:xfrm>
                <a:custGeom>
                  <a:rect b="b" l="l" r="r" t="t"/>
                  <a:pathLst>
                    <a:path extrusionOk="0" h="129231" w="346075">
                      <a:moveTo>
                        <a:pt x="6985" y="94615"/>
                      </a:moveTo>
                      <a:cubicBezTo>
                        <a:pt x="5080" y="104775"/>
                        <a:pt x="2540" y="114300"/>
                        <a:pt x="0" y="123825"/>
                      </a:cubicBezTo>
                      <a:cubicBezTo>
                        <a:pt x="137795" y="147320"/>
                        <a:pt x="261620" y="92075"/>
                        <a:pt x="346075" y="0"/>
                      </a:cubicBezTo>
                      <a:cubicBezTo>
                        <a:pt x="258445" y="80010"/>
                        <a:pt x="139065" y="123825"/>
                        <a:pt x="6985" y="9461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48" name="Google Shape;548;p4"/>
            <p:cNvGrpSpPr/>
            <p:nvPr/>
          </p:nvGrpSpPr>
          <p:grpSpPr>
            <a:xfrm flipH="1" rot="-1402749">
              <a:off x="2091013" y="238299"/>
              <a:ext cx="320980" cy="323362"/>
              <a:chOff x="3070860" y="2168525"/>
              <a:chExt cx="427989" cy="431164"/>
            </a:xfrm>
          </p:grpSpPr>
          <p:sp>
            <p:nvSpPr>
              <p:cNvPr id="549" name="Google Shape;549;p4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0" name="Google Shape;550;p4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551" name="Google Shape;551;p4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4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53" name="Google Shape;553;p4"/>
            <p:cNvGrpSpPr/>
            <p:nvPr/>
          </p:nvGrpSpPr>
          <p:grpSpPr>
            <a:xfrm>
              <a:off x="2028631" y="0"/>
              <a:ext cx="1603931" cy="425438"/>
              <a:chOff x="2704841" y="0"/>
              <a:chExt cx="2138574" cy="567251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2704841" y="0"/>
                <a:ext cx="2138574" cy="567102"/>
              </a:xfrm>
              <a:custGeom>
                <a:rect b="b" l="l" r="r" t="t"/>
                <a:pathLst>
                  <a:path extrusionOk="0" h="567102" w="2138574">
                    <a:moveTo>
                      <a:pt x="1528" y="0"/>
                    </a:moveTo>
                    <a:cubicBezTo>
                      <a:pt x="-15617" y="153670"/>
                      <a:pt x="113923" y="289560"/>
                      <a:pt x="268228" y="278765"/>
                    </a:cubicBezTo>
                    <a:cubicBezTo>
                      <a:pt x="338713" y="556895"/>
                      <a:pt x="753368" y="617855"/>
                      <a:pt x="901323" y="372110"/>
                    </a:cubicBezTo>
                    <a:cubicBezTo>
                      <a:pt x="1066423" y="636905"/>
                      <a:pt x="1508383" y="630555"/>
                      <a:pt x="1666498" y="361950"/>
                    </a:cubicBezTo>
                    <a:cubicBezTo>
                      <a:pt x="1900813" y="473710"/>
                      <a:pt x="2183388" y="255905"/>
                      <a:pt x="2132588" y="0"/>
                    </a:cubicBezTo>
                    <a:lnTo>
                      <a:pt x="152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5" name="Google Shape;555;p4"/>
              <p:cNvGrpSpPr/>
              <p:nvPr/>
            </p:nvGrpSpPr>
            <p:grpSpPr>
              <a:xfrm>
                <a:off x="2704841" y="0"/>
                <a:ext cx="2053213" cy="567251"/>
                <a:chOff x="2704841" y="0"/>
                <a:chExt cx="2053213" cy="567251"/>
              </a:xfrm>
            </p:grpSpPr>
            <p:sp>
              <p:nvSpPr>
                <p:cNvPr id="556" name="Google Shape;556;p4"/>
                <p:cNvSpPr/>
                <p:nvPr/>
              </p:nvSpPr>
              <p:spPr>
                <a:xfrm>
                  <a:off x="3609975" y="347345"/>
                  <a:ext cx="713740" cy="219906"/>
                </a:xfrm>
                <a:custGeom>
                  <a:rect b="b" l="l" r="r" t="t"/>
                  <a:pathLst>
                    <a:path extrusionOk="0" h="219906" w="713740">
                      <a:moveTo>
                        <a:pt x="21590" y="0"/>
                      </a:moveTo>
                      <a:cubicBezTo>
                        <a:pt x="15240" y="10795"/>
                        <a:pt x="7620" y="21590"/>
                        <a:pt x="0" y="31115"/>
                      </a:cubicBezTo>
                      <a:cubicBezTo>
                        <a:pt x="153035" y="266700"/>
                        <a:pt x="529590" y="280670"/>
                        <a:pt x="713740" y="79375"/>
                      </a:cubicBezTo>
                      <a:cubicBezTo>
                        <a:pt x="520700" y="255270"/>
                        <a:pt x="165735" y="230505"/>
                        <a:pt x="2159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4"/>
                <p:cNvSpPr/>
                <p:nvPr/>
              </p:nvSpPr>
              <p:spPr>
                <a:xfrm>
                  <a:off x="2704841" y="0"/>
                  <a:ext cx="867668" cy="526082"/>
                </a:xfrm>
                <a:custGeom>
                  <a:rect b="b" l="l" r="r" t="t"/>
                  <a:pathLst>
                    <a:path extrusionOk="0" h="526082" w="867668">
                      <a:moveTo>
                        <a:pt x="293628" y="253365"/>
                      </a:moveTo>
                      <a:cubicBezTo>
                        <a:pt x="148213" y="263525"/>
                        <a:pt x="24388" y="142875"/>
                        <a:pt x="25658" y="0"/>
                      </a:cubicBezTo>
                      <a:lnTo>
                        <a:pt x="1528" y="0"/>
                      </a:lnTo>
                      <a:cubicBezTo>
                        <a:pt x="-15617" y="153670"/>
                        <a:pt x="113923" y="289560"/>
                        <a:pt x="268228" y="278765"/>
                      </a:cubicBezTo>
                      <a:cubicBezTo>
                        <a:pt x="333633" y="537845"/>
                        <a:pt x="698123" y="608330"/>
                        <a:pt x="867668" y="418465"/>
                      </a:cubicBezTo>
                      <a:cubicBezTo>
                        <a:pt x="689868" y="575945"/>
                        <a:pt x="355858" y="500380"/>
                        <a:pt x="293628" y="25336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4"/>
                <p:cNvSpPr/>
                <p:nvPr/>
              </p:nvSpPr>
              <p:spPr>
                <a:xfrm>
                  <a:off x="4378325" y="275590"/>
                  <a:ext cx="379729" cy="116402"/>
                </a:xfrm>
                <a:custGeom>
                  <a:rect b="b" l="l" r="r" t="t"/>
                  <a:pathLst>
                    <a:path extrusionOk="0" h="116402" w="379729">
                      <a:moveTo>
                        <a:pt x="18415" y="60960"/>
                      </a:moveTo>
                      <a:cubicBezTo>
                        <a:pt x="12700" y="71120"/>
                        <a:pt x="6350" y="80010"/>
                        <a:pt x="0" y="89535"/>
                      </a:cubicBezTo>
                      <a:cubicBezTo>
                        <a:pt x="136525" y="150495"/>
                        <a:pt x="287655" y="102235"/>
                        <a:pt x="379730" y="0"/>
                      </a:cubicBezTo>
                      <a:cubicBezTo>
                        <a:pt x="285115" y="85725"/>
                        <a:pt x="144780" y="121285"/>
                        <a:pt x="18415" y="6096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59" name="Google Shape;559;p4"/>
            <p:cNvGrpSpPr/>
            <p:nvPr/>
          </p:nvGrpSpPr>
          <p:grpSpPr>
            <a:xfrm rot="749224">
              <a:off x="2918652" y="27867"/>
              <a:ext cx="235749" cy="237456"/>
              <a:chOff x="3070860" y="2168525"/>
              <a:chExt cx="427989" cy="431164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61" name="Google Shape;561;p4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562" name="Google Shape;562;p4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4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64" name="Google Shape;564;p4"/>
            <p:cNvGrpSpPr/>
            <p:nvPr/>
          </p:nvGrpSpPr>
          <p:grpSpPr>
            <a:xfrm>
              <a:off x="0" y="0"/>
              <a:ext cx="1398406" cy="707332"/>
              <a:chOff x="0" y="0"/>
              <a:chExt cx="1864541" cy="943109"/>
            </a:xfrm>
          </p:grpSpPr>
          <p:sp>
            <p:nvSpPr>
              <p:cNvPr id="565" name="Google Shape;565;p4"/>
              <p:cNvSpPr/>
              <p:nvPr/>
            </p:nvSpPr>
            <p:spPr>
              <a:xfrm>
                <a:off x="0" y="0"/>
                <a:ext cx="1864541" cy="943109"/>
              </a:xfrm>
              <a:custGeom>
                <a:rect b="b" l="l" r="r" t="t"/>
                <a:pathLst>
                  <a:path extrusionOk="0" h="943109" w="1864541">
                    <a:moveTo>
                      <a:pt x="1855470" y="0"/>
                    </a:moveTo>
                    <a:lnTo>
                      <a:pt x="0" y="0"/>
                    </a:lnTo>
                    <a:lnTo>
                      <a:pt x="0" y="727075"/>
                    </a:lnTo>
                    <a:cubicBezTo>
                      <a:pt x="47625" y="719455"/>
                      <a:pt x="90805" y="699135"/>
                      <a:pt x="126365" y="669925"/>
                    </a:cubicBezTo>
                    <a:cubicBezTo>
                      <a:pt x="179705" y="1040765"/>
                      <a:pt x="738505" y="1031240"/>
                      <a:pt x="778510" y="658495"/>
                    </a:cubicBezTo>
                    <a:cubicBezTo>
                      <a:pt x="975360" y="827405"/>
                      <a:pt x="1310640" y="678180"/>
                      <a:pt x="1313180" y="415925"/>
                    </a:cubicBezTo>
                    <a:cubicBezTo>
                      <a:pt x="1583690" y="560070"/>
                      <a:pt x="1924685" y="300990"/>
                      <a:pt x="185547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9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66" name="Google Shape;566;p4"/>
              <p:cNvGrpSpPr/>
              <p:nvPr/>
            </p:nvGrpSpPr>
            <p:grpSpPr>
              <a:xfrm>
                <a:off x="0" y="325754"/>
                <a:ext cx="1764664" cy="617293"/>
                <a:chOff x="0" y="325754"/>
                <a:chExt cx="1764664" cy="617293"/>
              </a:xfrm>
            </p:grpSpPr>
            <p:sp>
              <p:nvSpPr>
                <p:cNvPr id="567" name="Google Shape;567;p4"/>
                <p:cNvSpPr/>
                <p:nvPr/>
              </p:nvSpPr>
              <p:spPr>
                <a:xfrm>
                  <a:off x="1335405" y="325754"/>
                  <a:ext cx="429259" cy="130723"/>
                </a:xfrm>
                <a:custGeom>
                  <a:rect b="b" l="l" r="r" t="t"/>
                  <a:pathLst>
                    <a:path extrusionOk="0" h="130723" w="429259">
                      <a:moveTo>
                        <a:pt x="2540" y="64770"/>
                      </a:moveTo>
                      <a:cubicBezTo>
                        <a:pt x="2540" y="77470"/>
                        <a:pt x="1270" y="89535"/>
                        <a:pt x="0" y="100965"/>
                      </a:cubicBezTo>
                      <a:cubicBezTo>
                        <a:pt x="153670" y="168910"/>
                        <a:pt x="324485" y="114300"/>
                        <a:pt x="429260" y="0"/>
                      </a:cubicBezTo>
                      <a:cubicBezTo>
                        <a:pt x="318135" y="102235"/>
                        <a:pt x="150495" y="143510"/>
                        <a:pt x="2540" y="647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Google Shape;568;p4"/>
                <p:cNvSpPr/>
                <p:nvPr/>
              </p:nvSpPr>
              <p:spPr>
                <a:xfrm>
                  <a:off x="0" y="644525"/>
                  <a:ext cx="702944" cy="298522"/>
                </a:xfrm>
                <a:custGeom>
                  <a:rect b="b" l="l" r="r" t="t"/>
                  <a:pathLst>
                    <a:path extrusionOk="0" h="298522" w="702944">
                      <a:moveTo>
                        <a:pt x="151765" y="0"/>
                      </a:moveTo>
                      <a:cubicBezTo>
                        <a:pt x="116205" y="29210"/>
                        <a:pt x="0" y="60325"/>
                        <a:pt x="0" y="60325"/>
                      </a:cubicBezTo>
                      <a:lnTo>
                        <a:pt x="0" y="82550"/>
                      </a:lnTo>
                      <a:cubicBezTo>
                        <a:pt x="47625" y="74930"/>
                        <a:pt x="90805" y="54610"/>
                        <a:pt x="126365" y="25400"/>
                      </a:cubicBezTo>
                      <a:cubicBezTo>
                        <a:pt x="168910" y="323215"/>
                        <a:pt x="538480" y="375920"/>
                        <a:pt x="702945" y="191135"/>
                      </a:cubicBezTo>
                      <a:cubicBezTo>
                        <a:pt x="528320" y="344805"/>
                        <a:pt x="192405" y="283210"/>
                        <a:pt x="15176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9" name="Google Shape;569;p4"/>
                <p:cNvSpPr/>
                <p:nvPr/>
              </p:nvSpPr>
              <p:spPr>
                <a:xfrm>
                  <a:off x="796290" y="614044"/>
                  <a:ext cx="438149" cy="116022"/>
                </a:xfrm>
                <a:custGeom>
                  <a:rect b="b" l="l" r="r" t="t"/>
                  <a:pathLst>
                    <a:path extrusionOk="0" h="116022" w="438149">
                      <a:moveTo>
                        <a:pt x="6985" y="19050"/>
                      </a:moveTo>
                      <a:cubicBezTo>
                        <a:pt x="5715" y="33020"/>
                        <a:pt x="3175" y="46355"/>
                        <a:pt x="0" y="59055"/>
                      </a:cubicBezTo>
                      <a:cubicBezTo>
                        <a:pt x="137795" y="159385"/>
                        <a:pt x="331470" y="119380"/>
                        <a:pt x="438150" y="0"/>
                      </a:cubicBezTo>
                      <a:cubicBezTo>
                        <a:pt x="323215" y="104140"/>
                        <a:pt x="135890" y="128905"/>
                        <a:pt x="6985" y="1905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70" name="Google Shape;570;p4"/>
            <p:cNvGrpSpPr/>
            <p:nvPr/>
          </p:nvGrpSpPr>
          <p:grpSpPr>
            <a:xfrm>
              <a:off x="0" y="0"/>
              <a:ext cx="1080863" cy="370164"/>
              <a:chOff x="0" y="0"/>
              <a:chExt cx="1441151" cy="493552"/>
            </a:xfrm>
          </p:grpSpPr>
          <p:sp>
            <p:nvSpPr>
              <p:cNvPr id="571" name="Google Shape;571;p4"/>
              <p:cNvSpPr/>
              <p:nvPr/>
            </p:nvSpPr>
            <p:spPr>
              <a:xfrm>
                <a:off x="0" y="0"/>
                <a:ext cx="1441151" cy="493444"/>
              </a:xfrm>
              <a:custGeom>
                <a:rect b="b" l="l" r="r" t="t"/>
                <a:pathLst>
                  <a:path extrusionOk="0" h="493444" w="1441151">
                    <a:moveTo>
                      <a:pt x="1440815" y="0"/>
                    </a:moveTo>
                    <a:lnTo>
                      <a:pt x="0" y="0"/>
                    </a:lnTo>
                    <a:lnTo>
                      <a:pt x="0" y="401955"/>
                    </a:lnTo>
                    <a:cubicBezTo>
                      <a:pt x="147320" y="553085"/>
                      <a:pt x="434975" y="509905"/>
                      <a:pt x="531495" y="324485"/>
                    </a:cubicBezTo>
                    <a:cubicBezTo>
                      <a:pt x="601980" y="370840"/>
                      <a:pt x="707390" y="374650"/>
                      <a:pt x="781050" y="332740"/>
                    </a:cubicBezTo>
                    <a:cubicBezTo>
                      <a:pt x="790575" y="539750"/>
                      <a:pt x="1101725" y="548005"/>
                      <a:pt x="1122680" y="342900"/>
                    </a:cubicBezTo>
                    <a:cubicBezTo>
                      <a:pt x="1304290" y="336550"/>
                      <a:pt x="1449070" y="182880"/>
                      <a:pt x="144081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2" name="Google Shape;572;p4"/>
              <p:cNvGrpSpPr/>
              <p:nvPr/>
            </p:nvGrpSpPr>
            <p:grpSpPr>
              <a:xfrm>
                <a:off x="0" y="233679"/>
                <a:ext cx="1356359" cy="259873"/>
                <a:chOff x="0" y="233679"/>
                <a:chExt cx="1356359" cy="259873"/>
              </a:xfrm>
            </p:grpSpPr>
            <p:sp>
              <p:nvSpPr>
                <p:cNvPr id="573" name="Google Shape;573;p4"/>
                <p:cNvSpPr/>
                <p:nvPr/>
              </p:nvSpPr>
              <p:spPr>
                <a:xfrm>
                  <a:off x="1144269" y="233679"/>
                  <a:ext cx="212090" cy="107950"/>
                </a:xfrm>
                <a:custGeom>
                  <a:rect b="b" l="l" r="r" t="t"/>
                  <a:pathLst>
                    <a:path extrusionOk="0" h="107950" w="212090">
                      <a:moveTo>
                        <a:pt x="3810" y="83820"/>
                      </a:moveTo>
                      <a:cubicBezTo>
                        <a:pt x="3175" y="92075"/>
                        <a:pt x="1270" y="100330"/>
                        <a:pt x="0" y="107950"/>
                      </a:cubicBezTo>
                      <a:cubicBezTo>
                        <a:pt x="83820" y="99695"/>
                        <a:pt x="158750" y="59690"/>
                        <a:pt x="212090" y="0"/>
                      </a:cubicBezTo>
                      <a:cubicBezTo>
                        <a:pt x="156845" y="49530"/>
                        <a:pt x="83820" y="80645"/>
                        <a:pt x="3810" y="838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4"/>
                <p:cNvSpPr/>
                <p:nvPr/>
              </p:nvSpPr>
              <p:spPr>
                <a:xfrm>
                  <a:off x="0" y="361950"/>
                  <a:ext cx="492125" cy="131602"/>
                </a:xfrm>
                <a:custGeom>
                  <a:rect b="b" l="l" r="r" t="t"/>
                  <a:pathLst>
                    <a:path extrusionOk="0" h="131602" w="492125">
                      <a:moveTo>
                        <a:pt x="0" y="0"/>
                      </a:moveTo>
                      <a:lnTo>
                        <a:pt x="0" y="40005"/>
                      </a:lnTo>
                      <a:cubicBezTo>
                        <a:pt x="130810" y="174625"/>
                        <a:pt x="372110" y="154940"/>
                        <a:pt x="492125" y="19685"/>
                      </a:cubicBezTo>
                      <a:cubicBezTo>
                        <a:pt x="190500" y="22225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4"/>
                <p:cNvSpPr/>
                <p:nvPr/>
              </p:nvSpPr>
              <p:spPr>
                <a:xfrm>
                  <a:off x="539115" y="299084"/>
                  <a:ext cx="549909" cy="193448"/>
                </a:xfrm>
                <a:custGeom>
                  <a:rect b="b" l="l" r="r" t="t"/>
                  <a:pathLst>
                    <a:path extrusionOk="0" h="193448" w="549909">
                      <a:moveTo>
                        <a:pt x="267335" y="8255"/>
                      </a:moveTo>
                      <a:cubicBezTo>
                        <a:pt x="193040" y="50165"/>
                        <a:pt x="88265" y="46355"/>
                        <a:pt x="17780" y="0"/>
                      </a:cubicBezTo>
                      <a:cubicBezTo>
                        <a:pt x="12065" y="10160"/>
                        <a:pt x="6350" y="20320"/>
                        <a:pt x="0" y="29845"/>
                      </a:cubicBezTo>
                      <a:cubicBezTo>
                        <a:pt x="70485" y="71755"/>
                        <a:pt x="170815" y="73660"/>
                        <a:pt x="242570" y="33655"/>
                      </a:cubicBezTo>
                      <a:cubicBezTo>
                        <a:pt x="250190" y="205105"/>
                        <a:pt x="464185" y="240030"/>
                        <a:pt x="549910" y="131445"/>
                      </a:cubicBezTo>
                      <a:cubicBezTo>
                        <a:pt x="453390" y="207645"/>
                        <a:pt x="274955" y="164465"/>
                        <a:pt x="267335" y="825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76" name="Google Shape;576;p4"/>
            <p:cNvGrpSpPr/>
            <p:nvPr/>
          </p:nvGrpSpPr>
          <p:grpSpPr>
            <a:xfrm>
              <a:off x="3000375" y="0"/>
              <a:ext cx="2206817" cy="591128"/>
              <a:chOff x="4000500" y="0"/>
              <a:chExt cx="2942423" cy="788170"/>
            </a:xfrm>
          </p:grpSpPr>
          <p:sp>
            <p:nvSpPr>
              <p:cNvPr id="577" name="Google Shape;577;p4"/>
              <p:cNvSpPr/>
              <p:nvPr/>
            </p:nvSpPr>
            <p:spPr>
              <a:xfrm>
                <a:off x="4000500" y="0"/>
                <a:ext cx="2942423" cy="788170"/>
              </a:xfrm>
              <a:custGeom>
                <a:rect b="b" l="l" r="r" t="t"/>
                <a:pathLst>
                  <a:path extrusionOk="0" h="788170" w="2942423">
                    <a:moveTo>
                      <a:pt x="0" y="0"/>
                    </a:moveTo>
                    <a:cubicBezTo>
                      <a:pt x="86995" y="208915"/>
                      <a:pt x="367030" y="313055"/>
                      <a:pt x="572135" y="203835"/>
                    </a:cubicBezTo>
                    <a:cubicBezTo>
                      <a:pt x="574675" y="494665"/>
                      <a:pt x="946150" y="659765"/>
                      <a:pt x="1165225" y="472440"/>
                    </a:cubicBezTo>
                    <a:cubicBezTo>
                      <a:pt x="1209675" y="886460"/>
                      <a:pt x="1829435" y="895985"/>
                      <a:pt x="1888490" y="485140"/>
                    </a:cubicBezTo>
                    <a:cubicBezTo>
                      <a:pt x="2036445" y="619125"/>
                      <a:pt x="2301240" y="539115"/>
                      <a:pt x="2350135" y="347345"/>
                    </a:cubicBezTo>
                    <a:cubicBezTo>
                      <a:pt x="2596515" y="554355"/>
                      <a:pt x="2999740" y="318770"/>
                      <a:pt x="293560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8" name="Google Shape;578;p4"/>
              <p:cNvGrpSpPr/>
              <p:nvPr/>
            </p:nvGrpSpPr>
            <p:grpSpPr>
              <a:xfrm>
                <a:off x="4000500" y="0"/>
                <a:ext cx="2850514" cy="788020"/>
                <a:chOff x="4000500" y="0"/>
                <a:chExt cx="2850514" cy="788020"/>
              </a:xfrm>
            </p:grpSpPr>
            <p:sp>
              <p:nvSpPr>
                <p:cNvPr id="579" name="Google Shape;579;p4"/>
                <p:cNvSpPr/>
                <p:nvPr/>
              </p:nvSpPr>
              <p:spPr>
                <a:xfrm>
                  <a:off x="5906134" y="450850"/>
                  <a:ext cx="389255" cy="100812"/>
                </a:xfrm>
                <a:custGeom>
                  <a:rect b="b" l="l" r="r" t="t"/>
                  <a:pathLst>
                    <a:path extrusionOk="0" h="100812" w="389255">
                      <a:moveTo>
                        <a:pt x="7620" y="8890"/>
                      </a:moveTo>
                      <a:cubicBezTo>
                        <a:pt x="5715" y="22860"/>
                        <a:pt x="3175" y="36195"/>
                        <a:pt x="0" y="48895"/>
                      </a:cubicBezTo>
                      <a:cubicBezTo>
                        <a:pt x="118110" y="137795"/>
                        <a:pt x="295910" y="106680"/>
                        <a:pt x="389255" y="0"/>
                      </a:cubicBezTo>
                      <a:cubicBezTo>
                        <a:pt x="285750" y="90170"/>
                        <a:pt x="115570" y="106680"/>
                        <a:pt x="7620" y="889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0" name="Google Shape;580;p4"/>
                <p:cNvSpPr/>
                <p:nvPr/>
              </p:nvSpPr>
              <p:spPr>
                <a:xfrm>
                  <a:off x="4000500" y="0"/>
                  <a:ext cx="1804670" cy="788020"/>
                </a:xfrm>
                <a:custGeom>
                  <a:rect b="b" l="l" r="r" t="t"/>
                  <a:pathLst>
                    <a:path extrusionOk="0" h="788020" w="1804670">
                      <a:moveTo>
                        <a:pt x="1189990" y="447040"/>
                      </a:moveTo>
                      <a:cubicBezTo>
                        <a:pt x="971550" y="634365"/>
                        <a:pt x="600075" y="469265"/>
                        <a:pt x="596900" y="178435"/>
                      </a:cubicBezTo>
                      <a:cubicBezTo>
                        <a:pt x="400050" y="283210"/>
                        <a:pt x="134620" y="191770"/>
                        <a:pt x="36830" y="0"/>
                      </a:cubicBezTo>
                      <a:lnTo>
                        <a:pt x="0" y="0"/>
                      </a:lnTo>
                      <a:cubicBezTo>
                        <a:pt x="86995" y="208915"/>
                        <a:pt x="367030" y="313055"/>
                        <a:pt x="572135" y="203835"/>
                      </a:cubicBezTo>
                      <a:cubicBezTo>
                        <a:pt x="574675" y="494665"/>
                        <a:pt x="946150" y="659765"/>
                        <a:pt x="1165225" y="472440"/>
                      </a:cubicBezTo>
                      <a:cubicBezTo>
                        <a:pt x="1201420" y="808990"/>
                        <a:pt x="1619250" y="878205"/>
                        <a:pt x="1804670" y="671195"/>
                      </a:cubicBezTo>
                      <a:cubicBezTo>
                        <a:pt x="1608455" y="846455"/>
                        <a:pt x="1224915" y="768985"/>
                        <a:pt x="1189990" y="4470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1" name="Google Shape;581;p4"/>
                <p:cNvSpPr/>
                <p:nvPr/>
              </p:nvSpPr>
              <p:spPr>
                <a:xfrm>
                  <a:off x="6363334" y="296545"/>
                  <a:ext cx="487680" cy="128488"/>
                </a:xfrm>
                <a:custGeom>
                  <a:rect b="b" l="l" r="r" t="t"/>
                  <a:pathLst>
                    <a:path extrusionOk="0" h="128488" w="487680">
                      <a:moveTo>
                        <a:pt x="12065" y="25400"/>
                      </a:moveTo>
                      <a:cubicBezTo>
                        <a:pt x="8890" y="38100"/>
                        <a:pt x="4445" y="49530"/>
                        <a:pt x="0" y="60960"/>
                      </a:cubicBezTo>
                      <a:cubicBezTo>
                        <a:pt x="156210" y="179705"/>
                        <a:pt x="368300" y="130810"/>
                        <a:pt x="487680" y="0"/>
                      </a:cubicBezTo>
                      <a:cubicBezTo>
                        <a:pt x="361315" y="115570"/>
                        <a:pt x="159385" y="149225"/>
                        <a:pt x="12065" y="254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82" name="Google Shape;582;p4"/>
            <p:cNvGrpSpPr/>
            <p:nvPr/>
          </p:nvGrpSpPr>
          <p:grpSpPr>
            <a:xfrm>
              <a:off x="1003739" y="0"/>
              <a:ext cx="1187807" cy="340460"/>
              <a:chOff x="1338319" y="0"/>
              <a:chExt cx="1583743" cy="453946"/>
            </a:xfrm>
          </p:grpSpPr>
          <p:sp>
            <p:nvSpPr>
              <p:cNvPr id="583" name="Google Shape;583;p4"/>
              <p:cNvSpPr/>
              <p:nvPr/>
            </p:nvSpPr>
            <p:spPr>
              <a:xfrm>
                <a:off x="1338319" y="0"/>
                <a:ext cx="1583743" cy="453946"/>
              </a:xfrm>
              <a:custGeom>
                <a:rect b="b" l="l" r="r" t="t"/>
                <a:pathLst>
                  <a:path extrusionOk="0" h="453946" w="1583743">
                    <a:moveTo>
                      <a:pt x="5340" y="0"/>
                    </a:moveTo>
                    <a:cubicBezTo>
                      <a:pt x="-42285" y="222885"/>
                      <a:pt x="239655" y="389255"/>
                      <a:pt x="412375" y="244475"/>
                    </a:cubicBezTo>
                    <a:cubicBezTo>
                      <a:pt x="523500" y="523240"/>
                      <a:pt x="951490" y="523875"/>
                      <a:pt x="1063251" y="245745"/>
                    </a:cubicBezTo>
                    <a:cubicBezTo>
                      <a:pt x="1251845" y="462280"/>
                      <a:pt x="1627765" y="287655"/>
                      <a:pt x="1579505" y="635"/>
                    </a:cubicBezTo>
                    <a:lnTo>
                      <a:pt x="53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4" name="Google Shape;584;p4"/>
              <p:cNvGrpSpPr/>
              <p:nvPr/>
            </p:nvGrpSpPr>
            <p:grpSpPr>
              <a:xfrm>
                <a:off x="1338319" y="0"/>
                <a:ext cx="1512195" cy="453922"/>
                <a:chOff x="1338319" y="0"/>
                <a:chExt cx="1512195" cy="453922"/>
              </a:xfrm>
            </p:grpSpPr>
            <p:sp>
              <p:nvSpPr>
                <p:cNvPr id="585" name="Google Shape;585;p4"/>
                <p:cNvSpPr/>
                <p:nvPr/>
              </p:nvSpPr>
              <p:spPr>
                <a:xfrm>
                  <a:off x="1338319" y="0"/>
                  <a:ext cx="1004830" cy="453922"/>
                </a:xfrm>
                <a:custGeom>
                  <a:rect b="b" l="l" r="r" t="t"/>
                  <a:pathLst>
                    <a:path extrusionOk="0" h="453922" w="1004830">
                      <a:moveTo>
                        <a:pt x="437775" y="219075"/>
                      </a:moveTo>
                      <a:cubicBezTo>
                        <a:pt x="272040" y="358775"/>
                        <a:pt x="5340" y="210185"/>
                        <a:pt x="26930" y="0"/>
                      </a:cubicBezTo>
                      <a:lnTo>
                        <a:pt x="5340" y="0"/>
                      </a:lnTo>
                      <a:cubicBezTo>
                        <a:pt x="-42285" y="222885"/>
                        <a:pt x="239655" y="389255"/>
                        <a:pt x="412375" y="244475"/>
                      </a:cubicBezTo>
                      <a:cubicBezTo>
                        <a:pt x="508895" y="487045"/>
                        <a:pt x="844810" y="518795"/>
                        <a:pt x="1004830" y="340360"/>
                      </a:cubicBezTo>
                      <a:cubicBezTo>
                        <a:pt x="837190" y="489585"/>
                        <a:pt x="529215" y="448945"/>
                        <a:pt x="437775" y="219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4"/>
                <p:cNvSpPr/>
                <p:nvPr/>
              </p:nvSpPr>
              <p:spPr>
                <a:xfrm>
                  <a:off x="2410460" y="219709"/>
                  <a:ext cx="440054" cy="122111"/>
                </a:xfrm>
                <a:custGeom>
                  <a:rect b="b" l="l" r="r" t="t"/>
                  <a:pathLst>
                    <a:path extrusionOk="0" h="122111" w="440054">
                      <a:moveTo>
                        <a:pt x="16510" y="0"/>
                      </a:moveTo>
                      <a:cubicBezTo>
                        <a:pt x="11430" y="12065"/>
                        <a:pt x="5715" y="24130"/>
                        <a:pt x="0" y="34925"/>
                      </a:cubicBezTo>
                      <a:cubicBezTo>
                        <a:pt x="127635" y="169545"/>
                        <a:pt x="332740" y="136525"/>
                        <a:pt x="440055" y="15875"/>
                      </a:cubicBezTo>
                      <a:cubicBezTo>
                        <a:pt x="325120" y="118110"/>
                        <a:pt x="134620" y="135255"/>
                        <a:pt x="165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87" name="Google Shape;587;p4"/>
            <p:cNvGrpSpPr/>
            <p:nvPr/>
          </p:nvGrpSpPr>
          <p:grpSpPr>
            <a:xfrm>
              <a:off x="6199377" y="0"/>
              <a:ext cx="1054790" cy="292894"/>
              <a:chOff x="8265836" y="0"/>
              <a:chExt cx="1406387" cy="390525"/>
            </a:xfrm>
          </p:grpSpPr>
          <p:sp>
            <p:nvSpPr>
              <p:cNvPr id="588" name="Google Shape;588;p4"/>
              <p:cNvSpPr/>
              <p:nvPr/>
            </p:nvSpPr>
            <p:spPr>
              <a:xfrm>
                <a:off x="8265836" y="0"/>
                <a:ext cx="1406387" cy="390525"/>
              </a:xfrm>
              <a:custGeom>
                <a:rect b="b" l="l" r="r" t="t"/>
                <a:pathLst>
                  <a:path extrusionOk="0" h="390525" w="1406387">
                    <a:moveTo>
                      <a:pt x="2498" y="0"/>
                    </a:moveTo>
                    <a:cubicBezTo>
                      <a:pt x="-27346" y="194310"/>
                      <a:pt x="217129" y="329565"/>
                      <a:pt x="365719" y="204470"/>
                    </a:cubicBezTo>
                    <a:cubicBezTo>
                      <a:pt x="464144" y="452120"/>
                      <a:pt x="844508" y="452755"/>
                      <a:pt x="944204" y="205105"/>
                    </a:cubicBezTo>
                    <a:cubicBezTo>
                      <a:pt x="1102954" y="393065"/>
                      <a:pt x="1438233" y="247650"/>
                      <a:pt x="1403944" y="0"/>
                    </a:cubicBezTo>
                    <a:lnTo>
                      <a:pt x="249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58999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9" name="Google Shape;589;p4"/>
              <p:cNvGrpSpPr/>
              <p:nvPr/>
            </p:nvGrpSpPr>
            <p:grpSpPr>
              <a:xfrm>
                <a:off x="8266471" y="0"/>
                <a:ext cx="1344888" cy="390344"/>
                <a:chOff x="8266471" y="0"/>
                <a:chExt cx="1344888" cy="390344"/>
              </a:xfrm>
            </p:grpSpPr>
            <p:sp>
              <p:nvSpPr>
                <p:cNvPr id="590" name="Google Shape;590;p4"/>
                <p:cNvSpPr/>
                <p:nvPr/>
              </p:nvSpPr>
              <p:spPr>
                <a:xfrm>
                  <a:off x="8266471" y="0"/>
                  <a:ext cx="893403" cy="390344"/>
                </a:xfrm>
                <a:custGeom>
                  <a:rect b="b" l="l" r="r" t="t"/>
                  <a:pathLst>
                    <a:path extrusionOk="0" h="390344" w="893403">
                      <a:moveTo>
                        <a:pt x="391119" y="179070"/>
                      </a:moveTo>
                      <a:cubicBezTo>
                        <a:pt x="248879" y="298450"/>
                        <a:pt x="19009" y="180340"/>
                        <a:pt x="25359" y="0"/>
                      </a:cubicBezTo>
                      <a:lnTo>
                        <a:pt x="2498" y="0"/>
                      </a:lnTo>
                      <a:cubicBezTo>
                        <a:pt x="-27346" y="194310"/>
                        <a:pt x="217129" y="329565"/>
                        <a:pt x="365719" y="204470"/>
                      </a:cubicBezTo>
                      <a:cubicBezTo>
                        <a:pt x="452079" y="420370"/>
                        <a:pt x="752434" y="448310"/>
                        <a:pt x="893404" y="287655"/>
                      </a:cubicBezTo>
                      <a:cubicBezTo>
                        <a:pt x="744179" y="419735"/>
                        <a:pt x="472398" y="382905"/>
                        <a:pt x="391119" y="1790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Google Shape;591;p4"/>
                <p:cNvSpPr/>
                <p:nvPr/>
              </p:nvSpPr>
              <p:spPr>
                <a:xfrm>
                  <a:off x="9218294" y="179704"/>
                  <a:ext cx="393065" cy="111010"/>
                </a:xfrm>
                <a:custGeom>
                  <a:rect b="b" l="l" r="r" t="t"/>
                  <a:pathLst>
                    <a:path extrusionOk="0" h="111010" w="393065">
                      <a:moveTo>
                        <a:pt x="17145" y="0"/>
                      </a:moveTo>
                      <a:cubicBezTo>
                        <a:pt x="12065" y="12065"/>
                        <a:pt x="6350" y="24130"/>
                        <a:pt x="0" y="34925"/>
                      </a:cubicBezTo>
                      <a:cubicBezTo>
                        <a:pt x="111125" y="153670"/>
                        <a:pt x="297815" y="123190"/>
                        <a:pt x="393065" y="13970"/>
                      </a:cubicBezTo>
                      <a:cubicBezTo>
                        <a:pt x="290195" y="104775"/>
                        <a:pt x="118111" y="120015"/>
                        <a:pt x="171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92" name="Google Shape;592;p4"/>
            <p:cNvGrpSpPr/>
            <p:nvPr/>
          </p:nvGrpSpPr>
          <p:grpSpPr>
            <a:xfrm>
              <a:off x="7176294" y="0"/>
              <a:ext cx="1967705" cy="558164"/>
              <a:chOff x="9568392" y="0"/>
              <a:chExt cx="2623607" cy="744219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9568392" y="0"/>
                <a:ext cx="2623607" cy="743581"/>
              </a:xfrm>
              <a:custGeom>
                <a:rect b="b" l="l" r="r" t="t"/>
                <a:pathLst>
                  <a:path extrusionOk="0" h="743581" w="2623607">
                    <a:moveTo>
                      <a:pt x="2623608" y="0"/>
                    </a:moveTo>
                    <a:lnTo>
                      <a:pt x="43602" y="0"/>
                    </a:lnTo>
                    <a:cubicBezTo>
                      <a:pt x="-107527" y="217805"/>
                      <a:pt x="165523" y="494030"/>
                      <a:pt x="384598" y="344805"/>
                    </a:cubicBezTo>
                    <a:cubicBezTo>
                      <a:pt x="388408" y="576580"/>
                      <a:pt x="686858" y="705485"/>
                      <a:pt x="858308" y="553085"/>
                    </a:cubicBezTo>
                    <a:cubicBezTo>
                      <a:pt x="980863" y="817245"/>
                      <a:pt x="1394248" y="803275"/>
                      <a:pt x="1499023" y="531495"/>
                    </a:cubicBezTo>
                    <a:cubicBezTo>
                      <a:pt x="1598717" y="624205"/>
                      <a:pt x="1770802" y="647065"/>
                      <a:pt x="1892723" y="580390"/>
                    </a:cubicBezTo>
                    <a:cubicBezTo>
                      <a:pt x="2025438" y="835660"/>
                      <a:pt x="2434377" y="779145"/>
                      <a:pt x="2491527" y="496570"/>
                    </a:cubicBezTo>
                    <a:cubicBezTo>
                      <a:pt x="2534073" y="504825"/>
                      <a:pt x="2581063" y="504190"/>
                      <a:pt x="2623608" y="494665"/>
                    </a:cubicBezTo>
                    <a:lnTo>
                      <a:pt x="262360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94" name="Google Shape;594;p4"/>
              <p:cNvGrpSpPr/>
              <p:nvPr/>
            </p:nvGrpSpPr>
            <p:grpSpPr>
              <a:xfrm>
                <a:off x="9568392" y="0"/>
                <a:ext cx="2623607" cy="744219"/>
                <a:chOff x="9568392" y="0"/>
                <a:chExt cx="2623607" cy="744219"/>
              </a:xfrm>
            </p:grpSpPr>
            <p:sp>
              <p:nvSpPr>
                <p:cNvPr id="595" name="Google Shape;595;p4"/>
                <p:cNvSpPr/>
                <p:nvPr/>
              </p:nvSpPr>
              <p:spPr>
                <a:xfrm>
                  <a:off x="9568392" y="0"/>
                  <a:ext cx="1439967" cy="743653"/>
                </a:xfrm>
                <a:custGeom>
                  <a:rect b="b" l="l" r="r" t="t"/>
                  <a:pathLst>
                    <a:path extrusionOk="0" h="743653" w="1439967">
                      <a:moveTo>
                        <a:pt x="883708" y="527685"/>
                      </a:moveTo>
                      <a:cubicBezTo>
                        <a:pt x="711623" y="679450"/>
                        <a:pt x="413808" y="550545"/>
                        <a:pt x="409998" y="319405"/>
                      </a:cubicBezTo>
                      <a:cubicBezTo>
                        <a:pt x="199177" y="462915"/>
                        <a:pt x="-61173" y="212725"/>
                        <a:pt x="53127" y="0"/>
                      </a:cubicBezTo>
                      <a:lnTo>
                        <a:pt x="43602" y="0"/>
                      </a:lnTo>
                      <a:cubicBezTo>
                        <a:pt x="-107527" y="217805"/>
                        <a:pt x="165523" y="494030"/>
                        <a:pt x="384598" y="344805"/>
                      </a:cubicBezTo>
                      <a:cubicBezTo>
                        <a:pt x="388408" y="576580"/>
                        <a:pt x="686858" y="705485"/>
                        <a:pt x="858308" y="553085"/>
                      </a:cubicBezTo>
                      <a:cubicBezTo>
                        <a:pt x="964352" y="781050"/>
                        <a:pt x="1285663" y="802005"/>
                        <a:pt x="1439967" y="629285"/>
                      </a:cubicBezTo>
                      <a:cubicBezTo>
                        <a:pt x="1278042" y="774065"/>
                        <a:pt x="983402" y="743585"/>
                        <a:pt x="883708" y="52768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4"/>
                <p:cNvSpPr/>
                <p:nvPr/>
              </p:nvSpPr>
              <p:spPr>
                <a:xfrm>
                  <a:off x="12078334" y="471169"/>
                  <a:ext cx="113665" cy="30775"/>
                </a:xfrm>
                <a:custGeom>
                  <a:rect b="b" l="l" r="r" t="t"/>
                  <a:pathLst>
                    <a:path extrusionOk="0" h="30775" w="113665">
                      <a:moveTo>
                        <a:pt x="6985" y="0"/>
                      </a:moveTo>
                      <a:cubicBezTo>
                        <a:pt x="5080" y="9525"/>
                        <a:pt x="2540" y="19050"/>
                        <a:pt x="0" y="27940"/>
                      </a:cubicBezTo>
                      <a:cubicBezTo>
                        <a:pt x="37465" y="33020"/>
                        <a:pt x="77470" y="31115"/>
                        <a:pt x="113665" y="23495"/>
                      </a:cubicBezTo>
                      <a:lnTo>
                        <a:pt x="113665" y="2540"/>
                      </a:lnTo>
                      <a:cubicBezTo>
                        <a:pt x="78740" y="7620"/>
                        <a:pt x="41275" y="6985"/>
                        <a:pt x="698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4"/>
                <p:cNvSpPr/>
                <p:nvPr/>
              </p:nvSpPr>
              <p:spPr>
                <a:xfrm>
                  <a:off x="11077575" y="506730"/>
                  <a:ext cx="913765" cy="237489"/>
                </a:xfrm>
                <a:custGeom>
                  <a:rect b="b" l="l" r="r" t="t"/>
                  <a:pathLst>
                    <a:path extrusionOk="0" h="237489" w="913765">
                      <a:moveTo>
                        <a:pt x="408940" y="48895"/>
                      </a:moveTo>
                      <a:cubicBezTo>
                        <a:pt x="287020" y="115570"/>
                        <a:pt x="114935" y="9271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00965" y="119380"/>
                        <a:pt x="266065" y="138430"/>
                        <a:pt x="383540" y="74295"/>
                      </a:cubicBezTo>
                      <a:cubicBezTo>
                        <a:pt x="490220" y="280035"/>
                        <a:pt x="776605" y="283210"/>
                        <a:pt x="913765" y="128905"/>
                      </a:cubicBezTo>
                      <a:cubicBezTo>
                        <a:pt x="769620" y="256540"/>
                        <a:pt x="509270" y="242570"/>
                        <a:pt x="408940" y="4889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98" name="Google Shape;598;p4"/>
            <p:cNvGrpSpPr/>
            <p:nvPr/>
          </p:nvGrpSpPr>
          <p:grpSpPr>
            <a:xfrm>
              <a:off x="6543974" y="4164364"/>
              <a:ext cx="2601268" cy="979369"/>
              <a:chOff x="7703184" y="5167339"/>
              <a:chExt cx="4488815" cy="1690025"/>
            </a:xfrm>
          </p:grpSpPr>
          <p:sp>
            <p:nvSpPr>
              <p:cNvPr id="599" name="Google Shape;599;p4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rect b="b" l="l" r="r" t="t"/>
                <a:pathLst>
                  <a:path extrusionOk="0" h="1690025" w="4488815">
                    <a:moveTo>
                      <a:pt x="4488815" y="59345"/>
                    </a:move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4488815" y="1690025"/>
                    </a:lnTo>
                    <a:lnTo>
                      <a:pt x="4488815" y="5934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8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rect b="b" l="l" r="r" t="t"/>
                <a:pathLst>
                  <a:path extrusionOk="0" h="1690025" w="4488815">
                    <a:moveTo>
                      <a:pt x="2393950" y="661960"/>
                    </a:moveTo>
                    <a:cubicBezTo>
                      <a:pt x="2853055" y="158405"/>
                      <a:pt x="3752850" y="-91150"/>
                      <a:pt x="4488815" y="79030"/>
                    </a:cubicBezTo>
                    <a:lnTo>
                      <a:pt x="4488815" y="59345"/>
                    </a:ln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27940" y="1690025"/>
                    </a:lnTo>
                    <a:cubicBezTo>
                      <a:pt x="111125" y="901355"/>
                      <a:pt x="1473835" y="402880"/>
                      <a:pt x="2393950" y="66196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1" name="Google Shape;601;p4"/>
            <p:cNvGrpSpPr/>
            <p:nvPr/>
          </p:nvGrpSpPr>
          <p:grpSpPr>
            <a:xfrm>
              <a:off x="0" y="3803723"/>
              <a:ext cx="4142170" cy="1340007"/>
              <a:chOff x="0" y="4510404"/>
              <a:chExt cx="7256780" cy="2347595"/>
            </a:xfrm>
          </p:grpSpPr>
          <p:sp>
            <p:nvSpPr>
              <p:cNvPr id="602" name="Google Shape;602;p4"/>
              <p:cNvSpPr/>
              <p:nvPr/>
            </p:nvSpPr>
            <p:spPr>
              <a:xfrm>
                <a:off x="0" y="4510404"/>
                <a:ext cx="7256780" cy="2347595"/>
              </a:xfrm>
              <a:custGeom>
                <a:rect b="b" l="l" r="r" t="t"/>
                <a:pathLst>
                  <a:path extrusionOk="0" h="2347595" w="7256780">
                    <a:moveTo>
                      <a:pt x="0" y="2347595"/>
                    </a:moveTo>
                    <a:lnTo>
                      <a:pt x="7256781" y="2347595"/>
                    </a:lnTo>
                    <a:cubicBezTo>
                      <a:pt x="6856731" y="1274445"/>
                      <a:pt x="4357370" y="930275"/>
                      <a:pt x="3213100" y="1530985"/>
                    </a:cubicBezTo>
                    <a:cubicBezTo>
                      <a:pt x="2933700" y="994410"/>
                      <a:pt x="2117090" y="643255"/>
                      <a:pt x="1381760" y="742950"/>
                    </a:cubicBezTo>
                    <a:cubicBezTo>
                      <a:pt x="1073785" y="353695"/>
                      <a:pt x="577215" y="76200"/>
                      <a:pt x="0" y="0"/>
                    </a:cubicBezTo>
                    <a:lnTo>
                      <a:pt x="0" y="23475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8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03" name="Google Shape;603;p4"/>
              <p:cNvGrpSpPr/>
              <p:nvPr/>
            </p:nvGrpSpPr>
            <p:grpSpPr>
              <a:xfrm>
                <a:off x="0" y="4510404"/>
                <a:ext cx="7018018" cy="1983105"/>
                <a:chOff x="0" y="4510404"/>
                <a:chExt cx="7018018" cy="1983105"/>
              </a:xfrm>
            </p:grpSpPr>
            <p:sp>
              <p:nvSpPr>
                <p:cNvPr id="604" name="Google Shape;604;p4"/>
                <p:cNvSpPr/>
                <p:nvPr/>
              </p:nvSpPr>
              <p:spPr>
                <a:xfrm>
                  <a:off x="3221989" y="5747657"/>
                  <a:ext cx="3796029" cy="745852"/>
                </a:xfrm>
                <a:custGeom>
                  <a:rect b="b" l="l" r="r" t="t"/>
                  <a:pathLst>
                    <a:path extrusionOk="0" h="745852" w="3796029">
                      <a:moveTo>
                        <a:pt x="16510" y="319132"/>
                      </a:moveTo>
                      <a:cubicBezTo>
                        <a:pt x="1007745" y="-201568"/>
                        <a:pt x="3016885" y="-11703"/>
                        <a:pt x="3796030" y="745852"/>
                      </a:cubicBezTo>
                      <a:cubicBezTo>
                        <a:pt x="3038475" y="-30753"/>
                        <a:pt x="1005840" y="-231413"/>
                        <a:pt x="0" y="288652"/>
                      </a:cubicBezTo>
                      <a:cubicBezTo>
                        <a:pt x="5715" y="298812"/>
                        <a:pt x="11430" y="308972"/>
                        <a:pt x="16510" y="319132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Google Shape;605;p4"/>
                <p:cNvSpPr/>
                <p:nvPr/>
              </p:nvSpPr>
              <p:spPr>
                <a:xfrm>
                  <a:off x="1386205" y="5236515"/>
                  <a:ext cx="1631315" cy="538809"/>
                </a:xfrm>
                <a:custGeom>
                  <a:rect b="b" l="l" r="r" t="t"/>
                  <a:pathLst>
                    <a:path extrusionOk="0" h="538809" w="1631315">
                      <a:moveTo>
                        <a:pt x="20955" y="42240"/>
                      </a:moveTo>
                      <a:cubicBezTo>
                        <a:pt x="612140" y="-37770"/>
                        <a:pt x="1256665" y="173685"/>
                        <a:pt x="1631315" y="538810"/>
                      </a:cubicBezTo>
                      <a:cubicBezTo>
                        <a:pt x="1261745" y="159080"/>
                        <a:pt x="603885" y="-63805"/>
                        <a:pt x="0" y="16205"/>
                      </a:cubicBezTo>
                      <a:cubicBezTo>
                        <a:pt x="6985" y="24460"/>
                        <a:pt x="13970" y="33350"/>
                        <a:pt x="20955" y="422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6" name="Google Shape;606;p4"/>
                <p:cNvSpPr/>
                <p:nvPr/>
              </p:nvSpPr>
              <p:spPr>
                <a:xfrm>
                  <a:off x="0" y="4510404"/>
                  <a:ext cx="1261110" cy="605790"/>
                </a:xfrm>
                <a:custGeom>
                  <a:rect b="b" l="l" r="r" t="t"/>
                  <a:pathLst>
                    <a:path extrusionOk="0" h="605790" w="1261110">
                      <a:moveTo>
                        <a:pt x="0" y="23495"/>
                      </a:moveTo>
                      <a:cubicBezTo>
                        <a:pt x="493395" y="88265"/>
                        <a:pt x="953135" y="302260"/>
                        <a:pt x="1261110" y="605790"/>
                      </a:cubicBezTo>
                      <a:cubicBezTo>
                        <a:pt x="951865" y="288925"/>
                        <a:pt x="507365" y="66675"/>
                        <a:pt x="0" y="0"/>
                      </a:cubicBezTo>
                      <a:lnTo>
                        <a:pt x="0" y="2349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07" name="Google Shape;607;p4"/>
            <p:cNvGrpSpPr/>
            <p:nvPr/>
          </p:nvGrpSpPr>
          <p:grpSpPr>
            <a:xfrm>
              <a:off x="0" y="4413160"/>
              <a:ext cx="2542280" cy="730570"/>
              <a:chOff x="0" y="5578093"/>
              <a:chExt cx="4453890" cy="1279906"/>
            </a:xfrm>
          </p:grpSpPr>
          <p:sp>
            <p:nvSpPr>
              <p:cNvPr id="608" name="Google Shape;608;p4"/>
              <p:cNvSpPr/>
              <p:nvPr/>
            </p:nvSpPr>
            <p:spPr>
              <a:xfrm>
                <a:off x="0" y="5578230"/>
                <a:ext cx="4453890" cy="1279769"/>
              </a:xfrm>
              <a:custGeom>
                <a:rect b="b" l="l" r="r" t="t"/>
                <a:pathLst>
                  <a:path extrusionOk="0" h="1279769" w="4453890">
                    <a:moveTo>
                      <a:pt x="0" y="1279770"/>
                    </a:moveTo>
                    <a:lnTo>
                      <a:pt x="4453890" y="1279770"/>
                    </a:lnTo>
                    <a:cubicBezTo>
                      <a:pt x="4258310" y="889245"/>
                      <a:pt x="3446780" y="641595"/>
                      <a:pt x="2842895" y="739385"/>
                    </a:cubicBezTo>
                    <a:cubicBezTo>
                      <a:pt x="2305050" y="179950"/>
                      <a:pt x="982980" y="-121040"/>
                      <a:pt x="0" y="45965"/>
                    </a:cubicBezTo>
                    <a:lnTo>
                      <a:pt x="0" y="12797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09" name="Google Shape;609;p4"/>
              <p:cNvGrpSpPr/>
              <p:nvPr/>
            </p:nvGrpSpPr>
            <p:grpSpPr>
              <a:xfrm>
                <a:off x="0" y="5578093"/>
                <a:ext cx="4355464" cy="1142746"/>
                <a:chOff x="0" y="5578093"/>
                <a:chExt cx="4355464" cy="1142746"/>
              </a:xfrm>
            </p:grpSpPr>
            <p:sp>
              <p:nvSpPr>
                <p:cNvPr id="610" name="Google Shape;610;p4"/>
                <p:cNvSpPr/>
                <p:nvPr/>
              </p:nvSpPr>
              <p:spPr>
                <a:xfrm>
                  <a:off x="2843529" y="6296284"/>
                  <a:ext cx="1511935" cy="424555"/>
                </a:xfrm>
                <a:custGeom>
                  <a:rect b="b" l="l" r="r" t="t"/>
                  <a:pathLst>
                    <a:path extrusionOk="0" h="424555" w="1511935">
                      <a:moveTo>
                        <a:pt x="24765" y="46731"/>
                      </a:moveTo>
                      <a:cubicBezTo>
                        <a:pt x="539750" y="-36455"/>
                        <a:pt x="1205230" y="131186"/>
                        <a:pt x="1511935" y="424556"/>
                      </a:cubicBezTo>
                      <a:cubicBezTo>
                        <a:pt x="1218565" y="115945"/>
                        <a:pt x="528955" y="-64394"/>
                        <a:pt x="0" y="21331"/>
                      </a:cubicBezTo>
                      <a:cubicBezTo>
                        <a:pt x="8255" y="29586"/>
                        <a:pt x="16510" y="37841"/>
                        <a:pt x="24765" y="4673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1" name="Google Shape;611;p4"/>
                <p:cNvSpPr/>
                <p:nvPr/>
              </p:nvSpPr>
              <p:spPr>
                <a:xfrm>
                  <a:off x="0" y="5578093"/>
                  <a:ext cx="2838450" cy="735076"/>
                </a:xfrm>
                <a:custGeom>
                  <a:rect b="b" l="l" r="r" t="t"/>
                  <a:pathLst>
                    <a:path extrusionOk="0" h="735076" w="2838450">
                      <a:moveTo>
                        <a:pt x="0" y="79757"/>
                      </a:moveTo>
                      <a:cubicBezTo>
                        <a:pt x="965200" y="-84709"/>
                        <a:pt x="2282825" y="194691"/>
                        <a:pt x="2838450" y="735077"/>
                      </a:cubicBezTo>
                      <a:cubicBezTo>
                        <a:pt x="2298065" y="178816"/>
                        <a:pt x="980440" y="-120903"/>
                        <a:pt x="0" y="46102"/>
                      </a:cubicBezTo>
                      <a:lnTo>
                        <a:pt x="0" y="79757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12" name="Google Shape;612;p4"/>
            <p:cNvGrpSpPr/>
            <p:nvPr/>
          </p:nvGrpSpPr>
          <p:grpSpPr>
            <a:xfrm rot="-244836">
              <a:off x="876470" y="4450958"/>
              <a:ext cx="678866" cy="574828"/>
              <a:chOff x="6002813" y="4508500"/>
              <a:chExt cx="1392157" cy="1115297"/>
            </a:xfrm>
          </p:grpSpPr>
          <p:sp>
            <p:nvSpPr>
              <p:cNvPr id="613" name="Google Shape;613;p4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4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4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4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4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4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4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4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4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4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4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4" name="Google Shape;624;p4"/>
            <p:cNvGrpSpPr/>
            <p:nvPr/>
          </p:nvGrpSpPr>
          <p:grpSpPr>
            <a:xfrm rot="184128">
              <a:off x="7638732" y="4215047"/>
              <a:ext cx="613708" cy="519517"/>
              <a:chOff x="6002813" y="4508500"/>
              <a:chExt cx="1392157" cy="1115297"/>
            </a:xfrm>
          </p:grpSpPr>
          <p:sp>
            <p:nvSpPr>
              <p:cNvPr id="625" name="Google Shape;625;p4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4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4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4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4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4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4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4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4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4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4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6" name="Google Shape;636;p4"/>
            <p:cNvGrpSpPr/>
            <p:nvPr/>
          </p:nvGrpSpPr>
          <p:grpSpPr>
            <a:xfrm>
              <a:off x="5237636" y="4405193"/>
              <a:ext cx="3907974" cy="738908"/>
              <a:chOff x="5448934" y="5582920"/>
              <a:chExt cx="6743700" cy="1275079"/>
            </a:xfrm>
          </p:grpSpPr>
          <p:sp>
            <p:nvSpPr>
              <p:cNvPr id="637" name="Google Shape;637;p4"/>
              <p:cNvSpPr/>
              <p:nvPr/>
            </p:nvSpPr>
            <p:spPr>
              <a:xfrm>
                <a:off x="5448934" y="5582920"/>
                <a:ext cx="6743065" cy="1275079"/>
              </a:xfrm>
              <a:custGeom>
                <a:rect b="b" l="l" r="r" t="t"/>
                <a:pathLst>
                  <a:path extrusionOk="0" h="1275079" w="6743065">
                    <a:moveTo>
                      <a:pt x="6743065" y="0"/>
                    </a:moveTo>
                    <a:cubicBezTo>
                      <a:pt x="6000750" y="33020"/>
                      <a:pt x="5338446" y="236855"/>
                      <a:pt x="4867275" y="545465"/>
                    </a:cubicBezTo>
                    <a:cubicBezTo>
                      <a:pt x="4338321" y="453390"/>
                      <a:pt x="3627121" y="601980"/>
                      <a:pt x="3312160" y="892175"/>
                    </a:cubicBezTo>
                    <a:cubicBezTo>
                      <a:pt x="2331721" y="533400"/>
                      <a:pt x="737870" y="688975"/>
                      <a:pt x="0" y="1275080"/>
                    </a:cubicBezTo>
                    <a:lnTo>
                      <a:pt x="6743065" y="1275080"/>
                    </a:lnTo>
                    <a:lnTo>
                      <a:pt x="674306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4"/>
              <p:cNvSpPr/>
              <p:nvPr/>
            </p:nvSpPr>
            <p:spPr>
              <a:xfrm>
                <a:off x="5449570" y="5582920"/>
                <a:ext cx="6743064" cy="1275079"/>
              </a:xfrm>
              <a:custGeom>
                <a:rect b="b" l="l" r="r" t="t"/>
                <a:pathLst>
                  <a:path extrusionOk="0" h="1275079" w="6743064">
                    <a:moveTo>
                      <a:pt x="3337560" y="917575"/>
                    </a:moveTo>
                    <a:cubicBezTo>
                      <a:pt x="3652520" y="627380"/>
                      <a:pt x="4363085" y="478790"/>
                      <a:pt x="4892675" y="570865"/>
                    </a:cubicBezTo>
                    <a:cubicBezTo>
                      <a:pt x="5358130" y="265430"/>
                      <a:pt x="6010910" y="63500"/>
                      <a:pt x="6743065" y="26670"/>
                    </a:cubicBezTo>
                    <a:lnTo>
                      <a:pt x="6743065" y="0"/>
                    </a:lnTo>
                    <a:cubicBezTo>
                      <a:pt x="6000750" y="33020"/>
                      <a:pt x="5338445" y="236855"/>
                      <a:pt x="4867275" y="545465"/>
                    </a:cubicBezTo>
                    <a:cubicBezTo>
                      <a:pt x="4338320" y="453390"/>
                      <a:pt x="3627120" y="601980"/>
                      <a:pt x="3312160" y="892175"/>
                    </a:cubicBezTo>
                    <a:cubicBezTo>
                      <a:pt x="2331720" y="533400"/>
                      <a:pt x="737870" y="688975"/>
                      <a:pt x="0" y="1275080"/>
                    </a:cubicBezTo>
                    <a:lnTo>
                      <a:pt x="58420" y="1275080"/>
                    </a:lnTo>
                    <a:cubicBezTo>
                      <a:pt x="809625" y="709295"/>
                      <a:pt x="2371090" y="563880"/>
                      <a:pt x="3337560" y="91757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9" name="Google Shape;639;p4"/>
            <p:cNvGrpSpPr/>
            <p:nvPr/>
          </p:nvGrpSpPr>
          <p:grpSpPr>
            <a:xfrm>
              <a:off x="0" y="4827894"/>
              <a:ext cx="3907659" cy="315836"/>
              <a:chOff x="0" y="6304677"/>
              <a:chExt cx="6845934" cy="553322"/>
            </a:xfrm>
          </p:grpSpPr>
          <p:sp>
            <p:nvSpPr>
              <p:cNvPr id="640" name="Google Shape;640;p4"/>
              <p:cNvSpPr/>
              <p:nvPr/>
            </p:nvSpPr>
            <p:spPr>
              <a:xfrm>
                <a:off x="0" y="6304876"/>
                <a:ext cx="6845934" cy="553123"/>
              </a:xfrm>
              <a:custGeom>
                <a:rect b="b" l="l" r="r" t="t"/>
                <a:pathLst>
                  <a:path extrusionOk="0" h="553123" w="6845934">
                    <a:moveTo>
                      <a:pt x="0" y="553123"/>
                    </a:moveTo>
                    <a:lnTo>
                      <a:pt x="6845935" y="553123"/>
                    </a:lnTo>
                    <a:cubicBezTo>
                      <a:pt x="6209665" y="-132677"/>
                      <a:pt x="4060190" y="-172682"/>
                      <a:pt x="3308985" y="434379"/>
                    </a:cubicBezTo>
                    <a:cubicBezTo>
                      <a:pt x="2988945" y="271818"/>
                      <a:pt x="2410460" y="235623"/>
                      <a:pt x="2032635" y="341033"/>
                    </a:cubicBezTo>
                    <a:cubicBezTo>
                      <a:pt x="1687195" y="-62827"/>
                      <a:pt x="470535" y="-109182"/>
                      <a:pt x="0" y="208318"/>
                    </a:cubicBezTo>
                    <a:lnTo>
                      <a:pt x="0" y="55312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1" name="Google Shape;641;p4"/>
              <p:cNvGrpSpPr/>
              <p:nvPr/>
            </p:nvGrpSpPr>
            <p:grpSpPr>
              <a:xfrm>
                <a:off x="0" y="6304677"/>
                <a:ext cx="6835140" cy="542527"/>
                <a:chOff x="0" y="6304677"/>
                <a:chExt cx="6835140" cy="542527"/>
              </a:xfrm>
            </p:grpSpPr>
            <p:sp>
              <p:nvSpPr>
                <p:cNvPr id="642" name="Google Shape;642;p4"/>
                <p:cNvSpPr/>
                <p:nvPr/>
              </p:nvSpPr>
              <p:spPr>
                <a:xfrm>
                  <a:off x="2033270" y="6312109"/>
                  <a:ext cx="4801870" cy="535095"/>
                </a:xfrm>
                <a:custGeom>
                  <a:rect b="b" l="l" r="r" t="t"/>
                  <a:pathLst>
                    <a:path extrusionOk="0" h="535095" w="4801870">
                      <a:moveTo>
                        <a:pt x="24130" y="359200"/>
                      </a:moveTo>
                      <a:cubicBezTo>
                        <a:pt x="401955" y="253790"/>
                        <a:pt x="980440" y="289350"/>
                        <a:pt x="1300480" y="452545"/>
                      </a:cubicBezTo>
                      <a:cubicBezTo>
                        <a:pt x="2038350" y="-143720"/>
                        <a:pt x="4124960" y="-115780"/>
                        <a:pt x="4801870" y="535096"/>
                      </a:cubicBezTo>
                      <a:cubicBezTo>
                        <a:pt x="4152900" y="-139910"/>
                        <a:pt x="2022475" y="-176740"/>
                        <a:pt x="1275080" y="427145"/>
                      </a:cubicBezTo>
                      <a:cubicBezTo>
                        <a:pt x="955675" y="264585"/>
                        <a:pt x="378460" y="228390"/>
                        <a:pt x="0" y="333800"/>
                      </a:cubicBezTo>
                      <a:cubicBezTo>
                        <a:pt x="8890" y="342055"/>
                        <a:pt x="16510" y="350310"/>
                        <a:pt x="24130" y="3592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4"/>
                <p:cNvSpPr/>
                <p:nvPr/>
              </p:nvSpPr>
              <p:spPr>
                <a:xfrm>
                  <a:off x="0" y="6304677"/>
                  <a:ext cx="2018029" cy="325357"/>
                </a:xfrm>
                <a:custGeom>
                  <a:rect b="b" l="l" r="r" t="t"/>
                  <a:pathLst>
                    <a:path extrusionOk="0" h="325357" w="2018029">
                      <a:moveTo>
                        <a:pt x="0" y="254873"/>
                      </a:moveTo>
                      <a:cubicBezTo>
                        <a:pt x="454025" y="-51832"/>
                        <a:pt x="1628140" y="-40403"/>
                        <a:pt x="2018030" y="325357"/>
                      </a:cubicBezTo>
                      <a:cubicBezTo>
                        <a:pt x="1654810" y="-63898"/>
                        <a:pt x="464185" y="-105173"/>
                        <a:pt x="0" y="208517"/>
                      </a:cubicBezTo>
                      <a:lnTo>
                        <a:pt x="0" y="254873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44" name="Google Shape;644;p4"/>
            <p:cNvGrpSpPr/>
            <p:nvPr/>
          </p:nvGrpSpPr>
          <p:grpSpPr>
            <a:xfrm>
              <a:off x="7625843" y="4637022"/>
              <a:ext cx="1519400" cy="507079"/>
              <a:chOff x="9570084" y="5982970"/>
              <a:chExt cx="2621915" cy="875029"/>
            </a:xfrm>
          </p:grpSpPr>
          <p:sp>
            <p:nvSpPr>
              <p:cNvPr id="645" name="Google Shape;645;p4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rect b="b" l="l" r="r" t="t"/>
                <a:pathLst>
                  <a:path extrusionOk="0" h="875029" w="2621915">
                    <a:moveTo>
                      <a:pt x="1299210" y="472440"/>
                    </a:move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2621915" y="875030"/>
                    </a:lnTo>
                    <a:lnTo>
                      <a:pt x="2621915" y="0"/>
                    </a:lnTo>
                    <a:cubicBezTo>
                      <a:pt x="2083435" y="80645"/>
                      <a:pt x="1621155" y="249555"/>
                      <a:pt x="1299210" y="4724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4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rect b="b" l="l" r="r" t="t"/>
                <a:pathLst>
                  <a:path extrusionOk="0" h="875029" w="2621915">
                    <a:moveTo>
                      <a:pt x="1324610" y="497840"/>
                    </a:moveTo>
                    <a:cubicBezTo>
                      <a:pt x="1641475" y="278130"/>
                      <a:pt x="2094865" y="111760"/>
                      <a:pt x="2621915" y="29210"/>
                    </a:cubicBezTo>
                    <a:lnTo>
                      <a:pt x="2621915" y="0"/>
                    </a:lnTo>
                    <a:cubicBezTo>
                      <a:pt x="2083435" y="81280"/>
                      <a:pt x="1621155" y="249555"/>
                      <a:pt x="1299210" y="472440"/>
                    </a:cubicBez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45085" y="875030"/>
                    </a:lnTo>
                    <a:cubicBezTo>
                      <a:pt x="311785" y="548640"/>
                      <a:pt x="871855" y="382270"/>
                      <a:pt x="1324610" y="49784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4"/>
            <p:cNvGrpSpPr/>
            <p:nvPr/>
          </p:nvGrpSpPr>
          <p:grpSpPr>
            <a:xfrm>
              <a:off x="412774" y="425444"/>
              <a:ext cx="320992" cy="323373"/>
              <a:chOff x="3070860" y="2168525"/>
              <a:chExt cx="427989" cy="431164"/>
            </a:xfrm>
          </p:grpSpPr>
          <p:sp>
            <p:nvSpPr>
              <p:cNvPr id="648" name="Google Shape;648;p4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9" name="Google Shape;649;p4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650" name="Google Shape;650;p4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4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52" name="Google Shape;652;p4"/>
            <p:cNvGrpSpPr/>
            <p:nvPr/>
          </p:nvGrpSpPr>
          <p:grpSpPr>
            <a:xfrm>
              <a:off x="81246" y="3227363"/>
              <a:ext cx="545795" cy="898350"/>
              <a:chOff x="1665604" y="3103981"/>
              <a:chExt cx="1059180" cy="1743353"/>
            </a:xfrm>
          </p:grpSpPr>
          <p:sp>
            <p:nvSpPr>
              <p:cNvPr id="653" name="Google Shape;653;p4"/>
              <p:cNvSpPr/>
              <p:nvPr/>
            </p:nvSpPr>
            <p:spPr>
              <a:xfrm>
                <a:off x="1665604" y="3103981"/>
                <a:ext cx="1059180" cy="1743353"/>
              </a:xfrm>
              <a:custGeom>
                <a:rect b="b" l="l" r="r" t="t"/>
                <a:pathLst>
                  <a:path extrusionOk="0" h="1743353" w="1059180">
                    <a:moveTo>
                      <a:pt x="473710" y="6883"/>
                    </a:moveTo>
                    <a:cubicBezTo>
                      <a:pt x="241935" y="76733"/>
                      <a:pt x="386080" y="401218"/>
                      <a:pt x="374650" y="591718"/>
                    </a:cubicBezTo>
                    <a:cubicBezTo>
                      <a:pt x="290195" y="933984"/>
                      <a:pt x="9525" y="1117498"/>
                      <a:pt x="340995" y="939698"/>
                    </a:cubicBezTo>
                    <a:cubicBezTo>
                      <a:pt x="308610" y="1193698"/>
                      <a:pt x="123825" y="1421663"/>
                      <a:pt x="0" y="1605178"/>
                    </a:cubicBezTo>
                    <a:cubicBezTo>
                      <a:pt x="126365" y="1613434"/>
                      <a:pt x="246380" y="1488338"/>
                      <a:pt x="341630" y="1408963"/>
                    </a:cubicBezTo>
                    <a:cubicBezTo>
                      <a:pt x="354330" y="1579778"/>
                      <a:pt x="134620" y="1840128"/>
                      <a:pt x="431165" y="1561363"/>
                    </a:cubicBezTo>
                    <a:cubicBezTo>
                      <a:pt x="358775" y="1904263"/>
                      <a:pt x="680720" y="1688998"/>
                      <a:pt x="743585" y="1513738"/>
                    </a:cubicBezTo>
                    <a:cubicBezTo>
                      <a:pt x="671195" y="1863623"/>
                      <a:pt x="871220" y="1502943"/>
                      <a:pt x="919480" y="1386738"/>
                    </a:cubicBezTo>
                    <a:cubicBezTo>
                      <a:pt x="965200" y="1269898"/>
                      <a:pt x="982345" y="1029234"/>
                      <a:pt x="945515" y="855878"/>
                    </a:cubicBezTo>
                    <a:cubicBezTo>
                      <a:pt x="976630" y="866038"/>
                      <a:pt x="1042035" y="985418"/>
                      <a:pt x="1059180" y="937793"/>
                    </a:cubicBezTo>
                    <a:cubicBezTo>
                      <a:pt x="1019175" y="704113"/>
                      <a:pt x="765175" y="-81382"/>
                      <a:pt x="473710" y="6883"/>
                    </a:cubicBezTo>
                    <a:close/>
                    <a:moveTo>
                      <a:pt x="603250" y="157378"/>
                    </a:moveTo>
                    <a:cubicBezTo>
                      <a:pt x="640080" y="142773"/>
                      <a:pt x="652145" y="186588"/>
                      <a:pt x="664210" y="211988"/>
                    </a:cubicBezTo>
                    <a:cubicBezTo>
                      <a:pt x="673100" y="230403"/>
                      <a:pt x="682625" y="276759"/>
                      <a:pt x="650240" y="276759"/>
                    </a:cubicBezTo>
                    <a:cubicBezTo>
                      <a:pt x="601345" y="275488"/>
                      <a:pt x="535940" y="184048"/>
                      <a:pt x="603250" y="157378"/>
                    </a:cubicBezTo>
                    <a:close/>
                    <a:moveTo>
                      <a:pt x="518160" y="249453"/>
                    </a:moveTo>
                    <a:cubicBezTo>
                      <a:pt x="511810" y="276123"/>
                      <a:pt x="488950" y="312953"/>
                      <a:pt x="466090" y="328828"/>
                    </a:cubicBezTo>
                    <a:cubicBezTo>
                      <a:pt x="434975" y="349784"/>
                      <a:pt x="437515" y="278028"/>
                      <a:pt x="437515" y="263423"/>
                    </a:cubicBezTo>
                    <a:cubicBezTo>
                      <a:pt x="441325" y="236118"/>
                      <a:pt x="450215" y="189763"/>
                      <a:pt x="489585" y="194843"/>
                    </a:cubicBezTo>
                    <a:cubicBezTo>
                      <a:pt x="513715" y="198018"/>
                      <a:pt x="523240" y="227863"/>
                      <a:pt x="518160" y="249453"/>
                    </a:cubicBezTo>
                    <a:close/>
                    <a:moveTo>
                      <a:pt x="659765" y="486309"/>
                    </a:moveTo>
                    <a:cubicBezTo>
                      <a:pt x="647700" y="500278"/>
                      <a:pt x="629920" y="477418"/>
                      <a:pt x="618490" y="471703"/>
                    </a:cubicBezTo>
                    <a:cubicBezTo>
                      <a:pt x="584200" y="454559"/>
                      <a:pt x="576580" y="482498"/>
                      <a:pt x="561975" y="504723"/>
                    </a:cubicBezTo>
                    <a:cubicBezTo>
                      <a:pt x="546100" y="519963"/>
                      <a:pt x="532765" y="504723"/>
                      <a:pt x="530225" y="487578"/>
                    </a:cubicBezTo>
                    <a:cubicBezTo>
                      <a:pt x="523240" y="439318"/>
                      <a:pt x="536575" y="327559"/>
                      <a:pt x="563245" y="311684"/>
                    </a:cubicBezTo>
                    <a:cubicBezTo>
                      <a:pt x="614680" y="288823"/>
                      <a:pt x="707390" y="431698"/>
                      <a:pt x="659765" y="4863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93333"/>
                    </a:srgbClr>
                  </a:gs>
                  <a:gs pos="50000">
                    <a:srgbClr val="FFFFFF">
                      <a:alpha val="40000"/>
                    </a:srgbClr>
                  </a:gs>
                  <a:gs pos="100000">
                    <a:srgbClr val="FFFFFF">
                      <a:alpha val="22745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4" name="Google Shape;654;p4"/>
              <p:cNvGrpSpPr/>
              <p:nvPr/>
            </p:nvGrpSpPr>
            <p:grpSpPr>
              <a:xfrm>
                <a:off x="1665604" y="3104036"/>
                <a:ext cx="690245" cy="1604964"/>
                <a:chOff x="1665604" y="3104036"/>
                <a:chExt cx="690245" cy="1604964"/>
              </a:xfrm>
            </p:grpSpPr>
            <p:sp>
              <p:nvSpPr>
                <p:cNvPr id="655" name="Google Shape;655;p4"/>
                <p:cNvSpPr/>
                <p:nvPr/>
              </p:nvSpPr>
              <p:spPr>
                <a:xfrm>
                  <a:off x="1848721" y="3104036"/>
                  <a:ext cx="507128" cy="1008895"/>
                </a:xfrm>
                <a:custGeom>
                  <a:rect b="b" l="l" r="r" t="t"/>
                  <a:pathLst>
                    <a:path extrusionOk="0" h="1008895" w="507128">
                      <a:moveTo>
                        <a:pt x="13733" y="1008223"/>
                      </a:moveTo>
                      <a:cubicBezTo>
                        <a:pt x="27068" y="964408"/>
                        <a:pt x="152163" y="813913"/>
                        <a:pt x="203598" y="604363"/>
                      </a:cubicBezTo>
                      <a:cubicBezTo>
                        <a:pt x="215028" y="413863"/>
                        <a:pt x="70883" y="89378"/>
                        <a:pt x="302658" y="19528"/>
                      </a:cubicBezTo>
                      <a:cubicBezTo>
                        <a:pt x="373778" y="-2062"/>
                        <a:pt x="442993" y="28418"/>
                        <a:pt x="507128" y="90648"/>
                      </a:cubicBezTo>
                      <a:cubicBezTo>
                        <a:pt x="439183" y="20163"/>
                        <a:pt x="366158" y="-16032"/>
                        <a:pt x="289958" y="6828"/>
                      </a:cubicBezTo>
                      <a:cubicBezTo>
                        <a:pt x="58183" y="76678"/>
                        <a:pt x="202328" y="401163"/>
                        <a:pt x="190898" y="591663"/>
                      </a:cubicBezTo>
                      <a:cubicBezTo>
                        <a:pt x="127398" y="852648"/>
                        <a:pt x="-50402" y="1020923"/>
                        <a:pt x="13733" y="1008223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4"/>
                <p:cNvSpPr/>
                <p:nvPr/>
              </p:nvSpPr>
              <p:spPr>
                <a:xfrm>
                  <a:off x="1665604" y="4056379"/>
                  <a:ext cx="353695" cy="652621"/>
                </a:xfrm>
                <a:custGeom>
                  <a:rect b="b" l="l" r="r" t="t"/>
                  <a:pathLst>
                    <a:path extrusionOk="0" h="652621" w="353695">
                      <a:moveTo>
                        <a:pt x="353695" y="0"/>
                      </a:moveTo>
                      <a:cubicBezTo>
                        <a:pt x="347980" y="3175"/>
                        <a:pt x="342900" y="5715"/>
                        <a:pt x="337820" y="8255"/>
                      </a:cubicBezTo>
                      <a:cubicBezTo>
                        <a:pt x="297815" y="254000"/>
                        <a:pt x="120650" y="474345"/>
                        <a:pt x="0" y="652145"/>
                      </a:cubicBezTo>
                      <a:cubicBezTo>
                        <a:pt x="6985" y="652780"/>
                        <a:pt x="13970" y="652780"/>
                        <a:pt x="21590" y="652145"/>
                      </a:cubicBezTo>
                      <a:cubicBezTo>
                        <a:pt x="144780" y="471805"/>
                        <a:pt x="321310" y="248285"/>
                        <a:pt x="3536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57" name="Google Shape;657;p4"/>
            <p:cNvGrpSpPr/>
            <p:nvPr/>
          </p:nvGrpSpPr>
          <p:grpSpPr>
            <a:xfrm>
              <a:off x="7254164" y="511384"/>
              <a:ext cx="235736" cy="237442"/>
              <a:chOff x="3070860" y="2168525"/>
              <a:chExt cx="427989" cy="431164"/>
            </a:xfrm>
          </p:grpSpPr>
          <p:sp>
            <p:nvSpPr>
              <p:cNvPr id="658" name="Google Shape;658;p4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9" name="Google Shape;659;p4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660" name="Google Shape;660;p4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4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62" name="Google Shape;662;p4"/>
            <p:cNvGrpSpPr/>
            <p:nvPr/>
          </p:nvGrpSpPr>
          <p:grpSpPr>
            <a:xfrm flipH="1" rot="-654239">
              <a:off x="6436929" y="160361"/>
              <a:ext cx="235756" cy="237454"/>
              <a:chOff x="3070860" y="2168525"/>
              <a:chExt cx="427989" cy="431164"/>
            </a:xfrm>
          </p:grpSpPr>
          <p:sp>
            <p:nvSpPr>
              <p:cNvPr id="663" name="Google Shape;663;p4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64" name="Google Shape;664;p4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665" name="Google Shape;665;p4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4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67" name="Google Shape;667;p4"/>
            <p:cNvGrpSpPr/>
            <p:nvPr/>
          </p:nvGrpSpPr>
          <p:grpSpPr>
            <a:xfrm flipH="1">
              <a:off x="3936547" y="468423"/>
              <a:ext cx="235736" cy="237442"/>
              <a:chOff x="3070860" y="2168525"/>
              <a:chExt cx="427989" cy="431164"/>
            </a:xfrm>
          </p:grpSpPr>
          <p:sp>
            <p:nvSpPr>
              <p:cNvPr id="668" name="Google Shape;668;p4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69" name="Google Shape;669;p4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670" name="Google Shape;670;p4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4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72" name="Google Shape;672;p4"/>
            <p:cNvSpPr/>
            <p:nvPr/>
          </p:nvSpPr>
          <p:spPr>
            <a:xfrm>
              <a:off x="19" y="4159029"/>
              <a:ext cx="3000" cy="66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3" name="Google Shape;673;p4"/>
          <p:cNvSpPr txBox="1"/>
          <p:nvPr>
            <p:ph idx="1" type="body"/>
          </p:nvPr>
        </p:nvSpPr>
        <p:spPr>
          <a:xfrm>
            <a:off x="1706325" y="2009400"/>
            <a:ext cx="5731200" cy="819900"/>
          </a:xfrm>
          <a:prstGeom prst="rect">
            <a:avLst/>
          </a:prstGeom>
          <a:effectLst>
            <a:outerShdw rotWithShape="0" algn="bl" dir="16200000" dist="9525">
              <a:schemeClr val="accent4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4572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Mountains of Christmas"/>
              <a:buChar char="✘"/>
              <a:defRPr sz="3600">
                <a:solidFill>
                  <a:schemeClr val="accent3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indent="-457200" lvl="1" marL="91440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Mountains of Christmas"/>
              <a:buChar char="✗"/>
              <a:defRPr sz="3600">
                <a:solidFill>
                  <a:schemeClr val="accent3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indent="-457200" lvl="2" marL="137160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Mountains of Christmas"/>
              <a:buChar char="✗"/>
              <a:defRPr sz="3600">
                <a:solidFill>
                  <a:schemeClr val="accent3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indent="-4572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Mountains of Christmas"/>
              <a:buChar char="●"/>
              <a:defRPr sz="3600">
                <a:solidFill>
                  <a:schemeClr val="accent3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indent="-4572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Mountains of Christmas"/>
              <a:buChar char="○"/>
              <a:defRPr sz="3600">
                <a:solidFill>
                  <a:schemeClr val="accent3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indent="-4572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Mountains of Christmas"/>
              <a:buChar char="■"/>
              <a:defRPr sz="3600">
                <a:solidFill>
                  <a:schemeClr val="accent3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indent="-4572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Mountains of Christmas"/>
              <a:buChar char="●"/>
              <a:defRPr sz="3600">
                <a:solidFill>
                  <a:schemeClr val="accent3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indent="-4572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Mountains of Christmas"/>
              <a:buChar char="○"/>
              <a:defRPr sz="3600">
                <a:solidFill>
                  <a:schemeClr val="accent3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indent="-457200" lvl="8" marL="41148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Mountains of Christmas"/>
              <a:buChar char="■"/>
              <a:defRPr sz="3600">
                <a:solidFill>
                  <a:schemeClr val="accent3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674" name="Google Shape;674;p4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"/>
          <p:cNvSpPr txBox="1"/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7" name="Google Shape;677;p5"/>
          <p:cNvSpPr txBox="1"/>
          <p:nvPr>
            <p:ph idx="1" type="body"/>
          </p:nvPr>
        </p:nvSpPr>
        <p:spPr>
          <a:xfrm>
            <a:off x="1471725" y="1428750"/>
            <a:ext cx="6200700" cy="28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grpSp>
        <p:nvGrpSpPr>
          <p:cNvPr id="678" name="Google Shape;678;p5"/>
          <p:cNvGrpSpPr/>
          <p:nvPr/>
        </p:nvGrpSpPr>
        <p:grpSpPr>
          <a:xfrm>
            <a:off x="0" y="0"/>
            <a:ext cx="9145610" cy="5144101"/>
            <a:chOff x="0" y="0"/>
            <a:chExt cx="9145610" cy="5144101"/>
          </a:xfrm>
        </p:grpSpPr>
        <p:grpSp>
          <p:nvGrpSpPr>
            <p:cNvPr id="679" name="Google Shape;679;p5"/>
            <p:cNvGrpSpPr/>
            <p:nvPr/>
          </p:nvGrpSpPr>
          <p:grpSpPr>
            <a:xfrm rot="379382">
              <a:off x="1639526" y="4221835"/>
              <a:ext cx="513208" cy="462430"/>
              <a:chOff x="6002813" y="4508500"/>
              <a:chExt cx="1392157" cy="1115297"/>
            </a:xfrm>
          </p:grpSpPr>
          <p:sp>
            <p:nvSpPr>
              <p:cNvPr id="680" name="Google Shape;680;p5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1" name="Google Shape;691;p5"/>
            <p:cNvGrpSpPr/>
            <p:nvPr/>
          </p:nvGrpSpPr>
          <p:grpSpPr>
            <a:xfrm rot="201864">
              <a:off x="6392651" y="4424191"/>
              <a:ext cx="453093" cy="418246"/>
              <a:chOff x="6002813" y="4508500"/>
              <a:chExt cx="1392157" cy="1115297"/>
            </a:xfrm>
          </p:grpSpPr>
          <p:sp>
            <p:nvSpPr>
              <p:cNvPr id="692" name="Google Shape;692;p5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p5"/>
            <p:cNvGrpSpPr/>
            <p:nvPr/>
          </p:nvGrpSpPr>
          <p:grpSpPr>
            <a:xfrm>
              <a:off x="8340593" y="3461046"/>
              <a:ext cx="704319" cy="764300"/>
              <a:chOff x="4073525" y="3619500"/>
              <a:chExt cx="1215390" cy="1318895"/>
            </a:xfrm>
          </p:grpSpPr>
          <p:sp>
            <p:nvSpPr>
              <p:cNvPr id="704" name="Google Shape;704;p5"/>
              <p:cNvSpPr/>
              <p:nvPr/>
            </p:nvSpPr>
            <p:spPr>
              <a:xfrm>
                <a:off x="4073525" y="3619500"/>
                <a:ext cx="1215390" cy="1318895"/>
              </a:xfrm>
              <a:custGeom>
                <a:rect b="b" l="l" r="r" t="t"/>
                <a:pathLst>
                  <a:path extrusionOk="0" h="1318895" w="1215390">
                    <a:moveTo>
                      <a:pt x="1215390" y="1247775"/>
                    </a:moveTo>
                    <a:lnTo>
                      <a:pt x="1122045" y="1036320"/>
                    </a:lnTo>
                    <a:lnTo>
                      <a:pt x="1107440" y="747395"/>
                    </a:lnTo>
                    <a:lnTo>
                      <a:pt x="1032510" y="633730"/>
                    </a:lnTo>
                    <a:lnTo>
                      <a:pt x="1184275" y="419735"/>
                    </a:lnTo>
                    <a:lnTo>
                      <a:pt x="1194435" y="193040"/>
                    </a:lnTo>
                    <a:lnTo>
                      <a:pt x="1075690" y="6350"/>
                    </a:lnTo>
                    <a:lnTo>
                      <a:pt x="965200" y="0"/>
                    </a:lnTo>
                    <a:lnTo>
                      <a:pt x="864870" y="44450"/>
                    </a:lnTo>
                    <a:lnTo>
                      <a:pt x="894080" y="191770"/>
                    </a:lnTo>
                    <a:lnTo>
                      <a:pt x="1000760" y="187325"/>
                    </a:lnTo>
                    <a:lnTo>
                      <a:pt x="997585" y="173990"/>
                    </a:lnTo>
                    <a:lnTo>
                      <a:pt x="927735" y="149225"/>
                    </a:lnTo>
                    <a:lnTo>
                      <a:pt x="916305" y="78740"/>
                    </a:lnTo>
                    <a:lnTo>
                      <a:pt x="966470" y="52705"/>
                    </a:lnTo>
                    <a:lnTo>
                      <a:pt x="1039495" y="54610"/>
                    </a:lnTo>
                    <a:lnTo>
                      <a:pt x="1145540" y="213995"/>
                    </a:lnTo>
                    <a:lnTo>
                      <a:pt x="1120775" y="398145"/>
                    </a:lnTo>
                    <a:lnTo>
                      <a:pt x="1001395" y="539115"/>
                    </a:lnTo>
                    <a:lnTo>
                      <a:pt x="901065" y="570865"/>
                    </a:lnTo>
                    <a:lnTo>
                      <a:pt x="769620" y="563880"/>
                    </a:lnTo>
                    <a:lnTo>
                      <a:pt x="571500" y="608330"/>
                    </a:lnTo>
                    <a:lnTo>
                      <a:pt x="425450" y="716280"/>
                    </a:lnTo>
                    <a:lnTo>
                      <a:pt x="395605" y="722630"/>
                    </a:lnTo>
                    <a:lnTo>
                      <a:pt x="409575" y="591820"/>
                    </a:lnTo>
                    <a:lnTo>
                      <a:pt x="405130" y="565150"/>
                    </a:lnTo>
                    <a:lnTo>
                      <a:pt x="440690" y="407670"/>
                    </a:lnTo>
                    <a:lnTo>
                      <a:pt x="279400" y="535940"/>
                    </a:lnTo>
                    <a:lnTo>
                      <a:pt x="165735" y="540385"/>
                    </a:lnTo>
                    <a:lnTo>
                      <a:pt x="0" y="432435"/>
                    </a:lnTo>
                    <a:lnTo>
                      <a:pt x="66040" y="601345"/>
                    </a:lnTo>
                    <a:lnTo>
                      <a:pt x="62865" y="711200"/>
                    </a:lnTo>
                    <a:lnTo>
                      <a:pt x="92710" y="762000"/>
                    </a:lnTo>
                    <a:lnTo>
                      <a:pt x="178435" y="805180"/>
                    </a:lnTo>
                    <a:lnTo>
                      <a:pt x="276225" y="805180"/>
                    </a:lnTo>
                    <a:lnTo>
                      <a:pt x="289560" y="809625"/>
                    </a:lnTo>
                    <a:lnTo>
                      <a:pt x="283845" y="1033780"/>
                    </a:lnTo>
                    <a:lnTo>
                      <a:pt x="222250" y="1292860"/>
                    </a:lnTo>
                    <a:lnTo>
                      <a:pt x="181610" y="1318895"/>
                    </a:lnTo>
                    <a:lnTo>
                      <a:pt x="265430" y="1313180"/>
                    </a:lnTo>
                    <a:lnTo>
                      <a:pt x="351155" y="1089660"/>
                    </a:lnTo>
                    <a:lnTo>
                      <a:pt x="362585" y="1022985"/>
                    </a:lnTo>
                    <a:lnTo>
                      <a:pt x="382905" y="1026795"/>
                    </a:lnTo>
                    <a:lnTo>
                      <a:pt x="394970" y="1036955"/>
                    </a:lnTo>
                    <a:lnTo>
                      <a:pt x="427355" y="1276985"/>
                    </a:lnTo>
                    <a:lnTo>
                      <a:pt x="393065" y="1304290"/>
                    </a:lnTo>
                    <a:lnTo>
                      <a:pt x="475615" y="1298575"/>
                    </a:lnTo>
                    <a:lnTo>
                      <a:pt x="464185" y="1032510"/>
                    </a:lnTo>
                    <a:lnTo>
                      <a:pt x="487680" y="968375"/>
                    </a:lnTo>
                    <a:lnTo>
                      <a:pt x="705485" y="822325"/>
                    </a:lnTo>
                    <a:lnTo>
                      <a:pt x="802005" y="875665"/>
                    </a:lnTo>
                    <a:lnTo>
                      <a:pt x="887730" y="1085215"/>
                    </a:lnTo>
                    <a:lnTo>
                      <a:pt x="879475" y="1239520"/>
                    </a:lnTo>
                    <a:lnTo>
                      <a:pt x="857250" y="1272540"/>
                    </a:lnTo>
                    <a:lnTo>
                      <a:pt x="923290" y="1268095"/>
                    </a:lnTo>
                    <a:lnTo>
                      <a:pt x="959485" y="1113790"/>
                    </a:lnTo>
                    <a:lnTo>
                      <a:pt x="964565" y="856615"/>
                    </a:lnTo>
                    <a:lnTo>
                      <a:pt x="997585" y="967740"/>
                    </a:lnTo>
                    <a:lnTo>
                      <a:pt x="1096010" y="1101725"/>
                    </a:lnTo>
                    <a:lnTo>
                      <a:pt x="1153795" y="1235710"/>
                    </a:lnTo>
                    <a:lnTo>
                      <a:pt x="1142365" y="12528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05" name="Google Shape;705;p5"/>
              <p:cNvGrpSpPr/>
              <p:nvPr/>
            </p:nvGrpSpPr>
            <p:grpSpPr>
              <a:xfrm>
                <a:off x="4073525" y="3619500"/>
                <a:ext cx="1158239" cy="763270"/>
                <a:chOff x="4073525" y="3619500"/>
                <a:chExt cx="1158239" cy="763270"/>
              </a:xfrm>
            </p:grpSpPr>
            <p:sp>
              <p:nvSpPr>
                <p:cNvPr id="706" name="Google Shape;706;p5"/>
                <p:cNvSpPr/>
                <p:nvPr/>
              </p:nvSpPr>
              <p:spPr>
                <a:xfrm>
                  <a:off x="4938395" y="3619500"/>
                  <a:ext cx="222884" cy="191770"/>
                </a:xfrm>
                <a:custGeom>
                  <a:rect b="b" l="l" r="r" t="t"/>
                  <a:pathLst>
                    <a:path extrusionOk="0" h="191770" w="222884">
                      <a:moveTo>
                        <a:pt x="38100" y="191770"/>
                      </a:moveTo>
                      <a:lnTo>
                        <a:pt x="12700" y="63500"/>
                      </a:lnTo>
                      <a:lnTo>
                        <a:pt x="113030" y="19050"/>
                      </a:lnTo>
                      <a:lnTo>
                        <a:pt x="222885" y="25400"/>
                      </a:lnTo>
                      <a:lnTo>
                        <a:pt x="210820" y="6350"/>
                      </a:lnTo>
                      <a:lnTo>
                        <a:pt x="100330" y="0"/>
                      </a:lnTo>
                      <a:lnTo>
                        <a:pt x="0" y="44450"/>
                      </a:lnTo>
                      <a:lnTo>
                        <a:pt x="29210" y="19177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5"/>
                <p:cNvSpPr/>
                <p:nvPr/>
              </p:nvSpPr>
              <p:spPr>
                <a:xfrm>
                  <a:off x="4481829" y="3833495"/>
                  <a:ext cx="749935" cy="527684"/>
                </a:xfrm>
                <a:custGeom>
                  <a:rect b="b" l="l" r="r" t="t"/>
                  <a:pathLst>
                    <a:path extrusionOk="0" h="527684" w="749935">
                      <a:moveTo>
                        <a:pt x="2540" y="505460"/>
                      </a:moveTo>
                      <a:lnTo>
                        <a:pt x="0" y="527685"/>
                      </a:lnTo>
                      <a:lnTo>
                        <a:pt x="29845" y="521335"/>
                      </a:lnTo>
                      <a:lnTo>
                        <a:pt x="175895" y="413385"/>
                      </a:lnTo>
                      <a:lnTo>
                        <a:pt x="374015" y="368935"/>
                      </a:lnTo>
                      <a:lnTo>
                        <a:pt x="505460" y="375920"/>
                      </a:lnTo>
                      <a:lnTo>
                        <a:pt x="605790" y="344170"/>
                      </a:lnTo>
                      <a:lnTo>
                        <a:pt x="725170" y="203200"/>
                      </a:lnTo>
                      <a:lnTo>
                        <a:pt x="749935" y="19050"/>
                      </a:lnTo>
                      <a:lnTo>
                        <a:pt x="737235" y="0"/>
                      </a:lnTo>
                      <a:lnTo>
                        <a:pt x="712470" y="184150"/>
                      </a:lnTo>
                      <a:lnTo>
                        <a:pt x="593090" y="325120"/>
                      </a:lnTo>
                      <a:lnTo>
                        <a:pt x="492760" y="356870"/>
                      </a:lnTo>
                      <a:lnTo>
                        <a:pt x="361315" y="349885"/>
                      </a:lnTo>
                      <a:lnTo>
                        <a:pt x="163195" y="394335"/>
                      </a:lnTo>
                      <a:lnTo>
                        <a:pt x="17145" y="5022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Google Shape;708;p5"/>
                <p:cNvSpPr/>
                <p:nvPr/>
              </p:nvSpPr>
              <p:spPr>
                <a:xfrm>
                  <a:off x="4073525" y="4027170"/>
                  <a:ext cx="440690" cy="355600"/>
                </a:xfrm>
                <a:custGeom>
                  <a:rect b="b" l="l" r="r" t="t"/>
                  <a:pathLst>
                    <a:path extrusionOk="0" h="355600" w="440690">
                      <a:moveTo>
                        <a:pt x="75565" y="322580"/>
                      </a:moveTo>
                      <a:lnTo>
                        <a:pt x="78740" y="212725"/>
                      </a:lnTo>
                      <a:lnTo>
                        <a:pt x="12700" y="43815"/>
                      </a:lnTo>
                      <a:lnTo>
                        <a:pt x="178435" y="151765"/>
                      </a:lnTo>
                      <a:lnTo>
                        <a:pt x="292100" y="147320"/>
                      </a:lnTo>
                      <a:lnTo>
                        <a:pt x="432435" y="35560"/>
                      </a:lnTo>
                      <a:lnTo>
                        <a:pt x="440690" y="0"/>
                      </a:lnTo>
                      <a:lnTo>
                        <a:pt x="279400" y="128270"/>
                      </a:lnTo>
                      <a:lnTo>
                        <a:pt x="165735" y="132715"/>
                      </a:lnTo>
                      <a:lnTo>
                        <a:pt x="0" y="24765"/>
                      </a:lnTo>
                      <a:lnTo>
                        <a:pt x="66040" y="193675"/>
                      </a:lnTo>
                      <a:lnTo>
                        <a:pt x="62865" y="303530"/>
                      </a:lnTo>
                      <a:lnTo>
                        <a:pt x="92710" y="354330"/>
                      </a:lnTo>
                      <a:lnTo>
                        <a:pt x="94615" y="3556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09" name="Google Shape;709;p5"/>
              <p:cNvSpPr/>
              <p:nvPr/>
            </p:nvSpPr>
            <p:spPr>
              <a:xfrm>
                <a:off x="4185780" y="4254495"/>
                <a:ext cx="76973" cy="69854"/>
              </a:xfrm>
              <a:custGeom>
                <a:rect b="b" l="l" r="r" t="t"/>
                <a:pathLst>
                  <a:path extrusionOk="0" h="69854" w="76973">
                    <a:moveTo>
                      <a:pt x="774" y="5"/>
                    </a:moveTo>
                    <a:cubicBezTo>
                      <a:pt x="774" y="5"/>
                      <a:pt x="71259" y="-1900"/>
                      <a:pt x="76974" y="69855"/>
                    </a:cubicBezTo>
                    <a:lnTo>
                      <a:pt x="5219" y="38105"/>
                    </a:lnTo>
                    <a:cubicBezTo>
                      <a:pt x="5219" y="38105"/>
                      <a:pt x="-2401" y="7625"/>
                      <a:pt x="774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4333240" y="4252595"/>
                <a:ext cx="74307" cy="73025"/>
              </a:xfrm>
              <a:custGeom>
                <a:rect b="b" l="l" r="r" t="t"/>
                <a:pathLst>
                  <a:path extrusionOk="0" h="73025" w="74307">
                    <a:moveTo>
                      <a:pt x="73660" y="0"/>
                    </a:moveTo>
                    <a:cubicBezTo>
                      <a:pt x="73660" y="0"/>
                      <a:pt x="3175" y="635"/>
                      <a:pt x="0" y="73025"/>
                    </a:cubicBezTo>
                    <a:lnTo>
                      <a:pt x="67310" y="40005"/>
                    </a:lnTo>
                    <a:cubicBezTo>
                      <a:pt x="67310" y="40005"/>
                      <a:pt x="76835" y="7620"/>
                      <a:pt x="7366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1" name="Google Shape;711;p5"/>
            <p:cNvGrpSpPr/>
            <p:nvPr/>
          </p:nvGrpSpPr>
          <p:grpSpPr>
            <a:xfrm>
              <a:off x="7790788" y="0"/>
              <a:ext cx="1353687" cy="897785"/>
              <a:chOff x="10387718" y="0"/>
              <a:chExt cx="1804916" cy="1197047"/>
            </a:xfrm>
          </p:grpSpPr>
          <p:sp>
            <p:nvSpPr>
              <p:cNvPr id="712" name="Google Shape;712;p5"/>
              <p:cNvSpPr/>
              <p:nvPr/>
            </p:nvSpPr>
            <p:spPr>
              <a:xfrm>
                <a:off x="10388353" y="0"/>
                <a:ext cx="1804281" cy="1196474"/>
              </a:xfrm>
              <a:custGeom>
                <a:rect b="b" l="l" r="r" t="t"/>
                <a:pathLst>
                  <a:path extrusionOk="0" h="1196474" w="1804281">
                    <a:moveTo>
                      <a:pt x="1803646" y="0"/>
                    </a:move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2" y="799465"/>
                    </a:cubicBezTo>
                    <a:cubicBezTo>
                      <a:pt x="738752" y="972185"/>
                      <a:pt x="977511" y="1043940"/>
                      <a:pt x="1110861" y="923290"/>
                    </a:cubicBezTo>
                    <a:cubicBezTo>
                      <a:pt x="1164202" y="1294130"/>
                      <a:pt x="1723002" y="1284605"/>
                      <a:pt x="1763006" y="911860"/>
                    </a:cubicBezTo>
                    <a:cubicBezTo>
                      <a:pt x="1775706" y="922020"/>
                      <a:pt x="1789677" y="931545"/>
                      <a:pt x="1804281" y="939800"/>
                    </a:cubicBezTo>
                    <a:lnTo>
                      <a:pt x="180428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9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5"/>
              <p:cNvSpPr/>
              <p:nvPr/>
            </p:nvSpPr>
            <p:spPr>
              <a:xfrm>
                <a:off x="10387718" y="635"/>
                <a:ext cx="1687440" cy="1196412"/>
              </a:xfrm>
              <a:custGeom>
                <a:rect b="b" l="l" r="r" t="t"/>
                <a:pathLst>
                  <a:path extrusionOk="0" h="1196412" w="1687440">
                    <a:moveTo>
                      <a:pt x="1136896" y="897890"/>
                    </a:moveTo>
                    <a:cubicBezTo>
                      <a:pt x="1003546" y="1018540"/>
                      <a:pt x="764786" y="946150"/>
                      <a:pt x="720336" y="774065"/>
                    </a:cubicBezTo>
                    <a:cubicBezTo>
                      <a:pt x="477766" y="972820"/>
                      <a:pt x="105656" y="721995"/>
                      <a:pt x="201541" y="421005"/>
                    </a:cubicBezTo>
                    <a:cubicBezTo>
                      <a:pt x="57396" y="347345"/>
                      <a:pt x="-13724" y="152400"/>
                      <a:pt x="48506" y="0"/>
                    </a:cubicBez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1" y="799465"/>
                    </a:cubicBezTo>
                    <a:cubicBezTo>
                      <a:pt x="738751" y="972185"/>
                      <a:pt x="977511" y="1043940"/>
                      <a:pt x="1110861" y="923290"/>
                    </a:cubicBezTo>
                    <a:cubicBezTo>
                      <a:pt x="1153406" y="1221105"/>
                      <a:pt x="1522976" y="1273810"/>
                      <a:pt x="1687441" y="1089025"/>
                    </a:cubicBezTo>
                    <a:cubicBezTo>
                      <a:pt x="1513451" y="1242695"/>
                      <a:pt x="1177536" y="1181100"/>
                      <a:pt x="1136896" y="89789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4" name="Google Shape;714;p5"/>
            <p:cNvGrpSpPr/>
            <p:nvPr/>
          </p:nvGrpSpPr>
          <p:grpSpPr>
            <a:xfrm flipH="1">
              <a:off x="8659870" y="490092"/>
              <a:ext cx="320992" cy="323373"/>
              <a:chOff x="3070860" y="2168525"/>
              <a:chExt cx="427989" cy="431164"/>
            </a:xfrm>
          </p:grpSpPr>
          <p:sp>
            <p:nvSpPr>
              <p:cNvPr id="715" name="Google Shape;715;p5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6" name="Google Shape;716;p5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717" name="Google Shape;717;p5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718;p5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19" name="Google Shape;719;p5"/>
            <p:cNvGrpSpPr/>
            <p:nvPr/>
          </p:nvGrpSpPr>
          <p:grpSpPr>
            <a:xfrm>
              <a:off x="5104771" y="0"/>
              <a:ext cx="2353718" cy="829055"/>
              <a:chOff x="6806362" y="0"/>
              <a:chExt cx="3138290" cy="1105407"/>
            </a:xfrm>
          </p:grpSpPr>
          <p:sp>
            <p:nvSpPr>
              <p:cNvPr id="720" name="Google Shape;720;p5"/>
              <p:cNvSpPr/>
              <p:nvPr/>
            </p:nvSpPr>
            <p:spPr>
              <a:xfrm>
                <a:off x="6806362" y="0"/>
                <a:ext cx="3138290" cy="1105269"/>
              </a:xfrm>
              <a:custGeom>
                <a:rect b="b" l="l" r="r" t="t"/>
                <a:pathLst>
                  <a:path extrusionOk="0" h="1105269" w="3138290">
                    <a:moveTo>
                      <a:pt x="7822" y="0"/>
                    </a:moveTo>
                    <a:cubicBezTo>
                      <a:pt x="-43613" y="221615"/>
                      <a:pt x="167207" y="431800"/>
                      <a:pt x="388187" y="380365"/>
                    </a:cubicBezTo>
                    <a:cubicBezTo>
                      <a:pt x="457402" y="637540"/>
                      <a:pt x="786968" y="775335"/>
                      <a:pt x="1021282" y="638175"/>
                    </a:cubicBezTo>
                    <a:cubicBezTo>
                      <a:pt x="1111452" y="1170305"/>
                      <a:pt x="1878532" y="1280160"/>
                      <a:pt x="2116657" y="798830"/>
                    </a:cubicBezTo>
                    <a:cubicBezTo>
                      <a:pt x="2376372" y="962025"/>
                      <a:pt x="2702762" y="669290"/>
                      <a:pt x="2568143" y="393065"/>
                    </a:cubicBezTo>
                    <a:cubicBezTo>
                      <a:pt x="2695778" y="392430"/>
                      <a:pt x="2807537" y="324485"/>
                      <a:pt x="2869768" y="222885"/>
                    </a:cubicBezTo>
                    <a:cubicBezTo>
                      <a:pt x="3009468" y="276860"/>
                      <a:pt x="3164407" y="147320"/>
                      <a:pt x="3134562" y="0"/>
                    </a:cubicBezTo>
                    <a:lnTo>
                      <a:pt x="782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1" name="Google Shape;721;p5"/>
              <p:cNvGrpSpPr/>
              <p:nvPr/>
            </p:nvGrpSpPr>
            <p:grpSpPr>
              <a:xfrm>
                <a:off x="6806362" y="0"/>
                <a:ext cx="3090747" cy="1105407"/>
                <a:chOff x="6806362" y="0"/>
                <a:chExt cx="3090747" cy="1105407"/>
              </a:xfrm>
            </p:grpSpPr>
            <p:sp>
              <p:nvSpPr>
                <p:cNvPr id="722" name="Google Shape;722;p5"/>
                <p:cNvSpPr/>
                <p:nvPr/>
              </p:nvSpPr>
              <p:spPr>
                <a:xfrm>
                  <a:off x="8931909" y="734694"/>
                  <a:ext cx="390525" cy="110778"/>
                </a:xfrm>
                <a:custGeom>
                  <a:rect b="b" l="l" r="r" t="t"/>
                  <a:pathLst>
                    <a:path extrusionOk="0" h="110778" w="390525">
                      <a:moveTo>
                        <a:pt x="16510" y="38735"/>
                      </a:moveTo>
                      <a:cubicBezTo>
                        <a:pt x="11430" y="49530"/>
                        <a:pt x="5715" y="59690"/>
                        <a:pt x="0" y="69215"/>
                      </a:cubicBezTo>
                      <a:cubicBezTo>
                        <a:pt x="139700" y="151130"/>
                        <a:pt x="297180" y="103505"/>
                        <a:pt x="390525" y="0"/>
                      </a:cubicBezTo>
                      <a:cubicBezTo>
                        <a:pt x="294005" y="88265"/>
                        <a:pt x="146685" y="120650"/>
                        <a:pt x="16510" y="3873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5"/>
                <p:cNvSpPr/>
                <p:nvPr/>
              </p:nvSpPr>
              <p:spPr>
                <a:xfrm>
                  <a:off x="6806362" y="0"/>
                  <a:ext cx="2025217" cy="1105407"/>
                </a:xfrm>
                <a:custGeom>
                  <a:rect b="b" l="l" r="r" t="t"/>
                  <a:pathLst>
                    <a:path extrusionOk="0" h="1105407" w="2025217">
                      <a:moveTo>
                        <a:pt x="1047318" y="612775"/>
                      </a:moveTo>
                      <a:cubicBezTo>
                        <a:pt x="813002" y="749935"/>
                        <a:pt x="483437" y="611505"/>
                        <a:pt x="414222" y="354965"/>
                      </a:cubicBezTo>
                      <a:cubicBezTo>
                        <a:pt x="201497" y="404495"/>
                        <a:pt x="-1703" y="212090"/>
                        <a:pt x="28777" y="0"/>
                      </a:cubicBezTo>
                      <a:lnTo>
                        <a:pt x="7822" y="0"/>
                      </a:lnTo>
                      <a:cubicBezTo>
                        <a:pt x="-43613" y="221615"/>
                        <a:pt x="167207" y="431800"/>
                        <a:pt x="388187" y="380365"/>
                      </a:cubicBezTo>
                      <a:cubicBezTo>
                        <a:pt x="457402" y="637540"/>
                        <a:pt x="786968" y="775335"/>
                        <a:pt x="1021282" y="638175"/>
                      </a:cubicBezTo>
                      <a:cubicBezTo>
                        <a:pt x="1101927" y="1114425"/>
                        <a:pt x="1724862" y="1252855"/>
                        <a:pt x="2025218" y="930910"/>
                      </a:cubicBezTo>
                      <a:cubicBezTo>
                        <a:pt x="1717243" y="1219835"/>
                        <a:pt x="1125422" y="1076325"/>
                        <a:pt x="1047318" y="6127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5"/>
                <p:cNvSpPr/>
                <p:nvPr/>
              </p:nvSpPr>
              <p:spPr>
                <a:xfrm>
                  <a:off x="9400540" y="276225"/>
                  <a:ext cx="236219" cy="115570"/>
                </a:xfrm>
                <a:custGeom>
                  <a:rect b="b" l="l" r="r" t="t"/>
                  <a:pathLst>
                    <a:path extrusionOk="0" h="115570" w="236219">
                      <a:moveTo>
                        <a:pt x="0" y="92075"/>
                      </a:moveTo>
                      <a:cubicBezTo>
                        <a:pt x="3810" y="99695"/>
                        <a:pt x="6985" y="107950"/>
                        <a:pt x="10160" y="115570"/>
                      </a:cubicBezTo>
                      <a:cubicBezTo>
                        <a:pt x="99695" y="106045"/>
                        <a:pt x="179070" y="63500"/>
                        <a:pt x="236220" y="0"/>
                      </a:cubicBezTo>
                      <a:cubicBezTo>
                        <a:pt x="173355" y="56515"/>
                        <a:pt x="90805" y="91440"/>
                        <a:pt x="0" y="92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5" name="Google Shape;725;p5"/>
                <p:cNvSpPr/>
                <p:nvPr/>
              </p:nvSpPr>
              <p:spPr>
                <a:xfrm>
                  <a:off x="9682480" y="161925"/>
                  <a:ext cx="214629" cy="73491"/>
                </a:xfrm>
                <a:custGeom>
                  <a:rect b="b" l="l" r="r" t="t"/>
                  <a:pathLst>
                    <a:path extrusionOk="0" h="73491" w="214629">
                      <a:moveTo>
                        <a:pt x="19050" y="35560"/>
                      </a:moveTo>
                      <a:cubicBezTo>
                        <a:pt x="13335" y="45085"/>
                        <a:pt x="6985" y="54610"/>
                        <a:pt x="0" y="63500"/>
                      </a:cubicBezTo>
                      <a:cubicBezTo>
                        <a:pt x="80010" y="90805"/>
                        <a:pt x="163830" y="59690"/>
                        <a:pt x="214630" y="0"/>
                      </a:cubicBezTo>
                      <a:cubicBezTo>
                        <a:pt x="162560" y="43815"/>
                        <a:pt x="88900" y="62865"/>
                        <a:pt x="19050" y="3556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26" name="Google Shape;726;p5"/>
            <p:cNvGrpSpPr/>
            <p:nvPr/>
          </p:nvGrpSpPr>
          <p:grpSpPr>
            <a:xfrm>
              <a:off x="5115682" y="44674"/>
              <a:ext cx="320992" cy="323373"/>
              <a:chOff x="3070860" y="2168525"/>
              <a:chExt cx="427989" cy="431164"/>
            </a:xfrm>
          </p:grpSpPr>
          <p:sp>
            <p:nvSpPr>
              <p:cNvPr id="727" name="Google Shape;727;p5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8" name="Google Shape;728;p5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729" name="Google Shape;729;p5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0" name="Google Shape;730;p5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31" name="Google Shape;731;p5"/>
            <p:cNvGrpSpPr/>
            <p:nvPr/>
          </p:nvGrpSpPr>
          <p:grpSpPr>
            <a:xfrm>
              <a:off x="1461377" y="0"/>
              <a:ext cx="2590736" cy="706912"/>
              <a:chOff x="1948503" y="0"/>
              <a:chExt cx="3454315" cy="942549"/>
            </a:xfrm>
          </p:grpSpPr>
          <p:sp>
            <p:nvSpPr>
              <p:cNvPr id="732" name="Google Shape;732;p5"/>
              <p:cNvSpPr/>
              <p:nvPr/>
            </p:nvSpPr>
            <p:spPr>
              <a:xfrm>
                <a:off x="1948503" y="0"/>
                <a:ext cx="3454315" cy="942549"/>
              </a:xfrm>
              <a:custGeom>
                <a:rect b="b" l="l" r="r" t="t"/>
                <a:pathLst>
                  <a:path extrusionOk="0" h="942549" w="3454315">
                    <a:moveTo>
                      <a:pt x="98102" y="0"/>
                    </a:moveTo>
                    <a:cubicBezTo>
                      <a:pt x="-166693" y="242570"/>
                      <a:pt x="155887" y="661670"/>
                      <a:pt x="458147" y="465455"/>
                    </a:cubicBezTo>
                    <a:cubicBezTo>
                      <a:pt x="462592" y="741680"/>
                      <a:pt x="818827" y="895985"/>
                      <a:pt x="1023932" y="714375"/>
                    </a:cubicBezTo>
                    <a:cubicBezTo>
                      <a:pt x="1170617" y="1029970"/>
                      <a:pt x="1664012" y="1013460"/>
                      <a:pt x="1789107" y="688975"/>
                    </a:cubicBezTo>
                    <a:cubicBezTo>
                      <a:pt x="1908487" y="799465"/>
                      <a:pt x="2113592" y="826770"/>
                      <a:pt x="2259007" y="747395"/>
                    </a:cubicBezTo>
                    <a:cubicBezTo>
                      <a:pt x="2417122" y="1052830"/>
                      <a:pt x="2906072" y="984885"/>
                      <a:pt x="2974017" y="647065"/>
                    </a:cubicBezTo>
                    <a:cubicBezTo>
                      <a:pt x="3329617" y="725170"/>
                      <a:pt x="3598222" y="277495"/>
                      <a:pt x="3369622" y="0"/>
                    </a:cubicBezTo>
                    <a:lnTo>
                      <a:pt x="9810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33" name="Google Shape;733;p5"/>
              <p:cNvGrpSpPr/>
              <p:nvPr/>
            </p:nvGrpSpPr>
            <p:grpSpPr>
              <a:xfrm>
                <a:off x="1948503" y="0"/>
                <a:ext cx="3339776" cy="942542"/>
                <a:chOff x="1948503" y="0"/>
                <a:chExt cx="3339776" cy="942542"/>
              </a:xfrm>
            </p:grpSpPr>
            <p:sp>
              <p:nvSpPr>
                <p:cNvPr id="734" name="Google Shape;734;p5"/>
                <p:cNvSpPr/>
                <p:nvPr/>
              </p:nvSpPr>
              <p:spPr>
                <a:xfrm>
                  <a:off x="3748404" y="663575"/>
                  <a:ext cx="1090929" cy="278967"/>
                </a:xfrm>
                <a:custGeom>
                  <a:rect b="b" l="l" r="r" t="t"/>
                  <a:pathLst>
                    <a:path extrusionOk="0" h="278967" w="1090929">
                      <a:moveTo>
                        <a:pt x="485140" y="58420"/>
                      </a:moveTo>
                      <a:cubicBezTo>
                        <a:pt x="339725" y="137795"/>
                        <a:pt x="134620" y="11049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20650" y="137160"/>
                        <a:pt x="318135" y="160655"/>
                        <a:pt x="459740" y="83820"/>
                      </a:cubicBezTo>
                      <a:cubicBezTo>
                        <a:pt x="586740" y="328930"/>
                        <a:pt x="925830" y="333375"/>
                        <a:pt x="1090930" y="151765"/>
                      </a:cubicBezTo>
                      <a:cubicBezTo>
                        <a:pt x="918845" y="307340"/>
                        <a:pt x="605790" y="291465"/>
                        <a:pt x="485140" y="584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5" name="Google Shape;735;p5"/>
                <p:cNvSpPr/>
                <p:nvPr/>
              </p:nvSpPr>
              <p:spPr>
                <a:xfrm>
                  <a:off x="1948503" y="0"/>
                  <a:ext cx="1716081" cy="941981"/>
                </a:xfrm>
                <a:custGeom>
                  <a:rect b="b" l="l" r="r" t="t"/>
                  <a:pathLst>
                    <a:path extrusionOk="0" h="941981" w="1716081">
                      <a:moveTo>
                        <a:pt x="1049967" y="688975"/>
                      </a:moveTo>
                      <a:cubicBezTo>
                        <a:pt x="844862" y="870585"/>
                        <a:pt x="488627" y="716280"/>
                        <a:pt x="484182" y="440055"/>
                      </a:cubicBezTo>
                      <a:cubicBezTo>
                        <a:pt x="191447" y="629920"/>
                        <a:pt x="-119703" y="245110"/>
                        <a:pt x="98737" y="0"/>
                      </a:cubicBezTo>
                      <a:lnTo>
                        <a:pt x="98102" y="0"/>
                      </a:lnTo>
                      <a:cubicBezTo>
                        <a:pt x="-166693" y="242570"/>
                        <a:pt x="155887" y="661670"/>
                        <a:pt x="458147" y="465455"/>
                      </a:cubicBezTo>
                      <a:cubicBezTo>
                        <a:pt x="462592" y="741680"/>
                        <a:pt x="818827" y="895985"/>
                        <a:pt x="1023932" y="714375"/>
                      </a:cubicBezTo>
                      <a:cubicBezTo>
                        <a:pt x="1149662" y="985520"/>
                        <a:pt x="1531932" y="1011555"/>
                        <a:pt x="1716082" y="807720"/>
                      </a:cubicBezTo>
                      <a:cubicBezTo>
                        <a:pt x="1524312" y="983615"/>
                        <a:pt x="1169982" y="948690"/>
                        <a:pt x="1049967" y="6889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6" name="Google Shape;736;p5"/>
                <p:cNvSpPr/>
                <p:nvPr/>
              </p:nvSpPr>
              <p:spPr>
                <a:xfrm>
                  <a:off x="4942204" y="527050"/>
                  <a:ext cx="346075" cy="129231"/>
                </a:xfrm>
                <a:custGeom>
                  <a:rect b="b" l="l" r="r" t="t"/>
                  <a:pathLst>
                    <a:path extrusionOk="0" h="129231" w="346075">
                      <a:moveTo>
                        <a:pt x="6985" y="94615"/>
                      </a:moveTo>
                      <a:cubicBezTo>
                        <a:pt x="5080" y="104775"/>
                        <a:pt x="2540" y="114300"/>
                        <a:pt x="0" y="123825"/>
                      </a:cubicBezTo>
                      <a:cubicBezTo>
                        <a:pt x="137795" y="147320"/>
                        <a:pt x="261620" y="92075"/>
                        <a:pt x="346075" y="0"/>
                      </a:cubicBezTo>
                      <a:cubicBezTo>
                        <a:pt x="258445" y="80010"/>
                        <a:pt x="139065" y="123825"/>
                        <a:pt x="6985" y="9461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37" name="Google Shape;737;p5"/>
            <p:cNvGrpSpPr/>
            <p:nvPr/>
          </p:nvGrpSpPr>
          <p:grpSpPr>
            <a:xfrm flipH="1" rot="-1402749">
              <a:off x="2091013" y="238299"/>
              <a:ext cx="320980" cy="323362"/>
              <a:chOff x="3070860" y="2168525"/>
              <a:chExt cx="427989" cy="431164"/>
            </a:xfrm>
          </p:grpSpPr>
          <p:sp>
            <p:nvSpPr>
              <p:cNvPr id="738" name="Google Shape;738;p5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39" name="Google Shape;739;p5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740" name="Google Shape;740;p5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5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42" name="Google Shape;742;p5"/>
            <p:cNvGrpSpPr/>
            <p:nvPr/>
          </p:nvGrpSpPr>
          <p:grpSpPr>
            <a:xfrm>
              <a:off x="2028631" y="0"/>
              <a:ext cx="1603931" cy="425438"/>
              <a:chOff x="2704841" y="0"/>
              <a:chExt cx="2138574" cy="567251"/>
            </a:xfrm>
          </p:grpSpPr>
          <p:sp>
            <p:nvSpPr>
              <p:cNvPr id="743" name="Google Shape;743;p5"/>
              <p:cNvSpPr/>
              <p:nvPr/>
            </p:nvSpPr>
            <p:spPr>
              <a:xfrm>
                <a:off x="2704841" y="0"/>
                <a:ext cx="2138574" cy="567102"/>
              </a:xfrm>
              <a:custGeom>
                <a:rect b="b" l="l" r="r" t="t"/>
                <a:pathLst>
                  <a:path extrusionOk="0" h="567102" w="2138574">
                    <a:moveTo>
                      <a:pt x="1528" y="0"/>
                    </a:moveTo>
                    <a:cubicBezTo>
                      <a:pt x="-15617" y="153670"/>
                      <a:pt x="113923" y="289560"/>
                      <a:pt x="268228" y="278765"/>
                    </a:cubicBezTo>
                    <a:cubicBezTo>
                      <a:pt x="338713" y="556895"/>
                      <a:pt x="753368" y="617855"/>
                      <a:pt x="901323" y="372110"/>
                    </a:cubicBezTo>
                    <a:cubicBezTo>
                      <a:pt x="1066423" y="636905"/>
                      <a:pt x="1508383" y="630555"/>
                      <a:pt x="1666498" y="361950"/>
                    </a:cubicBezTo>
                    <a:cubicBezTo>
                      <a:pt x="1900813" y="473710"/>
                      <a:pt x="2183388" y="255905"/>
                      <a:pt x="2132588" y="0"/>
                    </a:cubicBezTo>
                    <a:lnTo>
                      <a:pt x="152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44" name="Google Shape;744;p5"/>
              <p:cNvGrpSpPr/>
              <p:nvPr/>
            </p:nvGrpSpPr>
            <p:grpSpPr>
              <a:xfrm>
                <a:off x="2704841" y="0"/>
                <a:ext cx="2053213" cy="567251"/>
                <a:chOff x="2704841" y="0"/>
                <a:chExt cx="2053213" cy="567251"/>
              </a:xfrm>
            </p:grpSpPr>
            <p:sp>
              <p:nvSpPr>
                <p:cNvPr id="745" name="Google Shape;745;p5"/>
                <p:cNvSpPr/>
                <p:nvPr/>
              </p:nvSpPr>
              <p:spPr>
                <a:xfrm>
                  <a:off x="3609975" y="347345"/>
                  <a:ext cx="713740" cy="219906"/>
                </a:xfrm>
                <a:custGeom>
                  <a:rect b="b" l="l" r="r" t="t"/>
                  <a:pathLst>
                    <a:path extrusionOk="0" h="219906" w="713740">
                      <a:moveTo>
                        <a:pt x="21590" y="0"/>
                      </a:moveTo>
                      <a:cubicBezTo>
                        <a:pt x="15240" y="10795"/>
                        <a:pt x="7620" y="21590"/>
                        <a:pt x="0" y="31115"/>
                      </a:cubicBezTo>
                      <a:cubicBezTo>
                        <a:pt x="153035" y="266700"/>
                        <a:pt x="529590" y="280670"/>
                        <a:pt x="713740" y="79375"/>
                      </a:cubicBezTo>
                      <a:cubicBezTo>
                        <a:pt x="520700" y="255270"/>
                        <a:pt x="165735" y="230505"/>
                        <a:pt x="2159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5"/>
                <p:cNvSpPr/>
                <p:nvPr/>
              </p:nvSpPr>
              <p:spPr>
                <a:xfrm>
                  <a:off x="2704841" y="0"/>
                  <a:ext cx="867668" cy="526082"/>
                </a:xfrm>
                <a:custGeom>
                  <a:rect b="b" l="l" r="r" t="t"/>
                  <a:pathLst>
                    <a:path extrusionOk="0" h="526082" w="867668">
                      <a:moveTo>
                        <a:pt x="293628" y="253365"/>
                      </a:moveTo>
                      <a:cubicBezTo>
                        <a:pt x="148213" y="263525"/>
                        <a:pt x="24388" y="142875"/>
                        <a:pt x="25658" y="0"/>
                      </a:cubicBezTo>
                      <a:lnTo>
                        <a:pt x="1528" y="0"/>
                      </a:lnTo>
                      <a:cubicBezTo>
                        <a:pt x="-15617" y="153670"/>
                        <a:pt x="113923" y="289560"/>
                        <a:pt x="268228" y="278765"/>
                      </a:cubicBezTo>
                      <a:cubicBezTo>
                        <a:pt x="333633" y="537845"/>
                        <a:pt x="698123" y="608330"/>
                        <a:pt x="867668" y="418465"/>
                      </a:cubicBezTo>
                      <a:cubicBezTo>
                        <a:pt x="689868" y="575945"/>
                        <a:pt x="355858" y="500380"/>
                        <a:pt x="293628" y="25336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5"/>
                <p:cNvSpPr/>
                <p:nvPr/>
              </p:nvSpPr>
              <p:spPr>
                <a:xfrm>
                  <a:off x="4378325" y="275590"/>
                  <a:ext cx="379729" cy="116402"/>
                </a:xfrm>
                <a:custGeom>
                  <a:rect b="b" l="l" r="r" t="t"/>
                  <a:pathLst>
                    <a:path extrusionOk="0" h="116402" w="379729">
                      <a:moveTo>
                        <a:pt x="18415" y="60960"/>
                      </a:moveTo>
                      <a:cubicBezTo>
                        <a:pt x="12700" y="71120"/>
                        <a:pt x="6350" y="80010"/>
                        <a:pt x="0" y="89535"/>
                      </a:cubicBezTo>
                      <a:cubicBezTo>
                        <a:pt x="136525" y="150495"/>
                        <a:pt x="287655" y="102235"/>
                        <a:pt x="379730" y="0"/>
                      </a:cubicBezTo>
                      <a:cubicBezTo>
                        <a:pt x="285115" y="85725"/>
                        <a:pt x="144780" y="121285"/>
                        <a:pt x="18415" y="6096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48" name="Google Shape;748;p5"/>
            <p:cNvGrpSpPr/>
            <p:nvPr/>
          </p:nvGrpSpPr>
          <p:grpSpPr>
            <a:xfrm rot="749224">
              <a:off x="2918652" y="27867"/>
              <a:ext cx="235749" cy="237456"/>
              <a:chOff x="3070860" y="2168525"/>
              <a:chExt cx="427989" cy="431164"/>
            </a:xfrm>
          </p:grpSpPr>
          <p:sp>
            <p:nvSpPr>
              <p:cNvPr id="749" name="Google Shape;749;p5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50" name="Google Shape;750;p5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751" name="Google Shape;751;p5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Google Shape;752;p5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53" name="Google Shape;753;p5"/>
            <p:cNvGrpSpPr/>
            <p:nvPr/>
          </p:nvGrpSpPr>
          <p:grpSpPr>
            <a:xfrm>
              <a:off x="0" y="0"/>
              <a:ext cx="1398406" cy="707332"/>
              <a:chOff x="0" y="0"/>
              <a:chExt cx="1864541" cy="943109"/>
            </a:xfrm>
          </p:grpSpPr>
          <p:sp>
            <p:nvSpPr>
              <p:cNvPr id="754" name="Google Shape;754;p5"/>
              <p:cNvSpPr/>
              <p:nvPr/>
            </p:nvSpPr>
            <p:spPr>
              <a:xfrm>
                <a:off x="0" y="0"/>
                <a:ext cx="1864541" cy="943109"/>
              </a:xfrm>
              <a:custGeom>
                <a:rect b="b" l="l" r="r" t="t"/>
                <a:pathLst>
                  <a:path extrusionOk="0" h="943109" w="1864541">
                    <a:moveTo>
                      <a:pt x="1855470" y="0"/>
                    </a:moveTo>
                    <a:lnTo>
                      <a:pt x="0" y="0"/>
                    </a:lnTo>
                    <a:lnTo>
                      <a:pt x="0" y="727075"/>
                    </a:lnTo>
                    <a:cubicBezTo>
                      <a:pt x="47625" y="719455"/>
                      <a:pt x="90805" y="699135"/>
                      <a:pt x="126365" y="669925"/>
                    </a:cubicBezTo>
                    <a:cubicBezTo>
                      <a:pt x="179705" y="1040765"/>
                      <a:pt x="738505" y="1031240"/>
                      <a:pt x="778510" y="658495"/>
                    </a:cubicBezTo>
                    <a:cubicBezTo>
                      <a:pt x="975360" y="827405"/>
                      <a:pt x="1310640" y="678180"/>
                      <a:pt x="1313180" y="415925"/>
                    </a:cubicBezTo>
                    <a:cubicBezTo>
                      <a:pt x="1583690" y="560070"/>
                      <a:pt x="1924685" y="300990"/>
                      <a:pt x="185547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9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55" name="Google Shape;755;p5"/>
              <p:cNvGrpSpPr/>
              <p:nvPr/>
            </p:nvGrpSpPr>
            <p:grpSpPr>
              <a:xfrm>
                <a:off x="0" y="325754"/>
                <a:ext cx="1764664" cy="617293"/>
                <a:chOff x="0" y="325754"/>
                <a:chExt cx="1764664" cy="617293"/>
              </a:xfrm>
            </p:grpSpPr>
            <p:sp>
              <p:nvSpPr>
                <p:cNvPr id="756" name="Google Shape;756;p5"/>
                <p:cNvSpPr/>
                <p:nvPr/>
              </p:nvSpPr>
              <p:spPr>
                <a:xfrm>
                  <a:off x="1335405" y="325754"/>
                  <a:ext cx="429259" cy="130723"/>
                </a:xfrm>
                <a:custGeom>
                  <a:rect b="b" l="l" r="r" t="t"/>
                  <a:pathLst>
                    <a:path extrusionOk="0" h="130723" w="429259">
                      <a:moveTo>
                        <a:pt x="2540" y="64770"/>
                      </a:moveTo>
                      <a:cubicBezTo>
                        <a:pt x="2540" y="77470"/>
                        <a:pt x="1270" y="89535"/>
                        <a:pt x="0" y="100965"/>
                      </a:cubicBezTo>
                      <a:cubicBezTo>
                        <a:pt x="153670" y="168910"/>
                        <a:pt x="324485" y="114300"/>
                        <a:pt x="429260" y="0"/>
                      </a:cubicBezTo>
                      <a:cubicBezTo>
                        <a:pt x="318135" y="102235"/>
                        <a:pt x="150495" y="143510"/>
                        <a:pt x="2540" y="647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7" name="Google Shape;757;p5"/>
                <p:cNvSpPr/>
                <p:nvPr/>
              </p:nvSpPr>
              <p:spPr>
                <a:xfrm>
                  <a:off x="0" y="644525"/>
                  <a:ext cx="702944" cy="298522"/>
                </a:xfrm>
                <a:custGeom>
                  <a:rect b="b" l="l" r="r" t="t"/>
                  <a:pathLst>
                    <a:path extrusionOk="0" h="298522" w="702944">
                      <a:moveTo>
                        <a:pt x="151765" y="0"/>
                      </a:moveTo>
                      <a:cubicBezTo>
                        <a:pt x="116205" y="29210"/>
                        <a:pt x="0" y="60325"/>
                        <a:pt x="0" y="60325"/>
                      </a:cubicBezTo>
                      <a:lnTo>
                        <a:pt x="0" y="82550"/>
                      </a:lnTo>
                      <a:cubicBezTo>
                        <a:pt x="47625" y="74930"/>
                        <a:pt x="90805" y="54610"/>
                        <a:pt x="126365" y="25400"/>
                      </a:cubicBezTo>
                      <a:cubicBezTo>
                        <a:pt x="168910" y="323215"/>
                        <a:pt x="538480" y="375920"/>
                        <a:pt x="702945" y="191135"/>
                      </a:cubicBezTo>
                      <a:cubicBezTo>
                        <a:pt x="528320" y="344805"/>
                        <a:pt x="192405" y="283210"/>
                        <a:pt x="15176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8" name="Google Shape;758;p5"/>
                <p:cNvSpPr/>
                <p:nvPr/>
              </p:nvSpPr>
              <p:spPr>
                <a:xfrm>
                  <a:off x="796290" y="614044"/>
                  <a:ext cx="438149" cy="116022"/>
                </a:xfrm>
                <a:custGeom>
                  <a:rect b="b" l="l" r="r" t="t"/>
                  <a:pathLst>
                    <a:path extrusionOk="0" h="116022" w="438149">
                      <a:moveTo>
                        <a:pt x="6985" y="19050"/>
                      </a:moveTo>
                      <a:cubicBezTo>
                        <a:pt x="5715" y="33020"/>
                        <a:pt x="3175" y="46355"/>
                        <a:pt x="0" y="59055"/>
                      </a:cubicBezTo>
                      <a:cubicBezTo>
                        <a:pt x="137795" y="159385"/>
                        <a:pt x="331470" y="119380"/>
                        <a:pt x="438150" y="0"/>
                      </a:cubicBezTo>
                      <a:cubicBezTo>
                        <a:pt x="323215" y="104140"/>
                        <a:pt x="135890" y="128905"/>
                        <a:pt x="6985" y="1905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59" name="Google Shape;759;p5"/>
            <p:cNvGrpSpPr/>
            <p:nvPr/>
          </p:nvGrpSpPr>
          <p:grpSpPr>
            <a:xfrm>
              <a:off x="0" y="0"/>
              <a:ext cx="1080863" cy="370164"/>
              <a:chOff x="0" y="0"/>
              <a:chExt cx="1441151" cy="493552"/>
            </a:xfrm>
          </p:grpSpPr>
          <p:sp>
            <p:nvSpPr>
              <p:cNvPr id="760" name="Google Shape;760;p5"/>
              <p:cNvSpPr/>
              <p:nvPr/>
            </p:nvSpPr>
            <p:spPr>
              <a:xfrm>
                <a:off x="0" y="0"/>
                <a:ext cx="1441151" cy="493444"/>
              </a:xfrm>
              <a:custGeom>
                <a:rect b="b" l="l" r="r" t="t"/>
                <a:pathLst>
                  <a:path extrusionOk="0" h="493444" w="1441151">
                    <a:moveTo>
                      <a:pt x="1440815" y="0"/>
                    </a:moveTo>
                    <a:lnTo>
                      <a:pt x="0" y="0"/>
                    </a:lnTo>
                    <a:lnTo>
                      <a:pt x="0" y="401955"/>
                    </a:lnTo>
                    <a:cubicBezTo>
                      <a:pt x="147320" y="553085"/>
                      <a:pt x="434975" y="509905"/>
                      <a:pt x="531495" y="324485"/>
                    </a:cubicBezTo>
                    <a:cubicBezTo>
                      <a:pt x="601980" y="370840"/>
                      <a:pt x="707390" y="374650"/>
                      <a:pt x="781050" y="332740"/>
                    </a:cubicBezTo>
                    <a:cubicBezTo>
                      <a:pt x="790575" y="539750"/>
                      <a:pt x="1101725" y="548005"/>
                      <a:pt x="1122680" y="342900"/>
                    </a:cubicBezTo>
                    <a:cubicBezTo>
                      <a:pt x="1304290" y="336550"/>
                      <a:pt x="1449070" y="182880"/>
                      <a:pt x="144081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1" name="Google Shape;761;p5"/>
              <p:cNvGrpSpPr/>
              <p:nvPr/>
            </p:nvGrpSpPr>
            <p:grpSpPr>
              <a:xfrm>
                <a:off x="0" y="233679"/>
                <a:ext cx="1356359" cy="259873"/>
                <a:chOff x="0" y="233679"/>
                <a:chExt cx="1356359" cy="259873"/>
              </a:xfrm>
            </p:grpSpPr>
            <p:sp>
              <p:nvSpPr>
                <p:cNvPr id="762" name="Google Shape;762;p5"/>
                <p:cNvSpPr/>
                <p:nvPr/>
              </p:nvSpPr>
              <p:spPr>
                <a:xfrm>
                  <a:off x="1144269" y="233679"/>
                  <a:ext cx="212090" cy="107950"/>
                </a:xfrm>
                <a:custGeom>
                  <a:rect b="b" l="l" r="r" t="t"/>
                  <a:pathLst>
                    <a:path extrusionOk="0" h="107950" w="212090">
                      <a:moveTo>
                        <a:pt x="3810" y="83820"/>
                      </a:moveTo>
                      <a:cubicBezTo>
                        <a:pt x="3175" y="92075"/>
                        <a:pt x="1270" y="100330"/>
                        <a:pt x="0" y="107950"/>
                      </a:cubicBezTo>
                      <a:cubicBezTo>
                        <a:pt x="83820" y="99695"/>
                        <a:pt x="158750" y="59690"/>
                        <a:pt x="212090" y="0"/>
                      </a:cubicBezTo>
                      <a:cubicBezTo>
                        <a:pt x="156845" y="49530"/>
                        <a:pt x="83820" y="80645"/>
                        <a:pt x="3810" y="838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3" name="Google Shape;763;p5"/>
                <p:cNvSpPr/>
                <p:nvPr/>
              </p:nvSpPr>
              <p:spPr>
                <a:xfrm>
                  <a:off x="0" y="361950"/>
                  <a:ext cx="492125" cy="131602"/>
                </a:xfrm>
                <a:custGeom>
                  <a:rect b="b" l="l" r="r" t="t"/>
                  <a:pathLst>
                    <a:path extrusionOk="0" h="131602" w="492125">
                      <a:moveTo>
                        <a:pt x="0" y="0"/>
                      </a:moveTo>
                      <a:lnTo>
                        <a:pt x="0" y="40005"/>
                      </a:lnTo>
                      <a:cubicBezTo>
                        <a:pt x="130810" y="174625"/>
                        <a:pt x="372110" y="154940"/>
                        <a:pt x="492125" y="19685"/>
                      </a:cubicBezTo>
                      <a:cubicBezTo>
                        <a:pt x="190500" y="22225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4" name="Google Shape;764;p5"/>
                <p:cNvSpPr/>
                <p:nvPr/>
              </p:nvSpPr>
              <p:spPr>
                <a:xfrm>
                  <a:off x="539115" y="299084"/>
                  <a:ext cx="549909" cy="193448"/>
                </a:xfrm>
                <a:custGeom>
                  <a:rect b="b" l="l" r="r" t="t"/>
                  <a:pathLst>
                    <a:path extrusionOk="0" h="193448" w="549909">
                      <a:moveTo>
                        <a:pt x="267335" y="8255"/>
                      </a:moveTo>
                      <a:cubicBezTo>
                        <a:pt x="193040" y="50165"/>
                        <a:pt x="88265" y="46355"/>
                        <a:pt x="17780" y="0"/>
                      </a:cubicBezTo>
                      <a:cubicBezTo>
                        <a:pt x="12065" y="10160"/>
                        <a:pt x="6350" y="20320"/>
                        <a:pt x="0" y="29845"/>
                      </a:cubicBezTo>
                      <a:cubicBezTo>
                        <a:pt x="70485" y="71755"/>
                        <a:pt x="170815" y="73660"/>
                        <a:pt x="242570" y="33655"/>
                      </a:cubicBezTo>
                      <a:cubicBezTo>
                        <a:pt x="250190" y="205105"/>
                        <a:pt x="464185" y="240030"/>
                        <a:pt x="549910" y="131445"/>
                      </a:cubicBezTo>
                      <a:cubicBezTo>
                        <a:pt x="453390" y="207645"/>
                        <a:pt x="274955" y="164465"/>
                        <a:pt x="267335" y="825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65" name="Google Shape;765;p5"/>
            <p:cNvGrpSpPr/>
            <p:nvPr/>
          </p:nvGrpSpPr>
          <p:grpSpPr>
            <a:xfrm>
              <a:off x="3000375" y="0"/>
              <a:ext cx="2206817" cy="591128"/>
              <a:chOff x="4000500" y="0"/>
              <a:chExt cx="2942423" cy="788170"/>
            </a:xfrm>
          </p:grpSpPr>
          <p:sp>
            <p:nvSpPr>
              <p:cNvPr id="766" name="Google Shape;766;p5"/>
              <p:cNvSpPr/>
              <p:nvPr/>
            </p:nvSpPr>
            <p:spPr>
              <a:xfrm>
                <a:off x="4000500" y="0"/>
                <a:ext cx="2942423" cy="788170"/>
              </a:xfrm>
              <a:custGeom>
                <a:rect b="b" l="l" r="r" t="t"/>
                <a:pathLst>
                  <a:path extrusionOk="0" h="788170" w="2942423">
                    <a:moveTo>
                      <a:pt x="0" y="0"/>
                    </a:moveTo>
                    <a:cubicBezTo>
                      <a:pt x="86995" y="208915"/>
                      <a:pt x="367030" y="313055"/>
                      <a:pt x="572135" y="203835"/>
                    </a:cubicBezTo>
                    <a:cubicBezTo>
                      <a:pt x="574675" y="494665"/>
                      <a:pt x="946150" y="659765"/>
                      <a:pt x="1165225" y="472440"/>
                    </a:cubicBezTo>
                    <a:cubicBezTo>
                      <a:pt x="1209675" y="886460"/>
                      <a:pt x="1829435" y="895985"/>
                      <a:pt x="1888490" y="485140"/>
                    </a:cubicBezTo>
                    <a:cubicBezTo>
                      <a:pt x="2036445" y="619125"/>
                      <a:pt x="2301240" y="539115"/>
                      <a:pt x="2350135" y="347345"/>
                    </a:cubicBezTo>
                    <a:cubicBezTo>
                      <a:pt x="2596515" y="554355"/>
                      <a:pt x="2999740" y="318770"/>
                      <a:pt x="293560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7" name="Google Shape;767;p5"/>
              <p:cNvGrpSpPr/>
              <p:nvPr/>
            </p:nvGrpSpPr>
            <p:grpSpPr>
              <a:xfrm>
                <a:off x="4000500" y="0"/>
                <a:ext cx="2850514" cy="788020"/>
                <a:chOff x="4000500" y="0"/>
                <a:chExt cx="2850514" cy="788020"/>
              </a:xfrm>
            </p:grpSpPr>
            <p:sp>
              <p:nvSpPr>
                <p:cNvPr id="768" name="Google Shape;768;p5"/>
                <p:cNvSpPr/>
                <p:nvPr/>
              </p:nvSpPr>
              <p:spPr>
                <a:xfrm>
                  <a:off x="5906134" y="450850"/>
                  <a:ext cx="389255" cy="100812"/>
                </a:xfrm>
                <a:custGeom>
                  <a:rect b="b" l="l" r="r" t="t"/>
                  <a:pathLst>
                    <a:path extrusionOk="0" h="100812" w="389255">
                      <a:moveTo>
                        <a:pt x="7620" y="8890"/>
                      </a:moveTo>
                      <a:cubicBezTo>
                        <a:pt x="5715" y="22860"/>
                        <a:pt x="3175" y="36195"/>
                        <a:pt x="0" y="48895"/>
                      </a:cubicBezTo>
                      <a:cubicBezTo>
                        <a:pt x="118110" y="137795"/>
                        <a:pt x="295910" y="106680"/>
                        <a:pt x="389255" y="0"/>
                      </a:cubicBezTo>
                      <a:cubicBezTo>
                        <a:pt x="285750" y="90170"/>
                        <a:pt x="115570" y="106680"/>
                        <a:pt x="7620" y="889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5"/>
                <p:cNvSpPr/>
                <p:nvPr/>
              </p:nvSpPr>
              <p:spPr>
                <a:xfrm>
                  <a:off x="4000500" y="0"/>
                  <a:ext cx="1804670" cy="788020"/>
                </a:xfrm>
                <a:custGeom>
                  <a:rect b="b" l="l" r="r" t="t"/>
                  <a:pathLst>
                    <a:path extrusionOk="0" h="788020" w="1804670">
                      <a:moveTo>
                        <a:pt x="1189990" y="447040"/>
                      </a:moveTo>
                      <a:cubicBezTo>
                        <a:pt x="971550" y="634365"/>
                        <a:pt x="600075" y="469265"/>
                        <a:pt x="596900" y="178435"/>
                      </a:cubicBezTo>
                      <a:cubicBezTo>
                        <a:pt x="400050" y="283210"/>
                        <a:pt x="134620" y="191770"/>
                        <a:pt x="36830" y="0"/>
                      </a:cubicBezTo>
                      <a:lnTo>
                        <a:pt x="0" y="0"/>
                      </a:lnTo>
                      <a:cubicBezTo>
                        <a:pt x="86995" y="208915"/>
                        <a:pt x="367030" y="313055"/>
                        <a:pt x="572135" y="203835"/>
                      </a:cubicBezTo>
                      <a:cubicBezTo>
                        <a:pt x="574675" y="494665"/>
                        <a:pt x="946150" y="659765"/>
                        <a:pt x="1165225" y="472440"/>
                      </a:cubicBezTo>
                      <a:cubicBezTo>
                        <a:pt x="1201420" y="808990"/>
                        <a:pt x="1619250" y="878205"/>
                        <a:pt x="1804670" y="671195"/>
                      </a:cubicBezTo>
                      <a:cubicBezTo>
                        <a:pt x="1608455" y="846455"/>
                        <a:pt x="1224915" y="768985"/>
                        <a:pt x="1189990" y="4470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5"/>
                <p:cNvSpPr/>
                <p:nvPr/>
              </p:nvSpPr>
              <p:spPr>
                <a:xfrm>
                  <a:off x="6363334" y="296545"/>
                  <a:ext cx="487680" cy="128488"/>
                </a:xfrm>
                <a:custGeom>
                  <a:rect b="b" l="l" r="r" t="t"/>
                  <a:pathLst>
                    <a:path extrusionOk="0" h="128488" w="487680">
                      <a:moveTo>
                        <a:pt x="12065" y="25400"/>
                      </a:moveTo>
                      <a:cubicBezTo>
                        <a:pt x="8890" y="38100"/>
                        <a:pt x="4445" y="49530"/>
                        <a:pt x="0" y="60960"/>
                      </a:cubicBezTo>
                      <a:cubicBezTo>
                        <a:pt x="156210" y="179705"/>
                        <a:pt x="368300" y="130810"/>
                        <a:pt x="487680" y="0"/>
                      </a:cubicBezTo>
                      <a:cubicBezTo>
                        <a:pt x="361315" y="115570"/>
                        <a:pt x="159385" y="149225"/>
                        <a:pt x="12065" y="254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71" name="Google Shape;771;p5"/>
            <p:cNvGrpSpPr/>
            <p:nvPr/>
          </p:nvGrpSpPr>
          <p:grpSpPr>
            <a:xfrm>
              <a:off x="1003739" y="0"/>
              <a:ext cx="1187807" cy="340460"/>
              <a:chOff x="1338319" y="0"/>
              <a:chExt cx="1583743" cy="453946"/>
            </a:xfrm>
          </p:grpSpPr>
          <p:sp>
            <p:nvSpPr>
              <p:cNvPr id="772" name="Google Shape;772;p5"/>
              <p:cNvSpPr/>
              <p:nvPr/>
            </p:nvSpPr>
            <p:spPr>
              <a:xfrm>
                <a:off x="1338319" y="0"/>
                <a:ext cx="1583743" cy="453946"/>
              </a:xfrm>
              <a:custGeom>
                <a:rect b="b" l="l" r="r" t="t"/>
                <a:pathLst>
                  <a:path extrusionOk="0" h="453946" w="1583743">
                    <a:moveTo>
                      <a:pt x="5340" y="0"/>
                    </a:moveTo>
                    <a:cubicBezTo>
                      <a:pt x="-42285" y="222885"/>
                      <a:pt x="239655" y="389255"/>
                      <a:pt x="412375" y="244475"/>
                    </a:cubicBezTo>
                    <a:cubicBezTo>
                      <a:pt x="523500" y="523240"/>
                      <a:pt x="951490" y="523875"/>
                      <a:pt x="1063251" y="245745"/>
                    </a:cubicBezTo>
                    <a:cubicBezTo>
                      <a:pt x="1251845" y="462280"/>
                      <a:pt x="1627765" y="287655"/>
                      <a:pt x="1579505" y="635"/>
                    </a:cubicBezTo>
                    <a:lnTo>
                      <a:pt x="53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73" name="Google Shape;773;p5"/>
              <p:cNvGrpSpPr/>
              <p:nvPr/>
            </p:nvGrpSpPr>
            <p:grpSpPr>
              <a:xfrm>
                <a:off x="1338319" y="0"/>
                <a:ext cx="1512195" cy="453922"/>
                <a:chOff x="1338319" y="0"/>
                <a:chExt cx="1512195" cy="453922"/>
              </a:xfrm>
            </p:grpSpPr>
            <p:sp>
              <p:nvSpPr>
                <p:cNvPr id="774" name="Google Shape;774;p5"/>
                <p:cNvSpPr/>
                <p:nvPr/>
              </p:nvSpPr>
              <p:spPr>
                <a:xfrm>
                  <a:off x="1338319" y="0"/>
                  <a:ext cx="1004830" cy="453922"/>
                </a:xfrm>
                <a:custGeom>
                  <a:rect b="b" l="l" r="r" t="t"/>
                  <a:pathLst>
                    <a:path extrusionOk="0" h="453922" w="1004830">
                      <a:moveTo>
                        <a:pt x="437775" y="219075"/>
                      </a:moveTo>
                      <a:cubicBezTo>
                        <a:pt x="272040" y="358775"/>
                        <a:pt x="5340" y="210185"/>
                        <a:pt x="26930" y="0"/>
                      </a:cubicBezTo>
                      <a:lnTo>
                        <a:pt x="5340" y="0"/>
                      </a:lnTo>
                      <a:cubicBezTo>
                        <a:pt x="-42285" y="222885"/>
                        <a:pt x="239655" y="389255"/>
                        <a:pt x="412375" y="244475"/>
                      </a:cubicBezTo>
                      <a:cubicBezTo>
                        <a:pt x="508895" y="487045"/>
                        <a:pt x="844810" y="518795"/>
                        <a:pt x="1004830" y="340360"/>
                      </a:cubicBezTo>
                      <a:cubicBezTo>
                        <a:pt x="837190" y="489585"/>
                        <a:pt x="529215" y="448945"/>
                        <a:pt x="437775" y="219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5"/>
                <p:cNvSpPr/>
                <p:nvPr/>
              </p:nvSpPr>
              <p:spPr>
                <a:xfrm>
                  <a:off x="2410460" y="219709"/>
                  <a:ext cx="440054" cy="122111"/>
                </a:xfrm>
                <a:custGeom>
                  <a:rect b="b" l="l" r="r" t="t"/>
                  <a:pathLst>
                    <a:path extrusionOk="0" h="122111" w="440054">
                      <a:moveTo>
                        <a:pt x="16510" y="0"/>
                      </a:moveTo>
                      <a:cubicBezTo>
                        <a:pt x="11430" y="12065"/>
                        <a:pt x="5715" y="24130"/>
                        <a:pt x="0" y="34925"/>
                      </a:cubicBezTo>
                      <a:cubicBezTo>
                        <a:pt x="127635" y="169545"/>
                        <a:pt x="332740" y="136525"/>
                        <a:pt x="440055" y="15875"/>
                      </a:cubicBezTo>
                      <a:cubicBezTo>
                        <a:pt x="325120" y="118110"/>
                        <a:pt x="134620" y="135255"/>
                        <a:pt x="165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76" name="Google Shape;776;p5"/>
            <p:cNvGrpSpPr/>
            <p:nvPr/>
          </p:nvGrpSpPr>
          <p:grpSpPr>
            <a:xfrm>
              <a:off x="6199377" y="0"/>
              <a:ext cx="1054790" cy="292894"/>
              <a:chOff x="8265836" y="0"/>
              <a:chExt cx="1406387" cy="390525"/>
            </a:xfrm>
          </p:grpSpPr>
          <p:sp>
            <p:nvSpPr>
              <p:cNvPr id="777" name="Google Shape;777;p5"/>
              <p:cNvSpPr/>
              <p:nvPr/>
            </p:nvSpPr>
            <p:spPr>
              <a:xfrm>
                <a:off x="8265836" y="0"/>
                <a:ext cx="1406387" cy="390525"/>
              </a:xfrm>
              <a:custGeom>
                <a:rect b="b" l="l" r="r" t="t"/>
                <a:pathLst>
                  <a:path extrusionOk="0" h="390525" w="1406387">
                    <a:moveTo>
                      <a:pt x="2498" y="0"/>
                    </a:moveTo>
                    <a:cubicBezTo>
                      <a:pt x="-27346" y="194310"/>
                      <a:pt x="217129" y="329565"/>
                      <a:pt x="365719" y="204470"/>
                    </a:cubicBezTo>
                    <a:cubicBezTo>
                      <a:pt x="464144" y="452120"/>
                      <a:pt x="844508" y="452755"/>
                      <a:pt x="944204" y="205105"/>
                    </a:cubicBezTo>
                    <a:cubicBezTo>
                      <a:pt x="1102954" y="393065"/>
                      <a:pt x="1438233" y="247650"/>
                      <a:pt x="1403944" y="0"/>
                    </a:cubicBezTo>
                    <a:lnTo>
                      <a:pt x="249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58999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78" name="Google Shape;778;p5"/>
              <p:cNvGrpSpPr/>
              <p:nvPr/>
            </p:nvGrpSpPr>
            <p:grpSpPr>
              <a:xfrm>
                <a:off x="8266471" y="0"/>
                <a:ext cx="1344888" cy="390344"/>
                <a:chOff x="8266471" y="0"/>
                <a:chExt cx="1344888" cy="390344"/>
              </a:xfrm>
            </p:grpSpPr>
            <p:sp>
              <p:nvSpPr>
                <p:cNvPr id="779" name="Google Shape;779;p5"/>
                <p:cNvSpPr/>
                <p:nvPr/>
              </p:nvSpPr>
              <p:spPr>
                <a:xfrm>
                  <a:off x="8266471" y="0"/>
                  <a:ext cx="893403" cy="390344"/>
                </a:xfrm>
                <a:custGeom>
                  <a:rect b="b" l="l" r="r" t="t"/>
                  <a:pathLst>
                    <a:path extrusionOk="0" h="390344" w="893403">
                      <a:moveTo>
                        <a:pt x="391119" y="179070"/>
                      </a:moveTo>
                      <a:cubicBezTo>
                        <a:pt x="248879" y="298450"/>
                        <a:pt x="19009" y="180340"/>
                        <a:pt x="25359" y="0"/>
                      </a:cubicBezTo>
                      <a:lnTo>
                        <a:pt x="2498" y="0"/>
                      </a:lnTo>
                      <a:cubicBezTo>
                        <a:pt x="-27346" y="194310"/>
                        <a:pt x="217129" y="329565"/>
                        <a:pt x="365719" y="204470"/>
                      </a:cubicBezTo>
                      <a:cubicBezTo>
                        <a:pt x="452079" y="420370"/>
                        <a:pt x="752434" y="448310"/>
                        <a:pt x="893404" y="287655"/>
                      </a:cubicBezTo>
                      <a:cubicBezTo>
                        <a:pt x="744179" y="419735"/>
                        <a:pt x="472398" y="382905"/>
                        <a:pt x="391119" y="1790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5"/>
                <p:cNvSpPr/>
                <p:nvPr/>
              </p:nvSpPr>
              <p:spPr>
                <a:xfrm>
                  <a:off x="9218294" y="179704"/>
                  <a:ext cx="393065" cy="111010"/>
                </a:xfrm>
                <a:custGeom>
                  <a:rect b="b" l="l" r="r" t="t"/>
                  <a:pathLst>
                    <a:path extrusionOk="0" h="111010" w="393065">
                      <a:moveTo>
                        <a:pt x="17145" y="0"/>
                      </a:moveTo>
                      <a:cubicBezTo>
                        <a:pt x="12065" y="12065"/>
                        <a:pt x="6350" y="24130"/>
                        <a:pt x="0" y="34925"/>
                      </a:cubicBezTo>
                      <a:cubicBezTo>
                        <a:pt x="111125" y="153670"/>
                        <a:pt x="297815" y="123190"/>
                        <a:pt x="393065" y="13970"/>
                      </a:cubicBezTo>
                      <a:cubicBezTo>
                        <a:pt x="290195" y="104775"/>
                        <a:pt x="118111" y="120015"/>
                        <a:pt x="171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1" name="Google Shape;781;p5"/>
            <p:cNvGrpSpPr/>
            <p:nvPr/>
          </p:nvGrpSpPr>
          <p:grpSpPr>
            <a:xfrm>
              <a:off x="7176294" y="0"/>
              <a:ext cx="1967705" cy="558164"/>
              <a:chOff x="9568392" y="0"/>
              <a:chExt cx="2623607" cy="744219"/>
            </a:xfrm>
          </p:grpSpPr>
          <p:sp>
            <p:nvSpPr>
              <p:cNvPr id="782" name="Google Shape;782;p5"/>
              <p:cNvSpPr/>
              <p:nvPr/>
            </p:nvSpPr>
            <p:spPr>
              <a:xfrm>
                <a:off x="9568392" y="0"/>
                <a:ext cx="2623607" cy="743581"/>
              </a:xfrm>
              <a:custGeom>
                <a:rect b="b" l="l" r="r" t="t"/>
                <a:pathLst>
                  <a:path extrusionOk="0" h="743581" w="2623607">
                    <a:moveTo>
                      <a:pt x="2623608" y="0"/>
                    </a:moveTo>
                    <a:lnTo>
                      <a:pt x="43602" y="0"/>
                    </a:lnTo>
                    <a:cubicBezTo>
                      <a:pt x="-107527" y="217805"/>
                      <a:pt x="165523" y="494030"/>
                      <a:pt x="384598" y="344805"/>
                    </a:cubicBezTo>
                    <a:cubicBezTo>
                      <a:pt x="388408" y="576580"/>
                      <a:pt x="686858" y="705485"/>
                      <a:pt x="858308" y="553085"/>
                    </a:cubicBezTo>
                    <a:cubicBezTo>
                      <a:pt x="980863" y="817245"/>
                      <a:pt x="1394248" y="803275"/>
                      <a:pt x="1499023" y="531495"/>
                    </a:cubicBezTo>
                    <a:cubicBezTo>
                      <a:pt x="1598717" y="624205"/>
                      <a:pt x="1770802" y="647065"/>
                      <a:pt x="1892723" y="580390"/>
                    </a:cubicBezTo>
                    <a:cubicBezTo>
                      <a:pt x="2025438" y="835660"/>
                      <a:pt x="2434377" y="779145"/>
                      <a:pt x="2491527" y="496570"/>
                    </a:cubicBezTo>
                    <a:cubicBezTo>
                      <a:pt x="2534073" y="504825"/>
                      <a:pt x="2581063" y="504190"/>
                      <a:pt x="2623608" y="494665"/>
                    </a:cubicBezTo>
                    <a:lnTo>
                      <a:pt x="262360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83" name="Google Shape;783;p5"/>
              <p:cNvGrpSpPr/>
              <p:nvPr/>
            </p:nvGrpSpPr>
            <p:grpSpPr>
              <a:xfrm>
                <a:off x="9568392" y="0"/>
                <a:ext cx="2623607" cy="744219"/>
                <a:chOff x="9568392" y="0"/>
                <a:chExt cx="2623607" cy="744219"/>
              </a:xfrm>
            </p:grpSpPr>
            <p:sp>
              <p:nvSpPr>
                <p:cNvPr id="784" name="Google Shape;784;p5"/>
                <p:cNvSpPr/>
                <p:nvPr/>
              </p:nvSpPr>
              <p:spPr>
                <a:xfrm>
                  <a:off x="9568392" y="0"/>
                  <a:ext cx="1439967" cy="743653"/>
                </a:xfrm>
                <a:custGeom>
                  <a:rect b="b" l="l" r="r" t="t"/>
                  <a:pathLst>
                    <a:path extrusionOk="0" h="743653" w="1439967">
                      <a:moveTo>
                        <a:pt x="883708" y="527685"/>
                      </a:moveTo>
                      <a:cubicBezTo>
                        <a:pt x="711623" y="679450"/>
                        <a:pt x="413808" y="550545"/>
                        <a:pt x="409998" y="319405"/>
                      </a:cubicBezTo>
                      <a:cubicBezTo>
                        <a:pt x="199177" y="462915"/>
                        <a:pt x="-61173" y="212725"/>
                        <a:pt x="53127" y="0"/>
                      </a:cubicBezTo>
                      <a:lnTo>
                        <a:pt x="43602" y="0"/>
                      </a:lnTo>
                      <a:cubicBezTo>
                        <a:pt x="-107527" y="217805"/>
                        <a:pt x="165523" y="494030"/>
                        <a:pt x="384598" y="344805"/>
                      </a:cubicBezTo>
                      <a:cubicBezTo>
                        <a:pt x="388408" y="576580"/>
                        <a:pt x="686858" y="705485"/>
                        <a:pt x="858308" y="553085"/>
                      </a:cubicBezTo>
                      <a:cubicBezTo>
                        <a:pt x="964352" y="781050"/>
                        <a:pt x="1285663" y="802005"/>
                        <a:pt x="1439967" y="629285"/>
                      </a:cubicBezTo>
                      <a:cubicBezTo>
                        <a:pt x="1278042" y="774065"/>
                        <a:pt x="983402" y="743585"/>
                        <a:pt x="883708" y="52768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Google Shape;785;p5"/>
                <p:cNvSpPr/>
                <p:nvPr/>
              </p:nvSpPr>
              <p:spPr>
                <a:xfrm>
                  <a:off x="12078334" y="471169"/>
                  <a:ext cx="113665" cy="30775"/>
                </a:xfrm>
                <a:custGeom>
                  <a:rect b="b" l="l" r="r" t="t"/>
                  <a:pathLst>
                    <a:path extrusionOk="0" h="30775" w="113665">
                      <a:moveTo>
                        <a:pt x="6985" y="0"/>
                      </a:moveTo>
                      <a:cubicBezTo>
                        <a:pt x="5080" y="9525"/>
                        <a:pt x="2540" y="19050"/>
                        <a:pt x="0" y="27940"/>
                      </a:cubicBezTo>
                      <a:cubicBezTo>
                        <a:pt x="37465" y="33020"/>
                        <a:pt x="77470" y="31115"/>
                        <a:pt x="113665" y="23495"/>
                      </a:cubicBezTo>
                      <a:lnTo>
                        <a:pt x="113665" y="2540"/>
                      </a:lnTo>
                      <a:cubicBezTo>
                        <a:pt x="78740" y="7620"/>
                        <a:pt x="41275" y="6985"/>
                        <a:pt x="698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5"/>
                <p:cNvSpPr/>
                <p:nvPr/>
              </p:nvSpPr>
              <p:spPr>
                <a:xfrm>
                  <a:off x="11077575" y="506730"/>
                  <a:ext cx="913765" cy="237489"/>
                </a:xfrm>
                <a:custGeom>
                  <a:rect b="b" l="l" r="r" t="t"/>
                  <a:pathLst>
                    <a:path extrusionOk="0" h="237489" w="913765">
                      <a:moveTo>
                        <a:pt x="408940" y="48895"/>
                      </a:moveTo>
                      <a:cubicBezTo>
                        <a:pt x="287020" y="115570"/>
                        <a:pt x="114935" y="9271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00965" y="119380"/>
                        <a:pt x="266065" y="138430"/>
                        <a:pt x="383540" y="74295"/>
                      </a:cubicBezTo>
                      <a:cubicBezTo>
                        <a:pt x="490220" y="280035"/>
                        <a:pt x="776605" y="283210"/>
                        <a:pt x="913765" y="128905"/>
                      </a:cubicBezTo>
                      <a:cubicBezTo>
                        <a:pt x="769620" y="256540"/>
                        <a:pt x="509270" y="242570"/>
                        <a:pt x="408940" y="4889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7" name="Google Shape;787;p5"/>
            <p:cNvGrpSpPr/>
            <p:nvPr/>
          </p:nvGrpSpPr>
          <p:grpSpPr>
            <a:xfrm>
              <a:off x="6543974" y="4164364"/>
              <a:ext cx="2601268" cy="979369"/>
              <a:chOff x="7703184" y="5167339"/>
              <a:chExt cx="4488815" cy="1690025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rect b="b" l="l" r="r" t="t"/>
                <a:pathLst>
                  <a:path extrusionOk="0" h="1690025" w="4488815">
                    <a:moveTo>
                      <a:pt x="4488815" y="59345"/>
                    </a:move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4488815" y="1690025"/>
                    </a:lnTo>
                    <a:lnTo>
                      <a:pt x="4488815" y="5934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8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rect b="b" l="l" r="r" t="t"/>
                <a:pathLst>
                  <a:path extrusionOk="0" h="1690025" w="4488815">
                    <a:moveTo>
                      <a:pt x="2393950" y="661960"/>
                    </a:moveTo>
                    <a:cubicBezTo>
                      <a:pt x="2853055" y="158405"/>
                      <a:pt x="3752850" y="-91150"/>
                      <a:pt x="4488815" y="79030"/>
                    </a:cubicBezTo>
                    <a:lnTo>
                      <a:pt x="4488815" y="59345"/>
                    </a:ln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27940" y="1690025"/>
                    </a:lnTo>
                    <a:cubicBezTo>
                      <a:pt x="111125" y="901355"/>
                      <a:pt x="1473835" y="402880"/>
                      <a:pt x="2393950" y="66196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0" name="Google Shape;790;p5"/>
            <p:cNvGrpSpPr/>
            <p:nvPr/>
          </p:nvGrpSpPr>
          <p:grpSpPr>
            <a:xfrm>
              <a:off x="0" y="3803723"/>
              <a:ext cx="4142170" cy="1340007"/>
              <a:chOff x="0" y="4510404"/>
              <a:chExt cx="7256780" cy="2347595"/>
            </a:xfrm>
          </p:grpSpPr>
          <p:sp>
            <p:nvSpPr>
              <p:cNvPr id="791" name="Google Shape;791;p5"/>
              <p:cNvSpPr/>
              <p:nvPr/>
            </p:nvSpPr>
            <p:spPr>
              <a:xfrm>
                <a:off x="0" y="4510404"/>
                <a:ext cx="7256780" cy="2347595"/>
              </a:xfrm>
              <a:custGeom>
                <a:rect b="b" l="l" r="r" t="t"/>
                <a:pathLst>
                  <a:path extrusionOk="0" h="2347595" w="7256780">
                    <a:moveTo>
                      <a:pt x="0" y="2347595"/>
                    </a:moveTo>
                    <a:lnTo>
                      <a:pt x="7256781" y="2347595"/>
                    </a:lnTo>
                    <a:cubicBezTo>
                      <a:pt x="6856731" y="1274445"/>
                      <a:pt x="4357370" y="930275"/>
                      <a:pt x="3213100" y="1530985"/>
                    </a:cubicBezTo>
                    <a:cubicBezTo>
                      <a:pt x="2933700" y="994410"/>
                      <a:pt x="2117090" y="643255"/>
                      <a:pt x="1381760" y="742950"/>
                    </a:cubicBezTo>
                    <a:cubicBezTo>
                      <a:pt x="1073785" y="353695"/>
                      <a:pt x="577215" y="76200"/>
                      <a:pt x="0" y="0"/>
                    </a:cubicBezTo>
                    <a:lnTo>
                      <a:pt x="0" y="23475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8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92" name="Google Shape;792;p5"/>
              <p:cNvGrpSpPr/>
              <p:nvPr/>
            </p:nvGrpSpPr>
            <p:grpSpPr>
              <a:xfrm>
                <a:off x="0" y="4510404"/>
                <a:ext cx="7018018" cy="1983105"/>
                <a:chOff x="0" y="4510404"/>
                <a:chExt cx="7018018" cy="1983105"/>
              </a:xfrm>
            </p:grpSpPr>
            <p:sp>
              <p:nvSpPr>
                <p:cNvPr id="793" name="Google Shape;793;p5"/>
                <p:cNvSpPr/>
                <p:nvPr/>
              </p:nvSpPr>
              <p:spPr>
                <a:xfrm>
                  <a:off x="3221989" y="5747657"/>
                  <a:ext cx="3796029" cy="745852"/>
                </a:xfrm>
                <a:custGeom>
                  <a:rect b="b" l="l" r="r" t="t"/>
                  <a:pathLst>
                    <a:path extrusionOk="0" h="745852" w="3796029">
                      <a:moveTo>
                        <a:pt x="16510" y="319132"/>
                      </a:moveTo>
                      <a:cubicBezTo>
                        <a:pt x="1007745" y="-201568"/>
                        <a:pt x="3016885" y="-11703"/>
                        <a:pt x="3796030" y="745852"/>
                      </a:cubicBezTo>
                      <a:cubicBezTo>
                        <a:pt x="3038475" y="-30753"/>
                        <a:pt x="1005840" y="-231413"/>
                        <a:pt x="0" y="288652"/>
                      </a:cubicBezTo>
                      <a:cubicBezTo>
                        <a:pt x="5715" y="298812"/>
                        <a:pt x="11430" y="308972"/>
                        <a:pt x="16510" y="319132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Google Shape;794;p5"/>
                <p:cNvSpPr/>
                <p:nvPr/>
              </p:nvSpPr>
              <p:spPr>
                <a:xfrm>
                  <a:off x="1386205" y="5236515"/>
                  <a:ext cx="1631315" cy="538809"/>
                </a:xfrm>
                <a:custGeom>
                  <a:rect b="b" l="l" r="r" t="t"/>
                  <a:pathLst>
                    <a:path extrusionOk="0" h="538809" w="1631315">
                      <a:moveTo>
                        <a:pt x="20955" y="42240"/>
                      </a:moveTo>
                      <a:cubicBezTo>
                        <a:pt x="612140" y="-37770"/>
                        <a:pt x="1256665" y="173685"/>
                        <a:pt x="1631315" y="538810"/>
                      </a:cubicBezTo>
                      <a:cubicBezTo>
                        <a:pt x="1261745" y="159080"/>
                        <a:pt x="603885" y="-63805"/>
                        <a:pt x="0" y="16205"/>
                      </a:cubicBezTo>
                      <a:cubicBezTo>
                        <a:pt x="6985" y="24460"/>
                        <a:pt x="13970" y="33350"/>
                        <a:pt x="20955" y="422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p5"/>
                <p:cNvSpPr/>
                <p:nvPr/>
              </p:nvSpPr>
              <p:spPr>
                <a:xfrm>
                  <a:off x="0" y="4510404"/>
                  <a:ext cx="1261110" cy="605790"/>
                </a:xfrm>
                <a:custGeom>
                  <a:rect b="b" l="l" r="r" t="t"/>
                  <a:pathLst>
                    <a:path extrusionOk="0" h="605790" w="1261110">
                      <a:moveTo>
                        <a:pt x="0" y="23495"/>
                      </a:moveTo>
                      <a:cubicBezTo>
                        <a:pt x="493395" y="88265"/>
                        <a:pt x="953135" y="302260"/>
                        <a:pt x="1261110" y="605790"/>
                      </a:cubicBezTo>
                      <a:cubicBezTo>
                        <a:pt x="951865" y="288925"/>
                        <a:pt x="507365" y="66675"/>
                        <a:pt x="0" y="0"/>
                      </a:cubicBezTo>
                      <a:lnTo>
                        <a:pt x="0" y="2349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96" name="Google Shape;796;p5"/>
            <p:cNvGrpSpPr/>
            <p:nvPr/>
          </p:nvGrpSpPr>
          <p:grpSpPr>
            <a:xfrm>
              <a:off x="0" y="4413160"/>
              <a:ext cx="2542280" cy="730570"/>
              <a:chOff x="0" y="5578093"/>
              <a:chExt cx="4453890" cy="1279906"/>
            </a:xfrm>
          </p:grpSpPr>
          <p:sp>
            <p:nvSpPr>
              <p:cNvPr id="797" name="Google Shape;797;p5"/>
              <p:cNvSpPr/>
              <p:nvPr/>
            </p:nvSpPr>
            <p:spPr>
              <a:xfrm>
                <a:off x="0" y="5578230"/>
                <a:ext cx="4453890" cy="1279769"/>
              </a:xfrm>
              <a:custGeom>
                <a:rect b="b" l="l" r="r" t="t"/>
                <a:pathLst>
                  <a:path extrusionOk="0" h="1279769" w="4453890">
                    <a:moveTo>
                      <a:pt x="0" y="1279770"/>
                    </a:moveTo>
                    <a:lnTo>
                      <a:pt x="4453890" y="1279770"/>
                    </a:lnTo>
                    <a:cubicBezTo>
                      <a:pt x="4258310" y="889245"/>
                      <a:pt x="3446780" y="641595"/>
                      <a:pt x="2842895" y="739385"/>
                    </a:cubicBezTo>
                    <a:cubicBezTo>
                      <a:pt x="2305050" y="179950"/>
                      <a:pt x="982980" y="-121040"/>
                      <a:pt x="0" y="45965"/>
                    </a:cubicBezTo>
                    <a:lnTo>
                      <a:pt x="0" y="12797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98" name="Google Shape;798;p5"/>
              <p:cNvGrpSpPr/>
              <p:nvPr/>
            </p:nvGrpSpPr>
            <p:grpSpPr>
              <a:xfrm>
                <a:off x="0" y="5578093"/>
                <a:ext cx="4355464" cy="1142746"/>
                <a:chOff x="0" y="5578093"/>
                <a:chExt cx="4355464" cy="1142746"/>
              </a:xfrm>
            </p:grpSpPr>
            <p:sp>
              <p:nvSpPr>
                <p:cNvPr id="799" name="Google Shape;799;p5"/>
                <p:cNvSpPr/>
                <p:nvPr/>
              </p:nvSpPr>
              <p:spPr>
                <a:xfrm>
                  <a:off x="2843529" y="6296284"/>
                  <a:ext cx="1511935" cy="424555"/>
                </a:xfrm>
                <a:custGeom>
                  <a:rect b="b" l="l" r="r" t="t"/>
                  <a:pathLst>
                    <a:path extrusionOk="0" h="424555" w="1511935">
                      <a:moveTo>
                        <a:pt x="24765" y="46731"/>
                      </a:moveTo>
                      <a:cubicBezTo>
                        <a:pt x="539750" y="-36455"/>
                        <a:pt x="1205230" y="131186"/>
                        <a:pt x="1511935" y="424556"/>
                      </a:cubicBezTo>
                      <a:cubicBezTo>
                        <a:pt x="1218565" y="115945"/>
                        <a:pt x="528955" y="-64394"/>
                        <a:pt x="0" y="21331"/>
                      </a:cubicBezTo>
                      <a:cubicBezTo>
                        <a:pt x="8255" y="29586"/>
                        <a:pt x="16510" y="37841"/>
                        <a:pt x="24765" y="4673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0" name="Google Shape;800;p5"/>
                <p:cNvSpPr/>
                <p:nvPr/>
              </p:nvSpPr>
              <p:spPr>
                <a:xfrm>
                  <a:off x="0" y="5578093"/>
                  <a:ext cx="2838450" cy="735076"/>
                </a:xfrm>
                <a:custGeom>
                  <a:rect b="b" l="l" r="r" t="t"/>
                  <a:pathLst>
                    <a:path extrusionOk="0" h="735076" w="2838450">
                      <a:moveTo>
                        <a:pt x="0" y="79757"/>
                      </a:moveTo>
                      <a:cubicBezTo>
                        <a:pt x="965200" y="-84709"/>
                        <a:pt x="2282825" y="194691"/>
                        <a:pt x="2838450" y="735077"/>
                      </a:cubicBezTo>
                      <a:cubicBezTo>
                        <a:pt x="2298065" y="178816"/>
                        <a:pt x="980440" y="-120903"/>
                        <a:pt x="0" y="46102"/>
                      </a:cubicBezTo>
                      <a:lnTo>
                        <a:pt x="0" y="79757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01" name="Google Shape;801;p5"/>
            <p:cNvGrpSpPr/>
            <p:nvPr/>
          </p:nvGrpSpPr>
          <p:grpSpPr>
            <a:xfrm rot="-244836">
              <a:off x="876470" y="4450958"/>
              <a:ext cx="678866" cy="574828"/>
              <a:chOff x="6002813" y="4508500"/>
              <a:chExt cx="1392157" cy="1115297"/>
            </a:xfrm>
          </p:grpSpPr>
          <p:sp>
            <p:nvSpPr>
              <p:cNvPr id="802" name="Google Shape;802;p5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5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5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5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5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5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5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5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5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5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5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3" name="Google Shape;813;p5"/>
            <p:cNvGrpSpPr/>
            <p:nvPr/>
          </p:nvGrpSpPr>
          <p:grpSpPr>
            <a:xfrm rot="184128">
              <a:off x="7638732" y="4215047"/>
              <a:ext cx="613708" cy="519517"/>
              <a:chOff x="6002813" y="4508500"/>
              <a:chExt cx="1392157" cy="1115297"/>
            </a:xfrm>
          </p:grpSpPr>
          <p:sp>
            <p:nvSpPr>
              <p:cNvPr id="814" name="Google Shape;814;p5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5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5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5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5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5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5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5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5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5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5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5" name="Google Shape;825;p5"/>
            <p:cNvGrpSpPr/>
            <p:nvPr/>
          </p:nvGrpSpPr>
          <p:grpSpPr>
            <a:xfrm>
              <a:off x="5237636" y="4405193"/>
              <a:ext cx="3907974" cy="738908"/>
              <a:chOff x="5448934" y="5582920"/>
              <a:chExt cx="6743700" cy="1275079"/>
            </a:xfrm>
          </p:grpSpPr>
          <p:sp>
            <p:nvSpPr>
              <p:cNvPr id="826" name="Google Shape;826;p5"/>
              <p:cNvSpPr/>
              <p:nvPr/>
            </p:nvSpPr>
            <p:spPr>
              <a:xfrm>
                <a:off x="5448934" y="5582920"/>
                <a:ext cx="6743065" cy="1275079"/>
              </a:xfrm>
              <a:custGeom>
                <a:rect b="b" l="l" r="r" t="t"/>
                <a:pathLst>
                  <a:path extrusionOk="0" h="1275079" w="6743065">
                    <a:moveTo>
                      <a:pt x="6743065" y="0"/>
                    </a:moveTo>
                    <a:cubicBezTo>
                      <a:pt x="6000750" y="33020"/>
                      <a:pt x="5338446" y="236855"/>
                      <a:pt x="4867275" y="545465"/>
                    </a:cubicBezTo>
                    <a:cubicBezTo>
                      <a:pt x="4338321" y="453390"/>
                      <a:pt x="3627121" y="601980"/>
                      <a:pt x="3312160" y="892175"/>
                    </a:cubicBezTo>
                    <a:cubicBezTo>
                      <a:pt x="2331721" y="533400"/>
                      <a:pt x="737870" y="688975"/>
                      <a:pt x="0" y="1275080"/>
                    </a:cubicBezTo>
                    <a:lnTo>
                      <a:pt x="6743065" y="1275080"/>
                    </a:lnTo>
                    <a:lnTo>
                      <a:pt x="674306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5"/>
              <p:cNvSpPr/>
              <p:nvPr/>
            </p:nvSpPr>
            <p:spPr>
              <a:xfrm>
                <a:off x="5449570" y="5582920"/>
                <a:ext cx="6743064" cy="1275079"/>
              </a:xfrm>
              <a:custGeom>
                <a:rect b="b" l="l" r="r" t="t"/>
                <a:pathLst>
                  <a:path extrusionOk="0" h="1275079" w="6743064">
                    <a:moveTo>
                      <a:pt x="3337560" y="917575"/>
                    </a:moveTo>
                    <a:cubicBezTo>
                      <a:pt x="3652520" y="627380"/>
                      <a:pt x="4363085" y="478790"/>
                      <a:pt x="4892675" y="570865"/>
                    </a:cubicBezTo>
                    <a:cubicBezTo>
                      <a:pt x="5358130" y="265430"/>
                      <a:pt x="6010910" y="63500"/>
                      <a:pt x="6743065" y="26670"/>
                    </a:cubicBezTo>
                    <a:lnTo>
                      <a:pt x="6743065" y="0"/>
                    </a:lnTo>
                    <a:cubicBezTo>
                      <a:pt x="6000750" y="33020"/>
                      <a:pt x="5338445" y="236855"/>
                      <a:pt x="4867275" y="545465"/>
                    </a:cubicBezTo>
                    <a:cubicBezTo>
                      <a:pt x="4338320" y="453390"/>
                      <a:pt x="3627120" y="601980"/>
                      <a:pt x="3312160" y="892175"/>
                    </a:cubicBezTo>
                    <a:cubicBezTo>
                      <a:pt x="2331720" y="533400"/>
                      <a:pt x="737870" y="688975"/>
                      <a:pt x="0" y="1275080"/>
                    </a:cubicBezTo>
                    <a:lnTo>
                      <a:pt x="58420" y="1275080"/>
                    </a:lnTo>
                    <a:cubicBezTo>
                      <a:pt x="809625" y="709295"/>
                      <a:pt x="2371090" y="563880"/>
                      <a:pt x="3337560" y="91757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8" name="Google Shape;828;p5"/>
            <p:cNvGrpSpPr/>
            <p:nvPr/>
          </p:nvGrpSpPr>
          <p:grpSpPr>
            <a:xfrm>
              <a:off x="0" y="4827894"/>
              <a:ext cx="3907659" cy="315836"/>
              <a:chOff x="0" y="6304677"/>
              <a:chExt cx="6845934" cy="553322"/>
            </a:xfrm>
          </p:grpSpPr>
          <p:sp>
            <p:nvSpPr>
              <p:cNvPr id="829" name="Google Shape;829;p5"/>
              <p:cNvSpPr/>
              <p:nvPr/>
            </p:nvSpPr>
            <p:spPr>
              <a:xfrm>
                <a:off x="0" y="6304876"/>
                <a:ext cx="6845934" cy="553123"/>
              </a:xfrm>
              <a:custGeom>
                <a:rect b="b" l="l" r="r" t="t"/>
                <a:pathLst>
                  <a:path extrusionOk="0" h="553123" w="6845934">
                    <a:moveTo>
                      <a:pt x="0" y="553123"/>
                    </a:moveTo>
                    <a:lnTo>
                      <a:pt x="6845935" y="553123"/>
                    </a:lnTo>
                    <a:cubicBezTo>
                      <a:pt x="6209665" y="-132677"/>
                      <a:pt x="4060190" y="-172682"/>
                      <a:pt x="3308985" y="434379"/>
                    </a:cubicBezTo>
                    <a:cubicBezTo>
                      <a:pt x="2988945" y="271818"/>
                      <a:pt x="2410460" y="235623"/>
                      <a:pt x="2032635" y="341033"/>
                    </a:cubicBezTo>
                    <a:cubicBezTo>
                      <a:pt x="1687195" y="-62827"/>
                      <a:pt x="470535" y="-109182"/>
                      <a:pt x="0" y="208318"/>
                    </a:cubicBezTo>
                    <a:lnTo>
                      <a:pt x="0" y="55312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30" name="Google Shape;830;p5"/>
              <p:cNvGrpSpPr/>
              <p:nvPr/>
            </p:nvGrpSpPr>
            <p:grpSpPr>
              <a:xfrm>
                <a:off x="0" y="6304677"/>
                <a:ext cx="6835140" cy="542527"/>
                <a:chOff x="0" y="6304677"/>
                <a:chExt cx="6835140" cy="542527"/>
              </a:xfrm>
            </p:grpSpPr>
            <p:sp>
              <p:nvSpPr>
                <p:cNvPr id="831" name="Google Shape;831;p5"/>
                <p:cNvSpPr/>
                <p:nvPr/>
              </p:nvSpPr>
              <p:spPr>
                <a:xfrm>
                  <a:off x="2033270" y="6312109"/>
                  <a:ext cx="4801870" cy="535095"/>
                </a:xfrm>
                <a:custGeom>
                  <a:rect b="b" l="l" r="r" t="t"/>
                  <a:pathLst>
                    <a:path extrusionOk="0" h="535095" w="4801870">
                      <a:moveTo>
                        <a:pt x="24130" y="359200"/>
                      </a:moveTo>
                      <a:cubicBezTo>
                        <a:pt x="401955" y="253790"/>
                        <a:pt x="980440" y="289350"/>
                        <a:pt x="1300480" y="452545"/>
                      </a:cubicBezTo>
                      <a:cubicBezTo>
                        <a:pt x="2038350" y="-143720"/>
                        <a:pt x="4124960" y="-115780"/>
                        <a:pt x="4801870" y="535096"/>
                      </a:cubicBezTo>
                      <a:cubicBezTo>
                        <a:pt x="4152900" y="-139910"/>
                        <a:pt x="2022475" y="-176740"/>
                        <a:pt x="1275080" y="427145"/>
                      </a:cubicBezTo>
                      <a:cubicBezTo>
                        <a:pt x="955675" y="264585"/>
                        <a:pt x="378460" y="228390"/>
                        <a:pt x="0" y="333800"/>
                      </a:cubicBezTo>
                      <a:cubicBezTo>
                        <a:pt x="8890" y="342055"/>
                        <a:pt x="16510" y="350310"/>
                        <a:pt x="24130" y="3592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5"/>
                <p:cNvSpPr/>
                <p:nvPr/>
              </p:nvSpPr>
              <p:spPr>
                <a:xfrm>
                  <a:off x="0" y="6304677"/>
                  <a:ext cx="2018029" cy="325357"/>
                </a:xfrm>
                <a:custGeom>
                  <a:rect b="b" l="l" r="r" t="t"/>
                  <a:pathLst>
                    <a:path extrusionOk="0" h="325357" w="2018029">
                      <a:moveTo>
                        <a:pt x="0" y="254873"/>
                      </a:moveTo>
                      <a:cubicBezTo>
                        <a:pt x="454025" y="-51832"/>
                        <a:pt x="1628140" y="-40403"/>
                        <a:pt x="2018030" y="325357"/>
                      </a:cubicBezTo>
                      <a:cubicBezTo>
                        <a:pt x="1654810" y="-63898"/>
                        <a:pt x="464185" y="-105173"/>
                        <a:pt x="0" y="208517"/>
                      </a:cubicBezTo>
                      <a:lnTo>
                        <a:pt x="0" y="254873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33" name="Google Shape;833;p5"/>
            <p:cNvGrpSpPr/>
            <p:nvPr/>
          </p:nvGrpSpPr>
          <p:grpSpPr>
            <a:xfrm>
              <a:off x="7625843" y="4637022"/>
              <a:ext cx="1519400" cy="507079"/>
              <a:chOff x="9570084" y="5982970"/>
              <a:chExt cx="2621915" cy="875029"/>
            </a:xfrm>
          </p:grpSpPr>
          <p:sp>
            <p:nvSpPr>
              <p:cNvPr id="834" name="Google Shape;834;p5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rect b="b" l="l" r="r" t="t"/>
                <a:pathLst>
                  <a:path extrusionOk="0" h="875029" w="2621915">
                    <a:moveTo>
                      <a:pt x="1299210" y="472440"/>
                    </a:move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2621915" y="875030"/>
                    </a:lnTo>
                    <a:lnTo>
                      <a:pt x="2621915" y="0"/>
                    </a:lnTo>
                    <a:cubicBezTo>
                      <a:pt x="2083435" y="80645"/>
                      <a:pt x="1621155" y="249555"/>
                      <a:pt x="1299210" y="4724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5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rect b="b" l="l" r="r" t="t"/>
                <a:pathLst>
                  <a:path extrusionOk="0" h="875029" w="2621915">
                    <a:moveTo>
                      <a:pt x="1324610" y="497840"/>
                    </a:moveTo>
                    <a:cubicBezTo>
                      <a:pt x="1641475" y="278130"/>
                      <a:pt x="2094865" y="111760"/>
                      <a:pt x="2621915" y="29210"/>
                    </a:cubicBezTo>
                    <a:lnTo>
                      <a:pt x="2621915" y="0"/>
                    </a:lnTo>
                    <a:cubicBezTo>
                      <a:pt x="2083435" y="81280"/>
                      <a:pt x="1621155" y="249555"/>
                      <a:pt x="1299210" y="472440"/>
                    </a:cubicBez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45085" y="875030"/>
                    </a:lnTo>
                    <a:cubicBezTo>
                      <a:pt x="311785" y="548640"/>
                      <a:pt x="871855" y="382270"/>
                      <a:pt x="1324610" y="49784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6" name="Google Shape;836;p5"/>
            <p:cNvGrpSpPr/>
            <p:nvPr/>
          </p:nvGrpSpPr>
          <p:grpSpPr>
            <a:xfrm>
              <a:off x="412774" y="425444"/>
              <a:ext cx="320992" cy="323373"/>
              <a:chOff x="3070860" y="2168525"/>
              <a:chExt cx="427989" cy="431164"/>
            </a:xfrm>
          </p:grpSpPr>
          <p:sp>
            <p:nvSpPr>
              <p:cNvPr id="837" name="Google Shape;837;p5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38" name="Google Shape;838;p5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839" name="Google Shape;839;p5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0" name="Google Shape;840;p5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41" name="Google Shape;841;p5"/>
            <p:cNvGrpSpPr/>
            <p:nvPr/>
          </p:nvGrpSpPr>
          <p:grpSpPr>
            <a:xfrm>
              <a:off x="355760" y="1090727"/>
              <a:ext cx="1406539" cy="530502"/>
              <a:chOff x="8135619" y="1859546"/>
              <a:chExt cx="2475865" cy="933818"/>
            </a:xfrm>
          </p:grpSpPr>
          <p:sp>
            <p:nvSpPr>
              <p:cNvPr id="842" name="Google Shape;842;p5"/>
              <p:cNvSpPr/>
              <p:nvPr/>
            </p:nvSpPr>
            <p:spPr>
              <a:xfrm>
                <a:off x="8135619" y="1859546"/>
                <a:ext cx="2475865" cy="933183"/>
              </a:xfrm>
              <a:custGeom>
                <a:rect b="b" l="l" r="r" t="t"/>
                <a:pathLst>
                  <a:path extrusionOk="0" h="933183" w="2475865">
                    <a:moveTo>
                      <a:pt x="247650" y="255004"/>
                    </a:moveTo>
                    <a:cubicBezTo>
                      <a:pt x="482600" y="161659"/>
                      <a:pt x="681355" y="199759"/>
                      <a:pt x="681355" y="199759"/>
                    </a:cubicBezTo>
                    <a:cubicBezTo>
                      <a:pt x="681355" y="199759"/>
                      <a:pt x="721995" y="334379"/>
                      <a:pt x="875665" y="488684"/>
                    </a:cubicBezTo>
                    <a:cubicBezTo>
                      <a:pt x="1003936" y="616954"/>
                      <a:pt x="1073150" y="619494"/>
                      <a:pt x="1105536" y="606159"/>
                    </a:cubicBezTo>
                    <a:cubicBezTo>
                      <a:pt x="1096646" y="568694"/>
                      <a:pt x="1060450" y="469634"/>
                      <a:pt x="1060450" y="469634"/>
                    </a:cubicBezTo>
                    <a:lnTo>
                      <a:pt x="1130300" y="492494"/>
                    </a:lnTo>
                    <a:lnTo>
                      <a:pt x="1237615" y="463284"/>
                    </a:lnTo>
                    <a:lnTo>
                      <a:pt x="1273811" y="399784"/>
                    </a:lnTo>
                    <a:cubicBezTo>
                      <a:pt x="1273811" y="399784"/>
                      <a:pt x="1312546" y="518529"/>
                      <a:pt x="1322071" y="533769"/>
                    </a:cubicBezTo>
                    <a:cubicBezTo>
                      <a:pt x="1370330" y="492494"/>
                      <a:pt x="1428115" y="432804"/>
                      <a:pt x="1477646" y="350889"/>
                    </a:cubicBezTo>
                    <a:cubicBezTo>
                      <a:pt x="1562100" y="210554"/>
                      <a:pt x="1527811" y="89269"/>
                      <a:pt x="1527811" y="89269"/>
                    </a:cubicBezTo>
                    <a:cubicBezTo>
                      <a:pt x="1527811" y="89269"/>
                      <a:pt x="1843405" y="-44716"/>
                      <a:pt x="2136775" y="15609"/>
                    </a:cubicBezTo>
                    <a:cubicBezTo>
                      <a:pt x="2430780" y="75299"/>
                      <a:pt x="2475865" y="159754"/>
                      <a:pt x="2475865" y="159754"/>
                    </a:cubicBezTo>
                    <a:cubicBezTo>
                      <a:pt x="2475865" y="159754"/>
                      <a:pt x="2321561" y="150864"/>
                      <a:pt x="2148840" y="243574"/>
                    </a:cubicBezTo>
                    <a:cubicBezTo>
                      <a:pt x="2019300" y="312789"/>
                      <a:pt x="2040890" y="415024"/>
                      <a:pt x="2040890" y="415024"/>
                    </a:cubicBezTo>
                    <a:cubicBezTo>
                      <a:pt x="2040890" y="415024"/>
                      <a:pt x="1941196" y="383909"/>
                      <a:pt x="1811655" y="446774"/>
                    </a:cubicBezTo>
                    <a:cubicBezTo>
                      <a:pt x="1699261" y="502019"/>
                      <a:pt x="1737996" y="632829"/>
                      <a:pt x="1737996" y="632829"/>
                    </a:cubicBezTo>
                    <a:cubicBezTo>
                      <a:pt x="1737996" y="632829"/>
                      <a:pt x="1609725" y="570599"/>
                      <a:pt x="1493521" y="660769"/>
                    </a:cubicBezTo>
                    <a:cubicBezTo>
                      <a:pt x="1337311" y="782689"/>
                      <a:pt x="1365886" y="933184"/>
                      <a:pt x="1365886" y="933184"/>
                    </a:cubicBezTo>
                    <a:cubicBezTo>
                      <a:pt x="1365886" y="933184"/>
                      <a:pt x="1181100" y="735699"/>
                      <a:pt x="1009015" y="734429"/>
                    </a:cubicBezTo>
                    <a:cubicBezTo>
                      <a:pt x="887095" y="733794"/>
                      <a:pt x="862965" y="801104"/>
                      <a:pt x="862965" y="801104"/>
                    </a:cubicBezTo>
                    <a:cubicBezTo>
                      <a:pt x="862965" y="801104"/>
                      <a:pt x="780415" y="663944"/>
                      <a:pt x="668655" y="629019"/>
                    </a:cubicBezTo>
                    <a:cubicBezTo>
                      <a:pt x="540386" y="589014"/>
                      <a:pt x="463550" y="629019"/>
                      <a:pt x="463550" y="629019"/>
                    </a:cubicBezTo>
                    <a:cubicBezTo>
                      <a:pt x="463550" y="629019"/>
                      <a:pt x="490220" y="453759"/>
                      <a:pt x="323850" y="413754"/>
                    </a:cubicBezTo>
                    <a:cubicBezTo>
                      <a:pt x="147320" y="371844"/>
                      <a:pt x="0" y="495669"/>
                      <a:pt x="0" y="495669"/>
                    </a:cubicBezTo>
                    <a:cubicBezTo>
                      <a:pt x="0" y="495669"/>
                      <a:pt x="12700" y="348349"/>
                      <a:pt x="247650" y="2550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5"/>
              <p:cNvSpPr/>
              <p:nvPr/>
            </p:nvSpPr>
            <p:spPr>
              <a:xfrm>
                <a:off x="8135619" y="2051608"/>
                <a:ext cx="1365885" cy="741756"/>
              </a:xfrm>
              <a:custGeom>
                <a:rect b="b" l="l" r="r" t="t"/>
                <a:pathLst>
                  <a:path extrusionOk="0" h="741756" w="1365885">
                    <a:moveTo>
                      <a:pt x="247650" y="62941"/>
                    </a:moveTo>
                    <a:cubicBezTo>
                      <a:pt x="482600" y="-30404"/>
                      <a:pt x="681355" y="7696"/>
                      <a:pt x="681355" y="7696"/>
                    </a:cubicBezTo>
                    <a:cubicBezTo>
                      <a:pt x="681355" y="7696"/>
                      <a:pt x="721995" y="142316"/>
                      <a:pt x="875665" y="296621"/>
                    </a:cubicBezTo>
                    <a:cubicBezTo>
                      <a:pt x="1003936" y="424891"/>
                      <a:pt x="1073150" y="427431"/>
                      <a:pt x="1105536" y="414096"/>
                    </a:cubicBezTo>
                    <a:cubicBezTo>
                      <a:pt x="1096646" y="376631"/>
                      <a:pt x="1060450" y="277571"/>
                      <a:pt x="1060450" y="277571"/>
                    </a:cubicBezTo>
                    <a:lnTo>
                      <a:pt x="1130300" y="300431"/>
                    </a:lnTo>
                    <a:lnTo>
                      <a:pt x="1179830" y="285826"/>
                    </a:lnTo>
                    <a:lnTo>
                      <a:pt x="1365886" y="741756"/>
                    </a:lnTo>
                    <a:cubicBezTo>
                      <a:pt x="1365886" y="741756"/>
                      <a:pt x="1181100" y="544271"/>
                      <a:pt x="1009015" y="543001"/>
                    </a:cubicBezTo>
                    <a:cubicBezTo>
                      <a:pt x="887095" y="542366"/>
                      <a:pt x="862965" y="609676"/>
                      <a:pt x="862965" y="609676"/>
                    </a:cubicBezTo>
                    <a:cubicBezTo>
                      <a:pt x="862965" y="609676"/>
                      <a:pt x="780415" y="472516"/>
                      <a:pt x="668655" y="437591"/>
                    </a:cubicBezTo>
                    <a:cubicBezTo>
                      <a:pt x="540386" y="397586"/>
                      <a:pt x="463550" y="437591"/>
                      <a:pt x="463550" y="437591"/>
                    </a:cubicBezTo>
                    <a:cubicBezTo>
                      <a:pt x="463550" y="437591"/>
                      <a:pt x="490220" y="262331"/>
                      <a:pt x="323850" y="222326"/>
                    </a:cubicBezTo>
                    <a:cubicBezTo>
                      <a:pt x="147320" y="180416"/>
                      <a:pt x="0" y="304241"/>
                      <a:pt x="0" y="304241"/>
                    </a:cubicBezTo>
                    <a:cubicBezTo>
                      <a:pt x="0" y="304241"/>
                      <a:pt x="12700" y="156286"/>
                      <a:pt x="247650" y="6294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44" name="Google Shape;844;p5"/>
              <p:cNvGrpSpPr/>
              <p:nvPr/>
            </p:nvGrpSpPr>
            <p:grpSpPr>
              <a:xfrm>
                <a:off x="8135619" y="1859778"/>
                <a:ext cx="2475230" cy="800871"/>
                <a:chOff x="8135619" y="1859778"/>
                <a:chExt cx="2475230" cy="800871"/>
              </a:xfrm>
            </p:grpSpPr>
            <p:sp>
              <p:nvSpPr>
                <p:cNvPr id="845" name="Google Shape;845;p5"/>
                <p:cNvSpPr/>
                <p:nvPr/>
              </p:nvSpPr>
              <p:spPr>
                <a:xfrm>
                  <a:off x="8896350" y="2210435"/>
                  <a:ext cx="521334" cy="279031"/>
                </a:xfrm>
                <a:custGeom>
                  <a:rect b="b" l="l" r="r" t="t"/>
                  <a:pathLst>
                    <a:path extrusionOk="0" h="279031" w="521334">
                      <a:moveTo>
                        <a:pt x="114935" y="137160"/>
                      </a:moveTo>
                      <a:cubicBezTo>
                        <a:pt x="66040" y="88265"/>
                        <a:pt x="28575" y="41275"/>
                        <a:pt x="0" y="0"/>
                      </a:cubicBezTo>
                      <a:cubicBezTo>
                        <a:pt x="29845" y="45720"/>
                        <a:pt x="71120" y="99695"/>
                        <a:pt x="127635" y="156210"/>
                      </a:cubicBezTo>
                      <a:cubicBezTo>
                        <a:pt x="255905" y="284480"/>
                        <a:pt x="325120" y="287020"/>
                        <a:pt x="357505" y="273685"/>
                      </a:cubicBezTo>
                      <a:cubicBezTo>
                        <a:pt x="348615" y="236220"/>
                        <a:pt x="312420" y="137160"/>
                        <a:pt x="312420" y="137160"/>
                      </a:cubicBezTo>
                      <a:lnTo>
                        <a:pt x="382270" y="160020"/>
                      </a:lnTo>
                      <a:lnTo>
                        <a:pt x="489585" y="130810"/>
                      </a:lnTo>
                      <a:lnTo>
                        <a:pt x="521335" y="74295"/>
                      </a:lnTo>
                      <a:cubicBezTo>
                        <a:pt x="516255" y="59055"/>
                        <a:pt x="512445" y="48260"/>
                        <a:pt x="512445" y="48260"/>
                      </a:cubicBezTo>
                      <a:lnTo>
                        <a:pt x="476250" y="111760"/>
                      </a:lnTo>
                      <a:lnTo>
                        <a:pt x="368935" y="140970"/>
                      </a:lnTo>
                      <a:lnTo>
                        <a:pt x="299085" y="118110"/>
                      </a:lnTo>
                      <a:cubicBezTo>
                        <a:pt x="299085" y="118110"/>
                        <a:pt x="335280" y="217170"/>
                        <a:pt x="344170" y="254635"/>
                      </a:cubicBezTo>
                      <a:cubicBezTo>
                        <a:pt x="312420" y="268605"/>
                        <a:pt x="243205" y="265430"/>
                        <a:pt x="114935" y="13716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Google Shape;846;p5"/>
                <p:cNvSpPr/>
                <p:nvPr/>
              </p:nvSpPr>
              <p:spPr>
                <a:xfrm>
                  <a:off x="9460865" y="1859778"/>
                  <a:ext cx="1149984" cy="552585"/>
                </a:xfrm>
                <a:custGeom>
                  <a:rect b="b" l="l" r="r" t="t"/>
                  <a:pathLst>
                    <a:path extrusionOk="0" h="552585" w="1149984">
                      <a:moveTo>
                        <a:pt x="8890" y="552586"/>
                      </a:moveTo>
                      <a:cubicBezTo>
                        <a:pt x="57150" y="511311"/>
                        <a:pt x="114935" y="451621"/>
                        <a:pt x="164465" y="369706"/>
                      </a:cubicBezTo>
                      <a:cubicBezTo>
                        <a:pt x="248920" y="229371"/>
                        <a:pt x="214630" y="108086"/>
                        <a:pt x="214630" y="108086"/>
                      </a:cubicBezTo>
                      <a:cubicBezTo>
                        <a:pt x="214630" y="108086"/>
                        <a:pt x="530225" y="-25899"/>
                        <a:pt x="823595" y="34426"/>
                      </a:cubicBezTo>
                      <a:cubicBezTo>
                        <a:pt x="1030605" y="76971"/>
                        <a:pt x="1114425" y="130946"/>
                        <a:pt x="1145540" y="159521"/>
                      </a:cubicBezTo>
                      <a:cubicBezTo>
                        <a:pt x="1148080" y="159521"/>
                        <a:pt x="1149985" y="159521"/>
                        <a:pt x="1149985" y="159521"/>
                      </a:cubicBezTo>
                      <a:cubicBezTo>
                        <a:pt x="1149985" y="159521"/>
                        <a:pt x="1104900" y="75066"/>
                        <a:pt x="810895" y="15376"/>
                      </a:cubicBezTo>
                      <a:cubicBezTo>
                        <a:pt x="516890" y="-44314"/>
                        <a:pt x="201930" y="89036"/>
                        <a:pt x="201930" y="89036"/>
                      </a:cubicBezTo>
                      <a:cubicBezTo>
                        <a:pt x="201930" y="89036"/>
                        <a:pt x="236855" y="210321"/>
                        <a:pt x="151765" y="350656"/>
                      </a:cubicBezTo>
                      <a:cubicBezTo>
                        <a:pt x="103505" y="430666"/>
                        <a:pt x="47625" y="489721"/>
                        <a:pt x="0" y="530996"/>
                      </a:cubicBezTo>
                      <a:cubicBezTo>
                        <a:pt x="3810" y="541156"/>
                        <a:pt x="6985" y="548776"/>
                        <a:pt x="8890" y="552586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Google Shape;847;p5"/>
                <p:cNvSpPr/>
                <p:nvPr/>
              </p:nvSpPr>
              <p:spPr>
                <a:xfrm>
                  <a:off x="8135619" y="2051608"/>
                  <a:ext cx="687705" cy="302970"/>
                </a:xfrm>
                <a:custGeom>
                  <a:rect b="b" l="l" r="r" t="t"/>
                  <a:pathLst>
                    <a:path extrusionOk="0" h="302970" w="687705">
                      <a:moveTo>
                        <a:pt x="260350" y="81991"/>
                      </a:moveTo>
                      <a:cubicBezTo>
                        <a:pt x="471170" y="-1829"/>
                        <a:pt x="652780" y="20396"/>
                        <a:pt x="687705" y="25476"/>
                      </a:cubicBezTo>
                      <a:cubicBezTo>
                        <a:pt x="683261" y="14046"/>
                        <a:pt x="681355" y="7696"/>
                        <a:pt x="681355" y="7696"/>
                      </a:cubicBezTo>
                      <a:cubicBezTo>
                        <a:pt x="681355" y="7696"/>
                        <a:pt x="483236" y="-30404"/>
                        <a:pt x="247650" y="62941"/>
                      </a:cubicBezTo>
                      <a:cubicBezTo>
                        <a:pt x="12700" y="156286"/>
                        <a:pt x="0" y="302971"/>
                        <a:pt x="0" y="302971"/>
                      </a:cubicBezTo>
                      <a:cubicBezTo>
                        <a:pt x="0" y="302971"/>
                        <a:pt x="7620" y="296621"/>
                        <a:pt x="22225" y="286461"/>
                      </a:cubicBezTo>
                      <a:cubicBezTo>
                        <a:pt x="41275" y="237566"/>
                        <a:pt x="97155" y="146761"/>
                        <a:pt x="260350" y="8199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8" name="Google Shape;848;p5"/>
                <p:cNvSpPr/>
                <p:nvPr/>
              </p:nvSpPr>
              <p:spPr>
                <a:xfrm>
                  <a:off x="8997950" y="2659379"/>
                  <a:ext cx="634" cy="1270"/>
                </a:xfrm>
                <a:custGeom>
                  <a:rect b="b" l="l" r="r" t="t"/>
                  <a:pathLst>
                    <a:path extrusionOk="0" h="1270" w="634">
                      <a:moveTo>
                        <a:pt x="0" y="0"/>
                      </a:moveTo>
                      <a:cubicBezTo>
                        <a:pt x="635" y="635"/>
                        <a:pt x="635" y="1270"/>
                        <a:pt x="635" y="1270"/>
                      </a:cubicBezTo>
                      <a:cubicBezTo>
                        <a:pt x="635" y="1270"/>
                        <a:pt x="635" y="1270"/>
                        <a:pt x="635" y="1270"/>
                      </a:cubicBezTo>
                      <a:cubicBezTo>
                        <a:pt x="0" y="635"/>
                        <a:pt x="0" y="63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49" name="Google Shape;849;p5"/>
              <p:cNvSpPr/>
              <p:nvPr/>
            </p:nvSpPr>
            <p:spPr>
              <a:xfrm>
                <a:off x="9260205" y="2402204"/>
                <a:ext cx="70484" cy="48260"/>
              </a:xfrm>
              <a:custGeom>
                <a:rect b="b" l="l" r="r" t="t"/>
                <a:pathLst>
                  <a:path extrusionOk="0" h="48260" w="70484">
                    <a:moveTo>
                      <a:pt x="0" y="0"/>
                    </a:moveTo>
                    <a:lnTo>
                      <a:pt x="10160" y="45085"/>
                    </a:lnTo>
                    <a:lnTo>
                      <a:pt x="70485" y="4826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5"/>
              <p:cNvSpPr/>
              <p:nvPr/>
            </p:nvSpPr>
            <p:spPr>
              <a:xfrm>
                <a:off x="9373869" y="2359660"/>
                <a:ext cx="50165" cy="77469"/>
              </a:xfrm>
              <a:custGeom>
                <a:rect b="b" l="l" r="r" t="t"/>
                <a:pathLst>
                  <a:path extrusionOk="0" h="77469" w="50165">
                    <a:moveTo>
                      <a:pt x="35561" y="0"/>
                    </a:moveTo>
                    <a:lnTo>
                      <a:pt x="50165" y="43815"/>
                    </a:lnTo>
                    <a:lnTo>
                      <a:pt x="0" y="774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1" name="Google Shape;851;p5"/>
            <p:cNvGrpSpPr/>
            <p:nvPr/>
          </p:nvGrpSpPr>
          <p:grpSpPr>
            <a:xfrm>
              <a:off x="8001504" y="1648996"/>
              <a:ext cx="718660" cy="337184"/>
              <a:chOff x="9069705" y="3528695"/>
              <a:chExt cx="958214" cy="449579"/>
            </a:xfrm>
          </p:grpSpPr>
          <p:sp>
            <p:nvSpPr>
              <p:cNvPr id="852" name="Google Shape;852;p5"/>
              <p:cNvSpPr/>
              <p:nvPr/>
            </p:nvSpPr>
            <p:spPr>
              <a:xfrm>
                <a:off x="9069705" y="3528695"/>
                <a:ext cx="958214" cy="449579"/>
              </a:xfrm>
              <a:custGeom>
                <a:rect b="b" l="l" r="r" t="t"/>
                <a:pathLst>
                  <a:path extrusionOk="0" h="449579" w="958214">
                    <a:moveTo>
                      <a:pt x="328295" y="37465"/>
                    </a:moveTo>
                    <a:cubicBezTo>
                      <a:pt x="328295" y="37465"/>
                      <a:pt x="323214" y="142240"/>
                      <a:pt x="433705" y="197485"/>
                    </a:cubicBezTo>
                    <a:cubicBezTo>
                      <a:pt x="442595" y="191135"/>
                      <a:pt x="433070" y="144145"/>
                      <a:pt x="433070" y="133350"/>
                    </a:cubicBezTo>
                    <a:cubicBezTo>
                      <a:pt x="450214" y="147320"/>
                      <a:pt x="456564" y="185420"/>
                      <a:pt x="478789" y="187325"/>
                    </a:cubicBezTo>
                    <a:cubicBezTo>
                      <a:pt x="502285" y="189865"/>
                      <a:pt x="505460" y="163830"/>
                      <a:pt x="525780" y="144145"/>
                    </a:cubicBezTo>
                    <a:cubicBezTo>
                      <a:pt x="524510" y="162560"/>
                      <a:pt x="521335" y="190500"/>
                      <a:pt x="523875" y="208915"/>
                    </a:cubicBezTo>
                    <a:cubicBezTo>
                      <a:pt x="605155" y="193040"/>
                      <a:pt x="670560" y="161925"/>
                      <a:pt x="684530" y="125095"/>
                    </a:cubicBezTo>
                    <a:cubicBezTo>
                      <a:pt x="652780" y="121285"/>
                      <a:pt x="915035" y="144780"/>
                      <a:pt x="958214" y="290195"/>
                    </a:cubicBezTo>
                    <a:cubicBezTo>
                      <a:pt x="906145" y="268605"/>
                      <a:pt x="704214" y="190500"/>
                      <a:pt x="668655" y="358140"/>
                    </a:cubicBezTo>
                    <a:cubicBezTo>
                      <a:pt x="610870" y="300355"/>
                      <a:pt x="506730" y="372745"/>
                      <a:pt x="488314" y="449580"/>
                    </a:cubicBezTo>
                    <a:cubicBezTo>
                      <a:pt x="481964" y="389890"/>
                      <a:pt x="403225" y="261620"/>
                      <a:pt x="295275" y="289560"/>
                    </a:cubicBezTo>
                    <a:cubicBezTo>
                      <a:pt x="314960" y="224790"/>
                      <a:pt x="166370" y="54610"/>
                      <a:pt x="0" y="55880"/>
                    </a:cubicBezTo>
                    <a:cubicBezTo>
                      <a:pt x="37464" y="21590"/>
                      <a:pt x="123825" y="635"/>
                      <a:pt x="167639" y="0"/>
                    </a:cubicBezTo>
                    <a:cubicBezTo>
                      <a:pt x="269239" y="0"/>
                      <a:pt x="328295" y="37465"/>
                      <a:pt x="328295" y="374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14287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5"/>
              <p:cNvSpPr/>
              <p:nvPr/>
            </p:nvSpPr>
            <p:spPr>
              <a:xfrm>
                <a:off x="9070340" y="3528695"/>
                <a:ext cx="488315" cy="449579"/>
              </a:xfrm>
              <a:custGeom>
                <a:rect b="b" l="l" r="r" t="t"/>
                <a:pathLst>
                  <a:path extrusionOk="0" h="449579" w="488315">
                    <a:moveTo>
                      <a:pt x="327660" y="37465"/>
                    </a:moveTo>
                    <a:cubicBezTo>
                      <a:pt x="327660" y="37465"/>
                      <a:pt x="322580" y="142240"/>
                      <a:pt x="433070" y="197485"/>
                    </a:cubicBezTo>
                    <a:cubicBezTo>
                      <a:pt x="441960" y="191135"/>
                      <a:pt x="432435" y="144145"/>
                      <a:pt x="432435" y="133350"/>
                    </a:cubicBezTo>
                    <a:cubicBezTo>
                      <a:pt x="468630" y="198755"/>
                      <a:pt x="478155" y="187325"/>
                      <a:pt x="478155" y="187325"/>
                    </a:cubicBezTo>
                    <a:lnTo>
                      <a:pt x="488315" y="449580"/>
                    </a:lnTo>
                    <a:cubicBezTo>
                      <a:pt x="481965" y="389890"/>
                      <a:pt x="403225" y="261620"/>
                      <a:pt x="295275" y="289560"/>
                    </a:cubicBezTo>
                    <a:cubicBezTo>
                      <a:pt x="314960" y="224790"/>
                      <a:pt x="166370" y="54610"/>
                      <a:pt x="0" y="55880"/>
                    </a:cubicBezTo>
                    <a:cubicBezTo>
                      <a:pt x="37465" y="21590"/>
                      <a:pt x="123825" y="635"/>
                      <a:pt x="167640" y="0"/>
                    </a:cubicBezTo>
                    <a:cubicBezTo>
                      <a:pt x="268605" y="0"/>
                      <a:pt x="327660" y="37465"/>
                      <a:pt x="327660" y="374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54" name="Google Shape;854;p5"/>
              <p:cNvGrpSpPr/>
              <p:nvPr/>
            </p:nvGrpSpPr>
            <p:grpSpPr>
              <a:xfrm>
                <a:off x="9070340" y="3529321"/>
                <a:ext cx="951229" cy="272423"/>
                <a:chOff x="9070340" y="3529321"/>
                <a:chExt cx="951229" cy="272423"/>
              </a:xfrm>
            </p:grpSpPr>
            <p:sp>
              <p:nvSpPr>
                <p:cNvPr id="855" name="Google Shape;855;p5"/>
                <p:cNvSpPr/>
                <p:nvPr/>
              </p:nvSpPr>
              <p:spPr>
                <a:xfrm>
                  <a:off x="9598659" y="3653790"/>
                  <a:ext cx="422909" cy="147954"/>
                </a:xfrm>
                <a:custGeom>
                  <a:rect b="b" l="l" r="r" t="t"/>
                  <a:pathLst>
                    <a:path extrusionOk="0" h="147954" w="422909">
                      <a:moveTo>
                        <a:pt x="0" y="82550"/>
                      </a:moveTo>
                      <a:cubicBezTo>
                        <a:pt x="0" y="87630"/>
                        <a:pt x="635" y="92075"/>
                        <a:pt x="1270" y="96520"/>
                      </a:cubicBezTo>
                      <a:cubicBezTo>
                        <a:pt x="82550" y="80645"/>
                        <a:pt x="147955" y="49530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58115" y="12065"/>
                        <a:pt x="158750" y="12065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85420" y="15875"/>
                        <a:pt x="364490" y="43815"/>
                        <a:pt x="422910" y="147955"/>
                      </a:cubicBezTo>
                      <a:cubicBezTo>
                        <a:pt x="372110" y="33020"/>
                        <a:pt x="180340" y="3175"/>
                        <a:pt x="155575" y="0"/>
                      </a:cubicBezTo>
                      <a:cubicBezTo>
                        <a:pt x="141605" y="35560"/>
                        <a:pt x="78740" y="66675"/>
                        <a:pt x="0" y="8255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6" name="Google Shape;856;p5"/>
                <p:cNvSpPr/>
                <p:nvPr/>
              </p:nvSpPr>
              <p:spPr>
                <a:xfrm>
                  <a:off x="9751610" y="3653154"/>
                  <a:ext cx="2624" cy="6350"/>
                </a:xfrm>
                <a:custGeom>
                  <a:rect b="b" l="l" r="r" t="t"/>
                  <a:pathLst>
                    <a:path extrusionOk="0" h="6350" w="2624">
                      <a:moveTo>
                        <a:pt x="2625" y="0"/>
                      </a:moveTo>
                      <a:cubicBezTo>
                        <a:pt x="-550" y="0"/>
                        <a:pt x="-1185" y="0"/>
                        <a:pt x="2625" y="0"/>
                      </a:cubicBezTo>
                      <a:lnTo>
                        <a:pt x="26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7" name="Google Shape;857;p5"/>
                <p:cNvSpPr/>
                <p:nvPr/>
              </p:nvSpPr>
              <p:spPr>
                <a:xfrm>
                  <a:off x="9754234" y="3653154"/>
                  <a:ext cx="6350" cy="6350"/>
                </a:xfrm>
                <a:custGeom>
                  <a:rect b="b" l="l" r="r" t="t"/>
                  <a:pathLst>
                    <a:path extrusionOk="0" h="6350" w="635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8" name="Google Shape;858;p5"/>
                <p:cNvSpPr/>
                <p:nvPr/>
              </p:nvSpPr>
              <p:spPr>
                <a:xfrm>
                  <a:off x="9419590" y="3648075"/>
                  <a:ext cx="175259" cy="90804"/>
                </a:xfrm>
                <a:custGeom>
                  <a:rect b="b" l="l" r="r" t="t"/>
                  <a:pathLst>
                    <a:path extrusionOk="0" h="90804" w="175259">
                      <a:moveTo>
                        <a:pt x="0" y="0"/>
                      </a:moveTo>
                      <a:cubicBezTo>
                        <a:pt x="13970" y="31115"/>
                        <a:pt x="40005" y="66040"/>
                        <a:pt x="90170" y="90805"/>
                      </a:cubicBezTo>
                      <a:cubicBezTo>
                        <a:pt x="99060" y="84455"/>
                        <a:pt x="89535" y="37465"/>
                        <a:pt x="89535" y="26670"/>
                      </a:cubicBezTo>
                      <a:cubicBezTo>
                        <a:pt x="106680" y="40640"/>
                        <a:pt x="113030" y="78740"/>
                        <a:pt x="135255" y="80645"/>
                      </a:cubicBezTo>
                      <a:cubicBezTo>
                        <a:pt x="155575" y="82550"/>
                        <a:pt x="160655" y="64135"/>
                        <a:pt x="173990" y="46355"/>
                      </a:cubicBezTo>
                      <a:cubicBezTo>
                        <a:pt x="174625" y="38735"/>
                        <a:pt x="175260" y="31115"/>
                        <a:pt x="175260" y="24765"/>
                      </a:cubicBezTo>
                      <a:cubicBezTo>
                        <a:pt x="154940" y="45085"/>
                        <a:pt x="151765" y="70485"/>
                        <a:pt x="128270" y="67945"/>
                      </a:cubicBezTo>
                      <a:cubicBezTo>
                        <a:pt x="106045" y="65405"/>
                        <a:pt x="99695" y="27940"/>
                        <a:pt x="82550" y="13970"/>
                      </a:cubicBezTo>
                      <a:cubicBezTo>
                        <a:pt x="82550" y="24765"/>
                        <a:pt x="91440" y="71120"/>
                        <a:pt x="83185" y="78105"/>
                      </a:cubicBezTo>
                      <a:cubicBezTo>
                        <a:pt x="40640" y="56515"/>
                        <a:pt x="15240" y="2730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Google Shape;859;p5"/>
                <p:cNvSpPr/>
                <p:nvPr/>
              </p:nvSpPr>
              <p:spPr>
                <a:xfrm>
                  <a:off x="9070340" y="3529321"/>
                  <a:ext cx="327659" cy="56523"/>
                </a:xfrm>
                <a:custGeom>
                  <a:rect b="b" l="l" r="r" t="t"/>
                  <a:pathLst>
                    <a:path extrusionOk="0" h="56523" w="327659">
                      <a:moveTo>
                        <a:pt x="173990" y="12708"/>
                      </a:moveTo>
                      <a:cubicBezTo>
                        <a:pt x="256540" y="12073"/>
                        <a:pt x="310515" y="36838"/>
                        <a:pt x="327660" y="46363"/>
                      </a:cubicBezTo>
                      <a:cubicBezTo>
                        <a:pt x="327025" y="40648"/>
                        <a:pt x="327660" y="36838"/>
                        <a:pt x="327660" y="36838"/>
                      </a:cubicBezTo>
                      <a:cubicBezTo>
                        <a:pt x="327660" y="36838"/>
                        <a:pt x="268605" y="-627"/>
                        <a:pt x="167640" y="8"/>
                      </a:cubicBezTo>
                      <a:cubicBezTo>
                        <a:pt x="123190" y="8"/>
                        <a:pt x="36830" y="21598"/>
                        <a:pt x="0" y="55888"/>
                      </a:cubicBezTo>
                      <a:cubicBezTo>
                        <a:pt x="7620" y="55888"/>
                        <a:pt x="14605" y="56523"/>
                        <a:pt x="21590" y="56523"/>
                      </a:cubicBezTo>
                      <a:cubicBezTo>
                        <a:pt x="63500" y="29218"/>
                        <a:pt x="134620" y="12708"/>
                        <a:pt x="173990" y="12708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60" name="Google Shape;860;p5"/>
              <p:cNvSpPr/>
              <p:nvPr/>
            </p:nvSpPr>
            <p:spPr>
              <a:xfrm>
                <a:off x="9516744" y="3731895"/>
                <a:ext cx="22225" cy="28575"/>
              </a:xfrm>
              <a:custGeom>
                <a:rect b="b" l="l" r="r" t="t"/>
                <a:pathLst>
                  <a:path extrusionOk="0" h="28575" w="22225">
                    <a:moveTo>
                      <a:pt x="3175" y="0"/>
                    </a:moveTo>
                    <a:lnTo>
                      <a:pt x="0" y="18415"/>
                    </a:lnTo>
                    <a:lnTo>
                      <a:pt x="22225" y="2857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5"/>
              <p:cNvSpPr/>
              <p:nvPr/>
            </p:nvSpPr>
            <p:spPr>
              <a:xfrm>
                <a:off x="9557384" y="3738245"/>
                <a:ext cx="24765" cy="23495"/>
              </a:xfrm>
              <a:custGeom>
                <a:rect b="b" l="l" r="r" t="t"/>
                <a:pathLst>
                  <a:path extrusionOk="0" h="23495" w="24765">
                    <a:moveTo>
                      <a:pt x="24765" y="0"/>
                    </a:moveTo>
                    <a:lnTo>
                      <a:pt x="23495" y="18415"/>
                    </a:lnTo>
                    <a:lnTo>
                      <a:pt x="0" y="234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2" name="Google Shape;862;p5"/>
            <p:cNvGrpSpPr/>
            <p:nvPr/>
          </p:nvGrpSpPr>
          <p:grpSpPr>
            <a:xfrm>
              <a:off x="6784178" y="907531"/>
              <a:ext cx="1464469" cy="553878"/>
              <a:chOff x="6472554" y="3044825"/>
              <a:chExt cx="1952626" cy="738504"/>
            </a:xfrm>
          </p:grpSpPr>
          <p:sp>
            <p:nvSpPr>
              <p:cNvPr id="863" name="Google Shape;863;p5"/>
              <p:cNvSpPr/>
              <p:nvPr/>
            </p:nvSpPr>
            <p:spPr>
              <a:xfrm>
                <a:off x="6473190" y="3044825"/>
                <a:ext cx="1951990" cy="738504"/>
              </a:xfrm>
              <a:custGeom>
                <a:rect b="b" l="l" r="r" t="t"/>
                <a:pathLst>
                  <a:path extrusionOk="0" h="738504" w="1951990">
                    <a:moveTo>
                      <a:pt x="1778000" y="396240"/>
                    </a:moveTo>
                    <a:cubicBezTo>
                      <a:pt x="1694180" y="323850"/>
                      <a:pt x="1544955" y="195580"/>
                      <a:pt x="1544955" y="195580"/>
                    </a:cubicBezTo>
                    <a:cubicBezTo>
                      <a:pt x="1384935" y="284480"/>
                      <a:pt x="1217295" y="234315"/>
                      <a:pt x="1146175" y="150495"/>
                    </a:cubicBezTo>
                    <a:cubicBezTo>
                      <a:pt x="1144905" y="149225"/>
                      <a:pt x="1143000" y="144780"/>
                      <a:pt x="1143635" y="139700"/>
                    </a:cubicBezTo>
                    <a:cubicBezTo>
                      <a:pt x="1151890" y="92710"/>
                      <a:pt x="1165225" y="20320"/>
                      <a:pt x="1165225" y="20320"/>
                    </a:cubicBezTo>
                    <a:cubicBezTo>
                      <a:pt x="1165225" y="20320"/>
                      <a:pt x="1103630" y="80010"/>
                      <a:pt x="1099185" y="86360"/>
                    </a:cubicBezTo>
                    <a:lnTo>
                      <a:pt x="1059180" y="80010"/>
                    </a:lnTo>
                    <a:lnTo>
                      <a:pt x="1026160" y="0"/>
                    </a:lnTo>
                    <a:cubicBezTo>
                      <a:pt x="1026160" y="0"/>
                      <a:pt x="968375" y="121920"/>
                      <a:pt x="966470" y="122555"/>
                    </a:cubicBezTo>
                    <a:cubicBezTo>
                      <a:pt x="875030" y="171450"/>
                      <a:pt x="649605" y="178435"/>
                      <a:pt x="522605" y="61595"/>
                    </a:cubicBezTo>
                    <a:cubicBezTo>
                      <a:pt x="522605" y="61595"/>
                      <a:pt x="165735" y="138430"/>
                      <a:pt x="0" y="347345"/>
                    </a:cubicBezTo>
                    <a:cubicBezTo>
                      <a:pt x="167005" y="294640"/>
                      <a:pt x="348615" y="285750"/>
                      <a:pt x="443865" y="530860"/>
                    </a:cubicBezTo>
                    <a:cubicBezTo>
                      <a:pt x="467360" y="330835"/>
                      <a:pt x="676275" y="354330"/>
                      <a:pt x="764540" y="461645"/>
                    </a:cubicBezTo>
                    <a:cubicBezTo>
                      <a:pt x="781050" y="393700"/>
                      <a:pt x="822325" y="339725"/>
                      <a:pt x="851535" y="323215"/>
                    </a:cubicBezTo>
                    <a:cubicBezTo>
                      <a:pt x="899160" y="295910"/>
                      <a:pt x="945515" y="313690"/>
                      <a:pt x="945515" y="313690"/>
                    </a:cubicBezTo>
                    <a:lnTo>
                      <a:pt x="975360" y="417830"/>
                    </a:lnTo>
                    <a:lnTo>
                      <a:pt x="1062355" y="342265"/>
                    </a:lnTo>
                    <a:cubicBezTo>
                      <a:pt x="1062355" y="342265"/>
                      <a:pt x="1254760" y="304165"/>
                      <a:pt x="1240790" y="546735"/>
                    </a:cubicBezTo>
                    <a:cubicBezTo>
                      <a:pt x="1357630" y="471805"/>
                      <a:pt x="1548130" y="512445"/>
                      <a:pt x="1570355" y="683895"/>
                    </a:cubicBezTo>
                    <a:cubicBezTo>
                      <a:pt x="1660525" y="579755"/>
                      <a:pt x="1760220" y="501650"/>
                      <a:pt x="1951990" y="738505"/>
                    </a:cubicBezTo>
                    <a:cubicBezTo>
                      <a:pt x="1924685" y="598805"/>
                      <a:pt x="1861820" y="469265"/>
                      <a:pt x="1778000" y="3962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171450" rotWithShape="0" algn="bl" dir="5400000" dist="19050">
                  <a:schemeClr val="dk1">
                    <a:alpha val="61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5"/>
              <p:cNvSpPr/>
              <p:nvPr/>
            </p:nvSpPr>
            <p:spPr>
              <a:xfrm>
                <a:off x="6473190" y="3044825"/>
                <a:ext cx="1081404" cy="530859"/>
              </a:xfrm>
              <a:custGeom>
                <a:rect b="b" l="l" r="r" t="t"/>
                <a:pathLst>
                  <a:path extrusionOk="0" h="530859" w="1081404">
                    <a:moveTo>
                      <a:pt x="1081405" y="83185"/>
                    </a:moveTo>
                    <a:lnTo>
                      <a:pt x="1059180" y="80010"/>
                    </a:lnTo>
                    <a:lnTo>
                      <a:pt x="1026160" y="0"/>
                    </a:lnTo>
                    <a:cubicBezTo>
                      <a:pt x="1026160" y="0"/>
                      <a:pt x="968375" y="121920"/>
                      <a:pt x="966470" y="122555"/>
                    </a:cubicBezTo>
                    <a:cubicBezTo>
                      <a:pt x="875030" y="171450"/>
                      <a:pt x="649605" y="178435"/>
                      <a:pt x="522605" y="61595"/>
                    </a:cubicBezTo>
                    <a:cubicBezTo>
                      <a:pt x="522605" y="61595"/>
                      <a:pt x="165735" y="138430"/>
                      <a:pt x="0" y="347345"/>
                    </a:cubicBezTo>
                    <a:cubicBezTo>
                      <a:pt x="167005" y="294640"/>
                      <a:pt x="348615" y="285750"/>
                      <a:pt x="443865" y="530860"/>
                    </a:cubicBezTo>
                    <a:cubicBezTo>
                      <a:pt x="467360" y="330835"/>
                      <a:pt x="676275" y="354330"/>
                      <a:pt x="764540" y="461645"/>
                    </a:cubicBezTo>
                    <a:cubicBezTo>
                      <a:pt x="781050" y="393700"/>
                      <a:pt x="822325" y="339725"/>
                      <a:pt x="851535" y="323215"/>
                    </a:cubicBezTo>
                    <a:cubicBezTo>
                      <a:pt x="899160" y="295910"/>
                      <a:pt x="945515" y="313690"/>
                      <a:pt x="945515" y="313690"/>
                    </a:cubicBezTo>
                    <a:lnTo>
                      <a:pt x="975360" y="417830"/>
                    </a:lnTo>
                    <a:lnTo>
                      <a:pt x="1081405" y="8318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65" name="Google Shape;865;p5"/>
              <p:cNvGrpSpPr/>
              <p:nvPr/>
            </p:nvGrpSpPr>
            <p:grpSpPr>
              <a:xfrm>
                <a:off x="6472554" y="3044825"/>
                <a:ext cx="1802130" cy="419100"/>
                <a:chOff x="6472554" y="3044825"/>
                <a:chExt cx="1802130" cy="419100"/>
              </a:xfrm>
            </p:grpSpPr>
            <p:sp>
              <p:nvSpPr>
                <p:cNvPr id="866" name="Google Shape;866;p5"/>
                <p:cNvSpPr/>
                <p:nvPr/>
              </p:nvSpPr>
              <p:spPr>
                <a:xfrm>
                  <a:off x="7637144" y="3213100"/>
                  <a:ext cx="637540" cy="250825"/>
                </a:xfrm>
                <a:custGeom>
                  <a:rect b="b" l="l" r="r" t="t"/>
                  <a:pathLst>
                    <a:path extrusionOk="0" h="250825" w="637540">
                      <a:moveTo>
                        <a:pt x="393700" y="40005"/>
                      </a:moveTo>
                      <a:cubicBezTo>
                        <a:pt x="393700" y="40005"/>
                        <a:pt x="542925" y="168275"/>
                        <a:pt x="626745" y="240665"/>
                      </a:cubicBezTo>
                      <a:cubicBezTo>
                        <a:pt x="630555" y="243840"/>
                        <a:pt x="634365" y="247650"/>
                        <a:pt x="637540" y="250825"/>
                      </a:cubicBezTo>
                      <a:cubicBezTo>
                        <a:pt x="629920" y="242570"/>
                        <a:pt x="622300" y="234950"/>
                        <a:pt x="614045" y="227965"/>
                      </a:cubicBezTo>
                      <a:cubicBezTo>
                        <a:pt x="530225" y="155575"/>
                        <a:pt x="381000" y="27305"/>
                        <a:pt x="381000" y="27305"/>
                      </a:cubicBezTo>
                      <a:cubicBezTo>
                        <a:pt x="233045" y="109220"/>
                        <a:pt x="78740" y="72390"/>
                        <a:pt x="0" y="0"/>
                      </a:cubicBezTo>
                      <a:cubicBezTo>
                        <a:pt x="73661" y="80645"/>
                        <a:pt x="237490" y="126365"/>
                        <a:pt x="393700" y="4000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Google Shape;867;p5"/>
                <p:cNvSpPr/>
                <p:nvPr/>
              </p:nvSpPr>
              <p:spPr>
                <a:xfrm>
                  <a:off x="6472554" y="3044825"/>
                  <a:ext cx="1035050" cy="347345"/>
                </a:xfrm>
                <a:custGeom>
                  <a:rect b="b" l="l" r="r" t="t"/>
                  <a:pathLst>
                    <a:path extrusionOk="0" h="347345" w="1035050">
                      <a:moveTo>
                        <a:pt x="535940" y="74295"/>
                      </a:moveTo>
                      <a:cubicBezTo>
                        <a:pt x="663575" y="191135"/>
                        <a:pt x="888365" y="184150"/>
                        <a:pt x="979805" y="135255"/>
                      </a:cubicBezTo>
                      <a:cubicBezTo>
                        <a:pt x="981075" y="134620"/>
                        <a:pt x="1022350" y="48260"/>
                        <a:pt x="1035050" y="20955"/>
                      </a:cubicBezTo>
                      <a:lnTo>
                        <a:pt x="1026160" y="0"/>
                      </a:lnTo>
                      <a:cubicBezTo>
                        <a:pt x="1026160" y="0"/>
                        <a:pt x="968375" y="121920"/>
                        <a:pt x="966470" y="122555"/>
                      </a:cubicBezTo>
                      <a:cubicBezTo>
                        <a:pt x="875030" y="171450"/>
                        <a:pt x="649605" y="178435"/>
                        <a:pt x="522605" y="61595"/>
                      </a:cubicBezTo>
                      <a:cubicBezTo>
                        <a:pt x="522605" y="61595"/>
                        <a:pt x="165735" y="138430"/>
                        <a:pt x="0" y="347345"/>
                      </a:cubicBezTo>
                      <a:cubicBezTo>
                        <a:pt x="10160" y="344170"/>
                        <a:pt x="20955" y="340995"/>
                        <a:pt x="31115" y="337820"/>
                      </a:cubicBezTo>
                      <a:cubicBezTo>
                        <a:pt x="204470" y="145415"/>
                        <a:pt x="535940" y="74295"/>
                        <a:pt x="535940" y="7429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Google Shape;868;p5"/>
                <p:cNvSpPr/>
                <p:nvPr/>
              </p:nvSpPr>
              <p:spPr>
                <a:xfrm>
                  <a:off x="7539990" y="3065145"/>
                  <a:ext cx="98425" cy="78104"/>
                </a:xfrm>
                <a:custGeom>
                  <a:rect b="b" l="l" r="r" t="t"/>
                  <a:pathLst>
                    <a:path extrusionOk="0" h="78104" w="98425">
                      <a:moveTo>
                        <a:pt x="5080" y="71755"/>
                      </a:moveTo>
                      <a:lnTo>
                        <a:pt x="45085" y="78105"/>
                      </a:lnTo>
                      <a:cubicBezTo>
                        <a:pt x="48260" y="74295"/>
                        <a:pt x="74295" y="48260"/>
                        <a:pt x="92710" y="30480"/>
                      </a:cubicBezTo>
                      <a:cubicBezTo>
                        <a:pt x="95885" y="12700"/>
                        <a:pt x="98425" y="0"/>
                        <a:pt x="98425" y="0"/>
                      </a:cubicBezTo>
                      <a:cubicBezTo>
                        <a:pt x="98425" y="0"/>
                        <a:pt x="36830" y="59690"/>
                        <a:pt x="32385" y="66040"/>
                      </a:cubicBezTo>
                      <a:lnTo>
                        <a:pt x="0" y="60960"/>
                      </a:lnTo>
                      <a:lnTo>
                        <a:pt x="5080" y="7175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69" name="Google Shape;869;p5"/>
              <p:cNvSpPr/>
              <p:nvPr/>
            </p:nvSpPr>
            <p:spPr>
              <a:xfrm>
                <a:off x="7470140" y="3153410"/>
                <a:ext cx="41275" cy="55879"/>
              </a:xfrm>
              <a:custGeom>
                <a:rect b="b" l="l" r="r" t="t"/>
                <a:pathLst>
                  <a:path extrusionOk="0" h="55879" w="41275">
                    <a:moveTo>
                      <a:pt x="6985" y="0"/>
                    </a:moveTo>
                    <a:lnTo>
                      <a:pt x="0" y="34925"/>
                    </a:lnTo>
                    <a:lnTo>
                      <a:pt x="41275" y="558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5"/>
              <p:cNvSpPr/>
              <p:nvPr/>
            </p:nvSpPr>
            <p:spPr>
              <a:xfrm>
                <a:off x="7545705" y="3169920"/>
                <a:ext cx="48894" cy="43179"/>
              </a:xfrm>
              <a:custGeom>
                <a:rect b="b" l="l" r="r" t="t"/>
                <a:pathLst>
                  <a:path extrusionOk="0" h="43179" w="48894">
                    <a:moveTo>
                      <a:pt x="48895" y="0"/>
                    </a:moveTo>
                    <a:lnTo>
                      <a:pt x="45720" y="35560"/>
                    </a:lnTo>
                    <a:lnTo>
                      <a:pt x="0" y="43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1" name="Google Shape;871;p5"/>
            <p:cNvGrpSpPr/>
            <p:nvPr/>
          </p:nvGrpSpPr>
          <p:grpSpPr>
            <a:xfrm>
              <a:off x="81246" y="3227363"/>
              <a:ext cx="545795" cy="898350"/>
              <a:chOff x="1665604" y="3103981"/>
              <a:chExt cx="1059180" cy="1743353"/>
            </a:xfrm>
          </p:grpSpPr>
          <p:sp>
            <p:nvSpPr>
              <p:cNvPr id="872" name="Google Shape;872;p5"/>
              <p:cNvSpPr/>
              <p:nvPr/>
            </p:nvSpPr>
            <p:spPr>
              <a:xfrm>
                <a:off x="1665604" y="3103981"/>
                <a:ext cx="1059180" cy="1743353"/>
              </a:xfrm>
              <a:custGeom>
                <a:rect b="b" l="l" r="r" t="t"/>
                <a:pathLst>
                  <a:path extrusionOk="0" h="1743353" w="1059180">
                    <a:moveTo>
                      <a:pt x="473710" y="6883"/>
                    </a:moveTo>
                    <a:cubicBezTo>
                      <a:pt x="241935" y="76733"/>
                      <a:pt x="386080" y="401218"/>
                      <a:pt x="374650" y="591718"/>
                    </a:cubicBezTo>
                    <a:cubicBezTo>
                      <a:pt x="290195" y="933984"/>
                      <a:pt x="9525" y="1117498"/>
                      <a:pt x="340995" y="939698"/>
                    </a:cubicBezTo>
                    <a:cubicBezTo>
                      <a:pt x="308610" y="1193698"/>
                      <a:pt x="123825" y="1421663"/>
                      <a:pt x="0" y="1605178"/>
                    </a:cubicBezTo>
                    <a:cubicBezTo>
                      <a:pt x="126365" y="1613434"/>
                      <a:pt x="246380" y="1488338"/>
                      <a:pt x="341630" y="1408963"/>
                    </a:cubicBezTo>
                    <a:cubicBezTo>
                      <a:pt x="354330" y="1579778"/>
                      <a:pt x="134620" y="1840128"/>
                      <a:pt x="431165" y="1561363"/>
                    </a:cubicBezTo>
                    <a:cubicBezTo>
                      <a:pt x="358775" y="1904263"/>
                      <a:pt x="680720" y="1688998"/>
                      <a:pt x="743585" y="1513738"/>
                    </a:cubicBezTo>
                    <a:cubicBezTo>
                      <a:pt x="671195" y="1863623"/>
                      <a:pt x="871220" y="1502943"/>
                      <a:pt x="919480" y="1386738"/>
                    </a:cubicBezTo>
                    <a:cubicBezTo>
                      <a:pt x="965200" y="1269898"/>
                      <a:pt x="982345" y="1029234"/>
                      <a:pt x="945515" y="855878"/>
                    </a:cubicBezTo>
                    <a:cubicBezTo>
                      <a:pt x="976630" y="866038"/>
                      <a:pt x="1042035" y="985418"/>
                      <a:pt x="1059180" y="937793"/>
                    </a:cubicBezTo>
                    <a:cubicBezTo>
                      <a:pt x="1019175" y="704113"/>
                      <a:pt x="765175" y="-81382"/>
                      <a:pt x="473710" y="6883"/>
                    </a:cubicBezTo>
                    <a:close/>
                    <a:moveTo>
                      <a:pt x="603250" y="157378"/>
                    </a:moveTo>
                    <a:cubicBezTo>
                      <a:pt x="640080" y="142773"/>
                      <a:pt x="652145" y="186588"/>
                      <a:pt x="664210" y="211988"/>
                    </a:cubicBezTo>
                    <a:cubicBezTo>
                      <a:pt x="673100" y="230403"/>
                      <a:pt x="682625" y="276759"/>
                      <a:pt x="650240" y="276759"/>
                    </a:cubicBezTo>
                    <a:cubicBezTo>
                      <a:pt x="601345" y="275488"/>
                      <a:pt x="535940" y="184048"/>
                      <a:pt x="603250" y="157378"/>
                    </a:cubicBezTo>
                    <a:close/>
                    <a:moveTo>
                      <a:pt x="518160" y="249453"/>
                    </a:moveTo>
                    <a:cubicBezTo>
                      <a:pt x="511810" y="276123"/>
                      <a:pt x="488950" y="312953"/>
                      <a:pt x="466090" y="328828"/>
                    </a:cubicBezTo>
                    <a:cubicBezTo>
                      <a:pt x="434975" y="349784"/>
                      <a:pt x="437515" y="278028"/>
                      <a:pt x="437515" y="263423"/>
                    </a:cubicBezTo>
                    <a:cubicBezTo>
                      <a:pt x="441325" y="236118"/>
                      <a:pt x="450215" y="189763"/>
                      <a:pt x="489585" y="194843"/>
                    </a:cubicBezTo>
                    <a:cubicBezTo>
                      <a:pt x="513715" y="198018"/>
                      <a:pt x="523240" y="227863"/>
                      <a:pt x="518160" y="249453"/>
                    </a:cubicBezTo>
                    <a:close/>
                    <a:moveTo>
                      <a:pt x="659765" y="486309"/>
                    </a:moveTo>
                    <a:cubicBezTo>
                      <a:pt x="647700" y="500278"/>
                      <a:pt x="629920" y="477418"/>
                      <a:pt x="618490" y="471703"/>
                    </a:cubicBezTo>
                    <a:cubicBezTo>
                      <a:pt x="584200" y="454559"/>
                      <a:pt x="576580" y="482498"/>
                      <a:pt x="561975" y="504723"/>
                    </a:cubicBezTo>
                    <a:cubicBezTo>
                      <a:pt x="546100" y="519963"/>
                      <a:pt x="532765" y="504723"/>
                      <a:pt x="530225" y="487578"/>
                    </a:cubicBezTo>
                    <a:cubicBezTo>
                      <a:pt x="523240" y="439318"/>
                      <a:pt x="536575" y="327559"/>
                      <a:pt x="563245" y="311684"/>
                    </a:cubicBezTo>
                    <a:cubicBezTo>
                      <a:pt x="614680" y="288823"/>
                      <a:pt x="707390" y="431698"/>
                      <a:pt x="659765" y="4863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93333"/>
                    </a:srgbClr>
                  </a:gs>
                  <a:gs pos="50000">
                    <a:srgbClr val="FFFFFF">
                      <a:alpha val="40000"/>
                    </a:srgbClr>
                  </a:gs>
                  <a:gs pos="100000">
                    <a:srgbClr val="FFFFFF">
                      <a:alpha val="22745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73" name="Google Shape;873;p5"/>
              <p:cNvGrpSpPr/>
              <p:nvPr/>
            </p:nvGrpSpPr>
            <p:grpSpPr>
              <a:xfrm>
                <a:off x="1665604" y="3104036"/>
                <a:ext cx="690245" cy="1604964"/>
                <a:chOff x="1665604" y="3104036"/>
                <a:chExt cx="690245" cy="1604964"/>
              </a:xfrm>
            </p:grpSpPr>
            <p:sp>
              <p:nvSpPr>
                <p:cNvPr id="874" name="Google Shape;874;p5"/>
                <p:cNvSpPr/>
                <p:nvPr/>
              </p:nvSpPr>
              <p:spPr>
                <a:xfrm>
                  <a:off x="1848721" y="3104036"/>
                  <a:ext cx="507128" cy="1008895"/>
                </a:xfrm>
                <a:custGeom>
                  <a:rect b="b" l="l" r="r" t="t"/>
                  <a:pathLst>
                    <a:path extrusionOk="0" h="1008895" w="507128">
                      <a:moveTo>
                        <a:pt x="13733" y="1008223"/>
                      </a:moveTo>
                      <a:cubicBezTo>
                        <a:pt x="27068" y="964408"/>
                        <a:pt x="152163" y="813913"/>
                        <a:pt x="203598" y="604363"/>
                      </a:cubicBezTo>
                      <a:cubicBezTo>
                        <a:pt x="215028" y="413863"/>
                        <a:pt x="70883" y="89378"/>
                        <a:pt x="302658" y="19528"/>
                      </a:cubicBezTo>
                      <a:cubicBezTo>
                        <a:pt x="373778" y="-2062"/>
                        <a:pt x="442993" y="28418"/>
                        <a:pt x="507128" y="90648"/>
                      </a:cubicBezTo>
                      <a:cubicBezTo>
                        <a:pt x="439183" y="20163"/>
                        <a:pt x="366158" y="-16032"/>
                        <a:pt x="289958" y="6828"/>
                      </a:cubicBezTo>
                      <a:cubicBezTo>
                        <a:pt x="58183" y="76678"/>
                        <a:pt x="202328" y="401163"/>
                        <a:pt x="190898" y="591663"/>
                      </a:cubicBezTo>
                      <a:cubicBezTo>
                        <a:pt x="127398" y="852648"/>
                        <a:pt x="-50402" y="1020923"/>
                        <a:pt x="13733" y="1008223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5" name="Google Shape;875;p5"/>
                <p:cNvSpPr/>
                <p:nvPr/>
              </p:nvSpPr>
              <p:spPr>
                <a:xfrm>
                  <a:off x="1665604" y="4056379"/>
                  <a:ext cx="353695" cy="652621"/>
                </a:xfrm>
                <a:custGeom>
                  <a:rect b="b" l="l" r="r" t="t"/>
                  <a:pathLst>
                    <a:path extrusionOk="0" h="652621" w="353695">
                      <a:moveTo>
                        <a:pt x="353695" y="0"/>
                      </a:moveTo>
                      <a:cubicBezTo>
                        <a:pt x="347980" y="3175"/>
                        <a:pt x="342900" y="5715"/>
                        <a:pt x="337820" y="8255"/>
                      </a:cubicBezTo>
                      <a:cubicBezTo>
                        <a:pt x="297815" y="254000"/>
                        <a:pt x="120650" y="474345"/>
                        <a:pt x="0" y="652145"/>
                      </a:cubicBezTo>
                      <a:cubicBezTo>
                        <a:pt x="6985" y="652780"/>
                        <a:pt x="13970" y="652780"/>
                        <a:pt x="21590" y="652145"/>
                      </a:cubicBezTo>
                      <a:cubicBezTo>
                        <a:pt x="144780" y="471805"/>
                        <a:pt x="321310" y="248285"/>
                        <a:pt x="3536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76" name="Google Shape;876;p5"/>
            <p:cNvGrpSpPr/>
            <p:nvPr/>
          </p:nvGrpSpPr>
          <p:grpSpPr>
            <a:xfrm>
              <a:off x="7254164" y="511384"/>
              <a:ext cx="235736" cy="237442"/>
              <a:chOff x="3070860" y="2168525"/>
              <a:chExt cx="427989" cy="431164"/>
            </a:xfrm>
          </p:grpSpPr>
          <p:sp>
            <p:nvSpPr>
              <p:cNvPr id="877" name="Google Shape;877;p5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78" name="Google Shape;878;p5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879" name="Google Shape;879;p5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0" name="Google Shape;880;p5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81" name="Google Shape;881;p5"/>
            <p:cNvGrpSpPr/>
            <p:nvPr/>
          </p:nvGrpSpPr>
          <p:grpSpPr>
            <a:xfrm flipH="1" rot="-654239">
              <a:off x="6436929" y="160361"/>
              <a:ext cx="235756" cy="237454"/>
              <a:chOff x="3070860" y="2168525"/>
              <a:chExt cx="427989" cy="431164"/>
            </a:xfrm>
          </p:grpSpPr>
          <p:sp>
            <p:nvSpPr>
              <p:cNvPr id="882" name="Google Shape;882;p5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83" name="Google Shape;883;p5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884" name="Google Shape;884;p5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5" name="Google Shape;885;p5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86" name="Google Shape;886;p5"/>
            <p:cNvGrpSpPr/>
            <p:nvPr/>
          </p:nvGrpSpPr>
          <p:grpSpPr>
            <a:xfrm flipH="1">
              <a:off x="3936547" y="468423"/>
              <a:ext cx="235736" cy="237442"/>
              <a:chOff x="3070860" y="2168525"/>
              <a:chExt cx="427989" cy="431164"/>
            </a:xfrm>
          </p:grpSpPr>
          <p:sp>
            <p:nvSpPr>
              <p:cNvPr id="887" name="Google Shape;887;p5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88" name="Google Shape;888;p5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889" name="Google Shape;889;p5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0" name="Google Shape;890;p5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91" name="Google Shape;891;p5"/>
            <p:cNvSpPr/>
            <p:nvPr/>
          </p:nvSpPr>
          <p:spPr>
            <a:xfrm>
              <a:off x="19" y="4159029"/>
              <a:ext cx="2967" cy="6528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2" name="Google Shape;892;p5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6"/>
          <p:cNvGrpSpPr/>
          <p:nvPr/>
        </p:nvGrpSpPr>
        <p:grpSpPr>
          <a:xfrm>
            <a:off x="0" y="0"/>
            <a:ext cx="9145610" cy="5144101"/>
            <a:chOff x="0" y="0"/>
            <a:chExt cx="9145610" cy="5144101"/>
          </a:xfrm>
        </p:grpSpPr>
        <p:grpSp>
          <p:nvGrpSpPr>
            <p:cNvPr id="895" name="Google Shape;895;p6"/>
            <p:cNvGrpSpPr/>
            <p:nvPr/>
          </p:nvGrpSpPr>
          <p:grpSpPr>
            <a:xfrm rot="379382">
              <a:off x="1639526" y="4221835"/>
              <a:ext cx="513208" cy="462430"/>
              <a:chOff x="6002813" y="4508500"/>
              <a:chExt cx="1392157" cy="1115297"/>
            </a:xfrm>
          </p:grpSpPr>
          <p:sp>
            <p:nvSpPr>
              <p:cNvPr id="896" name="Google Shape;896;p6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6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6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6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6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6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6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6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6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6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6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7" name="Google Shape;907;p6"/>
            <p:cNvGrpSpPr/>
            <p:nvPr/>
          </p:nvGrpSpPr>
          <p:grpSpPr>
            <a:xfrm rot="201864">
              <a:off x="6392651" y="4424191"/>
              <a:ext cx="453093" cy="418246"/>
              <a:chOff x="6002813" y="4508500"/>
              <a:chExt cx="1392157" cy="1115297"/>
            </a:xfrm>
          </p:grpSpPr>
          <p:sp>
            <p:nvSpPr>
              <p:cNvPr id="908" name="Google Shape;908;p6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6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6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6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6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6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6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6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6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6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9" name="Google Shape;919;p6"/>
            <p:cNvGrpSpPr/>
            <p:nvPr/>
          </p:nvGrpSpPr>
          <p:grpSpPr>
            <a:xfrm>
              <a:off x="8340593" y="3461046"/>
              <a:ext cx="704319" cy="764300"/>
              <a:chOff x="4073525" y="3619500"/>
              <a:chExt cx="1215390" cy="1318895"/>
            </a:xfrm>
          </p:grpSpPr>
          <p:sp>
            <p:nvSpPr>
              <p:cNvPr id="920" name="Google Shape;920;p6"/>
              <p:cNvSpPr/>
              <p:nvPr/>
            </p:nvSpPr>
            <p:spPr>
              <a:xfrm>
                <a:off x="4073525" y="3619500"/>
                <a:ext cx="1215390" cy="1318895"/>
              </a:xfrm>
              <a:custGeom>
                <a:rect b="b" l="l" r="r" t="t"/>
                <a:pathLst>
                  <a:path extrusionOk="0" h="1318895" w="1215390">
                    <a:moveTo>
                      <a:pt x="1215390" y="1247775"/>
                    </a:moveTo>
                    <a:lnTo>
                      <a:pt x="1122045" y="1036320"/>
                    </a:lnTo>
                    <a:lnTo>
                      <a:pt x="1107440" y="747395"/>
                    </a:lnTo>
                    <a:lnTo>
                      <a:pt x="1032510" y="633730"/>
                    </a:lnTo>
                    <a:lnTo>
                      <a:pt x="1184275" y="419735"/>
                    </a:lnTo>
                    <a:lnTo>
                      <a:pt x="1194435" y="193040"/>
                    </a:lnTo>
                    <a:lnTo>
                      <a:pt x="1075690" y="6350"/>
                    </a:lnTo>
                    <a:lnTo>
                      <a:pt x="965200" y="0"/>
                    </a:lnTo>
                    <a:lnTo>
                      <a:pt x="864870" y="44450"/>
                    </a:lnTo>
                    <a:lnTo>
                      <a:pt x="894080" y="191770"/>
                    </a:lnTo>
                    <a:lnTo>
                      <a:pt x="1000760" y="187325"/>
                    </a:lnTo>
                    <a:lnTo>
                      <a:pt x="997585" y="173990"/>
                    </a:lnTo>
                    <a:lnTo>
                      <a:pt x="927735" y="149225"/>
                    </a:lnTo>
                    <a:lnTo>
                      <a:pt x="916305" y="78740"/>
                    </a:lnTo>
                    <a:lnTo>
                      <a:pt x="966470" y="52705"/>
                    </a:lnTo>
                    <a:lnTo>
                      <a:pt x="1039495" y="54610"/>
                    </a:lnTo>
                    <a:lnTo>
                      <a:pt x="1145540" y="213995"/>
                    </a:lnTo>
                    <a:lnTo>
                      <a:pt x="1120775" y="398145"/>
                    </a:lnTo>
                    <a:lnTo>
                      <a:pt x="1001395" y="539115"/>
                    </a:lnTo>
                    <a:lnTo>
                      <a:pt x="901065" y="570865"/>
                    </a:lnTo>
                    <a:lnTo>
                      <a:pt x="769620" y="563880"/>
                    </a:lnTo>
                    <a:lnTo>
                      <a:pt x="571500" y="608330"/>
                    </a:lnTo>
                    <a:lnTo>
                      <a:pt x="425450" y="716280"/>
                    </a:lnTo>
                    <a:lnTo>
                      <a:pt x="395605" y="722630"/>
                    </a:lnTo>
                    <a:lnTo>
                      <a:pt x="409575" y="591820"/>
                    </a:lnTo>
                    <a:lnTo>
                      <a:pt x="405130" y="565150"/>
                    </a:lnTo>
                    <a:lnTo>
                      <a:pt x="440690" y="407670"/>
                    </a:lnTo>
                    <a:lnTo>
                      <a:pt x="279400" y="535940"/>
                    </a:lnTo>
                    <a:lnTo>
                      <a:pt x="165735" y="540385"/>
                    </a:lnTo>
                    <a:lnTo>
                      <a:pt x="0" y="432435"/>
                    </a:lnTo>
                    <a:lnTo>
                      <a:pt x="66040" y="601345"/>
                    </a:lnTo>
                    <a:lnTo>
                      <a:pt x="62865" y="711200"/>
                    </a:lnTo>
                    <a:lnTo>
                      <a:pt x="92710" y="762000"/>
                    </a:lnTo>
                    <a:lnTo>
                      <a:pt x="178435" y="805180"/>
                    </a:lnTo>
                    <a:lnTo>
                      <a:pt x="276225" y="805180"/>
                    </a:lnTo>
                    <a:lnTo>
                      <a:pt x="289560" y="809625"/>
                    </a:lnTo>
                    <a:lnTo>
                      <a:pt x="283845" y="1033780"/>
                    </a:lnTo>
                    <a:lnTo>
                      <a:pt x="222250" y="1292860"/>
                    </a:lnTo>
                    <a:lnTo>
                      <a:pt x="181610" y="1318895"/>
                    </a:lnTo>
                    <a:lnTo>
                      <a:pt x="265430" y="1313180"/>
                    </a:lnTo>
                    <a:lnTo>
                      <a:pt x="351155" y="1089660"/>
                    </a:lnTo>
                    <a:lnTo>
                      <a:pt x="362585" y="1022985"/>
                    </a:lnTo>
                    <a:lnTo>
                      <a:pt x="382905" y="1026795"/>
                    </a:lnTo>
                    <a:lnTo>
                      <a:pt x="394970" y="1036955"/>
                    </a:lnTo>
                    <a:lnTo>
                      <a:pt x="427355" y="1276985"/>
                    </a:lnTo>
                    <a:lnTo>
                      <a:pt x="393065" y="1304290"/>
                    </a:lnTo>
                    <a:lnTo>
                      <a:pt x="475615" y="1298575"/>
                    </a:lnTo>
                    <a:lnTo>
                      <a:pt x="464185" y="1032510"/>
                    </a:lnTo>
                    <a:lnTo>
                      <a:pt x="487680" y="968375"/>
                    </a:lnTo>
                    <a:lnTo>
                      <a:pt x="705485" y="822325"/>
                    </a:lnTo>
                    <a:lnTo>
                      <a:pt x="802005" y="875665"/>
                    </a:lnTo>
                    <a:lnTo>
                      <a:pt x="887730" y="1085215"/>
                    </a:lnTo>
                    <a:lnTo>
                      <a:pt x="879475" y="1239520"/>
                    </a:lnTo>
                    <a:lnTo>
                      <a:pt x="857250" y="1272540"/>
                    </a:lnTo>
                    <a:lnTo>
                      <a:pt x="923290" y="1268095"/>
                    </a:lnTo>
                    <a:lnTo>
                      <a:pt x="959485" y="1113790"/>
                    </a:lnTo>
                    <a:lnTo>
                      <a:pt x="964565" y="856615"/>
                    </a:lnTo>
                    <a:lnTo>
                      <a:pt x="997585" y="967740"/>
                    </a:lnTo>
                    <a:lnTo>
                      <a:pt x="1096010" y="1101725"/>
                    </a:lnTo>
                    <a:lnTo>
                      <a:pt x="1153795" y="1235710"/>
                    </a:lnTo>
                    <a:lnTo>
                      <a:pt x="1142365" y="12528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1" name="Google Shape;921;p6"/>
              <p:cNvGrpSpPr/>
              <p:nvPr/>
            </p:nvGrpSpPr>
            <p:grpSpPr>
              <a:xfrm>
                <a:off x="4073525" y="3619500"/>
                <a:ext cx="1158239" cy="763270"/>
                <a:chOff x="4073525" y="3619500"/>
                <a:chExt cx="1158239" cy="763270"/>
              </a:xfrm>
            </p:grpSpPr>
            <p:sp>
              <p:nvSpPr>
                <p:cNvPr id="922" name="Google Shape;922;p6"/>
                <p:cNvSpPr/>
                <p:nvPr/>
              </p:nvSpPr>
              <p:spPr>
                <a:xfrm>
                  <a:off x="4938395" y="3619500"/>
                  <a:ext cx="222884" cy="191770"/>
                </a:xfrm>
                <a:custGeom>
                  <a:rect b="b" l="l" r="r" t="t"/>
                  <a:pathLst>
                    <a:path extrusionOk="0" h="191770" w="222884">
                      <a:moveTo>
                        <a:pt x="38100" y="191770"/>
                      </a:moveTo>
                      <a:lnTo>
                        <a:pt x="12700" y="63500"/>
                      </a:lnTo>
                      <a:lnTo>
                        <a:pt x="113030" y="19050"/>
                      </a:lnTo>
                      <a:lnTo>
                        <a:pt x="222885" y="25400"/>
                      </a:lnTo>
                      <a:lnTo>
                        <a:pt x="210820" y="6350"/>
                      </a:lnTo>
                      <a:lnTo>
                        <a:pt x="100330" y="0"/>
                      </a:lnTo>
                      <a:lnTo>
                        <a:pt x="0" y="44450"/>
                      </a:lnTo>
                      <a:lnTo>
                        <a:pt x="29210" y="19177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3" name="Google Shape;923;p6"/>
                <p:cNvSpPr/>
                <p:nvPr/>
              </p:nvSpPr>
              <p:spPr>
                <a:xfrm>
                  <a:off x="4481829" y="3833495"/>
                  <a:ext cx="749935" cy="527684"/>
                </a:xfrm>
                <a:custGeom>
                  <a:rect b="b" l="l" r="r" t="t"/>
                  <a:pathLst>
                    <a:path extrusionOk="0" h="527684" w="749935">
                      <a:moveTo>
                        <a:pt x="2540" y="505460"/>
                      </a:moveTo>
                      <a:lnTo>
                        <a:pt x="0" y="527685"/>
                      </a:lnTo>
                      <a:lnTo>
                        <a:pt x="29845" y="521335"/>
                      </a:lnTo>
                      <a:lnTo>
                        <a:pt x="175895" y="413385"/>
                      </a:lnTo>
                      <a:lnTo>
                        <a:pt x="374015" y="368935"/>
                      </a:lnTo>
                      <a:lnTo>
                        <a:pt x="505460" y="375920"/>
                      </a:lnTo>
                      <a:lnTo>
                        <a:pt x="605790" y="344170"/>
                      </a:lnTo>
                      <a:lnTo>
                        <a:pt x="725170" y="203200"/>
                      </a:lnTo>
                      <a:lnTo>
                        <a:pt x="749935" y="19050"/>
                      </a:lnTo>
                      <a:lnTo>
                        <a:pt x="737235" y="0"/>
                      </a:lnTo>
                      <a:lnTo>
                        <a:pt x="712470" y="184150"/>
                      </a:lnTo>
                      <a:lnTo>
                        <a:pt x="593090" y="325120"/>
                      </a:lnTo>
                      <a:lnTo>
                        <a:pt x="492760" y="356870"/>
                      </a:lnTo>
                      <a:lnTo>
                        <a:pt x="361315" y="349885"/>
                      </a:lnTo>
                      <a:lnTo>
                        <a:pt x="163195" y="394335"/>
                      </a:lnTo>
                      <a:lnTo>
                        <a:pt x="17145" y="5022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4" name="Google Shape;924;p6"/>
                <p:cNvSpPr/>
                <p:nvPr/>
              </p:nvSpPr>
              <p:spPr>
                <a:xfrm>
                  <a:off x="4073525" y="4027170"/>
                  <a:ext cx="440690" cy="355600"/>
                </a:xfrm>
                <a:custGeom>
                  <a:rect b="b" l="l" r="r" t="t"/>
                  <a:pathLst>
                    <a:path extrusionOk="0" h="355600" w="440690">
                      <a:moveTo>
                        <a:pt x="75565" y="322580"/>
                      </a:moveTo>
                      <a:lnTo>
                        <a:pt x="78740" y="212725"/>
                      </a:lnTo>
                      <a:lnTo>
                        <a:pt x="12700" y="43815"/>
                      </a:lnTo>
                      <a:lnTo>
                        <a:pt x="178435" y="151765"/>
                      </a:lnTo>
                      <a:lnTo>
                        <a:pt x="292100" y="147320"/>
                      </a:lnTo>
                      <a:lnTo>
                        <a:pt x="432435" y="35560"/>
                      </a:lnTo>
                      <a:lnTo>
                        <a:pt x="440690" y="0"/>
                      </a:lnTo>
                      <a:lnTo>
                        <a:pt x="279400" y="128270"/>
                      </a:lnTo>
                      <a:lnTo>
                        <a:pt x="165735" y="132715"/>
                      </a:lnTo>
                      <a:lnTo>
                        <a:pt x="0" y="24765"/>
                      </a:lnTo>
                      <a:lnTo>
                        <a:pt x="66040" y="193675"/>
                      </a:lnTo>
                      <a:lnTo>
                        <a:pt x="62865" y="303530"/>
                      </a:lnTo>
                      <a:lnTo>
                        <a:pt x="92710" y="354330"/>
                      </a:lnTo>
                      <a:lnTo>
                        <a:pt x="94615" y="3556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25" name="Google Shape;925;p6"/>
              <p:cNvSpPr/>
              <p:nvPr/>
            </p:nvSpPr>
            <p:spPr>
              <a:xfrm>
                <a:off x="4185780" y="4254495"/>
                <a:ext cx="76973" cy="69854"/>
              </a:xfrm>
              <a:custGeom>
                <a:rect b="b" l="l" r="r" t="t"/>
                <a:pathLst>
                  <a:path extrusionOk="0" h="69854" w="76973">
                    <a:moveTo>
                      <a:pt x="774" y="5"/>
                    </a:moveTo>
                    <a:cubicBezTo>
                      <a:pt x="774" y="5"/>
                      <a:pt x="71259" y="-1900"/>
                      <a:pt x="76974" y="69855"/>
                    </a:cubicBezTo>
                    <a:lnTo>
                      <a:pt x="5219" y="38105"/>
                    </a:lnTo>
                    <a:cubicBezTo>
                      <a:pt x="5219" y="38105"/>
                      <a:pt x="-2401" y="7625"/>
                      <a:pt x="774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6"/>
              <p:cNvSpPr/>
              <p:nvPr/>
            </p:nvSpPr>
            <p:spPr>
              <a:xfrm>
                <a:off x="4333240" y="4252595"/>
                <a:ext cx="74307" cy="73025"/>
              </a:xfrm>
              <a:custGeom>
                <a:rect b="b" l="l" r="r" t="t"/>
                <a:pathLst>
                  <a:path extrusionOk="0" h="73025" w="74307">
                    <a:moveTo>
                      <a:pt x="73660" y="0"/>
                    </a:moveTo>
                    <a:cubicBezTo>
                      <a:pt x="73660" y="0"/>
                      <a:pt x="3175" y="635"/>
                      <a:pt x="0" y="73025"/>
                    </a:cubicBezTo>
                    <a:lnTo>
                      <a:pt x="67310" y="40005"/>
                    </a:lnTo>
                    <a:cubicBezTo>
                      <a:pt x="67310" y="40005"/>
                      <a:pt x="76835" y="7620"/>
                      <a:pt x="7366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7" name="Google Shape;927;p6"/>
            <p:cNvGrpSpPr/>
            <p:nvPr/>
          </p:nvGrpSpPr>
          <p:grpSpPr>
            <a:xfrm>
              <a:off x="7790788" y="0"/>
              <a:ext cx="1353687" cy="897785"/>
              <a:chOff x="10387718" y="0"/>
              <a:chExt cx="1804916" cy="1197047"/>
            </a:xfrm>
          </p:grpSpPr>
          <p:sp>
            <p:nvSpPr>
              <p:cNvPr id="928" name="Google Shape;928;p6"/>
              <p:cNvSpPr/>
              <p:nvPr/>
            </p:nvSpPr>
            <p:spPr>
              <a:xfrm>
                <a:off x="10388353" y="0"/>
                <a:ext cx="1804281" cy="1196474"/>
              </a:xfrm>
              <a:custGeom>
                <a:rect b="b" l="l" r="r" t="t"/>
                <a:pathLst>
                  <a:path extrusionOk="0" h="1196474" w="1804281">
                    <a:moveTo>
                      <a:pt x="1803646" y="0"/>
                    </a:move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2" y="799465"/>
                    </a:cubicBezTo>
                    <a:cubicBezTo>
                      <a:pt x="738752" y="972185"/>
                      <a:pt x="977511" y="1043940"/>
                      <a:pt x="1110861" y="923290"/>
                    </a:cubicBezTo>
                    <a:cubicBezTo>
                      <a:pt x="1164202" y="1294130"/>
                      <a:pt x="1723002" y="1284605"/>
                      <a:pt x="1763006" y="911860"/>
                    </a:cubicBezTo>
                    <a:cubicBezTo>
                      <a:pt x="1775706" y="922020"/>
                      <a:pt x="1789677" y="931545"/>
                      <a:pt x="1804281" y="939800"/>
                    </a:cubicBezTo>
                    <a:lnTo>
                      <a:pt x="180428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9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6"/>
              <p:cNvSpPr/>
              <p:nvPr/>
            </p:nvSpPr>
            <p:spPr>
              <a:xfrm>
                <a:off x="10387718" y="635"/>
                <a:ext cx="1687440" cy="1196412"/>
              </a:xfrm>
              <a:custGeom>
                <a:rect b="b" l="l" r="r" t="t"/>
                <a:pathLst>
                  <a:path extrusionOk="0" h="1196412" w="1687440">
                    <a:moveTo>
                      <a:pt x="1136896" y="897890"/>
                    </a:moveTo>
                    <a:cubicBezTo>
                      <a:pt x="1003546" y="1018540"/>
                      <a:pt x="764786" y="946150"/>
                      <a:pt x="720336" y="774065"/>
                    </a:cubicBezTo>
                    <a:cubicBezTo>
                      <a:pt x="477766" y="972820"/>
                      <a:pt x="105656" y="721995"/>
                      <a:pt x="201541" y="421005"/>
                    </a:cubicBezTo>
                    <a:cubicBezTo>
                      <a:pt x="57396" y="347345"/>
                      <a:pt x="-13724" y="152400"/>
                      <a:pt x="48506" y="0"/>
                    </a:cubicBez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1" y="799465"/>
                    </a:cubicBezTo>
                    <a:cubicBezTo>
                      <a:pt x="738751" y="972185"/>
                      <a:pt x="977511" y="1043940"/>
                      <a:pt x="1110861" y="923290"/>
                    </a:cubicBezTo>
                    <a:cubicBezTo>
                      <a:pt x="1153406" y="1221105"/>
                      <a:pt x="1522976" y="1273810"/>
                      <a:pt x="1687441" y="1089025"/>
                    </a:cubicBezTo>
                    <a:cubicBezTo>
                      <a:pt x="1513451" y="1242695"/>
                      <a:pt x="1177536" y="1181100"/>
                      <a:pt x="1136896" y="89789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0" name="Google Shape;930;p6"/>
            <p:cNvGrpSpPr/>
            <p:nvPr/>
          </p:nvGrpSpPr>
          <p:grpSpPr>
            <a:xfrm flipH="1">
              <a:off x="8659870" y="490092"/>
              <a:ext cx="320992" cy="323373"/>
              <a:chOff x="3070860" y="2168525"/>
              <a:chExt cx="427989" cy="431164"/>
            </a:xfrm>
          </p:grpSpPr>
          <p:sp>
            <p:nvSpPr>
              <p:cNvPr id="931" name="Google Shape;931;p6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32" name="Google Shape;932;p6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933" name="Google Shape;933;p6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Google Shape;934;p6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35" name="Google Shape;935;p6"/>
            <p:cNvGrpSpPr/>
            <p:nvPr/>
          </p:nvGrpSpPr>
          <p:grpSpPr>
            <a:xfrm>
              <a:off x="5104771" y="0"/>
              <a:ext cx="2353718" cy="829055"/>
              <a:chOff x="6806362" y="0"/>
              <a:chExt cx="3138290" cy="1105407"/>
            </a:xfrm>
          </p:grpSpPr>
          <p:sp>
            <p:nvSpPr>
              <p:cNvPr id="936" name="Google Shape;936;p6"/>
              <p:cNvSpPr/>
              <p:nvPr/>
            </p:nvSpPr>
            <p:spPr>
              <a:xfrm>
                <a:off x="6806362" y="0"/>
                <a:ext cx="3138290" cy="1105269"/>
              </a:xfrm>
              <a:custGeom>
                <a:rect b="b" l="l" r="r" t="t"/>
                <a:pathLst>
                  <a:path extrusionOk="0" h="1105269" w="3138290">
                    <a:moveTo>
                      <a:pt x="7822" y="0"/>
                    </a:moveTo>
                    <a:cubicBezTo>
                      <a:pt x="-43613" y="221615"/>
                      <a:pt x="167207" y="431800"/>
                      <a:pt x="388187" y="380365"/>
                    </a:cubicBezTo>
                    <a:cubicBezTo>
                      <a:pt x="457402" y="637540"/>
                      <a:pt x="786968" y="775335"/>
                      <a:pt x="1021282" y="638175"/>
                    </a:cubicBezTo>
                    <a:cubicBezTo>
                      <a:pt x="1111452" y="1170305"/>
                      <a:pt x="1878532" y="1280160"/>
                      <a:pt x="2116657" y="798830"/>
                    </a:cubicBezTo>
                    <a:cubicBezTo>
                      <a:pt x="2376372" y="962025"/>
                      <a:pt x="2702762" y="669290"/>
                      <a:pt x="2568143" y="393065"/>
                    </a:cubicBezTo>
                    <a:cubicBezTo>
                      <a:pt x="2695778" y="392430"/>
                      <a:pt x="2807537" y="324485"/>
                      <a:pt x="2869768" y="222885"/>
                    </a:cubicBezTo>
                    <a:cubicBezTo>
                      <a:pt x="3009468" y="276860"/>
                      <a:pt x="3164407" y="147320"/>
                      <a:pt x="3134562" y="0"/>
                    </a:cubicBezTo>
                    <a:lnTo>
                      <a:pt x="782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37" name="Google Shape;937;p6"/>
              <p:cNvGrpSpPr/>
              <p:nvPr/>
            </p:nvGrpSpPr>
            <p:grpSpPr>
              <a:xfrm>
                <a:off x="6806362" y="0"/>
                <a:ext cx="3090747" cy="1105407"/>
                <a:chOff x="6806362" y="0"/>
                <a:chExt cx="3090747" cy="1105407"/>
              </a:xfrm>
            </p:grpSpPr>
            <p:sp>
              <p:nvSpPr>
                <p:cNvPr id="938" name="Google Shape;938;p6"/>
                <p:cNvSpPr/>
                <p:nvPr/>
              </p:nvSpPr>
              <p:spPr>
                <a:xfrm>
                  <a:off x="8931909" y="734694"/>
                  <a:ext cx="390525" cy="110778"/>
                </a:xfrm>
                <a:custGeom>
                  <a:rect b="b" l="l" r="r" t="t"/>
                  <a:pathLst>
                    <a:path extrusionOk="0" h="110778" w="390525">
                      <a:moveTo>
                        <a:pt x="16510" y="38735"/>
                      </a:moveTo>
                      <a:cubicBezTo>
                        <a:pt x="11430" y="49530"/>
                        <a:pt x="5715" y="59690"/>
                        <a:pt x="0" y="69215"/>
                      </a:cubicBezTo>
                      <a:cubicBezTo>
                        <a:pt x="139700" y="151130"/>
                        <a:pt x="297180" y="103505"/>
                        <a:pt x="390525" y="0"/>
                      </a:cubicBezTo>
                      <a:cubicBezTo>
                        <a:pt x="294005" y="88265"/>
                        <a:pt x="146685" y="120650"/>
                        <a:pt x="16510" y="3873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Google Shape;939;p6"/>
                <p:cNvSpPr/>
                <p:nvPr/>
              </p:nvSpPr>
              <p:spPr>
                <a:xfrm>
                  <a:off x="6806362" y="0"/>
                  <a:ext cx="2025217" cy="1105407"/>
                </a:xfrm>
                <a:custGeom>
                  <a:rect b="b" l="l" r="r" t="t"/>
                  <a:pathLst>
                    <a:path extrusionOk="0" h="1105407" w="2025217">
                      <a:moveTo>
                        <a:pt x="1047318" y="612775"/>
                      </a:moveTo>
                      <a:cubicBezTo>
                        <a:pt x="813002" y="749935"/>
                        <a:pt x="483437" y="611505"/>
                        <a:pt x="414222" y="354965"/>
                      </a:cubicBezTo>
                      <a:cubicBezTo>
                        <a:pt x="201497" y="404495"/>
                        <a:pt x="-1703" y="212090"/>
                        <a:pt x="28777" y="0"/>
                      </a:cubicBezTo>
                      <a:lnTo>
                        <a:pt x="7822" y="0"/>
                      </a:lnTo>
                      <a:cubicBezTo>
                        <a:pt x="-43613" y="221615"/>
                        <a:pt x="167207" y="431800"/>
                        <a:pt x="388187" y="380365"/>
                      </a:cubicBezTo>
                      <a:cubicBezTo>
                        <a:pt x="457402" y="637540"/>
                        <a:pt x="786968" y="775335"/>
                        <a:pt x="1021282" y="638175"/>
                      </a:cubicBezTo>
                      <a:cubicBezTo>
                        <a:pt x="1101927" y="1114425"/>
                        <a:pt x="1724862" y="1252855"/>
                        <a:pt x="2025218" y="930910"/>
                      </a:cubicBezTo>
                      <a:cubicBezTo>
                        <a:pt x="1717243" y="1219835"/>
                        <a:pt x="1125422" y="1076325"/>
                        <a:pt x="1047318" y="6127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0" name="Google Shape;940;p6"/>
                <p:cNvSpPr/>
                <p:nvPr/>
              </p:nvSpPr>
              <p:spPr>
                <a:xfrm>
                  <a:off x="9400540" y="276225"/>
                  <a:ext cx="236219" cy="115570"/>
                </a:xfrm>
                <a:custGeom>
                  <a:rect b="b" l="l" r="r" t="t"/>
                  <a:pathLst>
                    <a:path extrusionOk="0" h="115570" w="236219">
                      <a:moveTo>
                        <a:pt x="0" y="92075"/>
                      </a:moveTo>
                      <a:cubicBezTo>
                        <a:pt x="3810" y="99695"/>
                        <a:pt x="6985" y="107950"/>
                        <a:pt x="10160" y="115570"/>
                      </a:cubicBezTo>
                      <a:cubicBezTo>
                        <a:pt x="99695" y="106045"/>
                        <a:pt x="179070" y="63500"/>
                        <a:pt x="236220" y="0"/>
                      </a:cubicBezTo>
                      <a:cubicBezTo>
                        <a:pt x="173355" y="56515"/>
                        <a:pt x="90805" y="91440"/>
                        <a:pt x="0" y="92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Google Shape;941;p6"/>
                <p:cNvSpPr/>
                <p:nvPr/>
              </p:nvSpPr>
              <p:spPr>
                <a:xfrm>
                  <a:off x="9682480" y="161925"/>
                  <a:ext cx="214629" cy="73491"/>
                </a:xfrm>
                <a:custGeom>
                  <a:rect b="b" l="l" r="r" t="t"/>
                  <a:pathLst>
                    <a:path extrusionOk="0" h="73491" w="214629">
                      <a:moveTo>
                        <a:pt x="19050" y="35560"/>
                      </a:moveTo>
                      <a:cubicBezTo>
                        <a:pt x="13335" y="45085"/>
                        <a:pt x="6985" y="54610"/>
                        <a:pt x="0" y="63500"/>
                      </a:cubicBezTo>
                      <a:cubicBezTo>
                        <a:pt x="80010" y="90805"/>
                        <a:pt x="163830" y="59690"/>
                        <a:pt x="214630" y="0"/>
                      </a:cubicBezTo>
                      <a:cubicBezTo>
                        <a:pt x="162560" y="43815"/>
                        <a:pt x="88900" y="62865"/>
                        <a:pt x="19050" y="3556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42" name="Google Shape;942;p6"/>
            <p:cNvGrpSpPr/>
            <p:nvPr/>
          </p:nvGrpSpPr>
          <p:grpSpPr>
            <a:xfrm>
              <a:off x="5115682" y="44674"/>
              <a:ext cx="320992" cy="323373"/>
              <a:chOff x="3070860" y="2168525"/>
              <a:chExt cx="427989" cy="431164"/>
            </a:xfrm>
          </p:grpSpPr>
          <p:sp>
            <p:nvSpPr>
              <p:cNvPr id="943" name="Google Shape;943;p6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44" name="Google Shape;944;p6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945" name="Google Shape;945;p6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6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47" name="Google Shape;947;p6"/>
            <p:cNvGrpSpPr/>
            <p:nvPr/>
          </p:nvGrpSpPr>
          <p:grpSpPr>
            <a:xfrm>
              <a:off x="1461377" y="0"/>
              <a:ext cx="2590736" cy="706912"/>
              <a:chOff x="1948503" y="0"/>
              <a:chExt cx="3454315" cy="942549"/>
            </a:xfrm>
          </p:grpSpPr>
          <p:sp>
            <p:nvSpPr>
              <p:cNvPr id="948" name="Google Shape;948;p6"/>
              <p:cNvSpPr/>
              <p:nvPr/>
            </p:nvSpPr>
            <p:spPr>
              <a:xfrm>
                <a:off x="1948503" y="0"/>
                <a:ext cx="3454315" cy="942549"/>
              </a:xfrm>
              <a:custGeom>
                <a:rect b="b" l="l" r="r" t="t"/>
                <a:pathLst>
                  <a:path extrusionOk="0" h="942549" w="3454315">
                    <a:moveTo>
                      <a:pt x="98102" y="0"/>
                    </a:moveTo>
                    <a:cubicBezTo>
                      <a:pt x="-166693" y="242570"/>
                      <a:pt x="155887" y="661670"/>
                      <a:pt x="458147" y="465455"/>
                    </a:cubicBezTo>
                    <a:cubicBezTo>
                      <a:pt x="462592" y="741680"/>
                      <a:pt x="818827" y="895985"/>
                      <a:pt x="1023932" y="714375"/>
                    </a:cubicBezTo>
                    <a:cubicBezTo>
                      <a:pt x="1170617" y="1029970"/>
                      <a:pt x="1664012" y="1013460"/>
                      <a:pt x="1789107" y="688975"/>
                    </a:cubicBezTo>
                    <a:cubicBezTo>
                      <a:pt x="1908487" y="799465"/>
                      <a:pt x="2113592" y="826770"/>
                      <a:pt x="2259007" y="747395"/>
                    </a:cubicBezTo>
                    <a:cubicBezTo>
                      <a:pt x="2417122" y="1052830"/>
                      <a:pt x="2906072" y="984885"/>
                      <a:pt x="2974017" y="647065"/>
                    </a:cubicBezTo>
                    <a:cubicBezTo>
                      <a:pt x="3329617" y="725170"/>
                      <a:pt x="3598222" y="277495"/>
                      <a:pt x="3369622" y="0"/>
                    </a:cubicBezTo>
                    <a:lnTo>
                      <a:pt x="9810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49" name="Google Shape;949;p6"/>
              <p:cNvGrpSpPr/>
              <p:nvPr/>
            </p:nvGrpSpPr>
            <p:grpSpPr>
              <a:xfrm>
                <a:off x="1948503" y="0"/>
                <a:ext cx="3339776" cy="942542"/>
                <a:chOff x="1948503" y="0"/>
                <a:chExt cx="3339776" cy="942542"/>
              </a:xfrm>
            </p:grpSpPr>
            <p:sp>
              <p:nvSpPr>
                <p:cNvPr id="950" name="Google Shape;950;p6"/>
                <p:cNvSpPr/>
                <p:nvPr/>
              </p:nvSpPr>
              <p:spPr>
                <a:xfrm>
                  <a:off x="3748404" y="663575"/>
                  <a:ext cx="1090929" cy="278967"/>
                </a:xfrm>
                <a:custGeom>
                  <a:rect b="b" l="l" r="r" t="t"/>
                  <a:pathLst>
                    <a:path extrusionOk="0" h="278967" w="1090929">
                      <a:moveTo>
                        <a:pt x="485140" y="58420"/>
                      </a:moveTo>
                      <a:cubicBezTo>
                        <a:pt x="339725" y="137795"/>
                        <a:pt x="134620" y="11049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20650" y="137160"/>
                        <a:pt x="318135" y="160655"/>
                        <a:pt x="459740" y="83820"/>
                      </a:cubicBezTo>
                      <a:cubicBezTo>
                        <a:pt x="586740" y="328930"/>
                        <a:pt x="925830" y="333375"/>
                        <a:pt x="1090930" y="151765"/>
                      </a:cubicBezTo>
                      <a:cubicBezTo>
                        <a:pt x="918845" y="307340"/>
                        <a:pt x="605790" y="291465"/>
                        <a:pt x="485140" y="584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Google Shape;951;p6"/>
                <p:cNvSpPr/>
                <p:nvPr/>
              </p:nvSpPr>
              <p:spPr>
                <a:xfrm>
                  <a:off x="1948503" y="0"/>
                  <a:ext cx="1716081" cy="941981"/>
                </a:xfrm>
                <a:custGeom>
                  <a:rect b="b" l="l" r="r" t="t"/>
                  <a:pathLst>
                    <a:path extrusionOk="0" h="941981" w="1716081">
                      <a:moveTo>
                        <a:pt x="1049967" y="688975"/>
                      </a:moveTo>
                      <a:cubicBezTo>
                        <a:pt x="844862" y="870585"/>
                        <a:pt x="488627" y="716280"/>
                        <a:pt x="484182" y="440055"/>
                      </a:cubicBezTo>
                      <a:cubicBezTo>
                        <a:pt x="191447" y="629920"/>
                        <a:pt x="-119703" y="245110"/>
                        <a:pt x="98737" y="0"/>
                      </a:cubicBezTo>
                      <a:lnTo>
                        <a:pt x="98102" y="0"/>
                      </a:lnTo>
                      <a:cubicBezTo>
                        <a:pt x="-166693" y="242570"/>
                        <a:pt x="155887" y="661670"/>
                        <a:pt x="458147" y="465455"/>
                      </a:cubicBezTo>
                      <a:cubicBezTo>
                        <a:pt x="462592" y="741680"/>
                        <a:pt x="818827" y="895985"/>
                        <a:pt x="1023932" y="714375"/>
                      </a:cubicBezTo>
                      <a:cubicBezTo>
                        <a:pt x="1149662" y="985520"/>
                        <a:pt x="1531932" y="1011555"/>
                        <a:pt x="1716082" y="807720"/>
                      </a:cubicBezTo>
                      <a:cubicBezTo>
                        <a:pt x="1524312" y="983615"/>
                        <a:pt x="1169982" y="948690"/>
                        <a:pt x="1049967" y="6889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Google Shape;952;p6"/>
                <p:cNvSpPr/>
                <p:nvPr/>
              </p:nvSpPr>
              <p:spPr>
                <a:xfrm>
                  <a:off x="4942204" y="527050"/>
                  <a:ext cx="346075" cy="129231"/>
                </a:xfrm>
                <a:custGeom>
                  <a:rect b="b" l="l" r="r" t="t"/>
                  <a:pathLst>
                    <a:path extrusionOk="0" h="129231" w="346075">
                      <a:moveTo>
                        <a:pt x="6985" y="94615"/>
                      </a:moveTo>
                      <a:cubicBezTo>
                        <a:pt x="5080" y="104775"/>
                        <a:pt x="2540" y="114300"/>
                        <a:pt x="0" y="123825"/>
                      </a:cubicBezTo>
                      <a:cubicBezTo>
                        <a:pt x="137795" y="147320"/>
                        <a:pt x="261620" y="92075"/>
                        <a:pt x="346075" y="0"/>
                      </a:cubicBezTo>
                      <a:cubicBezTo>
                        <a:pt x="258445" y="80010"/>
                        <a:pt x="139065" y="123825"/>
                        <a:pt x="6985" y="9461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53" name="Google Shape;953;p6"/>
            <p:cNvGrpSpPr/>
            <p:nvPr/>
          </p:nvGrpSpPr>
          <p:grpSpPr>
            <a:xfrm flipH="1" rot="-1402749">
              <a:off x="2091013" y="238299"/>
              <a:ext cx="320980" cy="323362"/>
              <a:chOff x="3070860" y="2168525"/>
              <a:chExt cx="427989" cy="431164"/>
            </a:xfrm>
          </p:grpSpPr>
          <p:sp>
            <p:nvSpPr>
              <p:cNvPr id="954" name="Google Shape;954;p6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55" name="Google Shape;955;p6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956" name="Google Shape;956;p6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7" name="Google Shape;957;p6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58" name="Google Shape;958;p6"/>
            <p:cNvGrpSpPr/>
            <p:nvPr/>
          </p:nvGrpSpPr>
          <p:grpSpPr>
            <a:xfrm>
              <a:off x="2028631" y="0"/>
              <a:ext cx="1603931" cy="425438"/>
              <a:chOff x="2704841" y="0"/>
              <a:chExt cx="2138574" cy="567251"/>
            </a:xfrm>
          </p:grpSpPr>
          <p:sp>
            <p:nvSpPr>
              <p:cNvPr id="959" name="Google Shape;959;p6"/>
              <p:cNvSpPr/>
              <p:nvPr/>
            </p:nvSpPr>
            <p:spPr>
              <a:xfrm>
                <a:off x="2704841" y="0"/>
                <a:ext cx="2138574" cy="567102"/>
              </a:xfrm>
              <a:custGeom>
                <a:rect b="b" l="l" r="r" t="t"/>
                <a:pathLst>
                  <a:path extrusionOk="0" h="567102" w="2138574">
                    <a:moveTo>
                      <a:pt x="1528" y="0"/>
                    </a:moveTo>
                    <a:cubicBezTo>
                      <a:pt x="-15617" y="153670"/>
                      <a:pt x="113923" y="289560"/>
                      <a:pt x="268228" y="278765"/>
                    </a:cubicBezTo>
                    <a:cubicBezTo>
                      <a:pt x="338713" y="556895"/>
                      <a:pt x="753368" y="617855"/>
                      <a:pt x="901323" y="372110"/>
                    </a:cubicBezTo>
                    <a:cubicBezTo>
                      <a:pt x="1066423" y="636905"/>
                      <a:pt x="1508383" y="630555"/>
                      <a:pt x="1666498" y="361950"/>
                    </a:cubicBezTo>
                    <a:cubicBezTo>
                      <a:pt x="1900813" y="473710"/>
                      <a:pt x="2183388" y="255905"/>
                      <a:pt x="2132588" y="0"/>
                    </a:cubicBezTo>
                    <a:lnTo>
                      <a:pt x="152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60" name="Google Shape;960;p6"/>
              <p:cNvGrpSpPr/>
              <p:nvPr/>
            </p:nvGrpSpPr>
            <p:grpSpPr>
              <a:xfrm>
                <a:off x="2704841" y="0"/>
                <a:ext cx="2053213" cy="567251"/>
                <a:chOff x="2704841" y="0"/>
                <a:chExt cx="2053213" cy="567251"/>
              </a:xfrm>
            </p:grpSpPr>
            <p:sp>
              <p:nvSpPr>
                <p:cNvPr id="961" name="Google Shape;961;p6"/>
                <p:cNvSpPr/>
                <p:nvPr/>
              </p:nvSpPr>
              <p:spPr>
                <a:xfrm>
                  <a:off x="3609975" y="347345"/>
                  <a:ext cx="713740" cy="219906"/>
                </a:xfrm>
                <a:custGeom>
                  <a:rect b="b" l="l" r="r" t="t"/>
                  <a:pathLst>
                    <a:path extrusionOk="0" h="219906" w="713740">
                      <a:moveTo>
                        <a:pt x="21590" y="0"/>
                      </a:moveTo>
                      <a:cubicBezTo>
                        <a:pt x="15240" y="10795"/>
                        <a:pt x="7620" y="21590"/>
                        <a:pt x="0" y="31115"/>
                      </a:cubicBezTo>
                      <a:cubicBezTo>
                        <a:pt x="153035" y="266700"/>
                        <a:pt x="529590" y="280670"/>
                        <a:pt x="713740" y="79375"/>
                      </a:cubicBezTo>
                      <a:cubicBezTo>
                        <a:pt x="520700" y="255270"/>
                        <a:pt x="165735" y="230505"/>
                        <a:pt x="2159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Google Shape;962;p6"/>
                <p:cNvSpPr/>
                <p:nvPr/>
              </p:nvSpPr>
              <p:spPr>
                <a:xfrm>
                  <a:off x="2704841" y="0"/>
                  <a:ext cx="867668" cy="526082"/>
                </a:xfrm>
                <a:custGeom>
                  <a:rect b="b" l="l" r="r" t="t"/>
                  <a:pathLst>
                    <a:path extrusionOk="0" h="526082" w="867668">
                      <a:moveTo>
                        <a:pt x="293628" y="253365"/>
                      </a:moveTo>
                      <a:cubicBezTo>
                        <a:pt x="148213" y="263525"/>
                        <a:pt x="24388" y="142875"/>
                        <a:pt x="25658" y="0"/>
                      </a:cubicBezTo>
                      <a:lnTo>
                        <a:pt x="1528" y="0"/>
                      </a:lnTo>
                      <a:cubicBezTo>
                        <a:pt x="-15617" y="153670"/>
                        <a:pt x="113923" y="289560"/>
                        <a:pt x="268228" y="278765"/>
                      </a:cubicBezTo>
                      <a:cubicBezTo>
                        <a:pt x="333633" y="537845"/>
                        <a:pt x="698123" y="608330"/>
                        <a:pt x="867668" y="418465"/>
                      </a:cubicBezTo>
                      <a:cubicBezTo>
                        <a:pt x="689868" y="575945"/>
                        <a:pt x="355858" y="500380"/>
                        <a:pt x="293628" y="25336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3" name="Google Shape;963;p6"/>
                <p:cNvSpPr/>
                <p:nvPr/>
              </p:nvSpPr>
              <p:spPr>
                <a:xfrm>
                  <a:off x="4378325" y="275590"/>
                  <a:ext cx="379729" cy="116402"/>
                </a:xfrm>
                <a:custGeom>
                  <a:rect b="b" l="l" r="r" t="t"/>
                  <a:pathLst>
                    <a:path extrusionOk="0" h="116402" w="379729">
                      <a:moveTo>
                        <a:pt x="18415" y="60960"/>
                      </a:moveTo>
                      <a:cubicBezTo>
                        <a:pt x="12700" y="71120"/>
                        <a:pt x="6350" y="80010"/>
                        <a:pt x="0" y="89535"/>
                      </a:cubicBezTo>
                      <a:cubicBezTo>
                        <a:pt x="136525" y="150495"/>
                        <a:pt x="287655" y="102235"/>
                        <a:pt x="379730" y="0"/>
                      </a:cubicBezTo>
                      <a:cubicBezTo>
                        <a:pt x="285115" y="85725"/>
                        <a:pt x="144780" y="121285"/>
                        <a:pt x="18415" y="6096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64" name="Google Shape;964;p6"/>
            <p:cNvGrpSpPr/>
            <p:nvPr/>
          </p:nvGrpSpPr>
          <p:grpSpPr>
            <a:xfrm rot="749224">
              <a:off x="2918652" y="27867"/>
              <a:ext cx="235749" cy="237456"/>
              <a:chOff x="3070860" y="2168525"/>
              <a:chExt cx="427989" cy="431164"/>
            </a:xfrm>
          </p:grpSpPr>
          <p:sp>
            <p:nvSpPr>
              <p:cNvPr id="965" name="Google Shape;965;p6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66" name="Google Shape;966;p6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967" name="Google Shape;967;p6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6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69" name="Google Shape;969;p6"/>
            <p:cNvGrpSpPr/>
            <p:nvPr/>
          </p:nvGrpSpPr>
          <p:grpSpPr>
            <a:xfrm>
              <a:off x="0" y="0"/>
              <a:ext cx="1398406" cy="707332"/>
              <a:chOff x="0" y="0"/>
              <a:chExt cx="1864541" cy="943109"/>
            </a:xfrm>
          </p:grpSpPr>
          <p:sp>
            <p:nvSpPr>
              <p:cNvPr id="970" name="Google Shape;970;p6"/>
              <p:cNvSpPr/>
              <p:nvPr/>
            </p:nvSpPr>
            <p:spPr>
              <a:xfrm>
                <a:off x="0" y="0"/>
                <a:ext cx="1864541" cy="943109"/>
              </a:xfrm>
              <a:custGeom>
                <a:rect b="b" l="l" r="r" t="t"/>
                <a:pathLst>
                  <a:path extrusionOk="0" h="943109" w="1864541">
                    <a:moveTo>
                      <a:pt x="1855470" y="0"/>
                    </a:moveTo>
                    <a:lnTo>
                      <a:pt x="0" y="0"/>
                    </a:lnTo>
                    <a:lnTo>
                      <a:pt x="0" y="727075"/>
                    </a:lnTo>
                    <a:cubicBezTo>
                      <a:pt x="47625" y="719455"/>
                      <a:pt x="90805" y="699135"/>
                      <a:pt x="126365" y="669925"/>
                    </a:cubicBezTo>
                    <a:cubicBezTo>
                      <a:pt x="179705" y="1040765"/>
                      <a:pt x="738505" y="1031240"/>
                      <a:pt x="778510" y="658495"/>
                    </a:cubicBezTo>
                    <a:cubicBezTo>
                      <a:pt x="975360" y="827405"/>
                      <a:pt x="1310640" y="678180"/>
                      <a:pt x="1313180" y="415925"/>
                    </a:cubicBezTo>
                    <a:cubicBezTo>
                      <a:pt x="1583690" y="560070"/>
                      <a:pt x="1924685" y="300990"/>
                      <a:pt x="185547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9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71" name="Google Shape;971;p6"/>
              <p:cNvGrpSpPr/>
              <p:nvPr/>
            </p:nvGrpSpPr>
            <p:grpSpPr>
              <a:xfrm>
                <a:off x="0" y="325754"/>
                <a:ext cx="1764664" cy="617293"/>
                <a:chOff x="0" y="325754"/>
                <a:chExt cx="1764664" cy="617293"/>
              </a:xfrm>
            </p:grpSpPr>
            <p:sp>
              <p:nvSpPr>
                <p:cNvPr id="972" name="Google Shape;972;p6"/>
                <p:cNvSpPr/>
                <p:nvPr/>
              </p:nvSpPr>
              <p:spPr>
                <a:xfrm>
                  <a:off x="1335405" y="325754"/>
                  <a:ext cx="429259" cy="130723"/>
                </a:xfrm>
                <a:custGeom>
                  <a:rect b="b" l="l" r="r" t="t"/>
                  <a:pathLst>
                    <a:path extrusionOk="0" h="130723" w="429259">
                      <a:moveTo>
                        <a:pt x="2540" y="64770"/>
                      </a:moveTo>
                      <a:cubicBezTo>
                        <a:pt x="2540" y="77470"/>
                        <a:pt x="1270" y="89535"/>
                        <a:pt x="0" y="100965"/>
                      </a:cubicBezTo>
                      <a:cubicBezTo>
                        <a:pt x="153670" y="168910"/>
                        <a:pt x="324485" y="114300"/>
                        <a:pt x="429260" y="0"/>
                      </a:cubicBezTo>
                      <a:cubicBezTo>
                        <a:pt x="318135" y="102235"/>
                        <a:pt x="150495" y="143510"/>
                        <a:pt x="2540" y="647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3" name="Google Shape;973;p6"/>
                <p:cNvSpPr/>
                <p:nvPr/>
              </p:nvSpPr>
              <p:spPr>
                <a:xfrm>
                  <a:off x="0" y="644525"/>
                  <a:ext cx="702944" cy="298522"/>
                </a:xfrm>
                <a:custGeom>
                  <a:rect b="b" l="l" r="r" t="t"/>
                  <a:pathLst>
                    <a:path extrusionOk="0" h="298522" w="702944">
                      <a:moveTo>
                        <a:pt x="151765" y="0"/>
                      </a:moveTo>
                      <a:cubicBezTo>
                        <a:pt x="116205" y="29210"/>
                        <a:pt x="0" y="60325"/>
                        <a:pt x="0" y="60325"/>
                      </a:cubicBezTo>
                      <a:lnTo>
                        <a:pt x="0" y="82550"/>
                      </a:lnTo>
                      <a:cubicBezTo>
                        <a:pt x="47625" y="74930"/>
                        <a:pt x="90805" y="54610"/>
                        <a:pt x="126365" y="25400"/>
                      </a:cubicBezTo>
                      <a:cubicBezTo>
                        <a:pt x="168910" y="323215"/>
                        <a:pt x="538480" y="375920"/>
                        <a:pt x="702945" y="191135"/>
                      </a:cubicBezTo>
                      <a:cubicBezTo>
                        <a:pt x="528320" y="344805"/>
                        <a:pt x="192405" y="283210"/>
                        <a:pt x="15176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4" name="Google Shape;974;p6"/>
                <p:cNvSpPr/>
                <p:nvPr/>
              </p:nvSpPr>
              <p:spPr>
                <a:xfrm>
                  <a:off x="796290" y="614044"/>
                  <a:ext cx="438149" cy="116022"/>
                </a:xfrm>
                <a:custGeom>
                  <a:rect b="b" l="l" r="r" t="t"/>
                  <a:pathLst>
                    <a:path extrusionOk="0" h="116022" w="438149">
                      <a:moveTo>
                        <a:pt x="6985" y="19050"/>
                      </a:moveTo>
                      <a:cubicBezTo>
                        <a:pt x="5715" y="33020"/>
                        <a:pt x="3175" y="46355"/>
                        <a:pt x="0" y="59055"/>
                      </a:cubicBezTo>
                      <a:cubicBezTo>
                        <a:pt x="137795" y="159385"/>
                        <a:pt x="331470" y="119380"/>
                        <a:pt x="438150" y="0"/>
                      </a:cubicBezTo>
                      <a:cubicBezTo>
                        <a:pt x="323215" y="104140"/>
                        <a:pt x="135890" y="128905"/>
                        <a:pt x="6985" y="1905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75" name="Google Shape;975;p6"/>
            <p:cNvGrpSpPr/>
            <p:nvPr/>
          </p:nvGrpSpPr>
          <p:grpSpPr>
            <a:xfrm>
              <a:off x="0" y="0"/>
              <a:ext cx="1080863" cy="370164"/>
              <a:chOff x="0" y="0"/>
              <a:chExt cx="1441151" cy="493552"/>
            </a:xfrm>
          </p:grpSpPr>
          <p:sp>
            <p:nvSpPr>
              <p:cNvPr id="976" name="Google Shape;976;p6"/>
              <p:cNvSpPr/>
              <p:nvPr/>
            </p:nvSpPr>
            <p:spPr>
              <a:xfrm>
                <a:off x="0" y="0"/>
                <a:ext cx="1441151" cy="493444"/>
              </a:xfrm>
              <a:custGeom>
                <a:rect b="b" l="l" r="r" t="t"/>
                <a:pathLst>
                  <a:path extrusionOk="0" h="493444" w="1441151">
                    <a:moveTo>
                      <a:pt x="1440815" y="0"/>
                    </a:moveTo>
                    <a:lnTo>
                      <a:pt x="0" y="0"/>
                    </a:lnTo>
                    <a:lnTo>
                      <a:pt x="0" y="401955"/>
                    </a:lnTo>
                    <a:cubicBezTo>
                      <a:pt x="147320" y="553085"/>
                      <a:pt x="434975" y="509905"/>
                      <a:pt x="531495" y="324485"/>
                    </a:cubicBezTo>
                    <a:cubicBezTo>
                      <a:pt x="601980" y="370840"/>
                      <a:pt x="707390" y="374650"/>
                      <a:pt x="781050" y="332740"/>
                    </a:cubicBezTo>
                    <a:cubicBezTo>
                      <a:pt x="790575" y="539750"/>
                      <a:pt x="1101725" y="548005"/>
                      <a:pt x="1122680" y="342900"/>
                    </a:cubicBezTo>
                    <a:cubicBezTo>
                      <a:pt x="1304290" y="336550"/>
                      <a:pt x="1449070" y="182880"/>
                      <a:pt x="144081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77" name="Google Shape;977;p6"/>
              <p:cNvGrpSpPr/>
              <p:nvPr/>
            </p:nvGrpSpPr>
            <p:grpSpPr>
              <a:xfrm>
                <a:off x="0" y="233679"/>
                <a:ext cx="1356359" cy="259873"/>
                <a:chOff x="0" y="233679"/>
                <a:chExt cx="1356359" cy="259873"/>
              </a:xfrm>
            </p:grpSpPr>
            <p:sp>
              <p:nvSpPr>
                <p:cNvPr id="978" name="Google Shape;978;p6"/>
                <p:cNvSpPr/>
                <p:nvPr/>
              </p:nvSpPr>
              <p:spPr>
                <a:xfrm>
                  <a:off x="1144269" y="233679"/>
                  <a:ext cx="212090" cy="107950"/>
                </a:xfrm>
                <a:custGeom>
                  <a:rect b="b" l="l" r="r" t="t"/>
                  <a:pathLst>
                    <a:path extrusionOk="0" h="107950" w="212090">
                      <a:moveTo>
                        <a:pt x="3810" y="83820"/>
                      </a:moveTo>
                      <a:cubicBezTo>
                        <a:pt x="3175" y="92075"/>
                        <a:pt x="1270" y="100330"/>
                        <a:pt x="0" y="107950"/>
                      </a:cubicBezTo>
                      <a:cubicBezTo>
                        <a:pt x="83820" y="99695"/>
                        <a:pt x="158750" y="59690"/>
                        <a:pt x="212090" y="0"/>
                      </a:cubicBezTo>
                      <a:cubicBezTo>
                        <a:pt x="156845" y="49530"/>
                        <a:pt x="83820" y="80645"/>
                        <a:pt x="3810" y="838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9" name="Google Shape;979;p6"/>
                <p:cNvSpPr/>
                <p:nvPr/>
              </p:nvSpPr>
              <p:spPr>
                <a:xfrm>
                  <a:off x="0" y="361950"/>
                  <a:ext cx="492125" cy="131602"/>
                </a:xfrm>
                <a:custGeom>
                  <a:rect b="b" l="l" r="r" t="t"/>
                  <a:pathLst>
                    <a:path extrusionOk="0" h="131602" w="492125">
                      <a:moveTo>
                        <a:pt x="0" y="0"/>
                      </a:moveTo>
                      <a:lnTo>
                        <a:pt x="0" y="40005"/>
                      </a:lnTo>
                      <a:cubicBezTo>
                        <a:pt x="130810" y="174625"/>
                        <a:pt x="372110" y="154940"/>
                        <a:pt x="492125" y="19685"/>
                      </a:cubicBezTo>
                      <a:cubicBezTo>
                        <a:pt x="190500" y="22225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0" name="Google Shape;980;p6"/>
                <p:cNvSpPr/>
                <p:nvPr/>
              </p:nvSpPr>
              <p:spPr>
                <a:xfrm>
                  <a:off x="539115" y="299084"/>
                  <a:ext cx="549909" cy="193448"/>
                </a:xfrm>
                <a:custGeom>
                  <a:rect b="b" l="l" r="r" t="t"/>
                  <a:pathLst>
                    <a:path extrusionOk="0" h="193448" w="549909">
                      <a:moveTo>
                        <a:pt x="267335" y="8255"/>
                      </a:moveTo>
                      <a:cubicBezTo>
                        <a:pt x="193040" y="50165"/>
                        <a:pt x="88265" y="46355"/>
                        <a:pt x="17780" y="0"/>
                      </a:cubicBezTo>
                      <a:cubicBezTo>
                        <a:pt x="12065" y="10160"/>
                        <a:pt x="6350" y="20320"/>
                        <a:pt x="0" y="29845"/>
                      </a:cubicBezTo>
                      <a:cubicBezTo>
                        <a:pt x="70485" y="71755"/>
                        <a:pt x="170815" y="73660"/>
                        <a:pt x="242570" y="33655"/>
                      </a:cubicBezTo>
                      <a:cubicBezTo>
                        <a:pt x="250190" y="205105"/>
                        <a:pt x="464185" y="240030"/>
                        <a:pt x="549910" y="131445"/>
                      </a:cubicBezTo>
                      <a:cubicBezTo>
                        <a:pt x="453390" y="207645"/>
                        <a:pt x="274955" y="164465"/>
                        <a:pt x="267335" y="825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81" name="Google Shape;981;p6"/>
            <p:cNvGrpSpPr/>
            <p:nvPr/>
          </p:nvGrpSpPr>
          <p:grpSpPr>
            <a:xfrm>
              <a:off x="3000375" y="0"/>
              <a:ext cx="2206817" cy="591128"/>
              <a:chOff x="4000500" y="0"/>
              <a:chExt cx="2942423" cy="788170"/>
            </a:xfrm>
          </p:grpSpPr>
          <p:sp>
            <p:nvSpPr>
              <p:cNvPr id="982" name="Google Shape;982;p6"/>
              <p:cNvSpPr/>
              <p:nvPr/>
            </p:nvSpPr>
            <p:spPr>
              <a:xfrm>
                <a:off x="4000500" y="0"/>
                <a:ext cx="2942423" cy="788170"/>
              </a:xfrm>
              <a:custGeom>
                <a:rect b="b" l="l" r="r" t="t"/>
                <a:pathLst>
                  <a:path extrusionOk="0" h="788170" w="2942423">
                    <a:moveTo>
                      <a:pt x="0" y="0"/>
                    </a:moveTo>
                    <a:cubicBezTo>
                      <a:pt x="86995" y="208915"/>
                      <a:pt x="367030" y="313055"/>
                      <a:pt x="572135" y="203835"/>
                    </a:cubicBezTo>
                    <a:cubicBezTo>
                      <a:pt x="574675" y="494665"/>
                      <a:pt x="946150" y="659765"/>
                      <a:pt x="1165225" y="472440"/>
                    </a:cubicBezTo>
                    <a:cubicBezTo>
                      <a:pt x="1209675" y="886460"/>
                      <a:pt x="1829435" y="895985"/>
                      <a:pt x="1888490" y="485140"/>
                    </a:cubicBezTo>
                    <a:cubicBezTo>
                      <a:pt x="2036445" y="619125"/>
                      <a:pt x="2301240" y="539115"/>
                      <a:pt x="2350135" y="347345"/>
                    </a:cubicBezTo>
                    <a:cubicBezTo>
                      <a:pt x="2596515" y="554355"/>
                      <a:pt x="2999740" y="318770"/>
                      <a:pt x="293560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83" name="Google Shape;983;p6"/>
              <p:cNvGrpSpPr/>
              <p:nvPr/>
            </p:nvGrpSpPr>
            <p:grpSpPr>
              <a:xfrm>
                <a:off x="4000500" y="0"/>
                <a:ext cx="2850514" cy="788020"/>
                <a:chOff x="4000500" y="0"/>
                <a:chExt cx="2850514" cy="788020"/>
              </a:xfrm>
            </p:grpSpPr>
            <p:sp>
              <p:nvSpPr>
                <p:cNvPr id="984" name="Google Shape;984;p6"/>
                <p:cNvSpPr/>
                <p:nvPr/>
              </p:nvSpPr>
              <p:spPr>
                <a:xfrm>
                  <a:off x="5906134" y="450850"/>
                  <a:ext cx="389255" cy="100812"/>
                </a:xfrm>
                <a:custGeom>
                  <a:rect b="b" l="l" r="r" t="t"/>
                  <a:pathLst>
                    <a:path extrusionOk="0" h="100812" w="389255">
                      <a:moveTo>
                        <a:pt x="7620" y="8890"/>
                      </a:moveTo>
                      <a:cubicBezTo>
                        <a:pt x="5715" y="22860"/>
                        <a:pt x="3175" y="36195"/>
                        <a:pt x="0" y="48895"/>
                      </a:cubicBezTo>
                      <a:cubicBezTo>
                        <a:pt x="118110" y="137795"/>
                        <a:pt x="295910" y="106680"/>
                        <a:pt x="389255" y="0"/>
                      </a:cubicBezTo>
                      <a:cubicBezTo>
                        <a:pt x="285750" y="90170"/>
                        <a:pt x="115570" y="106680"/>
                        <a:pt x="7620" y="889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5" name="Google Shape;985;p6"/>
                <p:cNvSpPr/>
                <p:nvPr/>
              </p:nvSpPr>
              <p:spPr>
                <a:xfrm>
                  <a:off x="4000500" y="0"/>
                  <a:ext cx="1804670" cy="788020"/>
                </a:xfrm>
                <a:custGeom>
                  <a:rect b="b" l="l" r="r" t="t"/>
                  <a:pathLst>
                    <a:path extrusionOk="0" h="788020" w="1804670">
                      <a:moveTo>
                        <a:pt x="1189990" y="447040"/>
                      </a:moveTo>
                      <a:cubicBezTo>
                        <a:pt x="971550" y="634365"/>
                        <a:pt x="600075" y="469265"/>
                        <a:pt x="596900" y="178435"/>
                      </a:cubicBezTo>
                      <a:cubicBezTo>
                        <a:pt x="400050" y="283210"/>
                        <a:pt x="134620" y="191770"/>
                        <a:pt x="36830" y="0"/>
                      </a:cubicBezTo>
                      <a:lnTo>
                        <a:pt x="0" y="0"/>
                      </a:lnTo>
                      <a:cubicBezTo>
                        <a:pt x="86995" y="208915"/>
                        <a:pt x="367030" y="313055"/>
                        <a:pt x="572135" y="203835"/>
                      </a:cubicBezTo>
                      <a:cubicBezTo>
                        <a:pt x="574675" y="494665"/>
                        <a:pt x="946150" y="659765"/>
                        <a:pt x="1165225" y="472440"/>
                      </a:cubicBezTo>
                      <a:cubicBezTo>
                        <a:pt x="1201420" y="808990"/>
                        <a:pt x="1619250" y="878205"/>
                        <a:pt x="1804670" y="671195"/>
                      </a:cubicBezTo>
                      <a:cubicBezTo>
                        <a:pt x="1608455" y="846455"/>
                        <a:pt x="1224915" y="768985"/>
                        <a:pt x="1189990" y="4470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6" name="Google Shape;986;p6"/>
                <p:cNvSpPr/>
                <p:nvPr/>
              </p:nvSpPr>
              <p:spPr>
                <a:xfrm>
                  <a:off x="6363334" y="296545"/>
                  <a:ext cx="487680" cy="128488"/>
                </a:xfrm>
                <a:custGeom>
                  <a:rect b="b" l="l" r="r" t="t"/>
                  <a:pathLst>
                    <a:path extrusionOk="0" h="128488" w="487680">
                      <a:moveTo>
                        <a:pt x="12065" y="25400"/>
                      </a:moveTo>
                      <a:cubicBezTo>
                        <a:pt x="8890" y="38100"/>
                        <a:pt x="4445" y="49530"/>
                        <a:pt x="0" y="60960"/>
                      </a:cubicBezTo>
                      <a:cubicBezTo>
                        <a:pt x="156210" y="179705"/>
                        <a:pt x="368300" y="130810"/>
                        <a:pt x="487680" y="0"/>
                      </a:cubicBezTo>
                      <a:cubicBezTo>
                        <a:pt x="361315" y="115570"/>
                        <a:pt x="159385" y="149225"/>
                        <a:pt x="12065" y="254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87" name="Google Shape;987;p6"/>
            <p:cNvGrpSpPr/>
            <p:nvPr/>
          </p:nvGrpSpPr>
          <p:grpSpPr>
            <a:xfrm>
              <a:off x="1003739" y="0"/>
              <a:ext cx="1187807" cy="340460"/>
              <a:chOff x="1338319" y="0"/>
              <a:chExt cx="1583743" cy="453946"/>
            </a:xfrm>
          </p:grpSpPr>
          <p:sp>
            <p:nvSpPr>
              <p:cNvPr id="988" name="Google Shape;988;p6"/>
              <p:cNvSpPr/>
              <p:nvPr/>
            </p:nvSpPr>
            <p:spPr>
              <a:xfrm>
                <a:off x="1338319" y="0"/>
                <a:ext cx="1583743" cy="453946"/>
              </a:xfrm>
              <a:custGeom>
                <a:rect b="b" l="l" r="r" t="t"/>
                <a:pathLst>
                  <a:path extrusionOk="0" h="453946" w="1583743">
                    <a:moveTo>
                      <a:pt x="5340" y="0"/>
                    </a:moveTo>
                    <a:cubicBezTo>
                      <a:pt x="-42285" y="222885"/>
                      <a:pt x="239655" y="389255"/>
                      <a:pt x="412375" y="244475"/>
                    </a:cubicBezTo>
                    <a:cubicBezTo>
                      <a:pt x="523500" y="523240"/>
                      <a:pt x="951490" y="523875"/>
                      <a:pt x="1063251" y="245745"/>
                    </a:cubicBezTo>
                    <a:cubicBezTo>
                      <a:pt x="1251845" y="462280"/>
                      <a:pt x="1627765" y="287655"/>
                      <a:pt x="1579505" y="635"/>
                    </a:cubicBezTo>
                    <a:lnTo>
                      <a:pt x="53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89" name="Google Shape;989;p6"/>
              <p:cNvGrpSpPr/>
              <p:nvPr/>
            </p:nvGrpSpPr>
            <p:grpSpPr>
              <a:xfrm>
                <a:off x="1338319" y="0"/>
                <a:ext cx="1512195" cy="453922"/>
                <a:chOff x="1338319" y="0"/>
                <a:chExt cx="1512195" cy="453922"/>
              </a:xfrm>
            </p:grpSpPr>
            <p:sp>
              <p:nvSpPr>
                <p:cNvPr id="990" name="Google Shape;990;p6"/>
                <p:cNvSpPr/>
                <p:nvPr/>
              </p:nvSpPr>
              <p:spPr>
                <a:xfrm>
                  <a:off x="1338319" y="0"/>
                  <a:ext cx="1004830" cy="453922"/>
                </a:xfrm>
                <a:custGeom>
                  <a:rect b="b" l="l" r="r" t="t"/>
                  <a:pathLst>
                    <a:path extrusionOk="0" h="453922" w="1004830">
                      <a:moveTo>
                        <a:pt x="437775" y="219075"/>
                      </a:moveTo>
                      <a:cubicBezTo>
                        <a:pt x="272040" y="358775"/>
                        <a:pt x="5340" y="210185"/>
                        <a:pt x="26930" y="0"/>
                      </a:cubicBezTo>
                      <a:lnTo>
                        <a:pt x="5340" y="0"/>
                      </a:lnTo>
                      <a:cubicBezTo>
                        <a:pt x="-42285" y="222885"/>
                        <a:pt x="239655" y="389255"/>
                        <a:pt x="412375" y="244475"/>
                      </a:cubicBezTo>
                      <a:cubicBezTo>
                        <a:pt x="508895" y="487045"/>
                        <a:pt x="844810" y="518795"/>
                        <a:pt x="1004830" y="340360"/>
                      </a:cubicBezTo>
                      <a:cubicBezTo>
                        <a:pt x="837190" y="489585"/>
                        <a:pt x="529215" y="448945"/>
                        <a:pt x="437775" y="219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6"/>
                <p:cNvSpPr/>
                <p:nvPr/>
              </p:nvSpPr>
              <p:spPr>
                <a:xfrm>
                  <a:off x="2410460" y="219709"/>
                  <a:ext cx="440054" cy="122111"/>
                </a:xfrm>
                <a:custGeom>
                  <a:rect b="b" l="l" r="r" t="t"/>
                  <a:pathLst>
                    <a:path extrusionOk="0" h="122111" w="440054">
                      <a:moveTo>
                        <a:pt x="16510" y="0"/>
                      </a:moveTo>
                      <a:cubicBezTo>
                        <a:pt x="11430" y="12065"/>
                        <a:pt x="5715" y="24130"/>
                        <a:pt x="0" y="34925"/>
                      </a:cubicBezTo>
                      <a:cubicBezTo>
                        <a:pt x="127635" y="169545"/>
                        <a:pt x="332740" y="136525"/>
                        <a:pt x="440055" y="15875"/>
                      </a:cubicBezTo>
                      <a:cubicBezTo>
                        <a:pt x="325120" y="118110"/>
                        <a:pt x="134620" y="135255"/>
                        <a:pt x="165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92" name="Google Shape;992;p6"/>
            <p:cNvGrpSpPr/>
            <p:nvPr/>
          </p:nvGrpSpPr>
          <p:grpSpPr>
            <a:xfrm>
              <a:off x="6199377" y="0"/>
              <a:ext cx="1054790" cy="292894"/>
              <a:chOff x="8265836" y="0"/>
              <a:chExt cx="1406387" cy="390525"/>
            </a:xfrm>
          </p:grpSpPr>
          <p:sp>
            <p:nvSpPr>
              <p:cNvPr id="993" name="Google Shape;993;p6"/>
              <p:cNvSpPr/>
              <p:nvPr/>
            </p:nvSpPr>
            <p:spPr>
              <a:xfrm>
                <a:off x="8265836" y="0"/>
                <a:ext cx="1406387" cy="390525"/>
              </a:xfrm>
              <a:custGeom>
                <a:rect b="b" l="l" r="r" t="t"/>
                <a:pathLst>
                  <a:path extrusionOk="0" h="390525" w="1406387">
                    <a:moveTo>
                      <a:pt x="2498" y="0"/>
                    </a:moveTo>
                    <a:cubicBezTo>
                      <a:pt x="-27346" y="194310"/>
                      <a:pt x="217129" y="329565"/>
                      <a:pt x="365719" y="204470"/>
                    </a:cubicBezTo>
                    <a:cubicBezTo>
                      <a:pt x="464144" y="452120"/>
                      <a:pt x="844508" y="452755"/>
                      <a:pt x="944204" y="205105"/>
                    </a:cubicBezTo>
                    <a:cubicBezTo>
                      <a:pt x="1102954" y="393065"/>
                      <a:pt x="1438233" y="247650"/>
                      <a:pt x="1403944" y="0"/>
                    </a:cubicBezTo>
                    <a:lnTo>
                      <a:pt x="249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58999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94" name="Google Shape;994;p6"/>
              <p:cNvGrpSpPr/>
              <p:nvPr/>
            </p:nvGrpSpPr>
            <p:grpSpPr>
              <a:xfrm>
                <a:off x="8266471" y="0"/>
                <a:ext cx="1344888" cy="390344"/>
                <a:chOff x="8266471" y="0"/>
                <a:chExt cx="1344888" cy="390344"/>
              </a:xfrm>
            </p:grpSpPr>
            <p:sp>
              <p:nvSpPr>
                <p:cNvPr id="995" name="Google Shape;995;p6"/>
                <p:cNvSpPr/>
                <p:nvPr/>
              </p:nvSpPr>
              <p:spPr>
                <a:xfrm>
                  <a:off x="8266471" y="0"/>
                  <a:ext cx="893403" cy="390344"/>
                </a:xfrm>
                <a:custGeom>
                  <a:rect b="b" l="l" r="r" t="t"/>
                  <a:pathLst>
                    <a:path extrusionOk="0" h="390344" w="893403">
                      <a:moveTo>
                        <a:pt x="391119" y="179070"/>
                      </a:moveTo>
                      <a:cubicBezTo>
                        <a:pt x="248879" y="298450"/>
                        <a:pt x="19009" y="180340"/>
                        <a:pt x="25359" y="0"/>
                      </a:cubicBezTo>
                      <a:lnTo>
                        <a:pt x="2498" y="0"/>
                      </a:lnTo>
                      <a:cubicBezTo>
                        <a:pt x="-27346" y="194310"/>
                        <a:pt x="217129" y="329565"/>
                        <a:pt x="365719" y="204470"/>
                      </a:cubicBezTo>
                      <a:cubicBezTo>
                        <a:pt x="452079" y="420370"/>
                        <a:pt x="752434" y="448310"/>
                        <a:pt x="893404" y="287655"/>
                      </a:cubicBezTo>
                      <a:cubicBezTo>
                        <a:pt x="744179" y="419735"/>
                        <a:pt x="472398" y="382905"/>
                        <a:pt x="391119" y="1790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Google Shape;996;p6"/>
                <p:cNvSpPr/>
                <p:nvPr/>
              </p:nvSpPr>
              <p:spPr>
                <a:xfrm>
                  <a:off x="9218294" y="179704"/>
                  <a:ext cx="393065" cy="111010"/>
                </a:xfrm>
                <a:custGeom>
                  <a:rect b="b" l="l" r="r" t="t"/>
                  <a:pathLst>
                    <a:path extrusionOk="0" h="111010" w="393065">
                      <a:moveTo>
                        <a:pt x="17145" y="0"/>
                      </a:moveTo>
                      <a:cubicBezTo>
                        <a:pt x="12065" y="12065"/>
                        <a:pt x="6350" y="24130"/>
                        <a:pt x="0" y="34925"/>
                      </a:cubicBezTo>
                      <a:cubicBezTo>
                        <a:pt x="111125" y="153670"/>
                        <a:pt x="297815" y="123190"/>
                        <a:pt x="393065" y="13970"/>
                      </a:cubicBezTo>
                      <a:cubicBezTo>
                        <a:pt x="290195" y="104775"/>
                        <a:pt x="118111" y="120015"/>
                        <a:pt x="171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97" name="Google Shape;997;p6"/>
            <p:cNvGrpSpPr/>
            <p:nvPr/>
          </p:nvGrpSpPr>
          <p:grpSpPr>
            <a:xfrm>
              <a:off x="7176294" y="0"/>
              <a:ext cx="1967705" cy="558164"/>
              <a:chOff x="9568392" y="0"/>
              <a:chExt cx="2623607" cy="744219"/>
            </a:xfrm>
          </p:grpSpPr>
          <p:sp>
            <p:nvSpPr>
              <p:cNvPr id="998" name="Google Shape;998;p6"/>
              <p:cNvSpPr/>
              <p:nvPr/>
            </p:nvSpPr>
            <p:spPr>
              <a:xfrm>
                <a:off x="9568392" y="0"/>
                <a:ext cx="2623607" cy="743581"/>
              </a:xfrm>
              <a:custGeom>
                <a:rect b="b" l="l" r="r" t="t"/>
                <a:pathLst>
                  <a:path extrusionOk="0" h="743581" w="2623607">
                    <a:moveTo>
                      <a:pt x="2623608" y="0"/>
                    </a:moveTo>
                    <a:lnTo>
                      <a:pt x="43602" y="0"/>
                    </a:lnTo>
                    <a:cubicBezTo>
                      <a:pt x="-107527" y="217805"/>
                      <a:pt x="165523" y="494030"/>
                      <a:pt x="384598" y="344805"/>
                    </a:cubicBezTo>
                    <a:cubicBezTo>
                      <a:pt x="388408" y="576580"/>
                      <a:pt x="686858" y="705485"/>
                      <a:pt x="858308" y="553085"/>
                    </a:cubicBezTo>
                    <a:cubicBezTo>
                      <a:pt x="980863" y="817245"/>
                      <a:pt x="1394248" y="803275"/>
                      <a:pt x="1499023" y="531495"/>
                    </a:cubicBezTo>
                    <a:cubicBezTo>
                      <a:pt x="1598717" y="624205"/>
                      <a:pt x="1770802" y="647065"/>
                      <a:pt x="1892723" y="580390"/>
                    </a:cubicBezTo>
                    <a:cubicBezTo>
                      <a:pt x="2025438" y="835660"/>
                      <a:pt x="2434377" y="779145"/>
                      <a:pt x="2491527" y="496570"/>
                    </a:cubicBezTo>
                    <a:cubicBezTo>
                      <a:pt x="2534073" y="504825"/>
                      <a:pt x="2581063" y="504190"/>
                      <a:pt x="2623608" y="494665"/>
                    </a:cubicBezTo>
                    <a:lnTo>
                      <a:pt x="262360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99" name="Google Shape;999;p6"/>
              <p:cNvGrpSpPr/>
              <p:nvPr/>
            </p:nvGrpSpPr>
            <p:grpSpPr>
              <a:xfrm>
                <a:off x="9568392" y="0"/>
                <a:ext cx="2623607" cy="744219"/>
                <a:chOff x="9568392" y="0"/>
                <a:chExt cx="2623607" cy="744219"/>
              </a:xfrm>
            </p:grpSpPr>
            <p:sp>
              <p:nvSpPr>
                <p:cNvPr id="1000" name="Google Shape;1000;p6"/>
                <p:cNvSpPr/>
                <p:nvPr/>
              </p:nvSpPr>
              <p:spPr>
                <a:xfrm>
                  <a:off x="9568392" y="0"/>
                  <a:ext cx="1439967" cy="743653"/>
                </a:xfrm>
                <a:custGeom>
                  <a:rect b="b" l="l" r="r" t="t"/>
                  <a:pathLst>
                    <a:path extrusionOk="0" h="743653" w="1439967">
                      <a:moveTo>
                        <a:pt x="883708" y="527685"/>
                      </a:moveTo>
                      <a:cubicBezTo>
                        <a:pt x="711623" y="679450"/>
                        <a:pt x="413808" y="550545"/>
                        <a:pt x="409998" y="319405"/>
                      </a:cubicBezTo>
                      <a:cubicBezTo>
                        <a:pt x="199177" y="462915"/>
                        <a:pt x="-61173" y="212725"/>
                        <a:pt x="53127" y="0"/>
                      </a:cubicBezTo>
                      <a:lnTo>
                        <a:pt x="43602" y="0"/>
                      </a:lnTo>
                      <a:cubicBezTo>
                        <a:pt x="-107527" y="217805"/>
                        <a:pt x="165523" y="494030"/>
                        <a:pt x="384598" y="344805"/>
                      </a:cubicBezTo>
                      <a:cubicBezTo>
                        <a:pt x="388408" y="576580"/>
                        <a:pt x="686858" y="705485"/>
                        <a:pt x="858308" y="553085"/>
                      </a:cubicBezTo>
                      <a:cubicBezTo>
                        <a:pt x="964352" y="781050"/>
                        <a:pt x="1285663" y="802005"/>
                        <a:pt x="1439967" y="629285"/>
                      </a:cubicBezTo>
                      <a:cubicBezTo>
                        <a:pt x="1278042" y="774065"/>
                        <a:pt x="983402" y="743585"/>
                        <a:pt x="883708" y="52768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" name="Google Shape;1001;p6"/>
                <p:cNvSpPr/>
                <p:nvPr/>
              </p:nvSpPr>
              <p:spPr>
                <a:xfrm>
                  <a:off x="12078334" y="471169"/>
                  <a:ext cx="113665" cy="30775"/>
                </a:xfrm>
                <a:custGeom>
                  <a:rect b="b" l="l" r="r" t="t"/>
                  <a:pathLst>
                    <a:path extrusionOk="0" h="30775" w="113665">
                      <a:moveTo>
                        <a:pt x="6985" y="0"/>
                      </a:moveTo>
                      <a:cubicBezTo>
                        <a:pt x="5080" y="9525"/>
                        <a:pt x="2540" y="19050"/>
                        <a:pt x="0" y="27940"/>
                      </a:cubicBezTo>
                      <a:cubicBezTo>
                        <a:pt x="37465" y="33020"/>
                        <a:pt x="77470" y="31115"/>
                        <a:pt x="113665" y="23495"/>
                      </a:cubicBezTo>
                      <a:lnTo>
                        <a:pt x="113665" y="2540"/>
                      </a:lnTo>
                      <a:cubicBezTo>
                        <a:pt x="78740" y="7620"/>
                        <a:pt x="41275" y="6985"/>
                        <a:pt x="698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6"/>
                <p:cNvSpPr/>
                <p:nvPr/>
              </p:nvSpPr>
              <p:spPr>
                <a:xfrm>
                  <a:off x="11077575" y="506730"/>
                  <a:ext cx="913765" cy="237489"/>
                </a:xfrm>
                <a:custGeom>
                  <a:rect b="b" l="l" r="r" t="t"/>
                  <a:pathLst>
                    <a:path extrusionOk="0" h="237489" w="913765">
                      <a:moveTo>
                        <a:pt x="408940" y="48895"/>
                      </a:moveTo>
                      <a:cubicBezTo>
                        <a:pt x="287020" y="115570"/>
                        <a:pt x="114935" y="9271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00965" y="119380"/>
                        <a:pt x="266065" y="138430"/>
                        <a:pt x="383540" y="74295"/>
                      </a:cubicBezTo>
                      <a:cubicBezTo>
                        <a:pt x="490220" y="280035"/>
                        <a:pt x="776605" y="283210"/>
                        <a:pt x="913765" y="128905"/>
                      </a:cubicBezTo>
                      <a:cubicBezTo>
                        <a:pt x="769620" y="256540"/>
                        <a:pt x="509270" y="242570"/>
                        <a:pt x="408940" y="4889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03" name="Google Shape;1003;p6"/>
            <p:cNvGrpSpPr/>
            <p:nvPr/>
          </p:nvGrpSpPr>
          <p:grpSpPr>
            <a:xfrm>
              <a:off x="6543974" y="4164364"/>
              <a:ext cx="2601268" cy="979369"/>
              <a:chOff x="7703184" y="5167339"/>
              <a:chExt cx="4488815" cy="1690025"/>
            </a:xfrm>
          </p:grpSpPr>
          <p:sp>
            <p:nvSpPr>
              <p:cNvPr id="1004" name="Google Shape;1004;p6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rect b="b" l="l" r="r" t="t"/>
                <a:pathLst>
                  <a:path extrusionOk="0" h="1690025" w="4488815">
                    <a:moveTo>
                      <a:pt x="4488815" y="59345"/>
                    </a:move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4488815" y="1690025"/>
                    </a:lnTo>
                    <a:lnTo>
                      <a:pt x="4488815" y="5934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8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6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rect b="b" l="l" r="r" t="t"/>
                <a:pathLst>
                  <a:path extrusionOk="0" h="1690025" w="4488815">
                    <a:moveTo>
                      <a:pt x="2393950" y="661960"/>
                    </a:moveTo>
                    <a:cubicBezTo>
                      <a:pt x="2853055" y="158405"/>
                      <a:pt x="3752850" y="-91150"/>
                      <a:pt x="4488815" y="79030"/>
                    </a:cubicBezTo>
                    <a:lnTo>
                      <a:pt x="4488815" y="59345"/>
                    </a:ln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27940" y="1690025"/>
                    </a:lnTo>
                    <a:cubicBezTo>
                      <a:pt x="111125" y="901355"/>
                      <a:pt x="1473835" y="402880"/>
                      <a:pt x="2393950" y="66196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6" name="Google Shape;1006;p6"/>
            <p:cNvGrpSpPr/>
            <p:nvPr/>
          </p:nvGrpSpPr>
          <p:grpSpPr>
            <a:xfrm>
              <a:off x="0" y="3803723"/>
              <a:ext cx="4142170" cy="1340007"/>
              <a:chOff x="0" y="4510404"/>
              <a:chExt cx="7256780" cy="2347595"/>
            </a:xfrm>
          </p:grpSpPr>
          <p:sp>
            <p:nvSpPr>
              <p:cNvPr id="1007" name="Google Shape;1007;p6"/>
              <p:cNvSpPr/>
              <p:nvPr/>
            </p:nvSpPr>
            <p:spPr>
              <a:xfrm>
                <a:off x="0" y="4510404"/>
                <a:ext cx="7256780" cy="2347595"/>
              </a:xfrm>
              <a:custGeom>
                <a:rect b="b" l="l" r="r" t="t"/>
                <a:pathLst>
                  <a:path extrusionOk="0" h="2347595" w="7256780">
                    <a:moveTo>
                      <a:pt x="0" y="2347595"/>
                    </a:moveTo>
                    <a:lnTo>
                      <a:pt x="7256781" y="2347595"/>
                    </a:lnTo>
                    <a:cubicBezTo>
                      <a:pt x="6856731" y="1274445"/>
                      <a:pt x="4357370" y="930275"/>
                      <a:pt x="3213100" y="1530985"/>
                    </a:cubicBezTo>
                    <a:cubicBezTo>
                      <a:pt x="2933700" y="994410"/>
                      <a:pt x="2117090" y="643255"/>
                      <a:pt x="1381760" y="742950"/>
                    </a:cubicBezTo>
                    <a:cubicBezTo>
                      <a:pt x="1073785" y="353695"/>
                      <a:pt x="577215" y="76200"/>
                      <a:pt x="0" y="0"/>
                    </a:cubicBezTo>
                    <a:lnTo>
                      <a:pt x="0" y="23475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8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08" name="Google Shape;1008;p6"/>
              <p:cNvGrpSpPr/>
              <p:nvPr/>
            </p:nvGrpSpPr>
            <p:grpSpPr>
              <a:xfrm>
                <a:off x="0" y="4510404"/>
                <a:ext cx="7018018" cy="1983105"/>
                <a:chOff x="0" y="4510404"/>
                <a:chExt cx="7018018" cy="1983105"/>
              </a:xfrm>
            </p:grpSpPr>
            <p:sp>
              <p:nvSpPr>
                <p:cNvPr id="1009" name="Google Shape;1009;p6"/>
                <p:cNvSpPr/>
                <p:nvPr/>
              </p:nvSpPr>
              <p:spPr>
                <a:xfrm>
                  <a:off x="3221989" y="5747657"/>
                  <a:ext cx="3796029" cy="745852"/>
                </a:xfrm>
                <a:custGeom>
                  <a:rect b="b" l="l" r="r" t="t"/>
                  <a:pathLst>
                    <a:path extrusionOk="0" h="745852" w="3796029">
                      <a:moveTo>
                        <a:pt x="16510" y="319132"/>
                      </a:moveTo>
                      <a:cubicBezTo>
                        <a:pt x="1007745" y="-201568"/>
                        <a:pt x="3016885" y="-11703"/>
                        <a:pt x="3796030" y="745852"/>
                      </a:cubicBezTo>
                      <a:cubicBezTo>
                        <a:pt x="3038475" y="-30753"/>
                        <a:pt x="1005840" y="-231413"/>
                        <a:pt x="0" y="288652"/>
                      </a:cubicBezTo>
                      <a:cubicBezTo>
                        <a:pt x="5715" y="298812"/>
                        <a:pt x="11430" y="308972"/>
                        <a:pt x="16510" y="319132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0" name="Google Shape;1010;p6"/>
                <p:cNvSpPr/>
                <p:nvPr/>
              </p:nvSpPr>
              <p:spPr>
                <a:xfrm>
                  <a:off x="1386205" y="5236515"/>
                  <a:ext cx="1631315" cy="538809"/>
                </a:xfrm>
                <a:custGeom>
                  <a:rect b="b" l="l" r="r" t="t"/>
                  <a:pathLst>
                    <a:path extrusionOk="0" h="538809" w="1631315">
                      <a:moveTo>
                        <a:pt x="20955" y="42240"/>
                      </a:moveTo>
                      <a:cubicBezTo>
                        <a:pt x="612140" y="-37770"/>
                        <a:pt x="1256665" y="173685"/>
                        <a:pt x="1631315" y="538810"/>
                      </a:cubicBezTo>
                      <a:cubicBezTo>
                        <a:pt x="1261745" y="159080"/>
                        <a:pt x="603885" y="-63805"/>
                        <a:pt x="0" y="16205"/>
                      </a:cubicBezTo>
                      <a:cubicBezTo>
                        <a:pt x="6985" y="24460"/>
                        <a:pt x="13970" y="33350"/>
                        <a:pt x="20955" y="422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" name="Google Shape;1011;p6"/>
                <p:cNvSpPr/>
                <p:nvPr/>
              </p:nvSpPr>
              <p:spPr>
                <a:xfrm>
                  <a:off x="0" y="4510404"/>
                  <a:ext cx="1261110" cy="605790"/>
                </a:xfrm>
                <a:custGeom>
                  <a:rect b="b" l="l" r="r" t="t"/>
                  <a:pathLst>
                    <a:path extrusionOk="0" h="605790" w="1261110">
                      <a:moveTo>
                        <a:pt x="0" y="23495"/>
                      </a:moveTo>
                      <a:cubicBezTo>
                        <a:pt x="493395" y="88265"/>
                        <a:pt x="953135" y="302260"/>
                        <a:pt x="1261110" y="605790"/>
                      </a:cubicBezTo>
                      <a:cubicBezTo>
                        <a:pt x="951865" y="288925"/>
                        <a:pt x="507365" y="66675"/>
                        <a:pt x="0" y="0"/>
                      </a:cubicBezTo>
                      <a:lnTo>
                        <a:pt x="0" y="2349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12" name="Google Shape;1012;p6"/>
            <p:cNvGrpSpPr/>
            <p:nvPr/>
          </p:nvGrpSpPr>
          <p:grpSpPr>
            <a:xfrm>
              <a:off x="0" y="4413160"/>
              <a:ext cx="2542280" cy="730570"/>
              <a:chOff x="0" y="5578093"/>
              <a:chExt cx="4453890" cy="1279906"/>
            </a:xfrm>
          </p:grpSpPr>
          <p:sp>
            <p:nvSpPr>
              <p:cNvPr id="1013" name="Google Shape;1013;p6"/>
              <p:cNvSpPr/>
              <p:nvPr/>
            </p:nvSpPr>
            <p:spPr>
              <a:xfrm>
                <a:off x="0" y="5578230"/>
                <a:ext cx="4453890" cy="1279769"/>
              </a:xfrm>
              <a:custGeom>
                <a:rect b="b" l="l" r="r" t="t"/>
                <a:pathLst>
                  <a:path extrusionOk="0" h="1279769" w="4453890">
                    <a:moveTo>
                      <a:pt x="0" y="1279770"/>
                    </a:moveTo>
                    <a:lnTo>
                      <a:pt x="4453890" y="1279770"/>
                    </a:lnTo>
                    <a:cubicBezTo>
                      <a:pt x="4258310" y="889245"/>
                      <a:pt x="3446780" y="641595"/>
                      <a:pt x="2842895" y="739385"/>
                    </a:cubicBezTo>
                    <a:cubicBezTo>
                      <a:pt x="2305050" y="179950"/>
                      <a:pt x="982980" y="-121040"/>
                      <a:pt x="0" y="45965"/>
                    </a:cubicBezTo>
                    <a:lnTo>
                      <a:pt x="0" y="12797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4" name="Google Shape;1014;p6"/>
              <p:cNvGrpSpPr/>
              <p:nvPr/>
            </p:nvGrpSpPr>
            <p:grpSpPr>
              <a:xfrm>
                <a:off x="0" y="5578093"/>
                <a:ext cx="4355464" cy="1142746"/>
                <a:chOff x="0" y="5578093"/>
                <a:chExt cx="4355464" cy="1142746"/>
              </a:xfrm>
            </p:grpSpPr>
            <p:sp>
              <p:nvSpPr>
                <p:cNvPr id="1015" name="Google Shape;1015;p6"/>
                <p:cNvSpPr/>
                <p:nvPr/>
              </p:nvSpPr>
              <p:spPr>
                <a:xfrm>
                  <a:off x="2843529" y="6296284"/>
                  <a:ext cx="1511935" cy="424555"/>
                </a:xfrm>
                <a:custGeom>
                  <a:rect b="b" l="l" r="r" t="t"/>
                  <a:pathLst>
                    <a:path extrusionOk="0" h="424555" w="1511935">
                      <a:moveTo>
                        <a:pt x="24765" y="46731"/>
                      </a:moveTo>
                      <a:cubicBezTo>
                        <a:pt x="539750" y="-36455"/>
                        <a:pt x="1205230" y="131186"/>
                        <a:pt x="1511935" y="424556"/>
                      </a:cubicBezTo>
                      <a:cubicBezTo>
                        <a:pt x="1218565" y="115945"/>
                        <a:pt x="528955" y="-64394"/>
                        <a:pt x="0" y="21331"/>
                      </a:cubicBezTo>
                      <a:cubicBezTo>
                        <a:pt x="8255" y="29586"/>
                        <a:pt x="16510" y="37841"/>
                        <a:pt x="24765" y="4673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6" name="Google Shape;1016;p6"/>
                <p:cNvSpPr/>
                <p:nvPr/>
              </p:nvSpPr>
              <p:spPr>
                <a:xfrm>
                  <a:off x="0" y="5578093"/>
                  <a:ext cx="2838450" cy="735076"/>
                </a:xfrm>
                <a:custGeom>
                  <a:rect b="b" l="l" r="r" t="t"/>
                  <a:pathLst>
                    <a:path extrusionOk="0" h="735076" w="2838450">
                      <a:moveTo>
                        <a:pt x="0" y="79757"/>
                      </a:moveTo>
                      <a:cubicBezTo>
                        <a:pt x="965200" y="-84709"/>
                        <a:pt x="2282825" y="194691"/>
                        <a:pt x="2838450" y="735077"/>
                      </a:cubicBezTo>
                      <a:cubicBezTo>
                        <a:pt x="2298065" y="178816"/>
                        <a:pt x="980440" y="-120903"/>
                        <a:pt x="0" y="46102"/>
                      </a:cubicBezTo>
                      <a:lnTo>
                        <a:pt x="0" y="79757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17" name="Google Shape;1017;p6"/>
            <p:cNvGrpSpPr/>
            <p:nvPr/>
          </p:nvGrpSpPr>
          <p:grpSpPr>
            <a:xfrm rot="-244836">
              <a:off x="876470" y="4450958"/>
              <a:ext cx="678866" cy="574828"/>
              <a:chOff x="6002813" y="4508500"/>
              <a:chExt cx="1392157" cy="1115297"/>
            </a:xfrm>
          </p:grpSpPr>
          <p:sp>
            <p:nvSpPr>
              <p:cNvPr id="1018" name="Google Shape;1018;p6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6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6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6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6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6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6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6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6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6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6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9" name="Google Shape;1029;p6"/>
            <p:cNvGrpSpPr/>
            <p:nvPr/>
          </p:nvGrpSpPr>
          <p:grpSpPr>
            <a:xfrm rot="184128">
              <a:off x="7638732" y="4215047"/>
              <a:ext cx="613708" cy="519517"/>
              <a:chOff x="6002813" y="4508500"/>
              <a:chExt cx="1392157" cy="1115297"/>
            </a:xfrm>
          </p:grpSpPr>
          <p:sp>
            <p:nvSpPr>
              <p:cNvPr id="1030" name="Google Shape;1030;p6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6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6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6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6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6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6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6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6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6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6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1" name="Google Shape;1041;p6"/>
            <p:cNvGrpSpPr/>
            <p:nvPr/>
          </p:nvGrpSpPr>
          <p:grpSpPr>
            <a:xfrm>
              <a:off x="5237636" y="4405193"/>
              <a:ext cx="3907974" cy="738908"/>
              <a:chOff x="5448934" y="5582920"/>
              <a:chExt cx="6743700" cy="1275079"/>
            </a:xfrm>
          </p:grpSpPr>
          <p:sp>
            <p:nvSpPr>
              <p:cNvPr id="1042" name="Google Shape;1042;p6"/>
              <p:cNvSpPr/>
              <p:nvPr/>
            </p:nvSpPr>
            <p:spPr>
              <a:xfrm>
                <a:off x="5448934" y="5582920"/>
                <a:ext cx="6743065" cy="1275079"/>
              </a:xfrm>
              <a:custGeom>
                <a:rect b="b" l="l" r="r" t="t"/>
                <a:pathLst>
                  <a:path extrusionOk="0" h="1275079" w="6743065">
                    <a:moveTo>
                      <a:pt x="6743065" y="0"/>
                    </a:moveTo>
                    <a:cubicBezTo>
                      <a:pt x="6000750" y="33020"/>
                      <a:pt x="5338446" y="236855"/>
                      <a:pt x="4867275" y="545465"/>
                    </a:cubicBezTo>
                    <a:cubicBezTo>
                      <a:pt x="4338321" y="453390"/>
                      <a:pt x="3627121" y="601980"/>
                      <a:pt x="3312160" y="892175"/>
                    </a:cubicBezTo>
                    <a:cubicBezTo>
                      <a:pt x="2331721" y="533400"/>
                      <a:pt x="737870" y="688975"/>
                      <a:pt x="0" y="1275080"/>
                    </a:cubicBezTo>
                    <a:lnTo>
                      <a:pt x="6743065" y="1275080"/>
                    </a:lnTo>
                    <a:lnTo>
                      <a:pt x="674306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6"/>
              <p:cNvSpPr/>
              <p:nvPr/>
            </p:nvSpPr>
            <p:spPr>
              <a:xfrm>
                <a:off x="5449570" y="5582920"/>
                <a:ext cx="6743064" cy="1275079"/>
              </a:xfrm>
              <a:custGeom>
                <a:rect b="b" l="l" r="r" t="t"/>
                <a:pathLst>
                  <a:path extrusionOk="0" h="1275079" w="6743064">
                    <a:moveTo>
                      <a:pt x="3337560" y="917575"/>
                    </a:moveTo>
                    <a:cubicBezTo>
                      <a:pt x="3652520" y="627380"/>
                      <a:pt x="4363085" y="478790"/>
                      <a:pt x="4892675" y="570865"/>
                    </a:cubicBezTo>
                    <a:cubicBezTo>
                      <a:pt x="5358130" y="265430"/>
                      <a:pt x="6010910" y="63500"/>
                      <a:pt x="6743065" y="26670"/>
                    </a:cubicBezTo>
                    <a:lnTo>
                      <a:pt x="6743065" y="0"/>
                    </a:lnTo>
                    <a:cubicBezTo>
                      <a:pt x="6000750" y="33020"/>
                      <a:pt x="5338445" y="236855"/>
                      <a:pt x="4867275" y="545465"/>
                    </a:cubicBezTo>
                    <a:cubicBezTo>
                      <a:pt x="4338320" y="453390"/>
                      <a:pt x="3627120" y="601980"/>
                      <a:pt x="3312160" y="892175"/>
                    </a:cubicBezTo>
                    <a:cubicBezTo>
                      <a:pt x="2331720" y="533400"/>
                      <a:pt x="737870" y="688975"/>
                      <a:pt x="0" y="1275080"/>
                    </a:cubicBezTo>
                    <a:lnTo>
                      <a:pt x="58420" y="1275080"/>
                    </a:lnTo>
                    <a:cubicBezTo>
                      <a:pt x="809625" y="709295"/>
                      <a:pt x="2371090" y="563880"/>
                      <a:pt x="3337560" y="91757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4" name="Google Shape;1044;p6"/>
            <p:cNvGrpSpPr/>
            <p:nvPr/>
          </p:nvGrpSpPr>
          <p:grpSpPr>
            <a:xfrm>
              <a:off x="0" y="4827894"/>
              <a:ext cx="3907659" cy="315836"/>
              <a:chOff x="0" y="6304677"/>
              <a:chExt cx="6845934" cy="553322"/>
            </a:xfrm>
          </p:grpSpPr>
          <p:sp>
            <p:nvSpPr>
              <p:cNvPr id="1045" name="Google Shape;1045;p6"/>
              <p:cNvSpPr/>
              <p:nvPr/>
            </p:nvSpPr>
            <p:spPr>
              <a:xfrm>
                <a:off x="0" y="6304876"/>
                <a:ext cx="6845934" cy="553123"/>
              </a:xfrm>
              <a:custGeom>
                <a:rect b="b" l="l" r="r" t="t"/>
                <a:pathLst>
                  <a:path extrusionOk="0" h="553123" w="6845934">
                    <a:moveTo>
                      <a:pt x="0" y="553123"/>
                    </a:moveTo>
                    <a:lnTo>
                      <a:pt x="6845935" y="553123"/>
                    </a:lnTo>
                    <a:cubicBezTo>
                      <a:pt x="6209665" y="-132677"/>
                      <a:pt x="4060190" y="-172682"/>
                      <a:pt x="3308985" y="434379"/>
                    </a:cubicBezTo>
                    <a:cubicBezTo>
                      <a:pt x="2988945" y="271818"/>
                      <a:pt x="2410460" y="235623"/>
                      <a:pt x="2032635" y="341033"/>
                    </a:cubicBezTo>
                    <a:cubicBezTo>
                      <a:pt x="1687195" y="-62827"/>
                      <a:pt x="470535" y="-109182"/>
                      <a:pt x="0" y="208318"/>
                    </a:cubicBezTo>
                    <a:lnTo>
                      <a:pt x="0" y="55312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46" name="Google Shape;1046;p6"/>
              <p:cNvGrpSpPr/>
              <p:nvPr/>
            </p:nvGrpSpPr>
            <p:grpSpPr>
              <a:xfrm>
                <a:off x="0" y="6304677"/>
                <a:ext cx="6835140" cy="542527"/>
                <a:chOff x="0" y="6304677"/>
                <a:chExt cx="6835140" cy="542527"/>
              </a:xfrm>
            </p:grpSpPr>
            <p:sp>
              <p:nvSpPr>
                <p:cNvPr id="1047" name="Google Shape;1047;p6"/>
                <p:cNvSpPr/>
                <p:nvPr/>
              </p:nvSpPr>
              <p:spPr>
                <a:xfrm>
                  <a:off x="2033270" y="6312109"/>
                  <a:ext cx="4801870" cy="535095"/>
                </a:xfrm>
                <a:custGeom>
                  <a:rect b="b" l="l" r="r" t="t"/>
                  <a:pathLst>
                    <a:path extrusionOk="0" h="535095" w="4801870">
                      <a:moveTo>
                        <a:pt x="24130" y="359200"/>
                      </a:moveTo>
                      <a:cubicBezTo>
                        <a:pt x="401955" y="253790"/>
                        <a:pt x="980440" y="289350"/>
                        <a:pt x="1300480" y="452545"/>
                      </a:cubicBezTo>
                      <a:cubicBezTo>
                        <a:pt x="2038350" y="-143720"/>
                        <a:pt x="4124960" y="-115780"/>
                        <a:pt x="4801870" y="535096"/>
                      </a:cubicBezTo>
                      <a:cubicBezTo>
                        <a:pt x="4152900" y="-139910"/>
                        <a:pt x="2022475" y="-176740"/>
                        <a:pt x="1275080" y="427145"/>
                      </a:cubicBezTo>
                      <a:cubicBezTo>
                        <a:pt x="955675" y="264585"/>
                        <a:pt x="378460" y="228390"/>
                        <a:pt x="0" y="333800"/>
                      </a:cubicBezTo>
                      <a:cubicBezTo>
                        <a:pt x="8890" y="342055"/>
                        <a:pt x="16510" y="350310"/>
                        <a:pt x="24130" y="3592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8" name="Google Shape;1048;p6"/>
                <p:cNvSpPr/>
                <p:nvPr/>
              </p:nvSpPr>
              <p:spPr>
                <a:xfrm>
                  <a:off x="0" y="6304677"/>
                  <a:ext cx="2018029" cy="325357"/>
                </a:xfrm>
                <a:custGeom>
                  <a:rect b="b" l="l" r="r" t="t"/>
                  <a:pathLst>
                    <a:path extrusionOk="0" h="325357" w="2018029">
                      <a:moveTo>
                        <a:pt x="0" y="254873"/>
                      </a:moveTo>
                      <a:cubicBezTo>
                        <a:pt x="454025" y="-51832"/>
                        <a:pt x="1628140" y="-40403"/>
                        <a:pt x="2018030" y="325357"/>
                      </a:cubicBezTo>
                      <a:cubicBezTo>
                        <a:pt x="1654810" y="-63898"/>
                        <a:pt x="464185" y="-105173"/>
                        <a:pt x="0" y="208517"/>
                      </a:cubicBezTo>
                      <a:lnTo>
                        <a:pt x="0" y="254873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49" name="Google Shape;1049;p6"/>
            <p:cNvGrpSpPr/>
            <p:nvPr/>
          </p:nvGrpSpPr>
          <p:grpSpPr>
            <a:xfrm>
              <a:off x="7625843" y="4637022"/>
              <a:ext cx="1519400" cy="507079"/>
              <a:chOff x="9570084" y="5982970"/>
              <a:chExt cx="2621915" cy="875029"/>
            </a:xfrm>
          </p:grpSpPr>
          <p:sp>
            <p:nvSpPr>
              <p:cNvPr id="1050" name="Google Shape;1050;p6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rect b="b" l="l" r="r" t="t"/>
                <a:pathLst>
                  <a:path extrusionOk="0" h="875029" w="2621915">
                    <a:moveTo>
                      <a:pt x="1299210" y="472440"/>
                    </a:move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2621915" y="875030"/>
                    </a:lnTo>
                    <a:lnTo>
                      <a:pt x="2621915" y="0"/>
                    </a:lnTo>
                    <a:cubicBezTo>
                      <a:pt x="2083435" y="80645"/>
                      <a:pt x="1621155" y="249555"/>
                      <a:pt x="1299210" y="4724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6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rect b="b" l="l" r="r" t="t"/>
                <a:pathLst>
                  <a:path extrusionOk="0" h="875029" w="2621915">
                    <a:moveTo>
                      <a:pt x="1324610" y="497840"/>
                    </a:moveTo>
                    <a:cubicBezTo>
                      <a:pt x="1641475" y="278130"/>
                      <a:pt x="2094865" y="111760"/>
                      <a:pt x="2621915" y="29210"/>
                    </a:cubicBezTo>
                    <a:lnTo>
                      <a:pt x="2621915" y="0"/>
                    </a:lnTo>
                    <a:cubicBezTo>
                      <a:pt x="2083435" y="81280"/>
                      <a:pt x="1621155" y="249555"/>
                      <a:pt x="1299210" y="472440"/>
                    </a:cubicBez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45085" y="875030"/>
                    </a:lnTo>
                    <a:cubicBezTo>
                      <a:pt x="311785" y="548640"/>
                      <a:pt x="871855" y="382270"/>
                      <a:pt x="1324610" y="49784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2" name="Google Shape;1052;p6"/>
            <p:cNvGrpSpPr/>
            <p:nvPr/>
          </p:nvGrpSpPr>
          <p:grpSpPr>
            <a:xfrm>
              <a:off x="412774" y="425444"/>
              <a:ext cx="320992" cy="323373"/>
              <a:chOff x="3070860" y="2168525"/>
              <a:chExt cx="427989" cy="431164"/>
            </a:xfrm>
          </p:grpSpPr>
          <p:sp>
            <p:nvSpPr>
              <p:cNvPr id="1053" name="Google Shape;1053;p6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54" name="Google Shape;1054;p6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055" name="Google Shape;1055;p6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6" name="Google Shape;1056;p6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57" name="Google Shape;1057;p6"/>
            <p:cNvGrpSpPr/>
            <p:nvPr/>
          </p:nvGrpSpPr>
          <p:grpSpPr>
            <a:xfrm>
              <a:off x="355760" y="1090727"/>
              <a:ext cx="1406539" cy="530502"/>
              <a:chOff x="8135619" y="1859546"/>
              <a:chExt cx="2475865" cy="933818"/>
            </a:xfrm>
          </p:grpSpPr>
          <p:sp>
            <p:nvSpPr>
              <p:cNvPr id="1058" name="Google Shape;1058;p6"/>
              <p:cNvSpPr/>
              <p:nvPr/>
            </p:nvSpPr>
            <p:spPr>
              <a:xfrm>
                <a:off x="8135619" y="1859546"/>
                <a:ext cx="2475865" cy="933183"/>
              </a:xfrm>
              <a:custGeom>
                <a:rect b="b" l="l" r="r" t="t"/>
                <a:pathLst>
                  <a:path extrusionOk="0" h="933183" w="2475865">
                    <a:moveTo>
                      <a:pt x="247650" y="255004"/>
                    </a:moveTo>
                    <a:cubicBezTo>
                      <a:pt x="482600" y="161659"/>
                      <a:pt x="681355" y="199759"/>
                      <a:pt x="681355" y="199759"/>
                    </a:cubicBezTo>
                    <a:cubicBezTo>
                      <a:pt x="681355" y="199759"/>
                      <a:pt x="721995" y="334379"/>
                      <a:pt x="875665" y="488684"/>
                    </a:cubicBezTo>
                    <a:cubicBezTo>
                      <a:pt x="1003936" y="616954"/>
                      <a:pt x="1073150" y="619494"/>
                      <a:pt x="1105536" y="606159"/>
                    </a:cubicBezTo>
                    <a:cubicBezTo>
                      <a:pt x="1096646" y="568694"/>
                      <a:pt x="1060450" y="469634"/>
                      <a:pt x="1060450" y="469634"/>
                    </a:cubicBezTo>
                    <a:lnTo>
                      <a:pt x="1130300" y="492494"/>
                    </a:lnTo>
                    <a:lnTo>
                      <a:pt x="1237615" y="463284"/>
                    </a:lnTo>
                    <a:lnTo>
                      <a:pt x="1273811" y="399784"/>
                    </a:lnTo>
                    <a:cubicBezTo>
                      <a:pt x="1273811" y="399784"/>
                      <a:pt x="1312546" y="518529"/>
                      <a:pt x="1322071" y="533769"/>
                    </a:cubicBezTo>
                    <a:cubicBezTo>
                      <a:pt x="1370330" y="492494"/>
                      <a:pt x="1428115" y="432804"/>
                      <a:pt x="1477646" y="350889"/>
                    </a:cubicBezTo>
                    <a:cubicBezTo>
                      <a:pt x="1562100" y="210554"/>
                      <a:pt x="1527811" y="89269"/>
                      <a:pt x="1527811" y="89269"/>
                    </a:cubicBezTo>
                    <a:cubicBezTo>
                      <a:pt x="1527811" y="89269"/>
                      <a:pt x="1843405" y="-44716"/>
                      <a:pt x="2136775" y="15609"/>
                    </a:cubicBezTo>
                    <a:cubicBezTo>
                      <a:pt x="2430780" y="75299"/>
                      <a:pt x="2475865" y="159754"/>
                      <a:pt x="2475865" y="159754"/>
                    </a:cubicBezTo>
                    <a:cubicBezTo>
                      <a:pt x="2475865" y="159754"/>
                      <a:pt x="2321561" y="150864"/>
                      <a:pt x="2148840" y="243574"/>
                    </a:cubicBezTo>
                    <a:cubicBezTo>
                      <a:pt x="2019300" y="312789"/>
                      <a:pt x="2040890" y="415024"/>
                      <a:pt x="2040890" y="415024"/>
                    </a:cubicBezTo>
                    <a:cubicBezTo>
                      <a:pt x="2040890" y="415024"/>
                      <a:pt x="1941196" y="383909"/>
                      <a:pt x="1811655" y="446774"/>
                    </a:cubicBezTo>
                    <a:cubicBezTo>
                      <a:pt x="1699261" y="502019"/>
                      <a:pt x="1737996" y="632829"/>
                      <a:pt x="1737996" y="632829"/>
                    </a:cubicBezTo>
                    <a:cubicBezTo>
                      <a:pt x="1737996" y="632829"/>
                      <a:pt x="1609725" y="570599"/>
                      <a:pt x="1493521" y="660769"/>
                    </a:cubicBezTo>
                    <a:cubicBezTo>
                      <a:pt x="1337311" y="782689"/>
                      <a:pt x="1365886" y="933184"/>
                      <a:pt x="1365886" y="933184"/>
                    </a:cubicBezTo>
                    <a:cubicBezTo>
                      <a:pt x="1365886" y="933184"/>
                      <a:pt x="1181100" y="735699"/>
                      <a:pt x="1009015" y="734429"/>
                    </a:cubicBezTo>
                    <a:cubicBezTo>
                      <a:pt x="887095" y="733794"/>
                      <a:pt x="862965" y="801104"/>
                      <a:pt x="862965" y="801104"/>
                    </a:cubicBezTo>
                    <a:cubicBezTo>
                      <a:pt x="862965" y="801104"/>
                      <a:pt x="780415" y="663944"/>
                      <a:pt x="668655" y="629019"/>
                    </a:cubicBezTo>
                    <a:cubicBezTo>
                      <a:pt x="540386" y="589014"/>
                      <a:pt x="463550" y="629019"/>
                      <a:pt x="463550" y="629019"/>
                    </a:cubicBezTo>
                    <a:cubicBezTo>
                      <a:pt x="463550" y="629019"/>
                      <a:pt x="490220" y="453759"/>
                      <a:pt x="323850" y="413754"/>
                    </a:cubicBezTo>
                    <a:cubicBezTo>
                      <a:pt x="147320" y="371844"/>
                      <a:pt x="0" y="495669"/>
                      <a:pt x="0" y="495669"/>
                    </a:cubicBezTo>
                    <a:cubicBezTo>
                      <a:pt x="0" y="495669"/>
                      <a:pt x="12700" y="348349"/>
                      <a:pt x="247650" y="2550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6"/>
              <p:cNvSpPr/>
              <p:nvPr/>
            </p:nvSpPr>
            <p:spPr>
              <a:xfrm>
                <a:off x="8135619" y="2051608"/>
                <a:ext cx="1365885" cy="741756"/>
              </a:xfrm>
              <a:custGeom>
                <a:rect b="b" l="l" r="r" t="t"/>
                <a:pathLst>
                  <a:path extrusionOk="0" h="741756" w="1365885">
                    <a:moveTo>
                      <a:pt x="247650" y="62941"/>
                    </a:moveTo>
                    <a:cubicBezTo>
                      <a:pt x="482600" y="-30404"/>
                      <a:pt x="681355" y="7696"/>
                      <a:pt x="681355" y="7696"/>
                    </a:cubicBezTo>
                    <a:cubicBezTo>
                      <a:pt x="681355" y="7696"/>
                      <a:pt x="721995" y="142316"/>
                      <a:pt x="875665" y="296621"/>
                    </a:cubicBezTo>
                    <a:cubicBezTo>
                      <a:pt x="1003936" y="424891"/>
                      <a:pt x="1073150" y="427431"/>
                      <a:pt x="1105536" y="414096"/>
                    </a:cubicBezTo>
                    <a:cubicBezTo>
                      <a:pt x="1096646" y="376631"/>
                      <a:pt x="1060450" y="277571"/>
                      <a:pt x="1060450" y="277571"/>
                    </a:cubicBezTo>
                    <a:lnTo>
                      <a:pt x="1130300" y="300431"/>
                    </a:lnTo>
                    <a:lnTo>
                      <a:pt x="1179830" y="285826"/>
                    </a:lnTo>
                    <a:lnTo>
                      <a:pt x="1365886" y="741756"/>
                    </a:lnTo>
                    <a:cubicBezTo>
                      <a:pt x="1365886" y="741756"/>
                      <a:pt x="1181100" y="544271"/>
                      <a:pt x="1009015" y="543001"/>
                    </a:cubicBezTo>
                    <a:cubicBezTo>
                      <a:pt x="887095" y="542366"/>
                      <a:pt x="862965" y="609676"/>
                      <a:pt x="862965" y="609676"/>
                    </a:cubicBezTo>
                    <a:cubicBezTo>
                      <a:pt x="862965" y="609676"/>
                      <a:pt x="780415" y="472516"/>
                      <a:pt x="668655" y="437591"/>
                    </a:cubicBezTo>
                    <a:cubicBezTo>
                      <a:pt x="540386" y="397586"/>
                      <a:pt x="463550" y="437591"/>
                      <a:pt x="463550" y="437591"/>
                    </a:cubicBezTo>
                    <a:cubicBezTo>
                      <a:pt x="463550" y="437591"/>
                      <a:pt x="490220" y="262331"/>
                      <a:pt x="323850" y="222326"/>
                    </a:cubicBezTo>
                    <a:cubicBezTo>
                      <a:pt x="147320" y="180416"/>
                      <a:pt x="0" y="304241"/>
                      <a:pt x="0" y="304241"/>
                    </a:cubicBezTo>
                    <a:cubicBezTo>
                      <a:pt x="0" y="304241"/>
                      <a:pt x="12700" y="156286"/>
                      <a:pt x="247650" y="6294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60" name="Google Shape;1060;p6"/>
              <p:cNvGrpSpPr/>
              <p:nvPr/>
            </p:nvGrpSpPr>
            <p:grpSpPr>
              <a:xfrm>
                <a:off x="8135619" y="1859778"/>
                <a:ext cx="2475230" cy="800871"/>
                <a:chOff x="8135619" y="1859778"/>
                <a:chExt cx="2475230" cy="800871"/>
              </a:xfrm>
            </p:grpSpPr>
            <p:sp>
              <p:nvSpPr>
                <p:cNvPr id="1061" name="Google Shape;1061;p6"/>
                <p:cNvSpPr/>
                <p:nvPr/>
              </p:nvSpPr>
              <p:spPr>
                <a:xfrm>
                  <a:off x="8896350" y="2210435"/>
                  <a:ext cx="521334" cy="279031"/>
                </a:xfrm>
                <a:custGeom>
                  <a:rect b="b" l="l" r="r" t="t"/>
                  <a:pathLst>
                    <a:path extrusionOk="0" h="279031" w="521334">
                      <a:moveTo>
                        <a:pt x="114935" y="137160"/>
                      </a:moveTo>
                      <a:cubicBezTo>
                        <a:pt x="66040" y="88265"/>
                        <a:pt x="28575" y="41275"/>
                        <a:pt x="0" y="0"/>
                      </a:cubicBezTo>
                      <a:cubicBezTo>
                        <a:pt x="29845" y="45720"/>
                        <a:pt x="71120" y="99695"/>
                        <a:pt x="127635" y="156210"/>
                      </a:cubicBezTo>
                      <a:cubicBezTo>
                        <a:pt x="255905" y="284480"/>
                        <a:pt x="325120" y="287020"/>
                        <a:pt x="357505" y="273685"/>
                      </a:cubicBezTo>
                      <a:cubicBezTo>
                        <a:pt x="348615" y="236220"/>
                        <a:pt x="312420" y="137160"/>
                        <a:pt x="312420" y="137160"/>
                      </a:cubicBezTo>
                      <a:lnTo>
                        <a:pt x="382270" y="160020"/>
                      </a:lnTo>
                      <a:lnTo>
                        <a:pt x="489585" y="130810"/>
                      </a:lnTo>
                      <a:lnTo>
                        <a:pt x="521335" y="74295"/>
                      </a:lnTo>
                      <a:cubicBezTo>
                        <a:pt x="516255" y="59055"/>
                        <a:pt x="512445" y="48260"/>
                        <a:pt x="512445" y="48260"/>
                      </a:cubicBezTo>
                      <a:lnTo>
                        <a:pt x="476250" y="111760"/>
                      </a:lnTo>
                      <a:lnTo>
                        <a:pt x="368935" y="140970"/>
                      </a:lnTo>
                      <a:lnTo>
                        <a:pt x="299085" y="118110"/>
                      </a:lnTo>
                      <a:cubicBezTo>
                        <a:pt x="299085" y="118110"/>
                        <a:pt x="335280" y="217170"/>
                        <a:pt x="344170" y="254635"/>
                      </a:cubicBezTo>
                      <a:cubicBezTo>
                        <a:pt x="312420" y="268605"/>
                        <a:pt x="243205" y="265430"/>
                        <a:pt x="114935" y="13716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2" name="Google Shape;1062;p6"/>
                <p:cNvSpPr/>
                <p:nvPr/>
              </p:nvSpPr>
              <p:spPr>
                <a:xfrm>
                  <a:off x="9460865" y="1859778"/>
                  <a:ext cx="1149984" cy="552585"/>
                </a:xfrm>
                <a:custGeom>
                  <a:rect b="b" l="l" r="r" t="t"/>
                  <a:pathLst>
                    <a:path extrusionOk="0" h="552585" w="1149984">
                      <a:moveTo>
                        <a:pt x="8890" y="552586"/>
                      </a:moveTo>
                      <a:cubicBezTo>
                        <a:pt x="57150" y="511311"/>
                        <a:pt x="114935" y="451621"/>
                        <a:pt x="164465" y="369706"/>
                      </a:cubicBezTo>
                      <a:cubicBezTo>
                        <a:pt x="248920" y="229371"/>
                        <a:pt x="214630" y="108086"/>
                        <a:pt x="214630" y="108086"/>
                      </a:cubicBezTo>
                      <a:cubicBezTo>
                        <a:pt x="214630" y="108086"/>
                        <a:pt x="530225" y="-25899"/>
                        <a:pt x="823595" y="34426"/>
                      </a:cubicBezTo>
                      <a:cubicBezTo>
                        <a:pt x="1030605" y="76971"/>
                        <a:pt x="1114425" y="130946"/>
                        <a:pt x="1145540" y="159521"/>
                      </a:cubicBezTo>
                      <a:cubicBezTo>
                        <a:pt x="1148080" y="159521"/>
                        <a:pt x="1149985" y="159521"/>
                        <a:pt x="1149985" y="159521"/>
                      </a:cubicBezTo>
                      <a:cubicBezTo>
                        <a:pt x="1149985" y="159521"/>
                        <a:pt x="1104900" y="75066"/>
                        <a:pt x="810895" y="15376"/>
                      </a:cubicBezTo>
                      <a:cubicBezTo>
                        <a:pt x="516890" y="-44314"/>
                        <a:pt x="201930" y="89036"/>
                        <a:pt x="201930" y="89036"/>
                      </a:cubicBezTo>
                      <a:cubicBezTo>
                        <a:pt x="201930" y="89036"/>
                        <a:pt x="236855" y="210321"/>
                        <a:pt x="151765" y="350656"/>
                      </a:cubicBezTo>
                      <a:cubicBezTo>
                        <a:pt x="103505" y="430666"/>
                        <a:pt x="47625" y="489721"/>
                        <a:pt x="0" y="530996"/>
                      </a:cubicBezTo>
                      <a:cubicBezTo>
                        <a:pt x="3810" y="541156"/>
                        <a:pt x="6985" y="548776"/>
                        <a:pt x="8890" y="552586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3" name="Google Shape;1063;p6"/>
                <p:cNvSpPr/>
                <p:nvPr/>
              </p:nvSpPr>
              <p:spPr>
                <a:xfrm>
                  <a:off x="8135619" y="2051608"/>
                  <a:ext cx="687705" cy="302970"/>
                </a:xfrm>
                <a:custGeom>
                  <a:rect b="b" l="l" r="r" t="t"/>
                  <a:pathLst>
                    <a:path extrusionOk="0" h="302970" w="687705">
                      <a:moveTo>
                        <a:pt x="260350" y="81991"/>
                      </a:moveTo>
                      <a:cubicBezTo>
                        <a:pt x="471170" y="-1829"/>
                        <a:pt x="652780" y="20396"/>
                        <a:pt x="687705" y="25476"/>
                      </a:cubicBezTo>
                      <a:cubicBezTo>
                        <a:pt x="683261" y="14046"/>
                        <a:pt x="681355" y="7696"/>
                        <a:pt x="681355" y="7696"/>
                      </a:cubicBezTo>
                      <a:cubicBezTo>
                        <a:pt x="681355" y="7696"/>
                        <a:pt x="483236" y="-30404"/>
                        <a:pt x="247650" y="62941"/>
                      </a:cubicBezTo>
                      <a:cubicBezTo>
                        <a:pt x="12700" y="156286"/>
                        <a:pt x="0" y="302971"/>
                        <a:pt x="0" y="302971"/>
                      </a:cubicBezTo>
                      <a:cubicBezTo>
                        <a:pt x="0" y="302971"/>
                        <a:pt x="7620" y="296621"/>
                        <a:pt x="22225" y="286461"/>
                      </a:cubicBezTo>
                      <a:cubicBezTo>
                        <a:pt x="41275" y="237566"/>
                        <a:pt x="97155" y="146761"/>
                        <a:pt x="260350" y="8199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4" name="Google Shape;1064;p6"/>
                <p:cNvSpPr/>
                <p:nvPr/>
              </p:nvSpPr>
              <p:spPr>
                <a:xfrm>
                  <a:off x="8997950" y="2659379"/>
                  <a:ext cx="634" cy="1270"/>
                </a:xfrm>
                <a:custGeom>
                  <a:rect b="b" l="l" r="r" t="t"/>
                  <a:pathLst>
                    <a:path extrusionOk="0" h="1270" w="634">
                      <a:moveTo>
                        <a:pt x="0" y="0"/>
                      </a:moveTo>
                      <a:cubicBezTo>
                        <a:pt x="635" y="635"/>
                        <a:pt x="635" y="1270"/>
                        <a:pt x="635" y="1270"/>
                      </a:cubicBezTo>
                      <a:cubicBezTo>
                        <a:pt x="635" y="1270"/>
                        <a:pt x="635" y="1270"/>
                        <a:pt x="635" y="1270"/>
                      </a:cubicBezTo>
                      <a:cubicBezTo>
                        <a:pt x="0" y="635"/>
                        <a:pt x="0" y="63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65" name="Google Shape;1065;p6"/>
              <p:cNvSpPr/>
              <p:nvPr/>
            </p:nvSpPr>
            <p:spPr>
              <a:xfrm>
                <a:off x="9260205" y="2402204"/>
                <a:ext cx="70484" cy="48260"/>
              </a:xfrm>
              <a:custGeom>
                <a:rect b="b" l="l" r="r" t="t"/>
                <a:pathLst>
                  <a:path extrusionOk="0" h="48260" w="70484">
                    <a:moveTo>
                      <a:pt x="0" y="0"/>
                    </a:moveTo>
                    <a:lnTo>
                      <a:pt x="10160" y="45085"/>
                    </a:lnTo>
                    <a:lnTo>
                      <a:pt x="70485" y="4826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6"/>
              <p:cNvSpPr/>
              <p:nvPr/>
            </p:nvSpPr>
            <p:spPr>
              <a:xfrm>
                <a:off x="9373869" y="2359660"/>
                <a:ext cx="50165" cy="77469"/>
              </a:xfrm>
              <a:custGeom>
                <a:rect b="b" l="l" r="r" t="t"/>
                <a:pathLst>
                  <a:path extrusionOk="0" h="77469" w="50165">
                    <a:moveTo>
                      <a:pt x="35561" y="0"/>
                    </a:moveTo>
                    <a:lnTo>
                      <a:pt x="50165" y="43815"/>
                    </a:lnTo>
                    <a:lnTo>
                      <a:pt x="0" y="774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7" name="Google Shape;1067;p6"/>
            <p:cNvGrpSpPr/>
            <p:nvPr/>
          </p:nvGrpSpPr>
          <p:grpSpPr>
            <a:xfrm>
              <a:off x="8001504" y="1648996"/>
              <a:ext cx="718660" cy="337184"/>
              <a:chOff x="9069705" y="3528695"/>
              <a:chExt cx="958214" cy="449579"/>
            </a:xfrm>
          </p:grpSpPr>
          <p:sp>
            <p:nvSpPr>
              <p:cNvPr id="1068" name="Google Shape;1068;p6"/>
              <p:cNvSpPr/>
              <p:nvPr/>
            </p:nvSpPr>
            <p:spPr>
              <a:xfrm>
                <a:off x="9069705" y="3528695"/>
                <a:ext cx="958214" cy="449579"/>
              </a:xfrm>
              <a:custGeom>
                <a:rect b="b" l="l" r="r" t="t"/>
                <a:pathLst>
                  <a:path extrusionOk="0" h="449579" w="958214">
                    <a:moveTo>
                      <a:pt x="328295" y="37465"/>
                    </a:moveTo>
                    <a:cubicBezTo>
                      <a:pt x="328295" y="37465"/>
                      <a:pt x="323214" y="142240"/>
                      <a:pt x="433705" y="197485"/>
                    </a:cubicBezTo>
                    <a:cubicBezTo>
                      <a:pt x="442595" y="191135"/>
                      <a:pt x="433070" y="144145"/>
                      <a:pt x="433070" y="133350"/>
                    </a:cubicBezTo>
                    <a:cubicBezTo>
                      <a:pt x="450214" y="147320"/>
                      <a:pt x="456564" y="185420"/>
                      <a:pt x="478789" y="187325"/>
                    </a:cubicBezTo>
                    <a:cubicBezTo>
                      <a:pt x="502285" y="189865"/>
                      <a:pt x="505460" y="163830"/>
                      <a:pt x="525780" y="144145"/>
                    </a:cubicBezTo>
                    <a:cubicBezTo>
                      <a:pt x="524510" y="162560"/>
                      <a:pt x="521335" y="190500"/>
                      <a:pt x="523875" y="208915"/>
                    </a:cubicBezTo>
                    <a:cubicBezTo>
                      <a:pt x="605155" y="193040"/>
                      <a:pt x="670560" y="161925"/>
                      <a:pt x="684530" y="125095"/>
                    </a:cubicBezTo>
                    <a:cubicBezTo>
                      <a:pt x="652780" y="121285"/>
                      <a:pt x="915035" y="144780"/>
                      <a:pt x="958214" y="290195"/>
                    </a:cubicBezTo>
                    <a:cubicBezTo>
                      <a:pt x="906145" y="268605"/>
                      <a:pt x="704214" y="190500"/>
                      <a:pt x="668655" y="358140"/>
                    </a:cubicBezTo>
                    <a:cubicBezTo>
                      <a:pt x="610870" y="300355"/>
                      <a:pt x="506730" y="372745"/>
                      <a:pt x="488314" y="449580"/>
                    </a:cubicBezTo>
                    <a:cubicBezTo>
                      <a:pt x="481964" y="389890"/>
                      <a:pt x="403225" y="261620"/>
                      <a:pt x="295275" y="289560"/>
                    </a:cubicBezTo>
                    <a:cubicBezTo>
                      <a:pt x="314960" y="224790"/>
                      <a:pt x="166370" y="54610"/>
                      <a:pt x="0" y="55880"/>
                    </a:cubicBezTo>
                    <a:cubicBezTo>
                      <a:pt x="37464" y="21590"/>
                      <a:pt x="123825" y="635"/>
                      <a:pt x="167639" y="0"/>
                    </a:cubicBezTo>
                    <a:cubicBezTo>
                      <a:pt x="269239" y="0"/>
                      <a:pt x="328295" y="37465"/>
                      <a:pt x="328295" y="374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14287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6"/>
              <p:cNvSpPr/>
              <p:nvPr/>
            </p:nvSpPr>
            <p:spPr>
              <a:xfrm>
                <a:off x="9070340" y="3528695"/>
                <a:ext cx="488315" cy="449579"/>
              </a:xfrm>
              <a:custGeom>
                <a:rect b="b" l="l" r="r" t="t"/>
                <a:pathLst>
                  <a:path extrusionOk="0" h="449579" w="488315">
                    <a:moveTo>
                      <a:pt x="327660" y="37465"/>
                    </a:moveTo>
                    <a:cubicBezTo>
                      <a:pt x="327660" y="37465"/>
                      <a:pt x="322580" y="142240"/>
                      <a:pt x="433070" y="197485"/>
                    </a:cubicBezTo>
                    <a:cubicBezTo>
                      <a:pt x="441960" y="191135"/>
                      <a:pt x="432435" y="144145"/>
                      <a:pt x="432435" y="133350"/>
                    </a:cubicBezTo>
                    <a:cubicBezTo>
                      <a:pt x="468630" y="198755"/>
                      <a:pt x="478155" y="187325"/>
                      <a:pt x="478155" y="187325"/>
                    </a:cubicBezTo>
                    <a:lnTo>
                      <a:pt x="488315" y="449580"/>
                    </a:lnTo>
                    <a:cubicBezTo>
                      <a:pt x="481965" y="389890"/>
                      <a:pt x="403225" y="261620"/>
                      <a:pt x="295275" y="289560"/>
                    </a:cubicBezTo>
                    <a:cubicBezTo>
                      <a:pt x="314960" y="224790"/>
                      <a:pt x="166370" y="54610"/>
                      <a:pt x="0" y="55880"/>
                    </a:cubicBezTo>
                    <a:cubicBezTo>
                      <a:pt x="37465" y="21590"/>
                      <a:pt x="123825" y="635"/>
                      <a:pt x="167640" y="0"/>
                    </a:cubicBezTo>
                    <a:cubicBezTo>
                      <a:pt x="268605" y="0"/>
                      <a:pt x="327660" y="37465"/>
                      <a:pt x="327660" y="374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70" name="Google Shape;1070;p6"/>
              <p:cNvGrpSpPr/>
              <p:nvPr/>
            </p:nvGrpSpPr>
            <p:grpSpPr>
              <a:xfrm>
                <a:off x="9070340" y="3529321"/>
                <a:ext cx="951229" cy="272423"/>
                <a:chOff x="9070340" y="3529321"/>
                <a:chExt cx="951229" cy="272423"/>
              </a:xfrm>
            </p:grpSpPr>
            <p:sp>
              <p:nvSpPr>
                <p:cNvPr id="1071" name="Google Shape;1071;p6"/>
                <p:cNvSpPr/>
                <p:nvPr/>
              </p:nvSpPr>
              <p:spPr>
                <a:xfrm>
                  <a:off x="9598659" y="3653790"/>
                  <a:ext cx="422909" cy="147954"/>
                </a:xfrm>
                <a:custGeom>
                  <a:rect b="b" l="l" r="r" t="t"/>
                  <a:pathLst>
                    <a:path extrusionOk="0" h="147954" w="422909">
                      <a:moveTo>
                        <a:pt x="0" y="82550"/>
                      </a:moveTo>
                      <a:cubicBezTo>
                        <a:pt x="0" y="87630"/>
                        <a:pt x="635" y="92075"/>
                        <a:pt x="1270" y="96520"/>
                      </a:cubicBezTo>
                      <a:cubicBezTo>
                        <a:pt x="82550" y="80645"/>
                        <a:pt x="147955" y="49530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58115" y="12065"/>
                        <a:pt x="158750" y="12065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85420" y="15875"/>
                        <a:pt x="364490" y="43815"/>
                        <a:pt x="422910" y="147955"/>
                      </a:cubicBezTo>
                      <a:cubicBezTo>
                        <a:pt x="372110" y="33020"/>
                        <a:pt x="180340" y="3175"/>
                        <a:pt x="155575" y="0"/>
                      </a:cubicBezTo>
                      <a:cubicBezTo>
                        <a:pt x="141605" y="35560"/>
                        <a:pt x="78740" y="66675"/>
                        <a:pt x="0" y="8255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2" name="Google Shape;1072;p6"/>
                <p:cNvSpPr/>
                <p:nvPr/>
              </p:nvSpPr>
              <p:spPr>
                <a:xfrm>
                  <a:off x="9751610" y="3653154"/>
                  <a:ext cx="2624" cy="6350"/>
                </a:xfrm>
                <a:custGeom>
                  <a:rect b="b" l="l" r="r" t="t"/>
                  <a:pathLst>
                    <a:path extrusionOk="0" h="6350" w="2624">
                      <a:moveTo>
                        <a:pt x="2625" y="0"/>
                      </a:moveTo>
                      <a:cubicBezTo>
                        <a:pt x="-550" y="0"/>
                        <a:pt x="-1185" y="0"/>
                        <a:pt x="2625" y="0"/>
                      </a:cubicBezTo>
                      <a:lnTo>
                        <a:pt x="26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3" name="Google Shape;1073;p6"/>
                <p:cNvSpPr/>
                <p:nvPr/>
              </p:nvSpPr>
              <p:spPr>
                <a:xfrm>
                  <a:off x="9754234" y="3653154"/>
                  <a:ext cx="6350" cy="6350"/>
                </a:xfrm>
                <a:custGeom>
                  <a:rect b="b" l="l" r="r" t="t"/>
                  <a:pathLst>
                    <a:path extrusionOk="0" h="6350" w="635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4" name="Google Shape;1074;p6"/>
                <p:cNvSpPr/>
                <p:nvPr/>
              </p:nvSpPr>
              <p:spPr>
                <a:xfrm>
                  <a:off x="9419590" y="3648075"/>
                  <a:ext cx="175259" cy="90804"/>
                </a:xfrm>
                <a:custGeom>
                  <a:rect b="b" l="l" r="r" t="t"/>
                  <a:pathLst>
                    <a:path extrusionOk="0" h="90804" w="175259">
                      <a:moveTo>
                        <a:pt x="0" y="0"/>
                      </a:moveTo>
                      <a:cubicBezTo>
                        <a:pt x="13970" y="31115"/>
                        <a:pt x="40005" y="66040"/>
                        <a:pt x="90170" y="90805"/>
                      </a:cubicBezTo>
                      <a:cubicBezTo>
                        <a:pt x="99060" y="84455"/>
                        <a:pt x="89535" y="37465"/>
                        <a:pt x="89535" y="26670"/>
                      </a:cubicBezTo>
                      <a:cubicBezTo>
                        <a:pt x="106680" y="40640"/>
                        <a:pt x="113030" y="78740"/>
                        <a:pt x="135255" y="80645"/>
                      </a:cubicBezTo>
                      <a:cubicBezTo>
                        <a:pt x="155575" y="82550"/>
                        <a:pt x="160655" y="64135"/>
                        <a:pt x="173990" y="46355"/>
                      </a:cubicBezTo>
                      <a:cubicBezTo>
                        <a:pt x="174625" y="38735"/>
                        <a:pt x="175260" y="31115"/>
                        <a:pt x="175260" y="24765"/>
                      </a:cubicBezTo>
                      <a:cubicBezTo>
                        <a:pt x="154940" y="45085"/>
                        <a:pt x="151765" y="70485"/>
                        <a:pt x="128270" y="67945"/>
                      </a:cubicBezTo>
                      <a:cubicBezTo>
                        <a:pt x="106045" y="65405"/>
                        <a:pt x="99695" y="27940"/>
                        <a:pt x="82550" y="13970"/>
                      </a:cubicBezTo>
                      <a:cubicBezTo>
                        <a:pt x="82550" y="24765"/>
                        <a:pt x="91440" y="71120"/>
                        <a:pt x="83185" y="78105"/>
                      </a:cubicBezTo>
                      <a:cubicBezTo>
                        <a:pt x="40640" y="56515"/>
                        <a:pt x="15240" y="2730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5" name="Google Shape;1075;p6"/>
                <p:cNvSpPr/>
                <p:nvPr/>
              </p:nvSpPr>
              <p:spPr>
                <a:xfrm>
                  <a:off x="9070340" y="3529321"/>
                  <a:ext cx="327659" cy="56523"/>
                </a:xfrm>
                <a:custGeom>
                  <a:rect b="b" l="l" r="r" t="t"/>
                  <a:pathLst>
                    <a:path extrusionOk="0" h="56523" w="327659">
                      <a:moveTo>
                        <a:pt x="173990" y="12708"/>
                      </a:moveTo>
                      <a:cubicBezTo>
                        <a:pt x="256540" y="12073"/>
                        <a:pt x="310515" y="36838"/>
                        <a:pt x="327660" y="46363"/>
                      </a:cubicBezTo>
                      <a:cubicBezTo>
                        <a:pt x="327025" y="40648"/>
                        <a:pt x="327660" y="36838"/>
                        <a:pt x="327660" y="36838"/>
                      </a:cubicBezTo>
                      <a:cubicBezTo>
                        <a:pt x="327660" y="36838"/>
                        <a:pt x="268605" y="-627"/>
                        <a:pt x="167640" y="8"/>
                      </a:cubicBezTo>
                      <a:cubicBezTo>
                        <a:pt x="123190" y="8"/>
                        <a:pt x="36830" y="21598"/>
                        <a:pt x="0" y="55888"/>
                      </a:cubicBezTo>
                      <a:cubicBezTo>
                        <a:pt x="7620" y="55888"/>
                        <a:pt x="14605" y="56523"/>
                        <a:pt x="21590" y="56523"/>
                      </a:cubicBezTo>
                      <a:cubicBezTo>
                        <a:pt x="63500" y="29218"/>
                        <a:pt x="134620" y="12708"/>
                        <a:pt x="173990" y="12708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76" name="Google Shape;1076;p6"/>
              <p:cNvSpPr/>
              <p:nvPr/>
            </p:nvSpPr>
            <p:spPr>
              <a:xfrm>
                <a:off x="9516744" y="3731895"/>
                <a:ext cx="22225" cy="28575"/>
              </a:xfrm>
              <a:custGeom>
                <a:rect b="b" l="l" r="r" t="t"/>
                <a:pathLst>
                  <a:path extrusionOk="0" h="28575" w="22225">
                    <a:moveTo>
                      <a:pt x="3175" y="0"/>
                    </a:moveTo>
                    <a:lnTo>
                      <a:pt x="0" y="18415"/>
                    </a:lnTo>
                    <a:lnTo>
                      <a:pt x="22225" y="2857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6"/>
              <p:cNvSpPr/>
              <p:nvPr/>
            </p:nvSpPr>
            <p:spPr>
              <a:xfrm>
                <a:off x="9557384" y="3738245"/>
                <a:ext cx="24765" cy="23495"/>
              </a:xfrm>
              <a:custGeom>
                <a:rect b="b" l="l" r="r" t="t"/>
                <a:pathLst>
                  <a:path extrusionOk="0" h="23495" w="24765">
                    <a:moveTo>
                      <a:pt x="24765" y="0"/>
                    </a:moveTo>
                    <a:lnTo>
                      <a:pt x="23495" y="18415"/>
                    </a:lnTo>
                    <a:lnTo>
                      <a:pt x="0" y="234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8" name="Google Shape;1078;p6"/>
            <p:cNvGrpSpPr/>
            <p:nvPr/>
          </p:nvGrpSpPr>
          <p:grpSpPr>
            <a:xfrm>
              <a:off x="6784178" y="907531"/>
              <a:ext cx="1464469" cy="553878"/>
              <a:chOff x="6472554" y="3044825"/>
              <a:chExt cx="1952626" cy="738504"/>
            </a:xfrm>
          </p:grpSpPr>
          <p:sp>
            <p:nvSpPr>
              <p:cNvPr id="1079" name="Google Shape;1079;p6"/>
              <p:cNvSpPr/>
              <p:nvPr/>
            </p:nvSpPr>
            <p:spPr>
              <a:xfrm>
                <a:off x="6473190" y="3044825"/>
                <a:ext cx="1951990" cy="738504"/>
              </a:xfrm>
              <a:custGeom>
                <a:rect b="b" l="l" r="r" t="t"/>
                <a:pathLst>
                  <a:path extrusionOk="0" h="738504" w="1951990">
                    <a:moveTo>
                      <a:pt x="1778000" y="396240"/>
                    </a:moveTo>
                    <a:cubicBezTo>
                      <a:pt x="1694180" y="323850"/>
                      <a:pt x="1544955" y="195580"/>
                      <a:pt x="1544955" y="195580"/>
                    </a:cubicBezTo>
                    <a:cubicBezTo>
                      <a:pt x="1384935" y="284480"/>
                      <a:pt x="1217295" y="234315"/>
                      <a:pt x="1146175" y="150495"/>
                    </a:cubicBezTo>
                    <a:cubicBezTo>
                      <a:pt x="1144905" y="149225"/>
                      <a:pt x="1143000" y="144780"/>
                      <a:pt x="1143635" y="139700"/>
                    </a:cubicBezTo>
                    <a:cubicBezTo>
                      <a:pt x="1151890" y="92710"/>
                      <a:pt x="1165225" y="20320"/>
                      <a:pt x="1165225" y="20320"/>
                    </a:cubicBezTo>
                    <a:cubicBezTo>
                      <a:pt x="1165225" y="20320"/>
                      <a:pt x="1103630" y="80010"/>
                      <a:pt x="1099185" y="86360"/>
                    </a:cubicBezTo>
                    <a:lnTo>
                      <a:pt x="1059180" y="80010"/>
                    </a:lnTo>
                    <a:lnTo>
                      <a:pt x="1026160" y="0"/>
                    </a:lnTo>
                    <a:cubicBezTo>
                      <a:pt x="1026160" y="0"/>
                      <a:pt x="968375" y="121920"/>
                      <a:pt x="966470" y="122555"/>
                    </a:cubicBezTo>
                    <a:cubicBezTo>
                      <a:pt x="875030" y="171450"/>
                      <a:pt x="649605" y="178435"/>
                      <a:pt x="522605" y="61595"/>
                    </a:cubicBezTo>
                    <a:cubicBezTo>
                      <a:pt x="522605" y="61595"/>
                      <a:pt x="165735" y="138430"/>
                      <a:pt x="0" y="347345"/>
                    </a:cubicBezTo>
                    <a:cubicBezTo>
                      <a:pt x="167005" y="294640"/>
                      <a:pt x="348615" y="285750"/>
                      <a:pt x="443865" y="530860"/>
                    </a:cubicBezTo>
                    <a:cubicBezTo>
                      <a:pt x="467360" y="330835"/>
                      <a:pt x="676275" y="354330"/>
                      <a:pt x="764540" y="461645"/>
                    </a:cubicBezTo>
                    <a:cubicBezTo>
                      <a:pt x="781050" y="393700"/>
                      <a:pt x="822325" y="339725"/>
                      <a:pt x="851535" y="323215"/>
                    </a:cubicBezTo>
                    <a:cubicBezTo>
                      <a:pt x="899160" y="295910"/>
                      <a:pt x="945515" y="313690"/>
                      <a:pt x="945515" y="313690"/>
                    </a:cubicBezTo>
                    <a:lnTo>
                      <a:pt x="975360" y="417830"/>
                    </a:lnTo>
                    <a:lnTo>
                      <a:pt x="1062355" y="342265"/>
                    </a:lnTo>
                    <a:cubicBezTo>
                      <a:pt x="1062355" y="342265"/>
                      <a:pt x="1254760" y="304165"/>
                      <a:pt x="1240790" y="546735"/>
                    </a:cubicBezTo>
                    <a:cubicBezTo>
                      <a:pt x="1357630" y="471805"/>
                      <a:pt x="1548130" y="512445"/>
                      <a:pt x="1570355" y="683895"/>
                    </a:cubicBezTo>
                    <a:cubicBezTo>
                      <a:pt x="1660525" y="579755"/>
                      <a:pt x="1760220" y="501650"/>
                      <a:pt x="1951990" y="738505"/>
                    </a:cubicBezTo>
                    <a:cubicBezTo>
                      <a:pt x="1924685" y="598805"/>
                      <a:pt x="1861820" y="469265"/>
                      <a:pt x="1778000" y="3962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171450" rotWithShape="0" algn="bl" dir="5400000" dist="19050">
                  <a:schemeClr val="dk1">
                    <a:alpha val="61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6"/>
              <p:cNvSpPr/>
              <p:nvPr/>
            </p:nvSpPr>
            <p:spPr>
              <a:xfrm>
                <a:off x="6473190" y="3044825"/>
                <a:ext cx="1081404" cy="530859"/>
              </a:xfrm>
              <a:custGeom>
                <a:rect b="b" l="l" r="r" t="t"/>
                <a:pathLst>
                  <a:path extrusionOk="0" h="530859" w="1081404">
                    <a:moveTo>
                      <a:pt x="1081405" y="83185"/>
                    </a:moveTo>
                    <a:lnTo>
                      <a:pt x="1059180" y="80010"/>
                    </a:lnTo>
                    <a:lnTo>
                      <a:pt x="1026160" y="0"/>
                    </a:lnTo>
                    <a:cubicBezTo>
                      <a:pt x="1026160" y="0"/>
                      <a:pt x="968375" y="121920"/>
                      <a:pt x="966470" y="122555"/>
                    </a:cubicBezTo>
                    <a:cubicBezTo>
                      <a:pt x="875030" y="171450"/>
                      <a:pt x="649605" y="178435"/>
                      <a:pt x="522605" y="61595"/>
                    </a:cubicBezTo>
                    <a:cubicBezTo>
                      <a:pt x="522605" y="61595"/>
                      <a:pt x="165735" y="138430"/>
                      <a:pt x="0" y="347345"/>
                    </a:cubicBezTo>
                    <a:cubicBezTo>
                      <a:pt x="167005" y="294640"/>
                      <a:pt x="348615" y="285750"/>
                      <a:pt x="443865" y="530860"/>
                    </a:cubicBezTo>
                    <a:cubicBezTo>
                      <a:pt x="467360" y="330835"/>
                      <a:pt x="676275" y="354330"/>
                      <a:pt x="764540" y="461645"/>
                    </a:cubicBezTo>
                    <a:cubicBezTo>
                      <a:pt x="781050" y="393700"/>
                      <a:pt x="822325" y="339725"/>
                      <a:pt x="851535" y="323215"/>
                    </a:cubicBezTo>
                    <a:cubicBezTo>
                      <a:pt x="899160" y="295910"/>
                      <a:pt x="945515" y="313690"/>
                      <a:pt x="945515" y="313690"/>
                    </a:cubicBezTo>
                    <a:lnTo>
                      <a:pt x="975360" y="417830"/>
                    </a:lnTo>
                    <a:lnTo>
                      <a:pt x="1081405" y="8318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81" name="Google Shape;1081;p6"/>
              <p:cNvGrpSpPr/>
              <p:nvPr/>
            </p:nvGrpSpPr>
            <p:grpSpPr>
              <a:xfrm>
                <a:off x="6472554" y="3044825"/>
                <a:ext cx="1802130" cy="419100"/>
                <a:chOff x="6472554" y="3044825"/>
                <a:chExt cx="1802130" cy="419100"/>
              </a:xfrm>
            </p:grpSpPr>
            <p:sp>
              <p:nvSpPr>
                <p:cNvPr id="1082" name="Google Shape;1082;p6"/>
                <p:cNvSpPr/>
                <p:nvPr/>
              </p:nvSpPr>
              <p:spPr>
                <a:xfrm>
                  <a:off x="7637144" y="3213100"/>
                  <a:ext cx="637540" cy="250825"/>
                </a:xfrm>
                <a:custGeom>
                  <a:rect b="b" l="l" r="r" t="t"/>
                  <a:pathLst>
                    <a:path extrusionOk="0" h="250825" w="637540">
                      <a:moveTo>
                        <a:pt x="393700" y="40005"/>
                      </a:moveTo>
                      <a:cubicBezTo>
                        <a:pt x="393700" y="40005"/>
                        <a:pt x="542925" y="168275"/>
                        <a:pt x="626745" y="240665"/>
                      </a:cubicBezTo>
                      <a:cubicBezTo>
                        <a:pt x="630555" y="243840"/>
                        <a:pt x="634365" y="247650"/>
                        <a:pt x="637540" y="250825"/>
                      </a:cubicBezTo>
                      <a:cubicBezTo>
                        <a:pt x="629920" y="242570"/>
                        <a:pt x="622300" y="234950"/>
                        <a:pt x="614045" y="227965"/>
                      </a:cubicBezTo>
                      <a:cubicBezTo>
                        <a:pt x="530225" y="155575"/>
                        <a:pt x="381000" y="27305"/>
                        <a:pt x="381000" y="27305"/>
                      </a:cubicBezTo>
                      <a:cubicBezTo>
                        <a:pt x="233045" y="109220"/>
                        <a:pt x="78740" y="72390"/>
                        <a:pt x="0" y="0"/>
                      </a:cubicBezTo>
                      <a:cubicBezTo>
                        <a:pt x="73661" y="80645"/>
                        <a:pt x="237490" y="126365"/>
                        <a:pt x="393700" y="4000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3" name="Google Shape;1083;p6"/>
                <p:cNvSpPr/>
                <p:nvPr/>
              </p:nvSpPr>
              <p:spPr>
                <a:xfrm>
                  <a:off x="6472554" y="3044825"/>
                  <a:ext cx="1035050" cy="347345"/>
                </a:xfrm>
                <a:custGeom>
                  <a:rect b="b" l="l" r="r" t="t"/>
                  <a:pathLst>
                    <a:path extrusionOk="0" h="347345" w="1035050">
                      <a:moveTo>
                        <a:pt x="535940" y="74295"/>
                      </a:moveTo>
                      <a:cubicBezTo>
                        <a:pt x="663575" y="191135"/>
                        <a:pt x="888365" y="184150"/>
                        <a:pt x="979805" y="135255"/>
                      </a:cubicBezTo>
                      <a:cubicBezTo>
                        <a:pt x="981075" y="134620"/>
                        <a:pt x="1022350" y="48260"/>
                        <a:pt x="1035050" y="20955"/>
                      </a:cubicBezTo>
                      <a:lnTo>
                        <a:pt x="1026160" y="0"/>
                      </a:lnTo>
                      <a:cubicBezTo>
                        <a:pt x="1026160" y="0"/>
                        <a:pt x="968375" y="121920"/>
                        <a:pt x="966470" y="122555"/>
                      </a:cubicBezTo>
                      <a:cubicBezTo>
                        <a:pt x="875030" y="171450"/>
                        <a:pt x="649605" y="178435"/>
                        <a:pt x="522605" y="61595"/>
                      </a:cubicBezTo>
                      <a:cubicBezTo>
                        <a:pt x="522605" y="61595"/>
                        <a:pt x="165735" y="138430"/>
                        <a:pt x="0" y="347345"/>
                      </a:cubicBezTo>
                      <a:cubicBezTo>
                        <a:pt x="10160" y="344170"/>
                        <a:pt x="20955" y="340995"/>
                        <a:pt x="31115" y="337820"/>
                      </a:cubicBezTo>
                      <a:cubicBezTo>
                        <a:pt x="204470" y="145415"/>
                        <a:pt x="535940" y="74295"/>
                        <a:pt x="535940" y="7429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4" name="Google Shape;1084;p6"/>
                <p:cNvSpPr/>
                <p:nvPr/>
              </p:nvSpPr>
              <p:spPr>
                <a:xfrm>
                  <a:off x="7539990" y="3065145"/>
                  <a:ext cx="98425" cy="78104"/>
                </a:xfrm>
                <a:custGeom>
                  <a:rect b="b" l="l" r="r" t="t"/>
                  <a:pathLst>
                    <a:path extrusionOk="0" h="78104" w="98425">
                      <a:moveTo>
                        <a:pt x="5080" y="71755"/>
                      </a:moveTo>
                      <a:lnTo>
                        <a:pt x="45085" y="78105"/>
                      </a:lnTo>
                      <a:cubicBezTo>
                        <a:pt x="48260" y="74295"/>
                        <a:pt x="74295" y="48260"/>
                        <a:pt x="92710" y="30480"/>
                      </a:cubicBezTo>
                      <a:cubicBezTo>
                        <a:pt x="95885" y="12700"/>
                        <a:pt x="98425" y="0"/>
                        <a:pt x="98425" y="0"/>
                      </a:cubicBezTo>
                      <a:cubicBezTo>
                        <a:pt x="98425" y="0"/>
                        <a:pt x="36830" y="59690"/>
                        <a:pt x="32385" y="66040"/>
                      </a:cubicBezTo>
                      <a:lnTo>
                        <a:pt x="0" y="60960"/>
                      </a:lnTo>
                      <a:lnTo>
                        <a:pt x="5080" y="7175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85" name="Google Shape;1085;p6"/>
              <p:cNvSpPr/>
              <p:nvPr/>
            </p:nvSpPr>
            <p:spPr>
              <a:xfrm>
                <a:off x="7470140" y="3153410"/>
                <a:ext cx="41275" cy="55879"/>
              </a:xfrm>
              <a:custGeom>
                <a:rect b="b" l="l" r="r" t="t"/>
                <a:pathLst>
                  <a:path extrusionOk="0" h="55879" w="41275">
                    <a:moveTo>
                      <a:pt x="6985" y="0"/>
                    </a:moveTo>
                    <a:lnTo>
                      <a:pt x="0" y="34925"/>
                    </a:lnTo>
                    <a:lnTo>
                      <a:pt x="41275" y="558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6"/>
              <p:cNvSpPr/>
              <p:nvPr/>
            </p:nvSpPr>
            <p:spPr>
              <a:xfrm>
                <a:off x="7545705" y="3169920"/>
                <a:ext cx="48894" cy="43179"/>
              </a:xfrm>
              <a:custGeom>
                <a:rect b="b" l="l" r="r" t="t"/>
                <a:pathLst>
                  <a:path extrusionOk="0" h="43179" w="48894">
                    <a:moveTo>
                      <a:pt x="48895" y="0"/>
                    </a:moveTo>
                    <a:lnTo>
                      <a:pt x="45720" y="35560"/>
                    </a:lnTo>
                    <a:lnTo>
                      <a:pt x="0" y="43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7" name="Google Shape;1087;p6"/>
            <p:cNvGrpSpPr/>
            <p:nvPr/>
          </p:nvGrpSpPr>
          <p:grpSpPr>
            <a:xfrm>
              <a:off x="81246" y="3227363"/>
              <a:ext cx="545795" cy="898350"/>
              <a:chOff x="1665604" y="3103981"/>
              <a:chExt cx="1059180" cy="1743353"/>
            </a:xfrm>
          </p:grpSpPr>
          <p:sp>
            <p:nvSpPr>
              <p:cNvPr id="1088" name="Google Shape;1088;p6"/>
              <p:cNvSpPr/>
              <p:nvPr/>
            </p:nvSpPr>
            <p:spPr>
              <a:xfrm>
                <a:off x="1665604" y="3103981"/>
                <a:ext cx="1059180" cy="1743353"/>
              </a:xfrm>
              <a:custGeom>
                <a:rect b="b" l="l" r="r" t="t"/>
                <a:pathLst>
                  <a:path extrusionOk="0" h="1743353" w="1059180">
                    <a:moveTo>
                      <a:pt x="473710" y="6883"/>
                    </a:moveTo>
                    <a:cubicBezTo>
                      <a:pt x="241935" y="76733"/>
                      <a:pt x="386080" y="401218"/>
                      <a:pt x="374650" y="591718"/>
                    </a:cubicBezTo>
                    <a:cubicBezTo>
                      <a:pt x="290195" y="933984"/>
                      <a:pt x="9525" y="1117498"/>
                      <a:pt x="340995" y="939698"/>
                    </a:cubicBezTo>
                    <a:cubicBezTo>
                      <a:pt x="308610" y="1193698"/>
                      <a:pt x="123825" y="1421663"/>
                      <a:pt x="0" y="1605178"/>
                    </a:cubicBezTo>
                    <a:cubicBezTo>
                      <a:pt x="126365" y="1613434"/>
                      <a:pt x="246380" y="1488338"/>
                      <a:pt x="341630" y="1408963"/>
                    </a:cubicBezTo>
                    <a:cubicBezTo>
                      <a:pt x="354330" y="1579778"/>
                      <a:pt x="134620" y="1840128"/>
                      <a:pt x="431165" y="1561363"/>
                    </a:cubicBezTo>
                    <a:cubicBezTo>
                      <a:pt x="358775" y="1904263"/>
                      <a:pt x="680720" y="1688998"/>
                      <a:pt x="743585" y="1513738"/>
                    </a:cubicBezTo>
                    <a:cubicBezTo>
                      <a:pt x="671195" y="1863623"/>
                      <a:pt x="871220" y="1502943"/>
                      <a:pt x="919480" y="1386738"/>
                    </a:cubicBezTo>
                    <a:cubicBezTo>
                      <a:pt x="965200" y="1269898"/>
                      <a:pt x="982345" y="1029234"/>
                      <a:pt x="945515" y="855878"/>
                    </a:cubicBezTo>
                    <a:cubicBezTo>
                      <a:pt x="976630" y="866038"/>
                      <a:pt x="1042035" y="985418"/>
                      <a:pt x="1059180" y="937793"/>
                    </a:cubicBezTo>
                    <a:cubicBezTo>
                      <a:pt x="1019175" y="704113"/>
                      <a:pt x="765175" y="-81382"/>
                      <a:pt x="473710" y="6883"/>
                    </a:cubicBezTo>
                    <a:close/>
                    <a:moveTo>
                      <a:pt x="603250" y="157378"/>
                    </a:moveTo>
                    <a:cubicBezTo>
                      <a:pt x="640080" y="142773"/>
                      <a:pt x="652145" y="186588"/>
                      <a:pt x="664210" y="211988"/>
                    </a:cubicBezTo>
                    <a:cubicBezTo>
                      <a:pt x="673100" y="230403"/>
                      <a:pt x="682625" y="276759"/>
                      <a:pt x="650240" y="276759"/>
                    </a:cubicBezTo>
                    <a:cubicBezTo>
                      <a:pt x="601345" y="275488"/>
                      <a:pt x="535940" y="184048"/>
                      <a:pt x="603250" y="157378"/>
                    </a:cubicBezTo>
                    <a:close/>
                    <a:moveTo>
                      <a:pt x="518160" y="249453"/>
                    </a:moveTo>
                    <a:cubicBezTo>
                      <a:pt x="511810" y="276123"/>
                      <a:pt x="488950" y="312953"/>
                      <a:pt x="466090" y="328828"/>
                    </a:cubicBezTo>
                    <a:cubicBezTo>
                      <a:pt x="434975" y="349784"/>
                      <a:pt x="437515" y="278028"/>
                      <a:pt x="437515" y="263423"/>
                    </a:cubicBezTo>
                    <a:cubicBezTo>
                      <a:pt x="441325" y="236118"/>
                      <a:pt x="450215" y="189763"/>
                      <a:pt x="489585" y="194843"/>
                    </a:cubicBezTo>
                    <a:cubicBezTo>
                      <a:pt x="513715" y="198018"/>
                      <a:pt x="523240" y="227863"/>
                      <a:pt x="518160" y="249453"/>
                    </a:cubicBezTo>
                    <a:close/>
                    <a:moveTo>
                      <a:pt x="659765" y="486309"/>
                    </a:moveTo>
                    <a:cubicBezTo>
                      <a:pt x="647700" y="500278"/>
                      <a:pt x="629920" y="477418"/>
                      <a:pt x="618490" y="471703"/>
                    </a:cubicBezTo>
                    <a:cubicBezTo>
                      <a:pt x="584200" y="454559"/>
                      <a:pt x="576580" y="482498"/>
                      <a:pt x="561975" y="504723"/>
                    </a:cubicBezTo>
                    <a:cubicBezTo>
                      <a:pt x="546100" y="519963"/>
                      <a:pt x="532765" y="504723"/>
                      <a:pt x="530225" y="487578"/>
                    </a:cubicBezTo>
                    <a:cubicBezTo>
                      <a:pt x="523240" y="439318"/>
                      <a:pt x="536575" y="327559"/>
                      <a:pt x="563245" y="311684"/>
                    </a:cubicBezTo>
                    <a:cubicBezTo>
                      <a:pt x="614680" y="288823"/>
                      <a:pt x="707390" y="431698"/>
                      <a:pt x="659765" y="4863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93333"/>
                    </a:srgbClr>
                  </a:gs>
                  <a:gs pos="50000">
                    <a:srgbClr val="FFFFFF">
                      <a:alpha val="40000"/>
                    </a:srgbClr>
                  </a:gs>
                  <a:gs pos="100000">
                    <a:srgbClr val="FFFFFF">
                      <a:alpha val="22745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89" name="Google Shape;1089;p6"/>
              <p:cNvGrpSpPr/>
              <p:nvPr/>
            </p:nvGrpSpPr>
            <p:grpSpPr>
              <a:xfrm>
                <a:off x="1665604" y="3104036"/>
                <a:ext cx="690245" cy="1604964"/>
                <a:chOff x="1665604" y="3104036"/>
                <a:chExt cx="690245" cy="1604964"/>
              </a:xfrm>
            </p:grpSpPr>
            <p:sp>
              <p:nvSpPr>
                <p:cNvPr id="1090" name="Google Shape;1090;p6"/>
                <p:cNvSpPr/>
                <p:nvPr/>
              </p:nvSpPr>
              <p:spPr>
                <a:xfrm>
                  <a:off x="1848721" y="3104036"/>
                  <a:ext cx="507128" cy="1008895"/>
                </a:xfrm>
                <a:custGeom>
                  <a:rect b="b" l="l" r="r" t="t"/>
                  <a:pathLst>
                    <a:path extrusionOk="0" h="1008895" w="507128">
                      <a:moveTo>
                        <a:pt x="13733" y="1008223"/>
                      </a:moveTo>
                      <a:cubicBezTo>
                        <a:pt x="27068" y="964408"/>
                        <a:pt x="152163" y="813913"/>
                        <a:pt x="203598" y="604363"/>
                      </a:cubicBezTo>
                      <a:cubicBezTo>
                        <a:pt x="215028" y="413863"/>
                        <a:pt x="70883" y="89378"/>
                        <a:pt x="302658" y="19528"/>
                      </a:cubicBezTo>
                      <a:cubicBezTo>
                        <a:pt x="373778" y="-2062"/>
                        <a:pt x="442993" y="28418"/>
                        <a:pt x="507128" y="90648"/>
                      </a:cubicBezTo>
                      <a:cubicBezTo>
                        <a:pt x="439183" y="20163"/>
                        <a:pt x="366158" y="-16032"/>
                        <a:pt x="289958" y="6828"/>
                      </a:cubicBezTo>
                      <a:cubicBezTo>
                        <a:pt x="58183" y="76678"/>
                        <a:pt x="202328" y="401163"/>
                        <a:pt x="190898" y="591663"/>
                      </a:cubicBezTo>
                      <a:cubicBezTo>
                        <a:pt x="127398" y="852648"/>
                        <a:pt x="-50402" y="1020923"/>
                        <a:pt x="13733" y="1008223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1" name="Google Shape;1091;p6"/>
                <p:cNvSpPr/>
                <p:nvPr/>
              </p:nvSpPr>
              <p:spPr>
                <a:xfrm>
                  <a:off x="1665604" y="4056379"/>
                  <a:ext cx="353695" cy="652621"/>
                </a:xfrm>
                <a:custGeom>
                  <a:rect b="b" l="l" r="r" t="t"/>
                  <a:pathLst>
                    <a:path extrusionOk="0" h="652621" w="353695">
                      <a:moveTo>
                        <a:pt x="353695" y="0"/>
                      </a:moveTo>
                      <a:cubicBezTo>
                        <a:pt x="347980" y="3175"/>
                        <a:pt x="342900" y="5715"/>
                        <a:pt x="337820" y="8255"/>
                      </a:cubicBezTo>
                      <a:cubicBezTo>
                        <a:pt x="297815" y="254000"/>
                        <a:pt x="120650" y="474345"/>
                        <a:pt x="0" y="652145"/>
                      </a:cubicBezTo>
                      <a:cubicBezTo>
                        <a:pt x="6985" y="652780"/>
                        <a:pt x="13970" y="652780"/>
                        <a:pt x="21590" y="652145"/>
                      </a:cubicBezTo>
                      <a:cubicBezTo>
                        <a:pt x="144780" y="471805"/>
                        <a:pt x="321310" y="248285"/>
                        <a:pt x="3536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92" name="Google Shape;1092;p6"/>
            <p:cNvGrpSpPr/>
            <p:nvPr/>
          </p:nvGrpSpPr>
          <p:grpSpPr>
            <a:xfrm>
              <a:off x="7254164" y="511384"/>
              <a:ext cx="235736" cy="237442"/>
              <a:chOff x="3070860" y="2168525"/>
              <a:chExt cx="427989" cy="431164"/>
            </a:xfrm>
          </p:grpSpPr>
          <p:sp>
            <p:nvSpPr>
              <p:cNvPr id="1093" name="Google Shape;1093;p6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94" name="Google Shape;1094;p6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095" name="Google Shape;1095;p6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6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97" name="Google Shape;1097;p6"/>
            <p:cNvGrpSpPr/>
            <p:nvPr/>
          </p:nvGrpSpPr>
          <p:grpSpPr>
            <a:xfrm flipH="1" rot="-654239">
              <a:off x="6436929" y="160361"/>
              <a:ext cx="235756" cy="237454"/>
              <a:chOff x="3070860" y="2168525"/>
              <a:chExt cx="427989" cy="431164"/>
            </a:xfrm>
          </p:grpSpPr>
          <p:sp>
            <p:nvSpPr>
              <p:cNvPr id="1098" name="Google Shape;1098;p6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99" name="Google Shape;1099;p6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100" name="Google Shape;1100;p6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1" name="Google Shape;1101;p6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02" name="Google Shape;1102;p6"/>
            <p:cNvGrpSpPr/>
            <p:nvPr/>
          </p:nvGrpSpPr>
          <p:grpSpPr>
            <a:xfrm flipH="1">
              <a:off x="3936547" y="468423"/>
              <a:ext cx="235736" cy="237442"/>
              <a:chOff x="3070860" y="2168525"/>
              <a:chExt cx="427989" cy="431164"/>
            </a:xfrm>
          </p:grpSpPr>
          <p:sp>
            <p:nvSpPr>
              <p:cNvPr id="1103" name="Google Shape;1103;p6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04" name="Google Shape;1104;p6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105" name="Google Shape;1105;p6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6" name="Google Shape;1106;p6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07" name="Google Shape;1107;p6"/>
            <p:cNvSpPr/>
            <p:nvPr/>
          </p:nvSpPr>
          <p:spPr>
            <a:xfrm>
              <a:off x="19" y="4159029"/>
              <a:ext cx="3000" cy="66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8" name="Google Shape;1108;p6"/>
          <p:cNvSpPr txBox="1"/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9" name="Google Shape;1109;p6"/>
          <p:cNvSpPr txBox="1"/>
          <p:nvPr>
            <p:ph idx="1" type="body"/>
          </p:nvPr>
        </p:nvSpPr>
        <p:spPr>
          <a:xfrm>
            <a:off x="1471650" y="1428750"/>
            <a:ext cx="3009600" cy="267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10" name="Google Shape;1110;p6"/>
          <p:cNvSpPr txBox="1"/>
          <p:nvPr>
            <p:ph idx="2" type="body"/>
          </p:nvPr>
        </p:nvSpPr>
        <p:spPr>
          <a:xfrm>
            <a:off x="4662629" y="1428750"/>
            <a:ext cx="3009600" cy="267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11" name="Google Shape;1111;p6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7"/>
          <p:cNvGrpSpPr/>
          <p:nvPr/>
        </p:nvGrpSpPr>
        <p:grpSpPr>
          <a:xfrm>
            <a:off x="0" y="0"/>
            <a:ext cx="9145610" cy="5144101"/>
            <a:chOff x="0" y="0"/>
            <a:chExt cx="9145610" cy="5144101"/>
          </a:xfrm>
        </p:grpSpPr>
        <p:grpSp>
          <p:nvGrpSpPr>
            <p:cNvPr id="1114" name="Google Shape;1114;p7"/>
            <p:cNvGrpSpPr/>
            <p:nvPr/>
          </p:nvGrpSpPr>
          <p:grpSpPr>
            <a:xfrm rot="379382">
              <a:off x="1639526" y="4221835"/>
              <a:ext cx="513208" cy="462430"/>
              <a:chOff x="6002813" y="4508500"/>
              <a:chExt cx="1392157" cy="1115297"/>
            </a:xfrm>
          </p:grpSpPr>
          <p:sp>
            <p:nvSpPr>
              <p:cNvPr id="1115" name="Google Shape;1115;p7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7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7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7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7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7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7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7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7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7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7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6" name="Google Shape;1126;p7"/>
            <p:cNvGrpSpPr/>
            <p:nvPr/>
          </p:nvGrpSpPr>
          <p:grpSpPr>
            <a:xfrm rot="201864">
              <a:off x="6392651" y="4424191"/>
              <a:ext cx="453093" cy="418246"/>
              <a:chOff x="6002813" y="4508500"/>
              <a:chExt cx="1392157" cy="1115297"/>
            </a:xfrm>
          </p:grpSpPr>
          <p:sp>
            <p:nvSpPr>
              <p:cNvPr id="1127" name="Google Shape;1127;p7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7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7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7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7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7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7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7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7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7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7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8" name="Google Shape;1138;p7"/>
            <p:cNvGrpSpPr/>
            <p:nvPr/>
          </p:nvGrpSpPr>
          <p:grpSpPr>
            <a:xfrm>
              <a:off x="8340593" y="3461046"/>
              <a:ext cx="704319" cy="764300"/>
              <a:chOff x="4073525" y="3619500"/>
              <a:chExt cx="1215390" cy="1318895"/>
            </a:xfrm>
          </p:grpSpPr>
          <p:sp>
            <p:nvSpPr>
              <p:cNvPr id="1139" name="Google Shape;1139;p7"/>
              <p:cNvSpPr/>
              <p:nvPr/>
            </p:nvSpPr>
            <p:spPr>
              <a:xfrm>
                <a:off x="4073525" y="3619500"/>
                <a:ext cx="1215390" cy="1318895"/>
              </a:xfrm>
              <a:custGeom>
                <a:rect b="b" l="l" r="r" t="t"/>
                <a:pathLst>
                  <a:path extrusionOk="0" h="1318895" w="1215390">
                    <a:moveTo>
                      <a:pt x="1215390" y="1247775"/>
                    </a:moveTo>
                    <a:lnTo>
                      <a:pt x="1122045" y="1036320"/>
                    </a:lnTo>
                    <a:lnTo>
                      <a:pt x="1107440" y="747395"/>
                    </a:lnTo>
                    <a:lnTo>
                      <a:pt x="1032510" y="633730"/>
                    </a:lnTo>
                    <a:lnTo>
                      <a:pt x="1184275" y="419735"/>
                    </a:lnTo>
                    <a:lnTo>
                      <a:pt x="1194435" y="193040"/>
                    </a:lnTo>
                    <a:lnTo>
                      <a:pt x="1075690" y="6350"/>
                    </a:lnTo>
                    <a:lnTo>
                      <a:pt x="965200" y="0"/>
                    </a:lnTo>
                    <a:lnTo>
                      <a:pt x="864870" y="44450"/>
                    </a:lnTo>
                    <a:lnTo>
                      <a:pt x="894080" y="191770"/>
                    </a:lnTo>
                    <a:lnTo>
                      <a:pt x="1000760" y="187325"/>
                    </a:lnTo>
                    <a:lnTo>
                      <a:pt x="997585" y="173990"/>
                    </a:lnTo>
                    <a:lnTo>
                      <a:pt x="927735" y="149225"/>
                    </a:lnTo>
                    <a:lnTo>
                      <a:pt x="916305" y="78740"/>
                    </a:lnTo>
                    <a:lnTo>
                      <a:pt x="966470" y="52705"/>
                    </a:lnTo>
                    <a:lnTo>
                      <a:pt x="1039495" y="54610"/>
                    </a:lnTo>
                    <a:lnTo>
                      <a:pt x="1145540" y="213995"/>
                    </a:lnTo>
                    <a:lnTo>
                      <a:pt x="1120775" y="398145"/>
                    </a:lnTo>
                    <a:lnTo>
                      <a:pt x="1001395" y="539115"/>
                    </a:lnTo>
                    <a:lnTo>
                      <a:pt x="901065" y="570865"/>
                    </a:lnTo>
                    <a:lnTo>
                      <a:pt x="769620" y="563880"/>
                    </a:lnTo>
                    <a:lnTo>
                      <a:pt x="571500" y="608330"/>
                    </a:lnTo>
                    <a:lnTo>
                      <a:pt x="425450" y="716280"/>
                    </a:lnTo>
                    <a:lnTo>
                      <a:pt x="395605" y="722630"/>
                    </a:lnTo>
                    <a:lnTo>
                      <a:pt x="409575" y="591820"/>
                    </a:lnTo>
                    <a:lnTo>
                      <a:pt x="405130" y="565150"/>
                    </a:lnTo>
                    <a:lnTo>
                      <a:pt x="440690" y="407670"/>
                    </a:lnTo>
                    <a:lnTo>
                      <a:pt x="279400" y="535940"/>
                    </a:lnTo>
                    <a:lnTo>
                      <a:pt x="165735" y="540385"/>
                    </a:lnTo>
                    <a:lnTo>
                      <a:pt x="0" y="432435"/>
                    </a:lnTo>
                    <a:lnTo>
                      <a:pt x="66040" y="601345"/>
                    </a:lnTo>
                    <a:lnTo>
                      <a:pt x="62865" y="711200"/>
                    </a:lnTo>
                    <a:lnTo>
                      <a:pt x="92710" y="762000"/>
                    </a:lnTo>
                    <a:lnTo>
                      <a:pt x="178435" y="805180"/>
                    </a:lnTo>
                    <a:lnTo>
                      <a:pt x="276225" y="805180"/>
                    </a:lnTo>
                    <a:lnTo>
                      <a:pt x="289560" y="809625"/>
                    </a:lnTo>
                    <a:lnTo>
                      <a:pt x="283845" y="1033780"/>
                    </a:lnTo>
                    <a:lnTo>
                      <a:pt x="222250" y="1292860"/>
                    </a:lnTo>
                    <a:lnTo>
                      <a:pt x="181610" y="1318895"/>
                    </a:lnTo>
                    <a:lnTo>
                      <a:pt x="265430" y="1313180"/>
                    </a:lnTo>
                    <a:lnTo>
                      <a:pt x="351155" y="1089660"/>
                    </a:lnTo>
                    <a:lnTo>
                      <a:pt x="362585" y="1022985"/>
                    </a:lnTo>
                    <a:lnTo>
                      <a:pt x="382905" y="1026795"/>
                    </a:lnTo>
                    <a:lnTo>
                      <a:pt x="394970" y="1036955"/>
                    </a:lnTo>
                    <a:lnTo>
                      <a:pt x="427355" y="1276985"/>
                    </a:lnTo>
                    <a:lnTo>
                      <a:pt x="393065" y="1304290"/>
                    </a:lnTo>
                    <a:lnTo>
                      <a:pt x="475615" y="1298575"/>
                    </a:lnTo>
                    <a:lnTo>
                      <a:pt x="464185" y="1032510"/>
                    </a:lnTo>
                    <a:lnTo>
                      <a:pt x="487680" y="968375"/>
                    </a:lnTo>
                    <a:lnTo>
                      <a:pt x="705485" y="822325"/>
                    </a:lnTo>
                    <a:lnTo>
                      <a:pt x="802005" y="875665"/>
                    </a:lnTo>
                    <a:lnTo>
                      <a:pt x="887730" y="1085215"/>
                    </a:lnTo>
                    <a:lnTo>
                      <a:pt x="879475" y="1239520"/>
                    </a:lnTo>
                    <a:lnTo>
                      <a:pt x="857250" y="1272540"/>
                    </a:lnTo>
                    <a:lnTo>
                      <a:pt x="923290" y="1268095"/>
                    </a:lnTo>
                    <a:lnTo>
                      <a:pt x="959485" y="1113790"/>
                    </a:lnTo>
                    <a:lnTo>
                      <a:pt x="964565" y="856615"/>
                    </a:lnTo>
                    <a:lnTo>
                      <a:pt x="997585" y="967740"/>
                    </a:lnTo>
                    <a:lnTo>
                      <a:pt x="1096010" y="1101725"/>
                    </a:lnTo>
                    <a:lnTo>
                      <a:pt x="1153795" y="1235710"/>
                    </a:lnTo>
                    <a:lnTo>
                      <a:pt x="1142365" y="12528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40" name="Google Shape;1140;p7"/>
              <p:cNvGrpSpPr/>
              <p:nvPr/>
            </p:nvGrpSpPr>
            <p:grpSpPr>
              <a:xfrm>
                <a:off x="4073525" y="3619500"/>
                <a:ext cx="1158239" cy="763270"/>
                <a:chOff x="4073525" y="3619500"/>
                <a:chExt cx="1158239" cy="763270"/>
              </a:xfrm>
            </p:grpSpPr>
            <p:sp>
              <p:nvSpPr>
                <p:cNvPr id="1141" name="Google Shape;1141;p7"/>
                <p:cNvSpPr/>
                <p:nvPr/>
              </p:nvSpPr>
              <p:spPr>
                <a:xfrm>
                  <a:off x="4938395" y="3619500"/>
                  <a:ext cx="222884" cy="191770"/>
                </a:xfrm>
                <a:custGeom>
                  <a:rect b="b" l="l" r="r" t="t"/>
                  <a:pathLst>
                    <a:path extrusionOk="0" h="191770" w="222884">
                      <a:moveTo>
                        <a:pt x="38100" y="191770"/>
                      </a:moveTo>
                      <a:lnTo>
                        <a:pt x="12700" y="63500"/>
                      </a:lnTo>
                      <a:lnTo>
                        <a:pt x="113030" y="19050"/>
                      </a:lnTo>
                      <a:lnTo>
                        <a:pt x="222885" y="25400"/>
                      </a:lnTo>
                      <a:lnTo>
                        <a:pt x="210820" y="6350"/>
                      </a:lnTo>
                      <a:lnTo>
                        <a:pt x="100330" y="0"/>
                      </a:lnTo>
                      <a:lnTo>
                        <a:pt x="0" y="44450"/>
                      </a:lnTo>
                      <a:lnTo>
                        <a:pt x="29210" y="19177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2" name="Google Shape;1142;p7"/>
                <p:cNvSpPr/>
                <p:nvPr/>
              </p:nvSpPr>
              <p:spPr>
                <a:xfrm>
                  <a:off x="4481829" y="3833495"/>
                  <a:ext cx="749935" cy="527684"/>
                </a:xfrm>
                <a:custGeom>
                  <a:rect b="b" l="l" r="r" t="t"/>
                  <a:pathLst>
                    <a:path extrusionOk="0" h="527684" w="749935">
                      <a:moveTo>
                        <a:pt x="2540" y="505460"/>
                      </a:moveTo>
                      <a:lnTo>
                        <a:pt x="0" y="527685"/>
                      </a:lnTo>
                      <a:lnTo>
                        <a:pt x="29845" y="521335"/>
                      </a:lnTo>
                      <a:lnTo>
                        <a:pt x="175895" y="413385"/>
                      </a:lnTo>
                      <a:lnTo>
                        <a:pt x="374015" y="368935"/>
                      </a:lnTo>
                      <a:lnTo>
                        <a:pt x="505460" y="375920"/>
                      </a:lnTo>
                      <a:lnTo>
                        <a:pt x="605790" y="344170"/>
                      </a:lnTo>
                      <a:lnTo>
                        <a:pt x="725170" y="203200"/>
                      </a:lnTo>
                      <a:lnTo>
                        <a:pt x="749935" y="19050"/>
                      </a:lnTo>
                      <a:lnTo>
                        <a:pt x="737235" y="0"/>
                      </a:lnTo>
                      <a:lnTo>
                        <a:pt x="712470" y="184150"/>
                      </a:lnTo>
                      <a:lnTo>
                        <a:pt x="593090" y="325120"/>
                      </a:lnTo>
                      <a:lnTo>
                        <a:pt x="492760" y="356870"/>
                      </a:lnTo>
                      <a:lnTo>
                        <a:pt x="361315" y="349885"/>
                      </a:lnTo>
                      <a:lnTo>
                        <a:pt x="163195" y="394335"/>
                      </a:lnTo>
                      <a:lnTo>
                        <a:pt x="17145" y="5022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3" name="Google Shape;1143;p7"/>
                <p:cNvSpPr/>
                <p:nvPr/>
              </p:nvSpPr>
              <p:spPr>
                <a:xfrm>
                  <a:off x="4073525" y="4027170"/>
                  <a:ext cx="440690" cy="355600"/>
                </a:xfrm>
                <a:custGeom>
                  <a:rect b="b" l="l" r="r" t="t"/>
                  <a:pathLst>
                    <a:path extrusionOk="0" h="355600" w="440690">
                      <a:moveTo>
                        <a:pt x="75565" y="322580"/>
                      </a:moveTo>
                      <a:lnTo>
                        <a:pt x="78740" y="212725"/>
                      </a:lnTo>
                      <a:lnTo>
                        <a:pt x="12700" y="43815"/>
                      </a:lnTo>
                      <a:lnTo>
                        <a:pt x="178435" y="151765"/>
                      </a:lnTo>
                      <a:lnTo>
                        <a:pt x="292100" y="147320"/>
                      </a:lnTo>
                      <a:lnTo>
                        <a:pt x="432435" y="35560"/>
                      </a:lnTo>
                      <a:lnTo>
                        <a:pt x="440690" y="0"/>
                      </a:lnTo>
                      <a:lnTo>
                        <a:pt x="279400" y="128270"/>
                      </a:lnTo>
                      <a:lnTo>
                        <a:pt x="165735" y="132715"/>
                      </a:lnTo>
                      <a:lnTo>
                        <a:pt x="0" y="24765"/>
                      </a:lnTo>
                      <a:lnTo>
                        <a:pt x="66040" y="193675"/>
                      </a:lnTo>
                      <a:lnTo>
                        <a:pt x="62865" y="303530"/>
                      </a:lnTo>
                      <a:lnTo>
                        <a:pt x="92710" y="354330"/>
                      </a:lnTo>
                      <a:lnTo>
                        <a:pt x="94615" y="3556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44" name="Google Shape;1144;p7"/>
              <p:cNvSpPr/>
              <p:nvPr/>
            </p:nvSpPr>
            <p:spPr>
              <a:xfrm>
                <a:off x="4185780" y="4254495"/>
                <a:ext cx="76973" cy="69854"/>
              </a:xfrm>
              <a:custGeom>
                <a:rect b="b" l="l" r="r" t="t"/>
                <a:pathLst>
                  <a:path extrusionOk="0" h="69854" w="76973">
                    <a:moveTo>
                      <a:pt x="774" y="5"/>
                    </a:moveTo>
                    <a:cubicBezTo>
                      <a:pt x="774" y="5"/>
                      <a:pt x="71259" y="-1900"/>
                      <a:pt x="76974" y="69855"/>
                    </a:cubicBezTo>
                    <a:lnTo>
                      <a:pt x="5219" y="38105"/>
                    </a:lnTo>
                    <a:cubicBezTo>
                      <a:pt x="5219" y="38105"/>
                      <a:pt x="-2401" y="7625"/>
                      <a:pt x="774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7"/>
              <p:cNvSpPr/>
              <p:nvPr/>
            </p:nvSpPr>
            <p:spPr>
              <a:xfrm>
                <a:off x="4333240" y="4252595"/>
                <a:ext cx="74307" cy="73025"/>
              </a:xfrm>
              <a:custGeom>
                <a:rect b="b" l="l" r="r" t="t"/>
                <a:pathLst>
                  <a:path extrusionOk="0" h="73025" w="74307">
                    <a:moveTo>
                      <a:pt x="73660" y="0"/>
                    </a:moveTo>
                    <a:cubicBezTo>
                      <a:pt x="73660" y="0"/>
                      <a:pt x="3175" y="635"/>
                      <a:pt x="0" y="73025"/>
                    </a:cubicBezTo>
                    <a:lnTo>
                      <a:pt x="67310" y="40005"/>
                    </a:lnTo>
                    <a:cubicBezTo>
                      <a:pt x="67310" y="40005"/>
                      <a:pt x="76835" y="7620"/>
                      <a:pt x="7366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6" name="Google Shape;1146;p7"/>
            <p:cNvGrpSpPr/>
            <p:nvPr/>
          </p:nvGrpSpPr>
          <p:grpSpPr>
            <a:xfrm>
              <a:off x="7790788" y="0"/>
              <a:ext cx="1353687" cy="897785"/>
              <a:chOff x="10387718" y="0"/>
              <a:chExt cx="1804916" cy="1197047"/>
            </a:xfrm>
          </p:grpSpPr>
          <p:sp>
            <p:nvSpPr>
              <p:cNvPr id="1147" name="Google Shape;1147;p7"/>
              <p:cNvSpPr/>
              <p:nvPr/>
            </p:nvSpPr>
            <p:spPr>
              <a:xfrm>
                <a:off x="10388353" y="0"/>
                <a:ext cx="1804281" cy="1196474"/>
              </a:xfrm>
              <a:custGeom>
                <a:rect b="b" l="l" r="r" t="t"/>
                <a:pathLst>
                  <a:path extrusionOk="0" h="1196474" w="1804281">
                    <a:moveTo>
                      <a:pt x="1803646" y="0"/>
                    </a:move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2" y="799465"/>
                    </a:cubicBezTo>
                    <a:cubicBezTo>
                      <a:pt x="738752" y="972185"/>
                      <a:pt x="977511" y="1043940"/>
                      <a:pt x="1110861" y="923290"/>
                    </a:cubicBezTo>
                    <a:cubicBezTo>
                      <a:pt x="1164202" y="1294130"/>
                      <a:pt x="1723002" y="1284605"/>
                      <a:pt x="1763006" y="911860"/>
                    </a:cubicBezTo>
                    <a:cubicBezTo>
                      <a:pt x="1775706" y="922020"/>
                      <a:pt x="1789677" y="931545"/>
                      <a:pt x="1804281" y="939800"/>
                    </a:cubicBezTo>
                    <a:lnTo>
                      <a:pt x="180428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9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7"/>
              <p:cNvSpPr/>
              <p:nvPr/>
            </p:nvSpPr>
            <p:spPr>
              <a:xfrm>
                <a:off x="10387718" y="635"/>
                <a:ext cx="1687440" cy="1196412"/>
              </a:xfrm>
              <a:custGeom>
                <a:rect b="b" l="l" r="r" t="t"/>
                <a:pathLst>
                  <a:path extrusionOk="0" h="1196412" w="1687440">
                    <a:moveTo>
                      <a:pt x="1136896" y="897890"/>
                    </a:moveTo>
                    <a:cubicBezTo>
                      <a:pt x="1003546" y="1018540"/>
                      <a:pt x="764786" y="946150"/>
                      <a:pt x="720336" y="774065"/>
                    </a:cubicBezTo>
                    <a:cubicBezTo>
                      <a:pt x="477766" y="972820"/>
                      <a:pt x="105656" y="721995"/>
                      <a:pt x="201541" y="421005"/>
                    </a:cubicBezTo>
                    <a:cubicBezTo>
                      <a:pt x="57396" y="347345"/>
                      <a:pt x="-13724" y="152400"/>
                      <a:pt x="48506" y="0"/>
                    </a:cubicBez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1" y="799465"/>
                    </a:cubicBezTo>
                    <a:cubicBezTo>
                      <a:pt x="738751" y="972185"/>
                      <a:pt x="977511" y="1043940"/>
                      <a:pt x="1110861" y="923290"/>
                    </a:cubicBezTo>
                    <a:cubicBezTo>
                      <a:pt x="1153406" y="1221105"/>
                      <a:pt x="1522976" y="1273810"/>
                      <a:pt x="1687441" y="1089025"/>
                    </a:cubicBezTo>
                    <a:cubicBezTo>
                      <a:pt x="1513451" y="1242695"/>
                      <a:pt x="1177536" y="1181100"/>
                      <a:pt x="1136896" y="89789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9" name="Google Shape;1149;p7"/>
            <p:cNvGrpSpPr/>
            <p:nvPr/>
          </p:nvGrpSpPr>
          <p:grpSpPr>
            <a:xfrm flipH="1">
              <a:off x="8659870" y="490092"/>
              <a:ext cx="320992" cy="323373"/>
              <a:chOff x="3070860" y="2168525"/>
              <a:chExt cx="427989" cy="431164"/>
            </a:xfrm>
          </p:grpSpPr>
          <p:sp>
            <p:nvSpPr>
              <p:cNvPr id="1150" name="Google Shape;1150;p7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51" name="Google Shape;1151;p7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152" name="Google Shape;1152;p7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3" name="Google Shape;1153;p7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54" name="Google Shape;1154;p7"/>
            <p:cNvGrpSpPr/>
            <p:nvPr/>
          </p:nvGrpSpPr>
          <p:grpSpPr>
            <a:xfrm>
              <a:off x="5104771" y="0"/>
              <a:ext cx="2353718" cy="829055"/>
              <a:chOff x="6806362" y="0"/>
              <a:chExt cx="3138290" cy="1105407"/>
            </a:xfrm>
          </p:grpSpPr>
          <p:sp>
            <p:nvSpPr>
              <p:cNvPr id="1155" name="Google Shape;1155;p7"/>
              <p:cNvSpPr/>
              <p:nvPr/>
            </p:nvSpPr>
            <p:spPr>
              <a:xfrm>
                <a:off x="6806362" y="0"/>
                <a:ext cx="3138290" cy="1105269"/>
              </a:xfrm>
              <a:custGeom>
                <a:rect b="b" l="l" r="r" t="t"/>
                <a:pathLst>
                  <a:path extrusionOk="0" h="1105269" w="3138290">
                    <a:moveTo>
                      <a:pt x="7822" y="0"/>
                    </a:moveTo>
                    <a:cubicBezTo>
                      <a:pt x="-43613" y="221615"/>
                      <a:pt x="167207" y="431800"/>
                      <a:pt x="388187" y="380365"/>
                    </a:cubicBezTo>
                    <a:cubicBezTo>
                      <a:pt x="457402" y="637540"/>
                      <a:pt x="786968" y="775335"/>
                      <a:pt x="1021282" y="638175"/>
                    </a:cubicBezTo>
                    <a:cubicBezTo>
                      <a:pt x="1111452" y="1170305"/>
                      <a:pt x="1878532" y="1280160"/>
                      <a:pt x="2116657" y="798830"/>
                    </a:cubicBezTo>
                    <a:cubicBezTo>
                      <a:pt x="2376372" y="962025"/>
                      <a:pt x="2702762" y="669290"/>
                      <a:pt x="2568143" y="393065"/>
                    </a:cubicBezTo>
                    <a:cubicBezTo>
                      <a:pt x="2695778" y="392430"/>
                      <a:pt x="2807537" y="324485"/>
                      <a:pt x="2869768" y="222885"/>
                    </a:cubicBezTo>
                    <a:cubicBezTo>
                      <a:pt x="3009468" y="276860"/>
                      <a:pt x="3164407" y="147320"/>
                      <a:pt x="3134562" y="0"/>
                    </a:cubicBezTo>
                    <a:lnTo>
                      <a:pt x="782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56" name="Google Shape;1156;p7"/>
              <p:cNvGrpSpPr/>
              <p:nvPr/>
            </p:nvGrpSpPr>
            <p:grpSpPr>
              <a:xfrm>
                <a:off x="6806362" y="0"/>
                <a:ext cx="3090747" cy="1105407"/>
                <a:chOff x="6806362" y="0"/>
                <a:chExt cx="3090747" cy="1105407"/>
              </a:xfrm>
            </p:grpSpPr>
            <p:sp>
              <p:nvSpPr>
                <p:cNvPr id="1157" name="Google Shape;1157;p7"/>
                <p:cNvSpPr/>
                <p:nvPr/>
              </p:nvSpPr>
              <p:spPr>
                <a:xfrm>
                  <a:off x="8931909" y="734694"/>
                  <a:ext cx="390525" cy="110778"/>
                </a:xfrm>
                <a:custGeom>
                  <a:rect b="b" l="l" r="r" t="t"/>
                  <a:pathLst>
                    <a:path extrusionOk="0" h="110778" w="390525">
                      <a:moveTo>
                        <a:pt x="16510" y="38735"/>
                      </a:moveTo>
                      <a:cubicBezTo>
                        <a:pt x="11430" y="49530"/>
                        <a:pt x="5715" y="59690"/>
                        <a:pt x="0" y="69215"/>
                      </a:cubicBezTo>
                      <a:cubicBezTo>
                        <a:pt x="139700" y="151130"/>
                        <a:pt x="297180" y="103505"/>
                        <a:pt x="390525" y="0"/>
                      </a:cubicBezTo>
                      <a:cubicBezTo>
                        <a:pt x="294005" y="88265"/>
                        <a:pt x="146685" y="120650"/>
                        <a:pt x="16510" y="3873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8" name="Google Shape;1158;p7"/>
                <p:cNvSpPr/>
                <p:nvPr/>
              </p:nvSpPr>
              <p:spPr>
                <a:xfrm>
                  <a:off x="6806362" y="0"/>
                  <a:ext cx="2025217" cy="1105407"/>
                </a:xfrm>
                <a:custGeom>
                  <a:rect b="b" l="l" r="r" t="t"/>
                  <a:pathLst>
                    <a:path extrusionOk="0" h="1105407" w="2025217">
                      <a:moveTo>
                        <a:pt x="1047318" y="612775"/>
                      </a:moveTo>
                      <a:cubicBezTo>
                        <a:pt x="813002" y="749935"/>
                        <a:pt x="483437" y="611505"/>
                        <a:pt x="414222" y="354965"/>
                      </a:cubicBezTo>
                      <a:cubicBezTo>
                        <a:pt x="201497" y="404495"/>
                        <a:pt x="-1703" y="212090"/>
                        <a:pt x="28777" y="0"/>
                      </a:cubicBezTo>
                      <a:lnTo>
                        <a:pt x="7822" y="0"/>
                      </a:lnTo>
                      <a:cubicBezTo>
                        <a:pt x="-43613" y="221615"/>
                        <a:pt x="167207" y="431800"/>
                        <a:pt x="388187" y="380365"/>
                      </a:cubicBezTo>
                      <a:cubicBezTo>
                        <a:pt x="457402" y="637540"/>
                        <a:pt x="786968" y="775335"/>
                        <a:pt x="1021282" y="638175"/>
                      </a:cubicBezTo>
                      <a:cubicBezTo>
                        <a:pt x="1101927" y="1114425"/>
                        <a:pt x="1724862" y="1252855"/>
                        <a:pt x="2025218" y="930910"/>
                      </a:cubicBezTo>
                      <a:cubicBezTo>
                        <a:pt x="1717243" y="1219835"/>
                        <a:pt x="1125422" y="1076325"/>
                        <a:pt x="1047318" y="6127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9" name="Google Shape;1159;p7"/>
                <p:cNvSpPr/>
                <p:nvPr/>
              </p:nvSpPr>
              <p:spPr>
                <a:xfrm>
                  <a:off x="9400540" y="276225"/>
                  <a:ext cx="236219" cy="115570"/>
                </a:xfrm>
                <a:custGeom>
                  <a:rect b="b" l="l" r="r" t="t"/>
                  <a:pathLst>
                    <a:path extrusionOk="0" h="115570" w="236219">
                      <a:moveTo>
                        <a:pt x="0" y="92075"/>
                      </a:moveTo>
                      <a:cubicBezTo>
                        <a:pt x="3810" y="99695"/>
                        <a:pt x="6985" y="107950"/>
                        <a:pt x="10160" y="115570"/>
                      </a:cubicBezTo>
                      <a:cubicBezTo>
                        <a:pt x="99695" y="106045"/>
                        <a:pt x="179070" y="63500"/>
                        <a:pt x="236220" y="0"/>
                      </a:cubicBezTo>
                      <a:cubicBezTo>
                        <a:pt x="173355" y="56515"/>
                        <a:pt x="90805" y="91440"/>
                        <a:pt x="0" y="92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0" name="Google Shape;1160;p7"/>
                <p:cNvSpPr/>
                <p:nvPr/>
              </p:nvSpPr>
              <p:spPr>
                <a:xfrm>
                  <a:off x="9682480" y="161925"/>
                  <a:ext cx="214629" cy="73491"/>
                </a:xfrm>
                <a:custGeom>
                  <a:rect b="b" l="l" r="r" t="t"/>
                  <a:pathLst>
                    <a:path extrusionOk="0" h="73491" w="214629">
                      <a:moveTo>
                        <a:pt x="19050" y="35560"/>
                      </a:moveTo>
                      <a:cubicBezTo>
                        <a:pt x="13335" y="45085"/>
                        <a:pt x="6985" y="54610"/>
                        <a:pt x="0" y="63500"/>
                      </a:cubicBezTo>
                      <a:cubicBezTo>
                        <a:pt x="80010" y="90805"/>
                        <a:pt x="163830" y="59690"/>
                        <a:pt x="214630" y="0"/>
                      </a:cubicBezTo>
                      <a:cubicBezTo>
                        <a:pt x="162560" y="43815"/>
                        <a:pt x="88900" y="62865"/>
                        <a:pt x="19050" y="3556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61" name="Google Shape;1161;p7"/>
            <p:cNvGrpSpPr/>
            <p:nvPr/>
          </p:nvGrpSpPr>
          <p:grpSpPr>
            <a:xfrm>
              <a:off x="5115682" y="44674"/>
              <a:ext cx="320992" cy="323373"/>
              <a:chOff x="3070860" y="2168525"/>
              <a:chExt cx="427989" cy="431164"/>
            </a:xfrm>
          </p:grpSpPr>
          <p:sp>
            <p:nvSpPr>
              <p:cNvPr id="1162" name="Google Shape;1162;p7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63" name="Google Shape;1163;p7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164" name="Google Shape;1164;p7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5" name="Google Shape;1165;p7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66" name="Google Shape;1166;p7"/>
            <p:cNvGrpSpPr/>
            <p:nvPr/>
          </p:nvGrpSpPr>
          <p:grpSpPr>
            <a:xfrm>
              <a:off x="1461377" y="0"/>
              <a:ext cx="2590736" cy="706912"/>
              <a:chOff x="1948503" y="0"/>
              <a:chExt cx="3454315" cy="942549"/>
            </a:xfrm>
          </p:grpSpPr>
          <p:sp>
            <p:nvSpPr>
              <p:cNvPr id="1167" name="Google Shape;1167;p7"/>
              <p:cNvSpPr/>
              <p:nvPr/>
            </p:nvSpPr>
            <p:spPr>
              <a:xfrm>
                <a:off x="1948503" y="0"/>
                <a:ext cx="3454315" cy="942549"/>
              </a:xfrm>
              <a:custGeom>
                <a:rect b="b" l="l" r="r" t="t"/>
                <a:pathLst>
                  <a:path extrusionOk="0" h="942549" w="3454315">
                    <a:moveTo>
                      <a:pt x="98102" y="0"/>
                    </a:moveTo>
                    <a:cubicBezTo>
                      <a:pt x="-166693" y="242570"/>
                      <a:pt x="155887" y="661670"/>
                      <a:pt x="458147" y="465455"/>
                    </a:cubicBezTo>
                    <a:cubicBezTo>
                      <a:pt x="462592" y="741680"/>
                      <a:pt x="818827" y="895985"/>
                      <a:pt x="1023932" y="714375"/>
                    </a:cubicBezTo>
                    <a:cubicBezTo>
                      <a:pt x="1170617" y="1029970"/>
                      <a:pt x="1664012" y="1013460"/>
                      <a:pt x="1789107" y="688975"/>
                    </a:cubicBezTo>
                    <a:cubicBezTo>
                      <a:pt x="1908487" y="799465"/>
                      <a:pt x="2113592" y="826770"/>
                      <a:pt x="2259007" y="747395"/>
                    </a:cubicBezTo>
                    <a:cubicBezTo>
                      <a:pt x="2417122" y="1052830"/>
                      <a:pt x="2906072" y="984885"/>
                      <a:pt x="2974017" y="647065"/>
                    </a:cubicBezTo>
                    <a:cubicBezTo>
                      <a:pt x="3329617" y="725170"/>
                      <a:pt x="3598222" y="277495"/>
                      <a:pt x="3369622" y="0"/>
                    </a:cubicBezTo>
                    <a:lnTo>
                      <a:pt x="9810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68" name="Google Shape;1168;p7"/>
              <p:cNvGrpSpPr/>
              <p:nvPr/>
            </p:nvGrpSpPr>
            <p:grpSpPr>
              <a:xfrm>
                <a:off x="1948503" y="0"/>
                <a:ext cx="3339776" cy="942542"/>
                <a:chOff x="1948503" y="0"/>
                <a:chExt cx="3339776" cy="942542"/>
              </a:xfrm>
            </p:grpSpPr>
            <p:sp>
              <p:nvSpPr>
                <p:cNvPr id="1169" name="Google Shape;1169;p7"/>
                <p:cNvSpPr/>
                <p:nvPr/>
              </p:nvSpPr>
              <p:spPr>
                <a:xfrm>
                  <a:off x="3748404" y="663575"/>
                  <a:ext cx="1090929" cy="278967"/>
                </a:xfrm>
                <a:custGeom>
                  <a:rect b="b" l="l" r="r" t="t"/>
                  <a:pathLst>
                    <a:path extrusionOk="0" h="278967" w="1090929">
                      <a:moveTo>
                        <a:pt x="485140" y="58420"/>
                      </a:moveTo>
                      <a:cubicBezTo>
                        <a:pt x="339725" y="137795"/>
                        <a:pt x="134620" y="11049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20650" y="137160"/>
                        <a:pt x="318135" y="160655"/>
                        <a:pt x="459740" y="83820"/>
                      </a:cubicBezTo>
                      <a:cubicBezTo>
                        <a:pt x="586740" y="328930"/>
                        <a:pt x="925830" y="333375"/>
                        <a:pt x="1090930" y="151765"/>
                      </a:cubicBezTo>
                      <a:cubicBezTo>
                        <a:pt x="918845" y="307340"/>
                        <a:pt x="605790" y="291465"/>
                        <a:pt x="485140" y="584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0" name="Google Shape;1170;p7"/>
                <p:cNvSpPr/>
                <p:nvPr/>
              </p:nvSpPr>
              <p:spPr>
                <a:xfrm>
                  <a:off x="1948503" y="0"/>
                  <a:ext cx="1716081" cy="941981"/>
                </a:xfrm>
                <a:custGeom>
                  <a:rect b="b" l="l" r="r" t="t"/>
                  <a:pathLst>
                    <a:path extrusionOk="0" h="941981" w="1716081">
                      <a:moveTo>
                        <a:pt x="1049967" y="688975"/>
                      </a:moveTo>
                      <a:cubicBezTo>
                        <a:pt x="844862" y="870585"/>
                        <a:pt x="488627" y="716280"/>
                        <a:pt x="484182" y="440055"/>
                      </a:cubicBezTo>
                      <a:cubicBezTo>
                        <a:pt x="191447" y="629920"/>
                        <a:pt x="-119703" y="245110"/>
                        <a:pt x="98737" y="0"/>
                      </a:cubicBezTo>
                      <a:lnTo>
                        <a:pt x="98102" y="0"/>
                      </a:lnTo>
                      <a:cubicBezTo>
                        <a:pt x="-166693" y="242570"/>
                        <a:pt x="155887" y="661670"/>
                        <a:pt x="458147" y="465455"/>
                      </a:cubicBezTo>
                      <a:cubicBezTo>
                        <a:pt x="462592" y="741680"/>
                        <a:pt x="818827" y="895985"/>
                        <a:pt x="1023932" y="714375"/>
                      </a:cubicBezTo>
                      <a:cubicBezTo>
                        <a:pt x="1149662" y="985520"/>
                        <a:pt x="1531932" y="1011555"/>
                        <a:pt x="1716082" y="807720"/>
                      </a:cubicBezTo>
                      <a:cubicBezTo>
                        <a:pt x="1524312" y="983615"/>
                        <a:pt x="1169982" y="948690"/>
                        <a:pt x="1049967" y="6889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1" name="Google Shape;1171;p7"/>
                <p:cNvSpPr/>
                <p:nvPr/>
              </p:nvSpPr>
              <p:spPr>
                <a:xfrm>
                  <a:off x="4942204" y="527050"/>
                  <a:ext cx="346075" cy="129231"/>
                </a:xfrm>
                <a:custGeom>
                  <a:rect b="b" l="l" r="r" t="t"/>
                  <a:pathLst>
                    <a:path extrusionOk="0" h="129231" w="346075">
                      <a:moveTo>
                        <a:pt x="6985" y="94615"/>
                      </a:moveTo>
                      <a:cubicBezTo>
                        <a:pt x="5080" y="104775"/>
                        <a:pt x="2540" y="114300"/>
                        <a:pt x="0" y="123825"/>
                      </a:cubicBezTo>
                      <a:cubicBezTo>
                        <a:pt x="137795" y="147320"/>
                        <a:pt x="261620" y="92075"/>
                        <a:pt x="346075" y="0"/>
                      </a:cubicBezTo>
                      <a:cubicBezTo>
                        <a:pt x="258445" y="80010"/>
                        <a:pt x="139065" y="123825"/>
                        <a:pt x="6985" y="9461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72" name="Google Shape;1172;p7"/>
            <p:cNvGrpSpPr/>
            <p:nvPr/>
          </p:nvGrpSpPr>
          <p:grpSpPr>
            <a:xfrm flipH="1" rot="-1402749">
              <a:off x="2091013" y="238299"/>
              <a:ext cx="320980" cy="323362"/>
              <a:chOff x="3070860" y="2168525"/>
              <a:chExt cx="427989" cy="431164"/>
            </a:xfrm>
          </p:grpSpPr>
          <p:sp>
            <p:nvSpPr>
              <p:cNvPr id="1173" name="Google Shape;1173;p7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4" name="Google Shape;1174;p7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175" name="Google Shape;1175;p7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Google Shape;1176;p7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77" name="Google Shape;1177;p7"/>
            <p:cNvGrpSpPr/>
            <p:nvPr/>
          </p:nvGrpSpPr>
          <p:grpSpPr>
            <a:xfrm>
              <a:off x="2028631" y="0"/>
              <a:ext cx="1603931" cy="425438"/>
              <a:chOff x="2704841" y="0"/>
              <a:chExt cx="2138574" cy="567251"/>
            </a:xfrm>
          </p:grpSpPr>
          <p:sp>
            <p:nvSpPr>
              <p:cNvPr id="1178" name="Google Shape;1178;p7"/>
              <p:cNvSpPr/>
              <p:nvPr/>
            </p:nvSpPr>
            <p:spPr>
              <a:xfrm>
                <a:off x="2704841" y="0"/>
                <a:ext cx="2138574" cy="567102"/>
              </a:xfrm>
              <a:custGeom>
                <a:rect b="b" l="l" r="r" t="t"/>
                <a:pathLst>
                  <a:path extrusionOk="0" h="567102" w="2138574">
                    <a:moveTo>
                      <a:pt x="1528" y="0"/>
                    </a:moveTo>
                    <a:cubicBezTo>
                      <a:pt x="-15617" y="153670"/>
                      <a:pt x="113923" y="289560"/>
                      <a:pt x="268228" y="278765"/>
                    </a:cubicBezTo>
                    <a:cubicBezTo>
                      <a:pt x="338713" y="556895"/>
                      <a:pt x="753368" y="617855"/>
                      <a:pt x="901323" y="372110"/>
                    </a:cubicBezTo>
                    <a:cubicBezTo>
                      <a:pt x="1066423" y="636905"/>
                      <a:pt x="1508383" y="630555"/>
                      <a:pt x="1666498" y="361950"/>
                    </a:cubicBezTo>
                    <a:cubicBezTo>
                      <a:pt x="1900813" y="473710"/>
                      <a:pt x="2183388" y="255905"/>
                      <a:pt x="2132588" y="0"/>
                    </a:cubicBezTo>
                    <a:lnTo>
                      <a:pt x="152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9" name="Google Shape;1179;p7"/>
              <p:cNvGrpSpPr/>
              <p:nvPr/>
            </p:nvGrpSpPr>
            <p:grpSpPr>
              <a:xfrm>
                <a:off x="2704841" y="0"/>
                <a:ext cx="2053213" cy="567251"/>
                <a:chOff x="2704841" y="0"/>
                <a:chExt cx="2053213" cy="567251"/>
              </a:xfrm>
            </p:grpSpPr>
            <p:sp>
              <p:nvSpPr>
                <p:cNvPr id="1180" name="Google Shape;1180;p7"/>
                <p:cNvSpPr/>
                <p:nvPr/>
              </p:nvSpPr>
              <p:spPr>
                <a:xfrm>
                  <a:off x="3609975" y="347345"/>
                  <a:ext cx="713740" cy="219906"/>
                </a:xfrm>
                <a:custGeom>
                  <a:rect b="b" l="l" r="r" t="t"/>
                  <a:pathLst>
                    <a:path extrusionOk="0" h="219906" w="713740">
                      <a:moveTo>
                        <a:pt x="21590" y="0"/>
                      </a:moveTo>
                      <a:cubicBezTo>
                        <a:pt x="15240" y="10795"/>
                        <a:pt x="7620" y="21590"/>
                        <a:pt x="0" y="31115"/>
                      </a:cubicBezTo>
                      <a:cubicBezTo>
                        <a:pt x="153035" y="266700"/>
                        <a:pt x="529590" y="280670"/>
                        <a:pt x="713740" y="79375"/>
                      </a:cubicBezTo>
                      <a:cubicBezTo>
                        <a:pt x="520700" y="255270"/>
                        <a:pt x="165735" y="230505"/>
                        <a:pt x="2159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1" name="Google Shape;1181;p7"/>
                <p:cNvSpPr/>
                <p:nvPr/>
              </p:nvSpPr>
              <p:spPr>
                <a:xfrm>
                  <a:off x="2704841" y="0"/>
                  <a:ext cx="867668" cy="526082"/>
                </a:xfrm>
                <a:custGeom>
                  <a:rect b="b" l="l" r="r" t="t"/>
                  <a:pathLst>
                    <a:path extrusionOk="0" h="526082" w="867668">
                      <a:moveTo>
                        <a:pt x="293628" y="253365"/>
                      </a:moveTo>
                      <a:cubicBezTo>
                        <a:pt x="148213" y="263525"/>
                        <a:pt x="24388" y="142875"/>
                        <a:pt x="25658" y="0"/>
                      </a:cubicBezTo>
                      <a:lnTo>
                        <a:pt x="1528" y="0"/>
                      </a:lnTo>
                      <a:cubicBezTo>
                        <a:pt x="-15617" y="153670"/>
                        <a:pt x="113923" y="289560"/>
                        <a:pt x="268228" y="278765"/>
                      </a:cubicBezTo>
                      <a:cubicBezTo>
                        <a:pt x="333633" y="537845"/>
                        <a:pt x="698123" y="608330"/>
                        <a:pt x="867668" y="418465"/>
                      </a:cubicBezTo>
                      <a:cubicBezTo>
                        <a:pt x="689868" y="575945"/>
                        <a:pt x="355858" y="500380"/>
                        <a:pt x="293628" y="25336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2" name="Google Shape;1182;p7"/>
                <p:cNvSpPr/>
                <p:nvPr/>
              </p:nvSpPr>
              <p:spPr>
                <a:xfrm>
                  <a:off x="4378325" y="275590"/>
                  <a:ext cx="379729" cy="116402"/>
                </a:xfrm>
                <a:custGeom>
                  <a:rect b="b" l="l" r="r" t="t"/>
                  <a:pathLst>
                    <a:path extrusionOk="0" h="116402" w="379729">
                      <a:moveTo>
                        <a:pt x="18415" y="60960"/>
                      </a:moveTo>
                      <a:cubicBezTo>
                        <a:pt x="12700" y="71120"/>
                        <a:pt x="6350" y="80010"/>
                        <a:pt x="0" y="89535"/>
                      </a:cubicBezTo>
                      <a:cubicBezTo>
                        <a:pt x="136525" y="150495"/>
                        <a:pt x="287655" y="102235"/>
                        <a:pt x="379730" y="0"/>
                      </a:cubicBezTo>
                      <a:cubicBezTo>
                        <a:pt x="285115" y="85725"/>
                        <a:pt x="144780" y="121285"/>
                        <a:pt x="18415" y="6096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83" name="Google Shape;1183;p7"/>
            <p:cNvGrpSpPr/>
            <p:nvPr/>
          </p:nvGrpSpPr>
          <p:grpSpPr>
            <a:xfrm rot="749224">
              <a:off x="2918652" y="27867"/>
              <a:ext cx="235749" cy="237456"/>
              <a:chOff x="3070860" y="2168525"/>
              <a:chExt cx="427989" cy="431164"/>
            </a:xfrm>
          </p:grpSpPr>
          <p:sp>
            <p:nvSpPr>
              <p:cNvPr id="1184" name="Google Shape;1184;p7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85" name="Google Shape;1185;p7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186" name="Google Shape;1186;p7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7" name="Google Shape;1187;p7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88" name="Google Shape;1188;p7"/>
            <p:cNvGrpSpPr/>
            <p:nvPr/>
          </p:nvGrpSpPr>
          <p:grpSpPr>
            <a:xfrm>
              <a:off x="0" y="0"/>
              <a:ext cx="1398406" cy="707332"/>
              <a:chOff x="0" y="0"/>
              <a:chExt cx="1864541" cy="943109"/>
            </a:xfrm>
          </p:grpSpPr>
          <p:sp>
            <p:nvSpPr>
              <p:cNvPr id="1189" name="Google Shape;1189;p7"/>
              <p:cNvSpPr/>
              <p:nvPr/>
            </p:nvSpPr>
            <p:spPr>
              <a:xfrm>
                <a:off x="0" y="0"/>
                <a:ext cx="1864541" cy="943109"/>
              </a:xfrm>
              <a:custGeom>
                <a:rect b="b" l="l" r="r" t="t"/>
                <a:pathLst>
                  <a:path extrusionOk="0" h="943109" w="1864541">
                    <a:moveTo>
                      <a:pt x="1855470" y="0"/>
                    </a:moveTo>
                    <a:lnTo>
                      <a:pt x="0" y="0"/>
                    </a:lnTo>
                    <a:lnTo>
                      <a:pt x="0" y="727075"/>
                    </a:lnTo>
                    <a:cubicBezTo>
                      <a:pt x="47625" y="719455"/>
                      <a:pt x="90805" y="699135"/>
                      <a:pt x="126365" y="669925"/>
                    </a:cubicBezTo>
                    <a:cubicBezTo>
                      <a:pt x="179705" y="1040765"/>
                      <a:pt x="738505" y="1031240"/>
                      <a:pt x="778510" y="658495"/>
                    </a:cubicBezTo>
                    <a:cubicBezTo>
                      <a:pt x="975360" y="827405"/>
                      <a:pt x="1310640" y="678180"/>
                      <a:pt x="1313180" y="415925"/>
                    </a:cubicBezTo>
                    <a:cubicBezTo>
                      <a:pt x="1583690" y="560070"/>
                      <a:pt x="1924685" y="300990"/>
                      <a:pt x="185547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9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90" name="Google Shape;1190;p7"/>
              <p:cNvGrpSpPr/>
              <p:nvPr/>
            </p:nvGrpSpPr>
            <p:grpSpPr>
              <a:xfrm>
                <a:off x="0" y="325754"/>
                <a:ext cx="1764664" cy="617293"/>
                <a:chOff x="0" y="325754"/>
                <a:chExt cx="1764664" cy="617293"/>
              </a:xfrm>
            </p:grpSpPr>
            <p:sp>
              <p:nvSpPr>
                <p:cNvPr id="1191" name="Google Shape;1191;p7"/>
                <p:cNvSpPr/>
                <p:nvPr/>
              </p:nvSpPr>
              <p:spPr>
                <a:xfrm>
                  <a:off x="1335405" y="325754"/>
                  <a:ext cx="429259" cy="130723"/>
                </a:xfrm>
                <a:custGeom>
                  <a:rect b="b" l="l" r="r" t="t"/>
                  <a:pathLst>
                    <a:path extrusionOk="0" h="130723" w="429259">
                      <a:moveTo>
                        <a:pt x="2540" y="64770"/>
                      </a:moveTo>
                      <a:cubicBezTo>
                        <a:pt x="2540" y="77470"/>
                        <a:pt x="1270" y="89535"/>
                        <a:pt x="0" y="100965"/>
                      </a:cubicBezTo>
                      <a:cubicBezTo>
                        <a:pt x="153670" y="168910"/>
                        <a:pt x="324485" y="114300"/>
                        <a:pt x="429260" y="0"/>
                      </a:cubicBezTo>
                      <a:cubicBezTo>
                        <a:pt x="318135" y="102235"/>
                        <a:pt x="150495" y="143510"/>
                        <a:pt x="2540" y="647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2" name="Google Shape;1192;p7"/>
                <p:cNvSpPr/>
                <p:nvPr/>
              </p:nvSpPr>
              <p:spPr>
                <a:xfrm>
                  <a:off x="0" y="644525"/>
                  <a:ext cx="702944" cy="298522"/>
                </a:xfrm>
                <a:custGeom>
                  <a:rect b="b" l="l" r="r" t="t"/>
                  <a:pathLst>
                    <a:path extrusionOk="0" h="298522" w="702944">
                      <a:moveTo>
                        <a:pt x="151765" y="0"/>
                      </a:moveTo>
                      <a:cubicBezTo>
                        <a:pt x="116205" y="29210"/>
                        <a:pt x="0" y="60325"/>
                        <a:pt x="0" y="60325"/>
                      </a:cubicBezTo>
                      <a:lnTo>
                        <a:pt x="0" y="82550"/>
                      </a:lnTo>
                      <a:cubicBezTo>
                        <a:pt x="47625" y="74930"/>
                        <a:pt x="90805" y="54610"/>
                        <a:pt x="126365" y="25400"/>
                      </a:cubicBezTo>
                      <a:cubicBezTo>
                        <a:pt x="168910" y="323215"/>
                        <a:pt x="538480" y="375920"/>
                        <a:pt x="702945" y="191135"/>
                      </a:cubicBezTo>
                      <a:cubicBezTo>
                        <a:pt x="528320" y="344805"/>
                        <a:pt x="192405" y="283210"/>
                        <a:pt x="15176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3" name="Google Shape;1193;p7"/>
                <p:cNvSpPr/>
                <p:nvPr/>
              </p:nvSpPr>
              <p:spPr>
                <a:xfrm>
                  <a:off x="796290" y="614044"/>
                  <a:ext cx="438149" cy="116022"/>
                </a:xfrm>
                <a:custGeom>
                  <a:rect b="b" l="l" r="r" t="t"/>
                  <a:pathLst>
                    <a:path extrusionOk="0" h="116022" w="438149">
                      <a:moveTo>
                        <a:pt x="6985" y="19050"/>
                      </a:moveTo>
                      <a:cubicBezTo>
                        <a:pt x="5715" y="33020"/>
                        <a:pt x="3175" y="46355"/>
                        <a:pt x="0" y="59055"/>
                      </a:cubicBezTo>
                      <a:cubicBezTo>
                        <a:pt x="137795" y="159385"/>
                        <a:pt x="331470" y="119380"/>
                        <a:pt x="438150" y="0"/>
                      </a:cubicBezTo>
                      <a:cubicBezTo>
                        <a:pt x="323215" y="104140"/>
                        <a:pt x="135890" y="128905"/>
                        <a:pt x="6985" y="1905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94" name="Google Shape;1194;p7"/>
            <p:cNvGrpSpPr/>
            <p:nvPr/>
          </p:nvGrpSpPr>
          <p:grpSpPr>
            <a:xfrm>
              <a:off x="0" y="0"/>
              <a:ext cx="1080863" cy="370164"/>
              <a:chOff x="0" y="0"/>
              <a:chExt cx="1441151" cy="493552"/>
            </a:xfrm>
          </p:grpSpPr>
          <p:sp>
            <p:nvSpPr>
              <p:cNvPr id="1195" name="Google Shape;1195;p7"/>
              <p:cNvSpPr/>
              <p:nvPr/>
            </p:nvSpPr>
            <p:spPr>
              <a:xfrm>
                <a:off x="0" y="0"/>
                <a:ext cx="1441151" cy="493444"/>
              </a:xfrm>
              <a:custGeom>
                <a:rect b="b" l="l" r="r" t="t"/>
                <a:pathLst>
                  <a:path extrusionOk="0" h="493444" w="1441151">
                    <a:moveTo>
                      <a:pt x="1440815" y="0"/>
                    </a:moveTo>
                    <a:lnTo>
                      <a:pt x="0" y="0"/>
                    </a:lnTo>
                    <a:lnTo>
                      <a:pt x="0" y="401955"/>
                    </a:lnTo>
                    <a:cubicBezTo>
                      <a:pt x="147320" y="553085"/>
                      <a:pt x="434975" y="509905"/>
                      <a:pt x="531495" y="324485"/>
                    </a:cubicBezTo>
                    <a:cubicBezTo>
                      <a:pt x="601980" y="370840"/>
                      <a:pt x="707390" y="374650"/>
                      <a:pt x="781050" y="332740"/>
                    </a:cubicBezTo>
                    <a:cubicBezTo>
                      <a:pt x="790575" y="539750"/>
                      <a:pt x="1101725" y="548005"/>
                      <a:pt x="1122680" y="342900"/>
                    </a:cubicBezTo>
                    <a:cubicBezTo>
                      <a:pt x="1304290" y="336550"/>
                      <a:pt x="1449070" y="182880"/>
                      <a:pt x="144081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96" name="Google Shape;1196;p7"/>
              <p:cNvGrpSpPr/>
              <p:nvPr/>
            </p:nvGrpSpPr>
            <p:grpSpPr>
              <a:xfrm>
                <a:off x="0" y="233679"/>
                <a:ext cx="1356359" cy="259873"/>
                <a:chOff x="0" y="233679"/>
                <a:chExt cx="1356359" cy="259873"/>
              </a:xfrm>
            </p:grpSpPr>
            <p:sp>
              <p:nvSpPr>
                <p:cNvPr id="1197" name="Google Shape;1197;p7"/>
                <p:cNvSpPr/>
                <p:nvPr/>
              </p:nvSpPr>
              <p:spPr>
                <a:xfrm>
                  <a:off x="1144269" y="233679"/>
                  <a:ext cx="212090" cy="107950"/>
                </a:xfrm>
                <a:custGeom>
                  <a:rect b="b" l="l" r="r" t="t"/>
                  <a:pathLst>
                    <a:path extrusionOk="0" h="107950" w="212090">
                      <a:moveTo>
                        <a:pt x="3810" y="83820"/>
                      </a:moveTo>
                      <a:cubicBezTo>
                        <a:pt x="3175" y="92075"/>
                        <a:pt x="1270" y="100330"/>
                        <a:pt x="0" y="107950"/>
                      </a:cubicBezTo>
                      <a:cubicBezTo>
                        <a:pt x="83820" y="99695"/>
                        <a:pt x="158750" y="59690"/>
                        <a:pt x="212090" y="0"/>
                      </a:cubicBezTo>
                      <a:cubicBezTo>
                        <a:pt x="156845" y="49530"/>
                        <a:pt x="83820" y="80645"/>
                        <a:pt x="3810" y="838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8" name="Google Shape;1198;p7"/>
                <p:cNvSpPr/>
                <p:nvPr/>
              </p:nvSpPr>
              <p:spPr>
                <a:xfrm>
                  <a:off x="0" y="361950"/>
                  <a:ext cx="492125" cy="131602"/>
                </a:xfrm>
                <a:custGeom>
                  <a:rect b="b" l="l" r="r" t="t"/>
                  <a:pathLst>
                    <a:path extrusionOk="0" h="131602" w="492125">
                      <a:moveTo>
                        <a:pt x="0" y="0"/>
                      </a:moveTo>
                      <a:lnTo>
                        <a:pt x="0" y="40005"/>
                      </a:lnTo>
                      <a:cubicBezTo>
                        <a:pt x="130810" y="174625"/>
                        <a:pt x="372110" y="154940"/>
                        <a:pt x="492125" y="19685"/>
                      </a:cubicBezTo>
                      <a:cubicBezTo>
                        <a:pt x="190500" y="22225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9" name="Google Shape;1199;p7"/>
                <p:cNvSpPr/>
                <p:nvPr/>
              </p:nvSpPr>
              <p:spPr>
                <a:xfrm>
                  <a:off x="539115" y="299084"/>
                  <a:ext cx="549909" cy="193448"/>
                </a:xfrm>
                <a:custGeom>
                  <a:rect b="b" l="l" r="r" t="t"/>
                  <a:pathLst>
                    <a:path extrusionOk="0" h="193448" w="549909">
                      <a:moveTo>
                        <a:pt x="267335" y="8255"/>
                      </a:moveTo>
                      <a:cubicBezTo>
                        <a:pt x="193040" y="50165"/>
                        <a:pt x="88265" y="46355"/>
                        <a:pt x="17780" y="0"/>
                      </a:cubicBezTo>
                      <a:cubicBezTo>
                        <a:pt x="12065" y="10160"/>
                        <a:pt x="6350" y="20320"/>
                        <a:pt x="0" y="29845"/>
                      </a:cubicBezTo>
                      <a:cubicBezTo>
                        <a:pt x="70485" y="71755"/>
                        <a:pt x="170815" y="73660"/>
                        <a:pt x="242570" y="33655"/>
                      </a:cubicBezTo>
                      <a:cubicBezTo>
                        <a:pt x="250190" y="205105"/>
                        <a:pt x="464185" y="240030"/>
                        <a:pt x="549910" y="131445"/>
                      </a:cubicBezTo>
                      <a:cubicBezTo>
                        <a:pt x="453390" y="207645"/>
                        <a:pt x="274955" y="164465"/>
                        <a:pt x="267335" y="825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00" name="Google Shape;1200;p7"/>
            <p:cNvGrpSpPr/>
            <p:nvPr/>
          </p:nvGrpSpPr>
          <p:grpSpPr>
            <a:xfrm>
              <a:off x="3000375" y="0"/>
              <a:ext cx="2206817" cy="591128"/>
              <a:chOff x="4000500" y="0"/>
              <a:chExt cx="2942423" cy="788170"/>
            </a:xfrm>
          </p:grpSpPr>
          <p:sp>
            <p:nvSpPr>
              <p:cNvPr id="1201" name="Google Shape;1201;p7"/>
              <p:cNvSpPr/>
              <p:nvPr/>
            </p:nvSpPr>
            <p:spPr>
              <a:xfrm>
                <a:off x="4000500" y="0"/>
                <a:ext cx="2942423" cy="788170"/>
              </a:xfrm>
              <a:custGeom>
                <a:rect b="b" l="l" r="r" t="t"/>
                <a:pathLst>
                  <a:path extrusionOk="0" h="788170" w="2942423">
                    <a:moveTo>
                      <a:pt x="0" y="0"/>
                    </a:moveTo>
                    <a:cubicBezTo>
                      <a:pt x="86995" y="208915"/>
                      <a:pt x="367030" y="313055"/>
                      <a:pt x="572135" y="203835"/>
                    </a:cubicBezTo>
                    <a:cubicBezTo>
                      <a:pt x="574675" y="494665"/>
                      <a:pt x="946150" y="659765"/>
                      <a:pt x="1165225" y="472440"/>
                    </a:cubicBezTo>
                    <a:cubicBezTo>
                      <a:pt x="1209675" y="886460"/>
                      <a:pt x="1829435" y="895985"/>
                      <a:pt x="1888490" y="485140"/>
                    </a:cubicBezTo>
                    <a:cubicBezTo>
                      <a:pt x="2036445" y="619125"/>
                      <a:pt x="2301240" y="539115"/>
                      <a:pt x="2350135" y="347345"/>
                    </a:cubicBezTo>
                    <a:cubicBezTo>
                      <a:pt x="2596515" y="554355"/>
                      <a:pt x="2999740" y="318770"/>
                      <a:pt x="293560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02" name="Google Shape;1202;p7"/>
              <p:cNvGrpSpPr/>
              <p:nvPr/>
            </p:nvGrpSpPr>
            <p:grpSpPr>
              <a:xfrm>
                <a:off x="4000500" y="0"/>
                <a:ext cx="2850514" cy="788020"/>
                <a:chOff x="4000500" y="0"/>
                <a:chExt cx="2850514" cy="788020"/>
              </a:xfrm>
            </p:grpSpPr>
            <p:sp>
              <p:nvSpPr>
                <p:cNvPr id="1203" name="Google Shape;1203;p7"/>
                <p:cNvSpPr/>
                <p:nvPr/>
              </p:nvSpPr>
              <p:spPr>
                <a:xfrm>
                  <a:off x="5906134" y="450850"/>
                  <a:ext cx="389255" cy="100812"/>
                </a:xfrm>
                <a:custGeom>
                  <a:rect b="b" l="l" r="r" t="t"/>
                  <a:pathLst>
                    <a:path extrusionOk="0" h="100812" w="389255">
                      <a:moveTo>
                        <a:pt x="7620" y="8890"/>
                      </a:moveTo>
                      <a:cubicBezTo>
                        <a:pt x="5715" y="22860"/>
                        <a:pt x="3175" y="36195"/>
                        <a:pt x="0" y="48895"/>
                      </a:cubicBezTo>
                      <a:cubicBezTo>
                        <a:pt x="118110" y="137795"/>
                        <a:pt x="295910" y="106680"/>
                        <a:pt x="389255" y="0"/>
                      </a:cubicBezTo>
                      <a:cubicBezTo>
                        <a:pt x="285750" y="90170"/>
                        <a:pt x="115570" y="106680"/>
                        <a:pt x="7620" y="889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4" name="Google Shape;1204;p7"/>
                <p:cNvSpPr/>
                <p:nvPr/>
              </p:nvSpPr>
              <p:spPr>
                <a:xfrm>
                  <a:off x="4000500" y="0"/>
                  <a:ext cx="1804670" cy="788020"/>
                </a:xfrm>
                <a:custGeom>
                  <a:rect b="b" l="l" r="r" t="t"/>
                  <a:pathLst>
                    <a:path extrusionOk="0" h="788020" w="1804670">
                      <a:moveTo>
                        <a:pt x="1189990" y="447040"/>
                      </a:moveTo>
                      <a:cubicBezTo>
                        <a:pt x="971550" y="634365"/>
                        <a:pt x="600075" y="469265"/>
                        <a:pt x="596900" y="178435"/>
                      </a:cubicBezTo>
                      <a:cubicBezTo>
                        <a:pt x="400050" y="283210"/>
                        <a:pt x="134620" y="191770"/>
                        <a:pt x="36830" y="0"/>
                      </a:cubicBezTo>
                      <a:lnTo>
                        <a:pt x="0" y="0"/>
                      </a:lnTo>
                      <a:cubicBezTo>
                        <a:pt x="86995" y="208915"/>
                        <a:pt x="367030" y="313055"/>
                        <a:pt x="572135" y="203835"/>
                      </a:cubicBezTo>
                      <a:cubicBezTo>
                        <a:pt x="574675" y="494665"/>
                        <a:pt x="946150" y="659765"/>
                        <a:pt x="1165225" y="472440"/>
                      </a:cubicBezTo>
                      <a:cubicBezTo>
                        <a:pt x="1201420" y="808990"/>
                        <a:pt x="1619250" y="878205"/>
                        <a:pt x="1804670" y="671195"/>
                      </a:cubicBezTo>
                      <a:cubicBezTo>
                        <a:pt x="1608455" y="846455"/>
                        <a:pt x="1224915" y="768985"/>
                        <a:pt x="1189990" y="4470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5" name="Google Shape;1205;p7"/>
                <p:cNvSpPr/>
                <p:nvPr/>
              </p:nvSpPr>
              <p:spPr>
                <a:xfrm>
                  <a:off x="6363334" y="296545"/>
                  <a:ext cx="487680" cy="128488"/>
                </a:xfrm>
                <a:custGeom>
                  <a:rect b="b" l="l" r="r" t="t"/>
                  <a:pathLst>
                    <a:path extrusionOk="0" h="128488" w="487680">
                      <a:moveTo>
                        <a:pt x="12065" y="25400"/>
                      </a:moveTo>
                      <a:cubicBezTo>
                        <a:pt x="8890" y="38100"/>
                        <a:pt x="4445" y="49530"/>
                        <a:pt x="0" y="60960"/>
                      </a:cubicBezTo>
                      <a:cubicBezTo>
                        <a:pt x="156210" y="179705"/>
                        <a:pt x="368300" y="130810"/>
                        <a:pt x="487680" y="0"/>
                      </a:cubicBezTo>
                      <a:cubicBezTo>
                        <a:pt x="361315" y="115570"/>
                        <a:pt x="159385" y="149225"/>
                        <a:pt x="12065" y="254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06" name="Google Shape;1206;p7"/>
            <p:cNvGrpSpPr/>
            <p:nvPr/>
          </p:nvGrpSpPr>
          <p:grpSpPr>
            <a:xfrm>
              <a:off x="1003739" y="0"/>
              <a:ext cx="1187807" cy="340460"/>
              <a:chOff x="1338319" y="0"/>
              <a:chExt cx="1583743" cy="453946"/>
            </a:xfrm>
          </p:grpSpPr>
          <p:sp>
            <p:nvSpPr>
              <p:cNvPr id="1207" name="Google Shape;1207;p7"/>
              <p:cNvSpPr/>
              <p:nvPr/>
            </p:nvSpPr>
            <p:spPr>
              <a:xfrm>
                <a:off x="1338319" y="0"/>
                <a:ext cx="1583743" cy="453946"/>
              </a:xfrm>
              <a:custGeom>
                <a:rect b="b" l="l" r="r" t="t"/>
                <a:pathLst>
                  <a:path extrusionOk="0" h="453946" w="1583743">
                    <a:moveTo>
                      <a:pt x="5340" y="0"/>
                    </a:moveTo>
                    <a:cubicBezTo>
                      <a:pt x="-42285" y="222885"/>
                      <a:pt x="239655" y="389255"/>
                      <a:pt x="412375" y="244475"/>
                    </a:cubicBezTo>
                    <a:cubicBezTo>
                      <a:pt x="523500" y="523240"/>
                      <a:pt x="951490" y="523875"/>
                      <a:pt x="1063251" y="245745"/>
                    </a:cubicBezTo>
                    <a:cubicBezTo>
                      <a:pt x="1251845" y="462280"/>
                      <a:pt x="1627765" y="287655"/>
                      <a:pt x="1579505" y="635"/>
                    </a:cubicBezTo>
                    <a:lnTo>
                      <a:pt x="53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08" name="Google Shape;1208;p7"/>
              <p:cNvGrpSpPr/>
              <p:nvPr/>
            </p:nvGrpSpPr>
            <p:grpSpPr>
              <a:xfrm>
                <a:off x="1338319" y="0"/>
                <a:ext cx="1512195" cy="453922"/>
                <a:chOff x="1338319" y="0"/>
                <a:chExt cx="1512195" cy="453922"/>
              </a:xfrm>
            </p:grpSpPr>
            <p:sp>
              <p:nvSpPr>
                <p:cNvPr id="1209" name="Google Shape;1209;p7"/>
                <p:cNvSpPr/>
                <p:nvPr/>
              </p:nvSpPr>
              <p:spPr>
                <a:xfrm>
                  <a:off x="1338319" y="0"/>
                  <a:ext cx="1004830" cy="453922"/>
                </a:xfrm>
                <a:custGeom>
                  <a:rect b="b" l="l" r="r" t="t"/>
                  <a:pathLst>
                    <a:path extrusionOk="0" h="453922" w="1004830">
                      <a:moveTo>
                        <a:pt x="437775" y="219075"/>
                      </a:moveTo>
                      <a:cubicBezTo>
                        <a:pt x="272040" y="358775"/>
                        <a:pt x="5340" y="210185"/>
                        <a:pt x="26930" y="0"/>
                      </a:cubicBezTo>
                      <a:lnTo>
                        <a:pt x="5340" y="0"/>
                      </a:lnTo>
                      <a:cubicBezTo>
                        <a:pt x="-42285" y="222885"/>
                        <a:pt x="239655" y="389255"/>
                        <a:pt x="412375" y="244475"/>
                      </a:cubicBezTo>
                      <a:cubicBezTo>
                        <a:pt x="508895" y="487045"/>
                        <a:pt x="844810" y="518795"/>
                        <a:pt x="1004830" y="340360"/>
                      </a:cubicBezTo>
                      <a:cubicBezTo>
                        <a:pt x="837190" y="489585"/>
                        <a:pt x="529215" y="448945"/>
                        <a:pt x="437775" y="219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0" name="Google Shape;1210;p7"/>
                <p:cNvSpPr/>
                <p:nvPr/>
              </p:nvSpPr>
              <p:spPr>
                <a:xfrm>
                  <a:off x="2410460" y="219709"/>
                  <a:ext cx="440054" cy="122111"/>
                </a:xfrm>
                <a:custGeom>
                  <a:rect b="b" l="l" r="r" t="t"/>
                  <a:pathLst>
                    <a:path extrusionOk="0" h="122111" w="440054">
                      <a:moveTo>
                        <a:pt x="16510" y="0"/>
                      </a:moveTo>
                      <a:cubicBezTo>
                        <a:pt x="11430" y="12065"/>
                        <a:pt x="5715" y="24130"/>
                        <a:pt x="0" y="34925"/>
                      </a:cubicBezTo>
                      <a:cubicBezTo>
                        <a:pt x="127635" y="169545"/>
                        <a:pt x="332740" y="136525"/>
                        <a:pt x="440055" y="15875"/>
                      </a:cubicBezTo>
                      <a:cubicBezTo>
                        <a:pt x="325120" y="118110"/>
                        <a:pt x="134620" y="135255"/>
                        <a:pt x="165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11" name="Google Shape;1211;p7"/>
            <p:cNvGrpSpPr/>
            <p:nvPr/>
          </p:nvGrpSpPr>
          <p:grpSpPr>
            <a:xfrm>
              <a:off x="6199377" y="0"/>
              <a:ext cx="1054790" cy="292894"/>
              <a:chOff x="8265836" y="0"/>
              <a:chExt cx="1406387" cy="390525"/>
            </a:xfrm>
          </p:grpSpPr>
          <p:sp>
            <p:nvSpPr>
              <p:cNvPr id="1212" name="Google Shape;1212;p7"/>
              <p:cNvSpPr/>
              <p:nvPr/>
            </p:nvSpPr>
            <p:spPr>
              <a:xfrm>
                <a:off x="8265836" y="0"/>
                <a:ext cx="1406387" cy="390525"/>
              </a:xfrm>
              <a:custGeom>
                <a:rect b="b" l="l" r="r" t="t"/>
                <a:pathLst>
                  <a:path extrusionOk="0" h="390525" w="1406387">
                    <a:moveTo>
                      <a:pt x="2498" y="0"/>
                    </a:moveTo>
                    <a:cubicBezTo>
                      <a:pt x="-27346" y="194310"/>
                      <a:pt x="217129" y="329565"/>
                      <a:pt x="365719" y="204470"/>
                    </a:cubicBezTo>
                    <a:cubicBezTo>
                      <a:pt x="464144" y="452120"/>
                      <a:pt x="844508" y="452755"/>
                      <a:pt x="944204" y="205105"/>
                    </a:cubicBezTo>
                    <a:cubicBezTo>
                      <a:pt x="1102954" y="393065"/>
                      <a:pt x="1438233" y="247650"/>
                      <a:pt x="1403944" y="0"/>
                    </a:cubicBezTo>
                    <a:lnTo>
                      <a:pt x="249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58999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13" name="Google Shape;1213;p7"/>
              <p:cNvGrpSpPr/>
              <p:nvPr/>
            </p:nvGrpSpPr>
            <p:grpSpPr>
              <a:xfrm>
                <a:off x="8266471" y="0"/>
                <a:ext cx="1344888" cy="390344"/>
                <a:chOff x="8266471" y="0"/>
                <a:chExt cx="1344888" cy="390344"/>
              </a:xfrm>
            </p:grpSpPr>
            <p:sp>
              <p:nvSpPr>
                <p:cNvPr id="1214" name="Google Shape;1214;p7"/>
                <p:cNvSpPr/>
                <p:nvPr/>
              </p:nvSpPr>
              <p:spPr>
                <a:xfrm>
                  <a:off x="8266471" y="0"/>
                  <a:ext cx="893403" cy="390344"/>
                </a:xfrm>
                <a:custGeom>
                  <a:rect b="b" l="l" r="r" t="t"/>
                  <a:pathLst>
                    <a:path extrusionOk="0" h="390344" w="893403">
                      <a:moveTo>
                        <a:pt x="391119" y="179070"/>
                      </a:moveTo>
                      <a:cubicBezTo>
                        <a:pt x="248879" y="298450"/>
                        <a:pt x="19009" y="180340"/>
                        <a:pt x="25359" y="0"/>
                      </a:cubicBezTo>
                      <a:lnTo>
                        <a:pt x="2498" y="0"/>
                      </a:lnTo>
                      <a:cubicBezTo>
                        <a:pt x="-27346" y="194310"/>
                        <a:pt x="217129" y="329565"/>
                        <a:pt x="365719" y="204470"/>
                      </a:cubicBezTo>
                      <a:cubicBezTo>
                        <a:pt x="452079" y="420370"/>
                        <a:pt x="752434" y="448310"/>
                        <a:pt x="893404" y="287655"/>
                      </a:cubicBezTo>
                      <a:cubicBezTo>
                        <a:pt x="744179" y="419735"/>
                        <a:pt x="472398" y="382905"/>
                        <a:pt x="391119" y="1790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5" name="Google Shape;1215;p7"/>
                <p:cNvSpPr/>
                <p:nvPr/>
              </p:nvSpPr>
              <p:spPr>
                <a:xfrm>
                  <a:off x="9218294" y="179704"/>
                  <a:ext cx="393065" cy="111010"/>
                </a:xfrm>
                <a:custGeom>
                  <a:rect b="b" l="l" r="r" t="t"/>
                  <a:pathLst>
                    <a:path extrusionOk="0" h="111010" w="393065">
                      <a:moveTo>
                        <a:pt x="17145" y="0"/>
                      </a:moveTo>
                      <a:cubicBezTo>
                        <a:pt x="12065" y="12065"/>
                        <a:pt x="6350" y="24130"/>
                        <a:pt x="0" y="34925"/>
                      </a:cubicBezTo>
                      <a:cubicBezTo>
                        <a:pt x="111125" y="153670"/>
                        <a:pt x="297815" y="123190"/>
                        <a:pt x="393065" y="13970"/>
                      </a:cubicBezTo>
                      <a:cubicBezTo>
                        <a:pt x="290195" y="104775"/>
                        <a:pt x="118111" y="120015"/>
                        <a:pt x="171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16" name="Google Shape;1216;p7"/>
            <p:cNvGrpSpPr/>
            <p:nvPr/>
          </p:nvGrpSpPr>
          <p:grpSpPr>
            <a:xfrm>
              <a:off x="7176294" y="0"/>
              <a:ext cx="1967705" cy="558164"/>
              <a:chOff x="9568392" y="0"/>
              <a:chExt cx="2623607" cy="744219"/>
            </a:xfrm>
          </p:grpSpPr>
          <p:sp>
            <p:nvSpPr>
              <p:cNvPr id="1217" name="Google Shape;1217;p7"/>
              <p:cNvSpPr/>
              <p:nvPr/>
            </p:nvSpPr>
            <p:spPr>
              <a:xfrm>
                <a:off x="9568392" y="0"/>
                <a:ext cx="2623607" cy="743581"/>
              </a:xfrm>
              <a:custGeom>
                <a:rect b="b" l="l" r="r" t="t"/>
                <a:pathLst>
                  <a:path extrusionOk="0" h="743581" w="2623607">
                    <a:moveTo>
                      <a:pt x="2623608" y="0"/>
                    </a:moveTo>
                    <a:lnTo>
                      <a:pt x="43602" y="0"/>
                    </a:lnTo>
                    <a:cubicBezTo>
                      <a:pt x="-107527" y="217805"/>
                      <a:pt x="165523" y="494030"/>
                      <a:pt x="384598" y="344805"/>
                    </a:cubicBezTo>
                    <a:cubicBezTo>
                      <a:pt x="388408" y="576580"/>
                      <a:pt x="686858" y="705485"/>
                      <a:pt x="858308" y="553085"/>
                    </a:cubicBezTo>
                    <a:cubicBezTo>
                      <a:pt x="980863" y="817245"/>
                      <a:pt x="1394248" y="803275"/>
                      <a:pt x="1499023" y="531495"/>
                    </a:cubicBezTo>
                    <a:cubicBezTo>
                      <a:pt x="1598717" y="624205"/>
                      <a:pt x="1770802" y="647065"/>
                      <a:pt x="1892723" y="580390"/>
                    </a:cubicBezTo>
                    <a:cubicBezTo>
                      <a:pt x="2025438" y="835660"/>
                      <a:pt x="2434377" y="779145"/>
                      <a:pt x="2491527" y="496570"/>
                    </a:cubicBezTo>
                    <a:cubicBezTo>
                      <a:pt x="2534073" y="504825"/>
                      <a:pt x="2581063" y="504190"/>
                      <a:pt x="2623608" y="494665"/>
                    </a:cubicBezTo>
                    <a:lnTo>
                      <a:pt x="262360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18" name="Google Shape;1218;p7"/>
              <p:cNvGrpSpPr/>
              <p:nvPr/>
            </p:nvGrpSpPr>
            <p:grpSpPr>
              <a:xfrm>
                <a:off x="9568392" y="0"/>
                <a:ext cx="2623607" cy="744219"/>
                <a:chOff x="9568392" y="0"/>
                <a:chExt cx="2623607" cy="744219"/>
              </a:xfrm>
            </p:grpSpPr>
            <p:sp>
              <p:nvSpPr>
                <p:cNvPr id="1219" name="Google Shape;1219;p7"/>
                <p:cNvSpPr/>
                <p:nvPr/>
              </p:nvSpPr>
              <p:spPr>
                <a:xfrm>
                  <a:off x="9568392" y="0"/>
                  <a:ext cx="1439967" cy="743653"/>
                </a:xfrm>
                <a:custGeom>
                  <a:rect b="b" l="l" r="r" t="t"/>
                  <a:pathLst>
                    <a:path extrusionOk="0" h="743653" w="1439967">
                      <a:moveTo>
                        <a:pt x="883708" y="527685"/>
                      </a:moveTo>
                      <a:cubicBezTo>
                        <a:pt x="711623" y="679450"/>
                        <a:pt x="413808" y="550545"/>
                        <a:pt x="409998" y="319405"/>
                      </a:cubicBezTo>
                      <a:cubicBezTo>
                        <a:pt x="199177" y="462915"/>
                        <a:pt x="-61173" y="212725"/>
                        <a:pt x="53127" y="0"/>
                      </a:cubicBezTo>
                      <a:lnTo>
                        <a:pt x="43602" y="0"/>
                      </a:lnTo>
                      <a:cubicBezTo>
                        <a:pt x="-107527" y="217805"/>
                        <a:pt x="165523" y="494030"/>
                        <a:pt x="384598" y="344805"/>
                      </a:cubicBezTo>
                      <a:cubicBezTo>
                        <a:pt x="388408" y="576580"/>
                        <a:pt x="686858" y="705485"/>
                        <a:pt x="858308" y="553085"/>
                      </a:cubicBezTo>
                      <a:cubicBezTo>
                        <a:pt x="964352" y="781050"/>
                        <a:pt x="1285663" y="802005"/>
                        <a:pt x="1439967" y="629285"/>
                      </a:cubicBezTo>
                      <a:cubicBezTo>
                        <a:pt x="1278042" y="774065"/>
                        <a:pt x="983402" y="743585"/>
                        <a:pt x="883708" y="52768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0" name="Google Shape;1220;p7"/>
                <p:cNvSpPr/>
                <p:nvPr/>
              </p:nvSpPr>
              <p:spPr>
                <a:xfrm>
                  <a:off x="12078334" y="471169"/>
                  <a:ext cx="113665" cy="30775"/>
                </a:xfrm>
                <a:custGeom>
                  <a:rect b="b" l="l" r="r" t="t"/>
                  <a:pathLst>
                    <a:path extrusionOk="0" h="30775" w="113665">
                      <a:moveTo>
                        <a:pt x="6985" y="0"/>
                      </a:moveTo>
                      <a:cubicBezTo>
                        <a:pt x="5080" y="9525"/>
                        <a:pt x="2540" y="19050"/>
                        <a:pt x="0" y="27940"/>
                      </a:cubicBezTo>
                      <a:cubicBezTo>
                        <a:pt x="37465" y="33020"/>
                        <a:pt x="77470" y="31115"/>
                        <a:pt x="113665" y="23495"/>
                      </a:cubicBezTo>
                      <a:lnTo>
                        <a:pt x="113665" y="2540"/>
                      </a:lnTo>
                      <a:cubicBezTo>
                        <a:pt x="78740" y="7620"/>
                        <a:pt x="41275" y="6985"/>
                        <a:pt x="698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1" name="Google Shape;1221;p7"/>
                <p:cNvSpPr/>
                <p:nvPr/>
              </p:nvSpPr>
              <p:spPr>
                <a:xfrm>
                  <a:off x="11077575" y="506730"/>
                  <a:ext cx="913765" cy="237489"/>
                </a:xfrm>
                <a:custGeom>
                  <a:rect b="b" l="l" r="r" t="t"/>
                  <a:pathLst>
                    <a:path extrusionOk="0" h="237489" w="913765">
                      <a:moveTo>
                        <a:pt x="408940" y="48895"/>
                      </a:moveTo>
                      <a:cubicBezTo>
                        <a:pt x="287020" y="115570"/>
                        <a:pt x="114935" y="9271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00965" y="119380"/>
                        <a:pt x="266065" y="138430"/>
                        <a:pt x="383540" y="74295"/>
                      </a:cubicBezTo>
                      <a:cubicBezTo>
                        <a:pt x="490220" y="280035"/>
                        <a:pt x="776605" y="283210"/>
                        <a:pt x="913765" y="128905"/>
                      </a:cubicBezTo>
                      <a:cubicBezTo>
                        <a:pt x="769620" y="256540"/>
                        <a:pt x="509270" y="242570"/>
                        <a:pt x="408940" y="4889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22" name="Google Shape;1222;p7"/>
            <p:cNvGrpSpPr/>
            <p:nvPr/>
          </p:nvGrpSpPr>
          <p:grpSpPr>
            <a:xfrm>
              <a:off x="6543974" y="4164364"/>
              <a:ext cx="2601268" cy="979369"/>
              <a:chOff x="7703184" y="5167339"/>
              <a:chExt cx="4488815" cy="1690025"/>
            </a:xfrm>
          </p:grpSpPr>
          <p:sp>
            <p:nvSpPr>
              <p:cNvPr id="1223" name="Google Shape;1223;p7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rect b="b" l="l" r="r" t="t"/>
                <a:pathLst>
                  <a:path extrusionOk="0" h="1690025" w="4488815">
                    <a:moveTo>
                      <a:pt x="4488815" y="59345"/>
                    </a:move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4488815" y="1690025"/>
                    </a:lnTo>
                    <a:lnTo>
                      <a:pt x="4488815" y="5934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8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7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rect b="b" l="l" r="r" t="t"/>
                <a:pathLst>
                  <a:path extrusionOk="0" h="1690025" w="4488815">
                    <a:moveTo>
                      <a:pt x="2393950" y="661960"/>
                    </a:moveTo>
                    <a:cubicBezTo>
                      <a:pt x="2853055" y="158405"/>
                      <a:pt x="3752850" y="-91150"/>
                      <a:pt x="4488815" y="79030"/>
                    </a:cubicBezTo>
                    <a:lnTo>
                      <a:pt x="4488815" y="59345"/>
                    </a:ln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27940" y="1690025"/>
                    </a:lnTo>
                    <a:cubicBezTo>
                      <a:pt x="111125" y="901355"/>
                      <a:pt x="1473835" y="402880"/>
                      <a:pt x="2393950" y="66196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5" name="Google Shape;1225;p7"/>
            <p:cNvGrpSpPr/>
            <p:nvPr/>
          </p:nvGrpSpPr>
          <p:grpSpPr>
            <a:xfrm>
              <a:off x="0" y="3803723"/>
              <a:ext cx="4142170" cy="1340007"/>
              <a:chOff x="0" y="4510404"/>
              <a:chExt cx="7256780" cy="2347595"/>
            </a:xfrm>
          </p:grpSpPr>
          <p:sp>
            <p:nvSpPr>
              <p:cNvPr id="1226" name="Google Shape;1226;p7"/>
              <p:cNvSpPr/>
              <p:nvPr/>
            </p:nvSpPr>
            <p:spPr>
              <a:xfrm>
                <a:off x="0" y="4510404"/>
                <a:ext cx="7256780" cy="2347595"/>
              </a:xfrm>
              <a:custGeom>
                <a:rect b="b" l="l" r="r" t="t"/>
                <a:pathLst>
                  <a:path extrusionOk="0" h="2347595" w="7256780">
                    <a:moveTo>
                      <a:pt x="0" y="2347595"/>
                    </a:moveTo>
                    <a:lnTo>
                      <a:pt x="7256781" y="2347595"/>
                    </a:lnTo>
                    <a:cubicBezTo>
                      <a:pt x="6856731" y="1274445"/>
                      <a:pt x="4357370" y="930275"/>
                      <a:pt x="3213100" y="1530985"/>
                    </a:cubicBezTo>
                    <a:cubicBezTo>
                      <a:pt x="2933700" y="994410"/>
                      <a:pt x="2117090" y="643255"/>
                      <a:pt x="1381760" y="742950"/>
                    </a:cubicBezTo>
                    <a:cubicBezTo>
                      <a:pt x="1073785" y="353695"/>
                      <a:pt x="577215" y="76200"/>
                      <a:pt x="0" y="0"/>
                    </a:cubicBezTo>
                    <a:lnTo>
                      <a:pt x="0" y="23475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8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27" name="Google Shape;1227;p7"/>
              <p:cNvGrpSpPr/>
              <p:nvPr/>
            </p:nvGrpSpPr>
            <p:grpSpPr>
              <a:xfrm>
                <a:off x="0" y="4510404"/>
                <a:ext cx="7018018" cy="1983105"/>
                <a:chOff x="0" y="4510404"/>
                <a:chExt cx="7018018" cy="1983105"/>
              </a:xfrm>
            </p:grpSpPr>
            <p:sp>
              <p:nvSpPr>
                <p:cNvPr id="1228" name="Google Shape;1228;p7"/>
                <p:cNvSpPr/>
                <p:nvPr/>
              </p:nvSpPr>
              <p:spPr>
                <a:xfrm>
                  <a:off x="3221989" y="5747657"/>
                  <a:ext cx="3796029" cy="745852"/>
                </a:xfrm>
                <a:custGeom>
                  <a:rect b="b" l="l" r="r" t="t"/>
                  <a:pathLst>
                    <a:path extrusionOk="0" h="745852" w="3796029">
                      <a:moveTo>
                        <a:pt x="16510" y="319132"/>
                      </a:moveTo>
                      <a:cubicBezTo>
                        <a:pt x="1007745" y="-201568"/>
                        <a:pt x="3016885" y="-11703"/>
                        <a:pt x="3796030" y="745852"/>
                      </a:cubicBezTo>
                      <a:cubicBezTo>
                        <a:pt x="3038475" y="-30753"/>
                        <a:pt x="1005840" y="-231413"/>
                        <a:pt x="0" y="288652"/>
                      </a:cubicBezTo>
                      <a:cubicBezTo>
                        <a:pt x="5715" y="298812"/>
                        <a:pt x="11430" y="308972"/>
                        <a:pt x="16510" y="319132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9" name="Google Shape;1229;p7"/>
                <p:cNvSpPr/>
                <p:nvPr/>
              </p:nvSpPr>
              <p:spPr>
                <a:xfrm>
                  <a:off x="1386205" y="5236515"/>
                  <a:ext cx="1631315" cy="538809"/>
                </a:xfrm>
                <a:custGeom>
                  <a:rect b="b" l="l" r="r" t="t"/>
                  <a:pathLst>
                    <a:path extrusionOk="0" h="538809" w="1631315">
                      <a:moveTo>
                        <a:pt x="20955" y="42240"/>
                      </a:moveTo>
                      <a:cubicBezTo>
                        <a:pt x="612140" y="-37770"/>
                        <a:pt x="1256665" y="173685"/>
                        <a:pt x="1631315" y="538810"/>
                      </a:cubicBezTo>
                      <a:cubicBezTo>
                        <a:pt x="1261745" y="159080"/>
                        <a:pt x="603885" y="-63805"/>
                        <a:pt x="0" y="16205"/>
                      </a:cubicBezTo>
                      <a:cubicBezTo>
                        <a:pt x="6985" y="24460"/>
                        <a:pt x="13970" y="33350"/>
                        <a:pt x="20955" y="422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0" name="Google Shape;1230;p7"/>
                <p:cNvSpPr/>
                <p:nvPr/>
              </p:nvSpPr>
              <p:spPr>
                <a:xfrm>
                  <a:off x="0" y="4510404"/>
                  <a:ext cx="1261110" cy="605790"/>
                </a:xfrm>
                <a:custGeom>
                  <a:rect b="b" l="l" r="r" t="t"/>
                  <a:pathLst>
                    <a:path extrusionOk="0" h="605790" w="1261110">
                      <a:moveTo>
                        <a:pt x="0" y="23495"/>
                      </a:moveTo>
                      <a:cubicBezTo>
                        <a:pt x="493395" y="88265"/>
                        <a:pt x="953135" y="302260"/>
                        <a:pt x="1261110" y="605790"/>
                      </a:cubicBezTo>
                      <a:cubicBezTo>
                        <a:pt x="951865" y="288925"/>
                        <a:pt x="507365" y="66675"/>
                        <a:pt x="0" y="0"/>
                      </a:cubicBezTo>
                      <a:lnTo>
                        <a:pt x="0" y="2349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31" name="Google Shape;1231;p7"/>
            <p:cNvGrpSpPr/>
            <p:nvPr/>
          </p:nvGrpSpPr>
          <p:grpSpPr>
            <a:xfrm>
              <a:off x="0" y="4413160"/>
              <a:ext cx="2542280" cy="730570"/>
              <a:chOff x="0" y="5578093"/>
              <a:chExt cx="4453890" cy="1279906"/>
            </a:xfrm>
          </p:grpSpPr>
          <p:sp>
            <p:nvSpPr>
              <p:cNvPr id="1232" name="Google Shape;1232;p7"/>
              <p:cNvSpPr/>
              <p:nvPr/>
            </p:nvSpPr>
            <p:spPr>
              <a:xfrm>
                <a:off x="0" y="5578230"/>
                <a:ext cx="4453890" cy="1279769"/>
              </a:xfrm>
              <a:custGeom>
                <a:rect b="b" l="l" r="r" t="t"/>
                <a:pathLst>
                  <a:path extrusionOk="0" h="1279769" w="4453890">
                    <a:moveTo>
                      <a:pt x="0" y="1279770"/>
                    </a:moveTo>
                    <a:lnTo>
                      <a:pt x="4453890" y="1279770"/>
                    </a:lnTo>
                    <a:cubicBezTo>
                      <a:pt x="4258310" y="889245"/>
                      <a:pt x="3446780" y="641595"/>
                      <a:pt x="2842895" y="739385"/>
                    </a:cubicBezTo>
                    <a:cubicBezTo>
                      <a:pt x="2305050" y="179950"/>
                      <a:pt x="982980" y="-121040"/>
                      <a:pt x="0" y="45965"/>
                    </a:cubicBezTo>
                    <a:lnTo>
                      <a:pt x="0" y="12797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33" name="Google Shape;1233;p7"/>
              <p:cNvGrpSpPr/>
              <p:nvPr/>
            </p:nvGrpSpPr>
            <p:grpSpPr>
              <a:xfrm>
                <a:off x="0" y="5578093"/>
                <a:ext cx="4355464" cy="1142746"/>
                <a:chOff x="0" y="5578093"/>
                <a:chExt cx="4355464" cy="1142746"/>
              </a:xfrm>
            </p:grpSpPr>
            <p:sp>
              <p:nvSpPr>
                <p:cNvPr id="1234" name="Google Shape;1234;p7"/>
                <p:cNvSpPr/>
                <p:nvPr/>
              </p:nvSpPr>
              <p:spPr>
                <a:xfrm>
                  <a:off x="2843529" y="6296284"/>
                  <a:ext cx="1511935" cy="424555"/>
                </a:xfrm>
                <a:custGeom>
                  <a:rect b="b" l="l" r="r" t="t"/>
                  <a:pathLst>
                    <a:path extrusionOk="0" h="424555" w="1511935">
                      <a:moveTo>
                        <a:pt x="24765" y="46731"/>
                      </a:moveTo>
                      <a:cubicBezTo>
                        <a:pt x="539750" y="-36455"/>
                        <a:pt x="1205230" y="131186"/>
                        <a:pt x="1511935" y="424556"/>
                      </a:cubicBezTo>
                      <a:cubicBezTo>
                        <a:pt x="1218565" y="115945"/>
                        <a:pt x="528955" y="-64394"/>
                        <a:pt x="0" y="21331"/>
                      </a:cubicBezTo>
                      <a:cubicBezTo>
                        <a:pt x="8255" y="29586"/>
                        <a:pt x="16510" y="37841"/>
                        <a:pt x="24765" y="4673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5" name="Google Shape;1235;p7"/>
                <p:cNvSpPr/>
                <p:nvPr/>
              </p:nvSpPr>
              <p:spPr>
                <a:xfrm>
                  <a:off x="0" y="5578093"/>
                  <a:ext cx="2838450" cy="735076"/>
                </a:xfrm>
                <a:custGeom>
                  <a:rect b="b" l="l" r="r" t="t"/>
                  <a:pathLst>
                    <a:path extrusionOk="0" h="735076" w="2838450">
                      <a:moveTo>
                        <a:pt x="0" y="79757"/>
                      </a:moveTo>
                      <a:cubicBezTo>
                        <a:pt x="965200" y="-84709"/>
                        <a:pt x="2282825" y="194691"/>
                        <a:pt x="2838450" y="735077"/>
                      </a:cubicBezTo>
                      <a:cubicBezTo>
                        <a:pt x="2298065" y="178816"/>
                        <a:pt x="980440" y="-120903"/>
                        <a:pt x="0" y="46102"/>
                      </a:cubicBezTo>
                      <a:lnTo>
                        <a:pt x="0" y="79757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36" name="Google Shape;1236;p7"/>
            <p:cNvGrpSpPr/>
            <p:nvPr/>
          </p:nvGrpSpPr>
          <p:grpSpPr>
            <a:xfrm rot="-244836">
              <a:off x="876470" y="4450958"/>
              <a:ext cx="678866" cy="574828"/>
              <a:chOff x="6002813" y="4508500"/>
              <a:chExt cx="1392157" cy="1115297"/>
            </a:xfrm>
          </p:grpSpPr>
          <p:sp>
            <p:nvSpPr>
              <p:cNvPr id="1237" name="Google Shape;1237;p7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7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7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7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7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7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7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7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7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7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7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8" name="Google Shape;1248;p7"/>
            <p:cNvGrpSpPr/>
            <p:nvPr/>
          </p:nvGrpSpPr>
          <p:grpSpPr>
            <a:xfrm rot="184128">
              <a:off x="7638732" y="4215047"/>
              <a:ext cx="613708" cy="519517"/>
              <a:chOff x="6002813" y="4508500"/>
              <a:chExt cx="1392157" cy="1115297"/>
            </a:xfrm>
          </p:grpSpPr>
          <p:sp>
            <p:nvSpPr>
              <p:cNvPr id="1249" name="Google Shape;1249;p7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7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7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7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7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7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7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7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7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7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7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0" name="Google Shape;1260;p7"/>
            <p:cNvGrpSpPr/>
            <p:nvPr/>
          </p:nvGrpSpPr>
          <p:grpSpPr>
            <a:xfrm>
              <a:off x="5237636" y="4405193"/>
              <a:ext cx="3907974" cy="738908"/>
              <a:chOff x="5448934" y="5582920"/>
              <a:chExt cx="6743700" cy="1275079"/>
            </a:xfrm>
          </p:grpSpPr>
          <p:sp>
            <p:nvSpPr>
              <p:cNvPr id="1261" name="Google Shape;1261;p7"/>
              <p:cNvSpPr/>
              <p:nvPr/>
            </p:nvSpPr>
            <p:spPr>
              <a:xfrm>
                <a:off x="5448934" y="5582920"/>
                <a:ext cx="6743065" cy="1275079"/>
              </a:xfrm>
              <a:custGeom>
                <a:rect b="b" l="l" r="r" t="t"/>
                <a:pathLst>
                  <a:path extrusionOk="0" h="1275079" w="6743065">
                    <a:moveTo>
                      <a:pt x="6743065" y="0"/>
                    </a:moveTo>
                    <a:cubicBezTo>
                      <a:pt x="6000750" y="33020"/>
                      <a:pt x="5338446" y="236855"/>
                      <a:pt x="4867275" y="545465"/>
                    </a:cubicBezTo>
                    <a:cubicBezTo>
                      <a:pt x="4338321" y="453390"/>
                      <a:pt x="3627121" y="601980"/>
                      <a:pt x="3312160" y="892175"/>
                    </a:cubicBezTo>
                    <a:cubicBezTo>
                      <a:pt x="2331721" y="533400"/>
                      <a:pt x="737870" y="688975"/>
                      <a:pt x="0" y="1275080"/>
                    </a:cubicBezTo>
                    <a:lnTo>
                      <a:pt x="6743065" y="1275080"/>
                    </a:lnTo>
                    <a:lnTo>
                      <a:pt x="674306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7"/>
              <p:cNvSpPr/>
              <p:nvPr/>
            </p:nvSpPr>
            <p:spPr>
              <a:xfrm>
                <a:off x="5449570" y="5582920"/>
                <a:ext cx="6743064" cy="1275079"/>
              </a:xfrm>
              <a:custGeom>
                <a:rect b="b" l="l" r="r" t="t"/>
                <a:pathLst>
                  <a:path extrusionOk="0" h="1275079" w="6743064">
                    <a:moveTo>
                      <a:pt x="3337560" y="917575"/>
                    </a:moveTo>
                    <a:cubicBezTo>
                      <a:pt x="3652520" y="627380"/>
                      <a:pt x="4363085" y="478790"/>
                      <a:pt x="4892675" y="570865"/>
                    </a:cubicBezTo>
                    <a:cubicBezTo>
                      <a:pt x="5358130" y="265430"/>
                      <a:pt x="6010910" y="63500"/>
                      <a:pt x="6743065" y="26670"/>
                    </a:cubicBezTo>
                    <a:lnTo>
                      <a:pt x="6743065" y="0"/>
                    </a:lnTo>
                    <a:cubicBezTo>
                      <a:pt x="6000750" y="33020"/>
                      <a:pt x="5338445" y="236855"/>
                      <a:pt x="4867275" y="545465"/>
                    </a:cubicBezTo>
                    <a:cubicBezTo>
                      <a:pt x="4338320" y="453390"/>
                      <a:pt x="3627120" y="601980"/>
                      <a:pt x="3312160" y="892175"/>
                    </a:cubicBezTo>
                    <a:cubicBezTo>
                      <a:pt x="2331720" y="533400"/>
                      <a:pt x="737870" y="688975"/>
                      <a:pt x="0" y="1275080"/>
                    </a:cubicBezTo>
                    <a:lnTo>
                      <a:pt x="58420" y="1275080"/>
                    </a:lnTo>
                    <a:cubicBezTo>
                      <a:pt x="809625" y="709295"/>
                      <a:pt x="2371090" y="563880"/>
                      <a:pt x="3337560" y="91757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3" name="Google Shape;1263;p7"/>
            <p:cNvGrpSpPr/>
            <p:nvPr/>
          </p:nvGrpSpPr>
          <p:grpSpPr>
            <a:xfrm>
              <a:off x="0" y="4827894"/>
              <a:ext cx="3907659" cy="315836"/>
              <a:chOff x="0" y="6304677"/>
              <a:chExt cx="6845934" cy="553322"/>
            </a:xfrm>
          </p:grpSpPr>
          <p:sp>
            <p:nvSpPr>
              <p:cNvPr id="1264" name="Google Shape;1264;p7"/>
              <p:cNvSpPr/>
              <p:nvPr/>
            </p:nvSpPr>
            <p:spPr>
              <a:xfrm>
                <a:off x="0" y="6304876"/>
                <a:ext cx="6845934" cy="553123"/>
              </a:xfrm>
              <a:custGeom>
                <a:rect b="b" l="l" r="r" t="t"/>
                <a:pathLst>
                  <a:path extrusionOk="0" h="553123" w="6845934">
                    <a:moveTo>
                      <a:pt x="0" y="553123"/>
                    </a:moveTo>
                    <a:lnTo>
                      <a:pt x="6845935" y="553123"/>
                    </a:lnTo>
                    <a:cubicBezTo>
                      <a:pt x="6209665" y="-132677"/>
                      <a:pt x="4060190" y="-172682"/>
                      <a:pt x="3308985" y="434379"/>
                    </a:cubicBezTo>
                    <a:cubicBezTo>
                      <a:pt x="2988945" y="271818"/>
                      <a:pt x="2410460" y="235623"/>
                      <a:pt x="2032635" y="341033"/>
                    </a:cubicBezTo>
                    <a:cubicBezTo>
                      <a:pt x="1687195" y="-62827"/>
                      <a:pt x="470535" y="-109182"/>
                      <a:pt x="0" y="208318"/>
                    </a:cubicBezTo>
                    <a:lnTo>
                      <a:pt x="0" y="55312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65" name="Google Shape;1265;p7"/>
              <p:cNvGrpSpPr/>
              <p:nvPr/>
            </p:nvGrpSpPr>
            <p:grpSpPr>
              <a:xfrm>
                <a:off x="0" y="6304677"/>
                <a:ext cx="6835140" cy="542527"/>
                <a:chOff x="0" y="6304677"/>
                <a:chExt cx="6835140" cy="542527"/>
              </a:xfrm>
            </p:grpSpPr>
            <p:sp>
              <p:nvSpPr>
                <p:cNvPr id="1266" name="Google Shape;1266;p7"/>
                <p:cNvSpPr/>
                <p:nvPr/>
              </p:nvSpPr>
              <p:spPr>
                <a:xfrm>
                  <a:off x="2033270" y="6312109"/>
                  <a:ext cx="4801870" cy="535095"/>
                </a:xfrm>
                <a:custGeom>
                  <a:rect b="b" l="l" r="r" t="t"/>
                  <a:pathLst>
                    <a:path extrusionOk="0" h="535095" w="4801870">
                      <a:moveTo>
                        <a:pt x="24130" y="359200"/>
                      </a:moveTo>
                      <a:cubicBezTo>
                        <a:pt x="401955" y="253790"/>
                        <a:pt x="980440" y="289350"/>
                        <a:pt x="1300480" y="452545"/>
                      </a:cubicBezTo>
                      <a:cubicBezTo>
                        <a:pt x="2038350" y="-143720"/>
                        <a:pt x="4124960" y="-115780"/>
                        <a:pt x="4801870" y="535096"/>
                      </a:cubicBezTo>
                      <a:cubicBezTo>
                        <a:pt x="4152900" y="-139910"/>
                        <a:pt x="2022475" y="-176740"/>
                        <a:pt x="1275080" y="427145"/>
                      </a:cubicBezTo>
                      <a:cubicBezTo>
                        <a:pt x="955675" y="264585"/>
                        <a:pt x="378460" y="228390"/>
                        <a:pt x="0" y="333800"/>
                      </a:cubicBezTo>
                      <a:cubicBezTo>
                        <a:pt x="8890" y="342055"/>
                        <a:pt x="16510" y="350310"/>
                        <a:pt x="24130" y="3592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7" name="Google Shape;1267;p7"/>
                <p:cNvSpPr/>
                <p:nvPr/>
              </p:nvSpPr>
              <p:spPr>
                <a:xfrm>
                  <a:off x="0" y="6304677"/>
                  <a:ext cx="2018029" cy="325357"/>
                </a:xfrm>
                <a:custGeom>
                  <a:rect b="b" l="l" r="r" t="t"/>
                  <a:pathLst>
                    <a:path extrusionOk="0" h="325357" w="2018029">
                      <a:moveTo>
                        <a:pt x="0" y="254873"/>
                      </a:moveTo>
                      <a:cubicBezTo>
                        <a:pt x="454025" y="-51832"/>
                        <a:pt x="1628140" y="-40403"/>
                        <a:pt x="2018030" y="325357"/>
                      </a:cubicBezTo>
                      <a:cubicBezTo>
                        <a:pt x="1654810" y="-63898"/>
                        <a:pt x="464185" y="-105173"/>
                        <a:pt x="0" y="208517"/>
                      </a:cubicBezTo>
                      <a:lnTo>
                        <a:pt x="0" y="254873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68" name="Google Shape;1268;p7"/>
            <p:cNvGrpSpPr/>
            <p:nvPr/>
          </p:nvGrpSpPr>
          <p:grpSpPr>
            <a:xfrm>
              <a:off x="7625843" y="4637022"/>
              <a:ext cx="1519400" cy="507079"/>
              <a:chOff x="9570084" y="5982970"/>
              <a:chExt cx="2621915" cy="875029"/>
            </a:xfrm>
          </p:grpSpPr>
          <p:sp>
            <p:nvSpPr>
              <p:cNvPr id="1269" name="Google Shape;1269;p7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rect b="b" l="l" r="r" t="t"/>
                <a:pathLst>
                  <a:path extrusionOk="0" h="875029" w="2621915">
                    <a:moveTo>
                      <a:pt x="1299210" y="472440"/>
                    </a:move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2621915" y="875030"/>
                    </a:lnTo>
                    <a:lnTo>
                      <a:pt x="2621915" y="0"/>
                    </a:lnTo>
                    <a:cubicBezTo>
                      <a:pt x="2083435" y="80645"/>
                      <a:pt x="1621155" y="249555"/>
                      <a:pt x="1299210" y="4724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7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rect b="b" l="l" r="r" t="t"/>
                <a:pathLst>
                  <a:path extrusionOk="0" h="875029" w="2621915">
                    <a:moveTo>
                      <a:pt x="1324610" y="497840"/>
                    </a:moveTo>
                    <a:cubicBezTo>
                      <a:pt x="1641475" y="278130"/>
                      <a:pt x="2094865" y="111760"/>
                      <a:pt x="2621915" y="29210"/>
                    </a:cubicBezTo>
                    <a:lnTo>
                      <a:pt x="2621915" y="0"/>
                    </a:lnTo>
                    <a:cubicBezTo>
                      <a:pt x="2083435" y="81280"/>
                      <a:pt x="1621155" y="249555"/>
                      <a:pt x="1299210" y="472440"/>
                    </a:cubicBez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45085" y="875030"/>
                    </a:lnTo>
                    <a:cubicBezTo>
                      <a:pt x="311785" y="548640"/>
                      <a:pt x="871855" y="382270"/>
                      <a:pt x="1324610" y="49784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1" name="Google Shape;1271;p7"/>
            <p:cNvGrpSpPr/>
            <p:nvPr/>
          </p:nvGrpSpPr>
          <p:grpSpPr>
            <a:xfrm>
              <a:off x="412774" y="425444"/>
              <a:ext cx="320992" cy="323373"/>
              <a:chOff x="3070860" y="2168525"/>
              <a:chExt cx="427989" cy="431164"/>
            </a:xfrm>
          </p:grpSpPr>
          <p:sp>
            <p:nvSpPr>
              <p:cNvPr id="1272" name="Google Shape;1272;p7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73" name="Google Shape;1273;p7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274" name="Google Shape;1274;p7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5" name="Google Shape;1275;p7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76" name="Google Shape;1276;p7"/>
            <p:cNvGrpSpPr/>
            <p:nvPr/>
          </p:nvGrpSpPr>
          <p:grpSpPr>
            <a:xfrm>
              <a:off x="355760" y="1090727"/>
              <a:ext cx="1406539" cy="530502"/>
              <a:chOff x="8135619" y="1859546"/>
              <a:chExt cx="2475865" cy="933818"/>
            </a:xfrm>
          </p:grpSpPr>
          <p:sp>
            <p:nvSpPr>
              <p:cNvPr id="1277" name="Google Shape;1277;p7"/>
              <p:cNvSpPr/>
              <p:nvPr/>
            </p:nvSpPr>
            <p:spPr>
              <a:xfrm>
                <a:off x="8135619" y="1859546"/>
                <a:ext cx="2475865" cy="933183"/>
              </a:xfrm>
              <a:custGeom>
                <a:rect b="b" l="l" r="r" t="t"/>
                <a:pathLst>
                  <a:path extrusionOk="0" h="933183" w="2475865">
                    <a:moveTo>
                      <a:pt x="247650" y="255004"/>
                    </a:moveTo>
                    <a:cubicBezTo>
                      <a:pt x="482600" y="161659"/>
                      <a:pt x="681355" y="199759"/>
                      <a:pt x="681355" y="199759"/>
                    </a:cubicBezTo>
                    <a:cubicBezTo>
                      <a:pt x="681355" y="199759"/>
                      <a:pt x="721995" y="334379"/>
                      <a:pt x="875665" y="488684"/>
                    </a:cubicBezTo>
                    <a:cubicBezTo>
                      <a:pt x="1003936" y="616954"/>
                      <a:pt x="1073150" y="619494"/>
                      <a:pt x="1105536" y="606159"/>
                    </a:cubicBezTo>
                    <a:cubicBezTo>
                      <a:pt x="1096646" y="568694"/>
                      <a:pt x="1060450" y="469634"/>
                      <a:pt x="1060450" y="469634"/>
                    </a:cubicBezTo>
                    <a:lnTo>
                      <a:pt x="1130300" y="492494"/>
                    </a:lnTo>
                    <a:lnTo>
                      <a:pt x="1237615" y="463284"/>
                    </a:lnTo>
                    <a:lnTo>
                      <a:pt x="1273811" y="399784"/>
                    </a:lnTo>
                    <a:cubicBezTo>
                      <a:pt x="1273811" y="399784"/>
                      <a:pt x="1312546" y="518529"/>
                      <a:pt x="1322071" y="533769"/>
                    </a:cubicBezTo>
                    <a:cubicBezTo>
                      <a:pt x="1370330" y="492494"/>
                      <a:pt x="1428115" y="432804"/>
                      <a:pt x="1477646" y="350889"/>
                    </a:cubicBezTo>
                    <a:cubicBezTo>
                      <a:pt x="1562100" y="210554"/>
                      <a:pt x="1527811" y="89269"/>
                      <a:pt x="1527811" y="89269"/>
                    </a:cubicBezTo>
                    <a:cubicBezTo>
                      <a:pt x="1527811" y="89269"/>
                      <a:pt x="1843405" y="-44716"/>
                      <a:pt x="2136775" y="15609"/>
                    </a:cubicBezTo>
                    <a:cubicBezTo>
                      <a:pt x="2430780" y="75299"/>
                      <a:pt x="2475865" y="159754"/>
                      <a:pt x="2475865" y="159754"/>
                    </a:cubicBezTo>
                    <a:cubicBezTo>
                      <a:pt x="2475865" y="159754"/>
                      <a:pt x="2321561" y="150864"/>
                      <a:pt x="2148840" y="243574"/>
                    </a:cubicBezTo>
                    <a:cubicBezTo>
                      <a:pt x="2019300" y="312789"/>
                      <a:pt x="2040890" y="415024"/>
                      <a:pt x="2040890" y="415024"/>
                    </a:cubicBezTo>
                    <a:cubicBezTo>
                      <a:pt x="2040890" y="415024"/>
                      <a:pt x="1941196" y="383909"/>
                      <a:pt x="1811655" y="446774"/>
                    </a:cubicBezTo>
                    <a:cubicBezTo>
                      <a:pt x="1699261" y="502019"/>
                      <a:pt x="1737996" y="632829"/>
                      <a:pt x="1737996" y="632829"/>
                    </a:cubicBezTo>
                    <a:cubicBezTo>
                      <a:pt x="1737996" y="632829"/>
                      <a:pt x="1609725" y="570599"/>
                      <a:pt x="1493521" y="660769"/>
                    </a:cubicBezTo>
                    <a:cubicBezTo>
                      <a:pt x="1337311" y="782689"/>
                      <a:pt x="1365886" y="933184"/>
                      <a:pt x="1365886" y="933184"/>
                    </a:cubicBezTo>
                    <a:cubicBezTo>
                      <a:pt x="1365886" y="933184"/>
                      <a:pt x="1181100" y="735699"/>
                      <a:pt x="1009015" y="734429"/>
                    </a:cubicBezTo>
                    <a:cubicBezTo>
                      <a:pt x="887095" y="733794"/>
                      <a:pt x="862965" y="801104"/>
                      <a:pt x="862965" y="801104"/>
                    </a:cubicBezTo>
                    <a:cubicBezTo>
                      <a:pt x="862965" y="801104"/>
                      <a:pt x="780415" y="663944"/>
                      <a:pt x="668655" y="629019"/>
                    </a:cubicBezTo>
                    <a:cubicBezTo>
                      <a:pt x="540386" y="589014"/>
                      <a:pt x="463550" y="629019"/>
                      <a:pt x="463550" y="629019"/>
                    </a:cubicBezTo>
                    <a:cubicBezTo>
                      <a:pt x="463550" y="629019"/>
                      <a:pt x="490220" y="453759"/>
                      <a:pt x="323850" y="413754"/>
                    </a:cubicBezTo>
                    <a:cubicBezTo>
                      <a:pt x="147320" y="371844"/>
                      <a:pt x="0" y="495669"/>
                      <a:pt x="0" y="495669"/>
                    </a:cubicBezTo>
                    <a:cubicBezTo>
                      <a:pt x="0" y="495669"/>
                      <a:pt x="12700" y="348349"/>
                      <a:pt x="247650" y="2550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7"/>
              <p:cNvSpPr/>
              <p:nvPr/>
            </p:nvSpPr>
            <p:spPr>
              <a:xfrm>
                <a:off x="8135619" y="2051608"/>
                <a:ext cx="1365885" cy="741756"/>
              </a:xfrm>
              <a:custGeom>
                <a:rect b="b" l="l" r="r" t="t"/>
                <a:pathLst>
                  <a:path extrusionOk="0" h="741756" w="1365885">
                    <a:moveTo>
                      <a:pt x="247650" y="62941"/>
                    </a:moveTo>
                    <a:cubicBezTo>
                      <a:pt x="482600" y="-30404"/>
                      <a:pt x="681355" y="7696"/>
                      <a:pt x="681355" y="7696"/>
                    </a:cubicBezTo>
                    <a:cubicBezTo>
                      <a:pt x="681355" y="7696"/>
                      <a:pt x="721995" y="142316"/>
                      <a:pt x="875665" y="296621"/>
                    </a:cubicBezTo>
                    <a:cubicBezTo>
                      <a:pt x="1003936" y="424891"/>
                      <a:pt x="1073150" y="427431"/>
                      <a:pt x="1105536" y="414096"/>
                    </a:cubicBezTo>
                    <a:cubicBezTo>
                      <a:pt x="1096646" y="376631"/>
                      <a:pt x="1060450" y="277571"/>
                      <a:pt x="1060450" y="277571"/>
                    </a:cubicBezTo>
                    <a:lnTo>
                      <a:pt x="1130300" y="300431"/>
                    </a:lnTo>
                    <a:lnTo>
                      <a:pt x="1179830" y="285826"/>
                    </a:lnTo>
                    <a:lnTo>
                      <a:pt x="1365886" y="741756"/>
                    </a:lnTo>
                    <a:cubicBezTo>
                      <a:pt x="1365886" y="741756"/>
                      <a:pt x="1181100" y="544271"/>
                      <a:pt x="1009015" y="543001"/>
                    </a:cubicBezTo>
                    <a:cubicBezTo>
                      <a:pt x="887095" y="542366"/>
                      <a:pt x="862965" y="609676"/>
                      <a:pt x="862965" y="609676"/>
                    </a:cubicBezTo>
                    <a:cubicBezTo>
                      <a:pt x="862965" y="609676"/>
                      <a:pt x="780415" y="472516"/>
                      <a:pt x="668655" y="437591"/>
                    </a:cubicBezTo>
                    <a:cubicBezTo>
                      <a:pt x="540386" y="397586"/>
                      <a:pt x="463550" y="437591"/>
                      <a:pt x="463550" y="437591"/>
                    </a:cubicBezTo>
                    <a:cubicBezTo>
                      <a:pt x="463550" y="437591"/>
                      <a:pt x="490220" y="262331"/>
                      <a:pt x="323850" y="222326"/>
                    </a:cubicBezTo>
                    <a:cubicBezTo>
                      <a:pt x="147320" y="180416"/>
                      <a:pt x="0" y="304241"/>
                      <a:pt x="0" y="304241"/>
                    </a:cubicBezTo>
                    <a:cubicBezTo>
                      <a:pt x="0" y="304241"/>
                      <a:pt x="12700" y="156286"/>
                      <a:pt x="247650" y="6294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79" name="Google Shape;1279;p7"/>
              <p:cNvGrpSpPr/>
              <p:nvPr/>
            </p:nvGrpSpPr>
            <p:grpSpPr>
              <a:xfrm>
                <a:off x="8135619" y="1859778"/>
                <a:ext cx="2475230" cy="800871"/>
                <a:chOff x="8135619" y="1859778"/>
                <a:chExt cx="2475230" cy="800871"/>
              </a:xfrm>
            </p:grpSpPr>
            <p:sp>
              <p:nvSpPr>
                <p:cNvPr id="1280" name="Google Shape;1280;p7"/>
                <p:cNvSpPr/>
                <p:nvPr/>
              </p:nvSpPr>
              <p:spPr>
                <a:xfrm>
                  <a:off x="8896350" y="2210435"/>
                  <a:ext cx="521334" cy="279031"/>
                </a:xfrm>
                <a:custGeom>
                  <a:rect b="b" l="l" r="r" t="t"/>
                  <a:pathLst>
                    <a:path extrusionOk="0" h="279031" w="521334">
                      <a:moveTo>
                        <a:pt x="114935" y="137160"/>
                      </a:moveTo>
                      <a:cubicBezTo>
                        <a:pt x="66040" y="88265"/>
                        <a:pt x="28575" y="41275"/>
                        <a:pt x="0" y="0"/>
                      </a:cubicBezTo>
                      <a:cubicBezTo>
                        <a:pt x="29845" y="45720"/>
                        <a:pt x="71120" y="99695"/>
                        <a:pt x="127635" y="156210"/>
                      </a:cubicBezTo>
                      <a:cubicBezTo>
                        <a:pt x="255905" y="284480"/>
                        <a:pt x="325120" y="287020"/>
                        <a:pt x="357505" y="273685"/>
                      </a:cubicBezTo>
                      <a:cubicBezTo>
                        <a:pt x="348615" y="236220"/>
                        <a:pt x="312420" y="137160"/>
                        <a:pt x="312420" y="137160"/>
                      </a:cubicBezTo>
                      <a:lnTo>
                        <a:pt x="382270" y="160020"/>
                      </a:lnTo>
                      <a:lnTo>
                        <a:pt x="489585" y="130810"/>
                      </a:lnTo>
                      <a:lnTo>
                        <a:pt x="521335" y="74295"/>
                      </a:lnTo>
                      <a:cubicBezTo>
                        <a:pt x="516255" y="59055"/>
                        <a:pt x="512445" y="48260"/>
                        <a:pt x="512445" y="48260"/>
                      </a:cubicBezTo>
                      <a:lnTo>
                        <a:pt x="476250" y="111760"/>
                      </a:lnTo>
                      <a:lnTo>
                        <a:pt x="368935" y="140970"/>
                      </a:lnTo>
                      <a:lnTo>
                        <a:pt x="299085" y="118110"/>
                      </a:lnTo>
                      <a:cubicBezTo>
                        <a:pt x="299085" y="118110"/>
                        <a:pt x="335280" y="217170"/>
                        <a:pt x="344170" y="254635"/>
                      </a:cubicBezTo>
                      <a:cubicBezTo>
                        <a:pt x="312420" y="268605"/>
                        <a:pt x="243205" y="265430"/>
                        <a:pt x="114935" y="13716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1" name="Google Shape;1281;p7"/>
                <p:cNvSpPr/>
                <p:nvPr/>
              </p:nvSpPr>
              <p:spPr>
                <a:xfrm>
                  <a:off x="9460865" y="1859778"/>
                  <a:ext cx="1149984" cy="552585"/>
                </a:xfrm>
                <a:custGeom>
                  <a:rect b="b" l="l" r="r" t="t"/>
                  <a:pathLst>
                    <a:path extrusionOk="0" h="552585" w="1149984">
                      <a:moveTo>
                        <a:pt x="8890" y="552586"/>
                      </a:moveTo>
                      <a:cubicBezTo>
                        <a:pt x="57150" y="511311"/>
                        <a:pt x="114935" y="451621"/>
                        <a:pt x="164465" y="369706"/>
                      </a:cubicBezTo>
                      <a:cubicBezTo>
                        <a:pt x="248920" y="229371"/>
                        <a:pt x="214630" y="108086"/>
                        <a:pt x="214630" y="108086"/>
                      </a:cubicBezTo>
                      <a:cubicBezTo>
                        <a:pt x="214630" y="108086"/>
                        <a:pt x="530225" y="-25899"/>
                        <a:pt x="823595" y="34426"/>
                      </a:cubicBezTo>
                      <a:cubicBezTo>
                        <a:pt x="1030605" y="76971"/>
                        <a:pt x="1114425" y="130946"/>
                        <a:pt x="1145540" y="159521"/>
                      </a:cubicBezTo>
                      <a:cubicBezTo>
                        <a:pt x="1148080" y="159521"/>
                        <a:pt x="1149985" y="159521"/>
                        <a:pt x="1149985" y="159521"/>
                      </a:cubicBezTo>
                      <a:cubicBezTo>
                        <a:pt x="1149985" y="159521"/>
                        <a:pt x="1104900" y="75066"/>
                        <a:pt x="810895" y="15376"/>
                      </a:cubicBezTo>
                      <a:cubicBezTo>
                        <a:pt x="516890" y="-44314"/>
                        <a:pt x="201930" y="89036"/>
                        <a:pt x="201930" y="89036"/>
                      </a:cubicBezTo>
                      <a:cubicBezTo>
                        <a:pt x="201930" y="89036"/>
                        <a:pt x="236855" y="210321"/>
                        <a:pt x="151765" y="350656"/>
                      </a:cubicBezTo>
                      <a:cubicBezTo>
                        <a:pt x="103505" y="430666"/>
                        <a:pt x="47625" y="489721"/>
                        <a:pt x="0" y="530996"/>
                      </a:cubicBezTo>
                      <a:cubicBezTo>
                        <a:pt x="3810" y="541156"/>
                        <a:pt x="6985" y="548776"/>
                        <a:pt x="8890" y="552586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2" name="Google Shape;1282;p7"/>
                <p:cNvSpPr/>
                <p:nvPr/>
              </p:nvSpPr>
              <p:spPr>
                <a:xfrm>
                  <a:off x="8135619" y="2051608"/>
                  <a:ext cx="687705" cy="302970"/>
                </a:xfrm>
                <a:custGeom>
                  <a:rect b="b" l="l" r="r" t="t"/>
                  <a:pathLst>
                    <a:path extrusionOk="0" h="302970" w="687705">
                      <a:moveTo>
                        <a:pt x="260350" y="81991"/>
                      </a:moveTo>
                      <a:cubicBezTo>
                        <a:pt x="471170" y="-1829"/>
                        <a:pt x="652780" y="20396"/>
                        <a:pt x="687705" y="25476"/>
                      </a:cubicBezTo>
                      <a:cubicBezTo>
                        <a:pt x="683261" y="14046"/>
                        <a:pt x="681355" y="7696"/>
                        <a:pt x="681355" y="7696"/>
                      </a:cubicBezTo>
                      <a:cubicBezTo>
                        <a:pt x="681355" y="7696"/>
                        <a:pt x="483236" y="-30404"/>
                        <a:pt x="247650" y="62941"/>
                      </a:cubicBezTo>
                      <a:cubicBezTo>
                        <a:pt x="12700" y="156286"/>
                        <a:pt x="0" y="302971"/>
                        <a:pt x="0" y="302971"/>
                      </a:cubicBezTo>
                      <a:cubicBezTo>
                        <a:pt x="0" y="302971"/>
                        <a:pt x="7620" y="296621"/>
                        <a:pt x="22225" y="286461"/>
                      </a:cubicBezTo>
                      <a:cubicBezTo>
                        <a:pt x="41275" y="237566"/>
                        <a:pt x="97155" y="146761"/>
                        <a:pt x="260350" y="8199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3" name="Google Shape;1283;p7"/>
                <p:cNvSpPr/>
                <p:nvPr/>
              </p:nvSpPr>
              <p:spPr>
                <a:xfrm>
                  <a:off x="8997950" y="2659379"/>
                  <a:ext cx="634" cy="1270"/>
                </a:xfrm>
                <a:custGeom>
                  <a:rect b="b" l="l" r="r" t="t"/>
                  <a:pathLst>
                    <a:path extrusionOk="0" h="1270" w="634">
                      <a:moveTo>
                        <a:pt x="0" y="0"/>
                      </a:moveTo>
                      <a:cubicBezTo>
                        <a:pt x="635" y="635"/>
                        <a:pt x="635" y="1270"/>
                        <a:pt x="635" y="1270"/>
                      </a:cubicBezTo>
                      <a:cubicBezTo>
                        <a:pt x="635" y="1270"/>
                        <a:pt x="635" y="1270"/>
                        <a:pt x="635" y="1270"/>
                      </a:cubicBezTo>
                      <a:cubicBezTo>
                        <a:pt x="0" y="635"/>
                        <a:pt x="0" y="63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84" name="Google Shape;1284;p7"/>
              <p:cNvSpPr/>
              <p:nvPr/>
            </p:nvSpPr>
            <p:spPr>
              <a:xfrm>
                <a:off x="9260205" y="2402204"/>
                <a:ext cx="70484" cy="48260"/>
              </a:xfrm>
              <a:custGeom>
                <a:rect b="b" l="l" r="r" t="t"/>
                <a:pathLst>
                  <a:path extrusionOk="0" h="48260" w="70484">
                    <a:moveTo>
                      <a:pt x="0" y="0"/>
                    </a:moveTo>
                    <a:lnTo>
                      <a:pt x="10160" y="45085"/>
                    </a:lnTo>
                    <a:lnTo>
                      <a:pt x="70485" y="4826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7"/>
              <p:cNvSpPr/>
              <p:nvPr/>
            </p:nvSpPr>
            <p:spPr>
              <a:xfrm>
                <a:off x="9373869" y="2359660"/>
                <a:ext cx="50165" cy="77469"/>
              </a:xfrm>
              <a:custGeom>
                <a:rect b="b" l="l" r="r" t="t"/>
                <a:pathLst>
                  <a:path extrusionOk="0" h="77469" w="50165">
                    <a:moveTo>
                      <a:pt x="35561" y="0"/>
                    </a:moveTo>
                    <a:lnTo>
                      <a:pt x="50165" y="43815"/>
                    </a:lnTo>
                    <a:lnTo>
                      <a:pt x="0" y="774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6" name="Google Shape;1286;p7"/>
            <p:cNvGrpSpPr/>
            <p:nvPr/>
          </p:nvGrpSpPr>
          <p:grpSpPr>
            <a:xfrm>
              <a:off x="8001504" y="1648996"/>
              <a:ext cx="718660" cy="337184"/>
              <a:chOff x="9069705" y="3528695"/>
              <a:chExt cx="958214" cy="449579"/>
            </a:xfrm>
          </p:grpSpPr>
          <p:sp>
            <p:nvSpPr>
              <p:cNvPr id="1287" name="Google Shape;1287;p7"/>
              <p:cNvSpPr/>
              <p:nvPr/>
            </p:nvSpPr>
            <p:spPr>
              <a:xfrm>
                <a:off x="9069705" y="3528695"/>
                <a:ext cx="958214" cy="449579"/>
              </a:xfrm>
              <a:custGeom>
                <a:rect b="b" l="l" r="r" t="t"/>
                <a:pathLst>
                  <a:path extrusionOk="0" h="449579" w="958214">
                    <a:moveTo>
                      <a:pt x="328295" y="37465"/>
                    </a:moveTo>
                    <a:cubicBezTo>
                      <a:pt x="328295" y="37465"/>
                      <a:pt x="323214" y="142240"/>
                      <a:pt x="433705" y="197485"/>
                    </a:cubicBezTo>
                    <a:cubicBezTo>
                      <a:pt x="442595" y="191135"/>
                      <a:pt x="433070" y="144145"/>
                      <a:pt x="433070" y="133350"/>
                    </a:cubicBezTo>
                    <a:cubicBezTo>
                      <a:pt x="450214" y="147320"/>
                      <a:pt x="456564" y="185420"/>
                      <a:pt x="478789" y="187325"/>
                    </a:cubicBezTo>
                    <a:cubicBezTo>
                      <a:pt x="502285" y="189865"/>
                      <a:pt x="505460" y="163830"/>
                      <a:pt x="525780" y="144145"/>
                    </a:cubicBezTo>
                    <a:cubicBezTo>
                      <a:pt x="524510" y="162560"/>
                      <a:pt x="521335" y="190500"/>
                      <a:pt x="523875" y="208915"/>
                    </a:cubicBezTo>
                    <a:cubicBezTo>
                      <a:pt x="605155" y="193040"/>
                      <a:pt x="670560" y="161925"/>
                      <a:pt x="684530" y="125095"/>
                    </a:cubicBezTo>
                    <a:cubicBezTo>
                      <a:pt x="652780" y="121285"/>
                      <a:pt x="915035" y="144780"/>
                      <a:pt x="958214" y="290195"/>
                    </a:cubicBezTo>
                    <a:cubicBezTo>
                      <a:pt x="906145" y="268605"/>
                      <a:pt x="704214" y="190500"/>
                      <a:pt x="668655" y="358140"/>
                    </a:cubicBezTo>
                    <a:cubicBezTo>
                      <a:pt x="610870" y="300355"/>
                      <a:pt x="506730" y="372745"/>
                      <a:pt x="488314" y="449580"/>
                    </a:cubicBezTo>
                    <a:cubicBezTo>
                      <a:pt x="481964" y="389890"/>
                      <a:pt x="403225" y="261620"/>
                      <a:pt x="295275" y="289560"/>
                    </a:cubicBezTo>
                    <a:cubicBezTo>
                      <a:pt x="314960" y="224790"/>
                      <a:pt x="166370" y="54610"/>
                      <a:pt x="0" y="55880"/>
                    </a:cubicBezTo>
                    <a:cubicBezTo>
                      <a:pt x="37464" y="21590"/>
                      <a:pt x="123825" y="635"/>
                      <a:pt x="167639" y="0"/>
                    </a:cubicBezTo>
                    <a:cubicBezTo>
                      <a:pt x="269239" y="0"/>
                      <a:pt x="328295" y="37465"/>
                      <a:pt x="328295" y="374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14287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7"/>
              <p:cNvSpPr/>
              <p:nvPr/>
            </p:nvSpPr>
            <p:spPr>
              <a:xfrm>
                <a:off x="9070340" y="3528695"/>
                <a:ext cx="488315" cy="449579"/>
              </a:xfrm>
              <a:custGeom>
                <a:rect b="b" l="l" r="r" t="t"/>
                <a:pathLst>
                  <a:path extrusionOk="0" h="449579" w="488315">
                    <a:moveTo>
                      <a:pt x="327660" y="37465"/>
                    </a:moveTo>
                    <a:cubicBezTo>
                      <a:pt x="327660" y="37465"/>
                      <a:pt x="322580" y="142240"/>
                      <a:pt x="433070" y="197485"/>
                    </a:cubicBezTo>
                    <a:cubicBezTo>
                      <a:pt x="441960" y="191135"/>
                      <a:pt x="432435" y="144145"/>
                      <a:pt x="432435" y="133350"/>
                    </a:cubicBezTo>
                    <a:cubicBezTo>
                      <a:pt x="468630" y="198755"/>
                      <a:pt x="478155" y="187325"/>
                      <a:pt x="478155" y="187325"/>
                    </a:cubicBezTo>
                    <a:lnTo>
                      <a:pt x="488315" y="449580"/>
                    </a:lnTo>
                    <a:cubicBezTo>
                      <a:pt x="481965" y="389890"/>
                      <a:pt x="403225" y="261620"/>
                      <a:pt x="295275" y="289560"/>
                    </a:cubicBezTo>
                    <a:cubicBezTo>
                      <a:pt x="314960" y="224790"/>
                      <a:pt x="166370" y="54610"/>
                      <a:pt x="0" y="55880"/>
                    </a:cubicBezTo>
                    <a:cubicBezTo>
                      <a:pt x="37465" y="21590"/>
                      <a:pt x="123825" y="635"/>
                      <a:pt x="167640" y="0"/>
                    </a:cubicBezTo>
                    <a:cubicBezTo>
                      <a:pt x="268605" y="0"/>
                      <a:pt x="327660" y="37465"/>
                      <a:pt x="327660" y="374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89" name="Google Shape;1289;p7"/>
              <p:cNvGrpSpPr/>
              <p:nvPr/>
            </p:nvGrpSpPr>
            <p:grpSpPr>
              <a:xfrm>
                <a:off x="9070340" y="3529321"/>
                <a:ext cx="951229" cy="272423"/>
                <a:chOff x="9070340" y="3529321"/>
                <a:chExt cx="951229" cy="272423"/>
              </a:xfrm>
            </p:grpSpPr>
            <p:sp>
              <p:nvSpPr>
                <p:cNvPr id="1290" name="Google Shape;1290;p7"/>
                <p:cNvSpPr/>
                <p:nvPr/>
              </p:nvSpPr>
              <p:spPr>
                <a:xfrm>
                  <a:off x="9598659" y="3653790"/>
                  <a:ext cx="422909" cy="147954"/>
                </a:xfrm>
                <a:custGeom>
                  <a:rect b="b" l="l" r="r" t="t"/>
                  <a:pathLst>
                    <a:path extrusionOk="0" h="147954" w="422909">
                      <a:moveTo>
                        <a:pt x="0" y="82550"/>
                      </a:moveTo>
                      <a:cubicBezTo>
                        <a:pt x="0" y="87630"/>
                        <a:pt x="635" y="92075"/>
                        <a:pt x="1270" y="96520"/>
                      </a:cubicBezTo>
                      <a:cubicBezTo>
                        <a:pt x="82550" y="80645"/>
                        <a:pt x="147955" y="49530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58115" y="12065"/>
                        <a:pt x="158750" y="12065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85420" y="15875"/>
                        <a:pt x="364490" y="43815"/>
                        <a:pt x="422910" y="147955"/>
                      </a:cubicBezTo>
                      <a:cubicBezTo>
                        <a:pt x="372110" y="33020"/>
                        <a:pt x="180340" y="3175"/>
                        <a:pt x="155575" y="0"/>
                      </a:cubicBezTo>
                      <a:cubicBezTo>
                        <a:pt x="141605" y="35560"/>
                        <a:pt x="78740" y="66675"/>
                        <a:pt x="0" y="8255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1" name="Google Shape;1291;p7"/>
                <p:cNvSpPr/>
                <p:nvPr/>
              </p:nvSpPr>
              <p:spPr>
                <a:xfrm>
                  <a:off x="9751610" y="3653154"/>
                  <a:ext cx="2624" cy="6350"/>
                </a:xfrm>
                <a:custGeom>
                  <a:rect b="b" l="l" r="r" t="t"/>
                  <a:pathLst>
                    <a:path extrusionOk="0" h="6350" w="2624">
                      <a:moveTo>
                        <a:pt x="2625" y="0"/>
                      </a:moveTo>
                      <a:cubicBezTo>
                        <a:pt x="-550" y="0"/>
                        <a:pt x="-1185" y="0"/>
                        <a:pt x="2625" y="0"/>
                      </a:cubicBezTo>
                      <a:lnTo>
                        <a:pt x="26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2" name="Google Shape;1292;p7"/>
                <p:cNvSpPr/>
                <p:nvPr/>
              </p:nvSpPr>
              <p:spPr>
                <a:xfrm>
                  <a:off x="9754234" y="3653154"/>
                  <a:ext cx="6350" cy="6350"/>
                </a:xfrm>
                <a:custGeom>
                  <a:rect b="b" l="l" r="r" t="t"/>
                  <a:pathLst>
                    <a:path extrusionOk="0" h="6350" w="635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3" name="Google Shape;1293;p7"/>
                <p:cNvSpPr/>
                <p:nvPr/>
              </p:nvSpPr>
              <p:spPr>
                <a:xfrm>
                  <a:off x="9419590" y="3648075"/>
                  <a:ext cx="175259" cy="90804"/>
                </a:xfrm>
                <a:custGeom>
                  <a:rect b="b" l="l" r="r" t="t"/>
                  <a:pathLst>
                    <a:path extrusionOk="0" h="90804" w="175259">
                      <a:moveTo>
                        <a:pt x="0" y="0"/>
                      </a:moveTo>
                      <a:cubicBezTo>
                        <a:pt x="13970" y="31115"/>
                        <a:pt x="40005" y="66040"/>
                        <a:pt x="90170" y="90805"/>
                      </a:cubicBezTo>
                      <a:cubicBezTo>
                        <a:pt x="99060" y="84455"/>
                        <a:pt x="89535" y="37465"/>
                        <a:pt x="89535" y="26670"/>
                      </a:cubicBezTo>
                      <a:cubicBezTo>
                        <a:pt x="106680" y="40640"/>
                        <a:pt x="113030" y="78740"/>
                        <a:pt x="135255" y="80645"/>
                      </a:cubicBezTo>
                      <a:cubicBezTo>
                        <a:pt x="155575" y="82550"/>
                        <a:pt x="160655" y="64135"/>
                        <a:pt x="173990" y="46355"/>
                      </a:cubicBezTo>
                      <a:cubicBezTo>
                        <a:pt x="174625" y="38735"/>
                        <a:pt x="175260" y="31115"/>
                        <a:pt x="175260" y="24765"/>
                      </a:cubicBezTo>
                      <a:cubicBezTo>
                        <a:pt x="154940" y="45085"/>
                        <a:pt x="151765" y="70485"/>
                        <a:pt x="128270" y="67945"/>
                      </a:cubicBezTo>
                      <a:cubicBezTo>
                        <a:pt x="106045" y="65405"/>
                        <a:pt x="99695" y="27940"/>
                        <a:pt x="82550" y="13970"/>
                      </a:cubicBezTo>
                      <a:cubicBezTo>
                        <a:pt x="82550" y="24765"/>
                        <a:pt x="91440" y="71120"/>
                        <a:pt x="83185" y="78105"/>
                      </a:cubicBezTo>
                      <a:cubicBezTo>
                        <a:pt x="40640" y="56515"/>
                        <a:pt x="15240" y="2730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4" name="Google Shape;1294;p7"/>
                <p:cNvSpPr/>
                <p:nvPr/>
              </p:nvSpPr>
              <p:spPr>
                <a:xfrm>
                  <a:off x="9070340" y="3529321"/>
                  <a:ext cx="327659" cy="56523"/>
                </a:xfrm>
                <a:custGeom>
                  <a:rect b="b" l="l" r="r" t="t"/>
                  <a:pathLst>
                    <a:path extrusionOk="0" h="56523" w="327659">
                      <a:moveTo>
                        <a:pt x="173990" y="12708"/>
                      </a:moveTo>
                      <a:cubicBezTo>
                        <a:pt x="256540" y="12073"/>
                        <a:pt x="310515" y="36838"/>
                        <a:pt x="327660" y="46363"/>
                      </a:cubicBezTo>
                      <a:cubicBezTo>
                        <a:pt x="327025" y="40648"/>
                        <a:pt x="327660" y="36838"/>
                        <a:pt x="327660" y="36838"/>
                      </a:cubicBezTo>
                      <a:cubicBezTo>
                        <a:pt x="327660" y="36838"/>
                        <a:pt x="268605" y="-627"/>
                        <a:pt x="167640" y="8"/>
                      </a:cubicBezTo>
                      <a:cubicBezTo>
                        <a:pt x="123190" y="8"/>
                        <a:pt x="36830" y="21598"/>
                        <a:pt x="0" y="55888"/>
                      </a:cubicBezTo>
                      <a:cubicBezTo>
                        <a:pt x="7620" y="55888"/>
                        <a:pt x="14605" y="56523"/>
                        <a:pt x="21590" y="56523"/>
                      </a:cubicBezTo>
                      <a:cubicBezTo>
                        <a:pt x="63500" y="29218"/>
                        <a:pt x="134620" y="12708"/>
                        <a:pt x="173990" y="12708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95" name="Google Shape;1295;p7"/>
              <p:cNvSpPr/>
              <p:nvPr/>
            </p:nvSpPr>
            <p:spPr>
              <a:xfrm>
                <a:off x="9516744" y="3731895"/>
                <a:ext cx="22225" cy="28575"/>
              </a:xfrm>
              <a:custGeom>
                <a:rect b="b" l="l" r="r" t="t"/>
                <a:pathLst>
                  <a:path extrusionOk="0" h="28575" w="22225">
                    <a:moveTo>
                      <a:pt x="3175" y="0"/>
                    </a:moveTo>
                    <a:lnTo>
                      <a:pt x="0" y="18415"/>
                    </a:lnTo>
                    <a:lnTo>
                      <a:pt x="22225" y="2857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7"/>
              <p:cNvSpPr/>
              <p:nvPr/>
            </p:nvSpPr>
            <p:spPr>
              <a:xfrm>
                <a:off x="9557384" y="3738245"/>
                <a:ext cx="24765" cy="23495"/>
              </a:xfrm>
              <a:custGeom>
                <a:rect b="b" l="l" r="r" t="t"/>
                <a:pathLst>
                  <a:path extrusionOk="0" h="23495" w="24765">
                    <a:moveTo>
                      <a:pt x="24765" y="0"/>
                    </a:moveTo>
                    <a:lnTo>
                      <a:pt x="23495" y="18415"/>
                    </a:lnTo>
                    <a:lnTo>
                      <a:pt x="0" y="234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7" name="Google Shape;1297;p7"/>
            <p:cNvGrpSpPr/>
            <p:nvPr/>
          </p:nvGrpSpPr>
          <p:grpSpPr>
            <a:xfrm>
              <a:off x="6784178" y="907531"/>
              <a:ext cx="1464469" cy="553878"/>
              <a:chOff x="6472554" y="3044825"/>
              <a:chExt cx="1952626" cy="738504"/>
            </a:xfrm>
          </p:grpSpPr>
          <p:sp>
            <p:nvSpPr>
              <p:cNvPr id="1298" name="Google Shape;1298;p7"/>
              <p:cNvSpPr/>
              <p:nvPr/>
            </p:nvSpPr>
            <p:spPr>
              <a:xfrm>
                <a:off x="6473190" y="3044825"/>
                <a:ext cx="1951990" cy="738504"/>
              </a:xfrm>
              <a:custGeom>
                <a:rect b="b" l="l" r="r" t="t"/>
                <a:pathLst>
                  <a:path extrusionOk="0" h="738504" w="1951990">
                    <a:moveTo>
                      <a:pt x="1778000" y="396240"/>
                    </a:moveTo>
                    <a:cubicBezTo>
                      <a:pt x="1694180" y="323850"/>
                      <a:pt x="1544955" y="195580"/>
                      <a:pt x="1544955" y="195580"/>
                    </a:cubicBezTo>
                    <a:cubicBezTo>
                      <a:pt x="1384935" y="284480"/>
                      <a:pt x="1217295" y="234315"/>
                      <a:pt x="1146175" y="150495"/>
                    </a:cubicBezTo>
                    <a:cubicBezTo>
                      <a:pt x="1144905" y="149225"/>
                      <a:pt x="1143000" y="144780"/>
                      <a:pt x="1143635" y="139700"/>
                    </a:cubicBezTo>
                    <a:cubicBezTo>
                      <a:pt x="1151890" y="92710"/>
                      <a:pt x="1165225" y="20320"/>
                      <a:pt x="1165225" y="20320"/>
                    </a:cubicBezTo>
                    <a:cubicBezTo>
                      <a:pt x="1165225" y="20320"/>
                      <a:pt x="1103630" y="80010"/>
                      <a:pt x="1099185" y="86360"/>
                    </a:cubicBezTo>
                    <a:lnTo>
                      <a:pt x="1059180" y="80010"/>
                    </a:lnTo>
                    <a:lnTo>
                      <a:pt x="1026160" y="0"/>
                    </a:lnTo>
                    <a:cubicBezTo>
                      <a:pt x="1026160" y="0"/>
                      <a:pt x="968375" y="121920"/>
                      <a:pt x="966470" y="122555"/>
                    </a:cubicBezTo>
                    <a:cubicBezTo>
                      <a:pt x="875030" y="171450"/>
                      <a:pt x="649605" y="178435"/>
                      <a:pt x="522605" y="61595"/>
                    </a:cubicBezTo>
                    <a:cubicBezTo>
                      <a:pt x="522605" y="61595"/>
                      <a:pt x="165735" y="138430"/>
                      <a:pt x="0" y="347345"/>
                    </a:cubicBezTo>
                    <a:cubicBezTo>
                      <a:pt x="167005" y="294640"/>
                      <a:pt x="348615" y="285750"/>
                      <a:pt x="443865" y="530860"/>
                    </a:cubicBezTo>
                    <a:cubicBezTo>
                      <a:pt x="467360" y="330835"/>
                      <a:pt x="676275" y="354330"/>
                      <a:pt x="764540" y="461645"/>
                    </a:cubicBezTo>
                    <a:cubicBezTo>
                      <a:pt x="781050" y="393700"/>
                      <a:pt x="822325" y="339725"/>
                      <a:pt x="851535" y="323215"/>
                    </a:cubicBezTo>
                    <a:cubicBezTo>
                      <a:pt x="899160" y="295910"/>
                      <a:pt x="945515" y="313690"/>
                      <a:pt x="945515" y="313690"/>
                    </a:cubicBezTo>
                    <a:lnTo>
                      <a:pt x="975360" y="417830"/>
                    </a:lnTo>
                    <a:lnTo>
                      <a:pt x="1062355" y="342265"/>
                    </a:lnTo>
                    <a:cubicBezTo>
                      <a:pt x="1062355" y="342265"/>
                      <a:pt x="1254760" y="304165"/>
                      <a:pt x="1240790" y="546735"/>
                    </a:cubicBezTo>
                    <a:cubicBezTo>
                      <a:pt x="1357630" y="471805"/>
                      <a:pt x="1548130" y="512445"/>
                      <a:pt x="1570355" y="683895"/>
                    </a:cubicBezTo>
                    <a:cubicBezTo>
                      <a:pt x="1660525" y="579755"/>
                      <a:pt x="1760220" y="501650"/>
                      <a:pt x="1951990" y="738505"/>
                    </a:cubicBezTo>
                    <a:cubicBezTo>
                      <a:pt x="1924685" y="598805"/>
                      <a:pt x="1861820" y="469265"/>
                      <a:pt x="1778000" y="3962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171450" rotWithShape="0" algn="bl" dir="5400000" dist="19050">
                  <a:schemeClr val="dk1">
                    <a:alpha val="61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7"/>
              <p:cNvSpPr/>
              <p:nvPr/>
            </p:nvSpPr>
            <p:spPr>
              <a:xfrm>
                <a:off x="6473190" y="3044825"/>
                <a:ext cx="1081404" cy="530859"/>
              </a:xfrm>
              <a:custGeom>
                <a:rect b="b" l="l" r="r" t="t"/>
                <a:pathLst>
                  <a:path extrusionOk="0" h="530859" w="1081404">
                    <a:moveTo>
                      <a:pt x="1081405" y="83185"/>
                    </a:moveTo>
                    <a:lnTo>
                      <a:pt x="1059180" y="80010"/>
                    </a:lnTo>
                    <a:lnTo>
                      <a:pt x="1026160" y="0"/>
                    </a:lnTo>
                    <a:cubicBezTo>
                      <a:pt x="1026160" y="0"/>
                      <a:pt x="968375" y="121920"/>
                      <a:pt x="966470" y="122555"/>
                    </a:cubicBezTo>
                    <a:cubicBezTo>
                      <a:pt x="875030" y="171450"/>
                      <a:pt x="649605" y="178435"/>
                      <a:pt x="522605" y="61595"/>
                    </a:cubicBezTo>
                    <a:cubicBezTo>
                      <a:pt x="522605" y="61595"/>
                      <a:pt x="165735" y="138430"/>
                      <a:pt x="0" y="347345"/>
                    </a:cubicBezTo>
                    <a:cubicBezTo>
                      <a:pt x="167005" y="294640"/>
                      <a:pt x="348615" y="285750"/>
                      <a:pt x="443865" y="530860"/>
                    </a:cubicBezTo>
                    <a:cubicBezTo>
                      <a:pt x="467360" y="330835"/>
                      <a:pt x="676275" y="354330"/>
                      <a:pt x="764540" y="461645"/>
                    </a:cubicBezTo>
                    <a:cubicBezTo>
                      <a:pt x="781050" y="393700"/>
                      <a:pt x="822325" y="339725"/>
                      <a:pt x="851535" y="323215"/>
                    </a:cubicBezTo>
                    <a:cubicBezTo>
                      <a:pt x="899160" y="295910"/>
                      <a:pt x="945515" y="313690"/>
                      <a:pt x="945515" y="313690"/>
                    </a:cubicBezTo>
                    <a:lnTo>
                      <a:pt x="975360" y="417830"/>
                    </a:lnTo>
                    <a:lnTo>
                      <a:pt x="1081405" y="8318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00" name="Google Shape;1300;p7"/>
              <p:cNvGrpSpPr/>
              <p:nvPr/>
            </p:nvGrpSpPr>
            <p:grpSpPr>
              <a:xfrm>
                <a:off x="6472554" y="3044825"/>
                <a:ext cx="1802130" cy="419100"/>
                <a:chOff x="6472554" y="3044825"/>
                <a:chExt cx="1802130" cy="419100"/>
              </a:xfrm>
            </p:grpSpPr>
            <p:sp>
              <p:nvSpPr>
                <p:cNvPr id="1301" name="Google Shape;1301;p7"/>
                <p:cNvSpPr/>
                <p:nvPr/>
              </p:nvSpPr>
              <p:spPr>
                <a:xfrm>
                  <a:off x="7637144" y="3213100"/>
                  <a:ext cx="637540" cy="250825"/>
                </a:xfrm>
                <a:custGeom>
                  <a:rect b="b" l="l" r="r" t="t"/>
                  <a:pathLst>
                    <a:path extrusionOk="0" h="250825" w="637540">
                      <a:moveTo>
                        <a:pt x="393700" y="40005"/>
                      </a:moveTo>
                      <a:cubicBezTo>
                        <a:pt x="393700" y="40005"/>
                        <a:pt x="542925" y="168275"/>
                        <a:pt x="626745" y="240665"/>
                      </a:cubicBezTo>
                      <a:cubicBezTo>
                        <a:pt x="630555" y="243840"/>
                        <a:pt x="634365" y="247650"/>
                        <a:pt x="637540" y="250825"/>
                      </a:cubicBezTo>
                      <a:cubicBezTo>
                        <a:pt x="629920" y="242570"/>
                        <a:pt x="622300" y="234950"/>
                        <a:pt x="614045" y="227965"/>
                      </a:cubicBezTo>
                      <a:cubicBezTo>
                        <a:pt x="530225" y="155575"/>
                        <a:pt x="381000" y="27305"/>
                        <a:pt x="381000" y="27305"/>
                      </a:cubicBezTo>
                      <a:cubicBezTo>
                        <a:pt x="233045" y="109220"/>
                        <a:pt x="78740" y="72390"/>
                        <a:pt x="0" y="0"/>
                      </a:cubicBezTo>
                      <a:cubicBezTo>
                        <a:pt x="73661" y="80645"/>
                        <a:pt x="237490" y="126365"/>
                        <a:pt x="393700" y="4000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2" name="Google Shape;1302;p7"/>
                <p:cNvSpPr/>
                <p:nvPr/>
              </p:nvSpPr>
              <p:spPr>
                <a:xfrm>
                  <a:off x="6472554" y="3044825"/>
                  <a:ext cx="1035050" cy="347345"/>
                </a:xfrm>
                <a:custGeom>
                  <a:rect b="b" l="l" r="r" t="t"/>
                  <a:pathLst>
                    <a:path extrusionOk="0" h="347345" w="1035050">
                      <a:moveTo>
                        <a:pt x="535940" y="74295"/>
                      </a:moveTo>
                      <a:cubicBezTo>
                        <a:pt x="663575" y="191135"/>
                        <a:pt x="888365" y="184150"/>
                        <a:pt x="979805" y="135255"/>
                      </a:cubicBezTo>
                      <a:cubicBezTo>
                        <a:pt x="981075" y="134620"/>
                        <a:pt x="1022350" y="48260"/>
                        <a:pt x="1035050" y="20955"/>
                      </a:cubicBezTo>
                      <a:lnTo>
                        <a:pt x="1026160" y="0"/>
                      </a:lnTo>
                      <a:cubicBezTo>
                        <a:pt x="1026160" y="0"/>
                        <a:pt x="968375" y="121920"/>
                        <a:pt x="966470" y="122555"/>
                      </a:cubicBezTo>
                      <a:cubicBezTo>
                        <a:pt x="875030" y="171450"/>
                        <a:pt x="649605" y="178435"/>
                        <a:pt x="522605" y="61595"/>
                      </a:cubicBezTo>
                      <a:cubicBezTo>
                        <a:pt x="522605" y="61595"/>
                        <a:pt x="165735" y="138430"/>
                        <a:pt x="0" y="347345"/>
                      </a:cubicBezTo>
                      <a:cubicBezTo>
                        <a:pt x="10160" y="344170"/>
                        <a:pt x="20955" y="340995"/>
                        <a:pt x="31115" y="337820"/>
                      </a:cubicBezTo>
                      <a:cubicBezTo>
                        <a:pt x="204470" y="145415"/>
                        <a:pt x="535940" y="74295"/>
                        <a:pt x="535940" y="7429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3" name="Google Shape;1303;p7"/>
                <p:cNvSpPr/>
                <p:nvPr/>
              </p:nvSpPr>
              <p:spPr>
                <a:xfrm>
                  <a:off x="7539990" y="3065145"/>
                  <a:ext cx="98425" cy="78104"/>
                </a:xfrm>
                <a:custGeom>
                  <a:rect b="b" l="l" r="r" t="t"/>
                  <a:pathLst>
                    <a:path extrusionOk="0" h="78104" w="98425">
                      <a:moveTo>
                        <a:pt x="5080" y="71755"/>
                      </a:moveTo>
                      <a:lnTo>
                        <a:pt x="45085" y="78105"/>
                      </a:lnTo>
                      <a:cubicBezTo>
                        <a:pt x="48260" y="74295"/>
                        <a:pt x="74295" y="48260"/>
                        <a:pt x="92710" y="30480"/>
                      </a:cubicBezTo>
                      <a:cubicBezTo>
                        <a:pt x="95885" y="12700"/>
                        <a:pt x="98425" y="0"/>
                        <a:pt x="98425" y="0"/>
                      </a:cubicBezTo>
                      <a:cubicBezTo>
                        <a:pt x="98425" y="0"/>
                        <a:pt x="36830" y="59690"/>
                        <a:pt x="32385" y="66040"/>
                      </a:cubicBezTo>
                      <a:lnTo>
                        <a:pt x="0" y="60960"/>
                      </a:lnTo>
                      <a:lnTo>
                        <a:pt x="5080" y="7175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04" name="Google Shape;1304;p7"/>
              <p:cNvSpPr/>
              <p:nvPr/>
            </p:nvSpPr>
            <p:spPr>
              <a:xfrm>
                <a:off x="7470140" y="3153410"/>
                <a:ext cx="41275" cy="55879"/>
              </a:xfrm>
              <a:custGeom>
                <a:rect b="b" l="l" r="r" t="t"/>
                <a:pathLst>
                  <a:path extrusionOk="0" h="55879" w="41275">
                    <a:moveTo>
                      <a:pt x="6985" y="0"/>
                    </a:moveTo>
                    <a:lnTo>
                      <a:pt x="0" y="34925"/>
                    </a:lnTo>
                    <a:lnTo>
                      <a:pt x="41275" y="558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7"/>
              <p:cNvSpPr/>
              <p:nvPr/>
            </p:nvSpPr>
            <p:spPr>
              <a:xfrm>
                <a:off x="7545705" y="3169920"/>
                <a:ext cx="48894" cy="43179"/>
              </a:xfrm>
              <a:custGeom>
                <a:rect b="b" l="l" r="r" t="t"/>
                <a:pathLst>
                  <a:path extrusionOk="0" h="43179" w="48894">
                    <a:moveTo>
                      <a:pt x="48895" y="0"/>
                    </a:moveTo>
                    <a:lnTo>
                      <a:pt x="45720" y="35560"/>
                    </a:lnTo>
                    <a:lnTo>
                      <a:pt x="0" y="43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6" name="Google Shape;1306;p7"/>
            <p:cNvGrpSpPr/>
            <p:nvPr/>
          </p:nvGrpSpPr>
          <p:grpSpPr>
            <a:xfrm>
              <a:off x="81246" y="3227363"/>
              <a:ext cx="545795" cy="898350"/>
              <a:chOff x="1665604" y="3103981"/>
              <a:chExt cx="1059180" cy="1743353"/>
            </a:xfrm>
          </p:grpSpPr>
          <p:sp>
            <p:nvSpPr>
              <p:cNvPr id="1307" name="Google Shape;1307;p7"/>
              <p:cNvSpPr/>
              <p:nvPr/>
            </p:nvSpPr>
            <p:spPr>
              <a:xfrm>
                <a:off x="1665604" y="3103981"/>
                <a:ext cx="1059180" cy="1743353"/>
              </a:xfrm>
              <a:custGeom>
                <a:rect b="b" l="l" r="r" t="t"/>
                <a:pathLst>
                  <a:path extrusionOk="0" h="1743353" w="1059180">
                    <a:moveTo>
                      <a:pt x="473710" y="6883"/>
                    </a:moveTo>
                    <a:cubicBezTo>
                      <a:pt x="241935" y="76733"/>
                      <a:pt x="386080" y="401218"/>
                      <a:pt x="374650" y="591718"/>
                    </a:cubicBezTo>
                    <a:cubicBezTo>
                      <a:pt x="290195" y="933984"/>
                      <a:pt x="9525" y="1117498"/>
                      <a:pt x="340995" y="939698"/>
                    </a:cubicBezTo>
                    <a:cubicBezTo>
                      <a:pt x="308610" y="1193698"/>
                      <a:pt x="123825" y="1421663"/>
                      <a:pt x="0" y="1605178"/>
                    </a:cubicBezTo>
                    <a:cubicBezTo>
                      <a:pt x="126365" y="1613434"/>
                      <a:pt x="246380" y="1488338"/>
                      <a:pt x="341630" y="1408963"/>
                    </a:cubicBezTo>
                    <a:cubicBezTo>
                      <a:pt x="354330" y="1579778"/>
                      <a:pt x="134620" y="1840128"/>
                      <a:pt x="431165" y="1561363"/>
                    </a:cubicBezTo>
                    <a:cubicBezTo>
                      <a:pt x="358775" y="1904263"/>
                      <a:pt x="680720" y="1688998"/>
                      <a:pt x="743585" y="1513738"/>
                    </a:cubicBezTo>
                    <a:cubicBezTo>
                      <a:pt x="671195" y="1863623"/>
                      <a:pt x="871220" y="1502943"/>
                      <a:pt x="919480" y="1386738"/>
                    </a:cubicBezTo>
                    <a:cubicBezTo>
                      <a:pt x="965200" y="1269898"/>
                      <a:pt x="982345" y="1029234"/>
                      <a:pt x="945515" y="855878"/>
                    </a:cubicBezTo>
                    <a:cubicBezTo>
                      <a:pt x="976630" y="866038"/>
                      <a:pt x="1042035" y="985418"/>
                      <a:pt x="1059180" y="937793"/>
                    </a:cubicBezTo>
                    <a:cubicBezTo>
                      <a:pt x="1019175" y="704113"/>
                      <a:pt x="765175" y="-81382"/>
                      <a:pt x="473710" y="6883"/>
                    </a:cubicBezTo>
                    <a:close/>
                    <a:moveTo>
                      <a:pt x="603250" y="157378"/>
                    </a:moveTo>
                    <a:cubicBezTo>
                      <a:pt x="640080" y="142773"/>
                      <a:pt x="652145" y="186588"/>
                      <a:pt x="664210" y="211988"/>
                    </a:cubicBezTo>
                    <a:cubicBezTo>
                      <a:pt x="673100" y="230403"/>
                      <a:pt x="682625" y="276759"/>
                      <a:pt x="650240" y="276759"/>
                    </a:cubicBezTo>
                    <a:cubicBezTo>
                      <a:pt x="601345" y="275488"/>
                      <a:pt x="535940" y="184048"/>
                      <a:pt x="603250" y="157378"/>
                    </a:cubicBezTo>
                    <a:close/>
                    <a:moveTo>
                      <a:pt x="518160" y="249453"/>
                    </a:moveTo>
                    <a:cubicBezTo>
                      <a:pt x="511810" y="276123"/>
                      <a:pt x="488950" y="312953"/>
                      <a:pt x="466090" y="328828"/>
                    </a:cubicBezTo>
                    <a:cubicBezTo>
                      <a:pt x="434975" y="349784"/>
                      <a:pt x="437515" y="278028"/>
                      <a:pt x="437515" y="263423"/>
                    </a:cubicBezTo>
                    <a:cubicBezTo>
                      <a:pt x="441325" y="236118"/>
                      <a:pt x="450215" y="189763"/>
                      <a:pt x="489585" y="194843"/>
                    </a:cubicBezTo>
                    <a:cubicBezTo>
                      <a:pt x="513715" y="198018"/>
                      <a:pt x="523240" y="227863"/>
                      <a:pt x="518160" y="249453"/>
                    </a:cubicBezTo>
                    <a:close/>
                    <a:moveTo>
                      <a:pt x="659765" y="486309"/>
                    </a:moveTo>
                    <a:cubicBezTo>
                      <a:pt x="647700" y="500278"/>
                      <a:pt x="629920" y="477418"/>
                      <a:pt x="618490" y="471703"/>
                    </a:cubicBezTo>
                    <a:cubicBezTo>
                      <a:pt x="584200" y="454559"/>
                      <a:pt x="576580" y="482498"/>
                      <a:pt x="561975" y="504723"/>
                    </a:cubicBezTo>
                    <a:cubicBezTo>
                      <a:pt x="546100" y="519963"/>
                      <a:pt x="532765" y="504723"/>
                      <a:pt x="530225" y="487578"/>
                    </a:cubicBezTo>
                    <a:cubicBezTo>
                      <a:pt x="523240" y="439318"/>
                      <a:pt x="536575" y="327559"/>
                      <a:pt x="563245" y="311684"/>
                    </a:cubicBezTo>
                    <a:cubicBezTo>
                      <a:pt x="614680" y="288823"/>
                      <a:pt x="707390" y="431698"/>
                      <a:pt x="659765" y="4863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93333"/>
                    </a:srgbClr>
                  </a:gs>
                  <a:gs pos="50000">
                    <a:srgbClr val="FFFFFF">
                      <a:alpha val="40000"/>
                    </a:srgbClr>
                  </a:gs>
                  <a:gs pos="100000">
                    <a:srgbClr val="FFFFFF">
                      <a:alpha val="22745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08" name="Google Shape;1308;p7"/>
              <p:cNvGrpSpPr/>
              <p:nvPr/>
            </p:nvGrpSpPr>
            <p:grpSpPr>
              <a:xfrm>
                <a:off x="1665604" y="3104036"/>
                <a:ext cx="690245" cy="1604964"/>
                <a:chOff x="1665604" y="3104036"/>
                <a:chExt cx="690245" cy="1604964"/>
              </a:xfrm>
            </p:grpSpPr>
            <p:sp>
              <p:nvSpPr>
                <p:cNvPr id="1309" name="Google Shape;1309;p7"/>
                <p:cNvSpPr/>
                <p:nvPr/>
              </p:nvSpPr>
              <p:spPr>
                <a:xfrm>
                  <a:off x="1848721" y="3104036"/>
                  <a:ext cx="507128" cy="1008895"/>
                </a:xfrm>
                <a:custGeom>
                  <a:rect b="b" l="l" r="r" t="t"/>
                  <a:pathLst>
                    <a:path extrusionOk="0" h="1008895" w="507128">
                      <a:moveTo>
                        <a:pt x="13733" y="1008223"/>
                      </a:moveTo>
                      <a:cubicBezTo>
                        <a:pt x="27068" y="964408"/>
                        <a:pt x="152163" y="813913"/>
                        <a:pt x="203598" y="604363"/>
                      </a:cubicBezTo>
                      <a:cubicBezTo>
                        <a:pt x="215028" y="413863"/>
                        <a:pt x="70883" y="89378"/>
                        <a:pt x="302658" y="19528"/>
                      </a:cubicBezTo>
                      <a:cubicBezTo>
                        <a:pt x="373778" y="-2062"/>
                        <a:pt x="442993" y="28418"/>
                        <a:pt x="507128" y="90648"/>
                      </a:cubicBezTo>
                      <a:cubicBezTo>
                        <a:pt x="439183" y="20163"/>
                        <a:pt x="366158" y="-16032"/>
                        <a:pt x="289958" y="6828"/>
                      </a:cubicBezTo>
                      <a:cubicBezTo>
                        <a:pt x="58183" y="76678"/>
                        <a:pt x="202328" y="401163"/>
                        <a:pt x="190898" y="591663"/>
                      </a:cubicBezTo>
                      <a:cubicBezTo>
                        <a:pt x="127398" y="852648"/>
                        <a:pt x="-50402" y="1020923"/>
                        <a:pt x="13733" y="1008223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0" name="Google Shape;1310;p7"/>
                <p:cNvSpPr/>
                <p:nvPr/>
              </p:nvSpPr>
              <p:spPr>
                <a:xfrm>
                  <a:off x="1665604" y="4056379"/>
                  <a:ext cx="353695" cy="652621"/>
                </a:xfrm>
                <a:custGeom>
                  <a:rect b="b" l="l" r="r" t="t"/>
                  <a:pathLst>
                    <a:path extrusionOk="0" h="652621" w="353695">
                      <a:moveTo>
                        <a:pt x="353695" y="0"/>
                      </a:moveTo>
                      <a:cubicBezTo>
                        <a:pt x="347980" y="3175"/>
                        <a:pt x="342900" y="5715"/>
                        <a:pt x="337820" y="8255"/>
                      </a:cubicBezTo>
                      <a:cubicBezTo>
                        <a:pt x="297815" y="254000"/>
                        <a:pt x="120650" y="474345"/>
                        <a:pt x="0" y="652145"/>
                      </a:cubicBezTo>
                      <a:cubicBezTo>
                        <a:pt x="6985" y="652780"/>
                        <a:pt x="13970" y="652780"/>
                        <a:pt x="21590" y="652145"/>
                      </a:cubicBezTo>
                      <a:cubicBezTo>
                        <a:pt x="144780" y="471805"/>
                        <a:pt x="321310" y="248285"/>
                        <a:pt x="3536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11" name="Google Shape;1311;p7"/>
            <p:cNvGrpSpPr/>
            <p:nvPr/>
          </p:nvGrpSpPr>
          <p:grpSpPr>
            <a:xfrm>
              <a:off x="7254164" y="511384"/>
              <a:ext cx="235736" cy="237442"/>
              <a:chOff x="3070860" y="2168525"/>
              <a:chExt cx="427989" cy="431164"/>
            </a:xfrm>
          </p:grpSpPr>
          <p:sp>
            <p:nvSpPr>
              <p:cNvPr id="1312" name="Google Shape;1312;p7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13" name="Google Shape;1313;p7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314" name="Google Shape;1314;p7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5" name="Google Shape;1315;p7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16" name="Google Shape;1316;p7"/>
            <p:cNvGrpSpPr/>
            <p:nvPr/>
          </p:nvGrpSpPr>
          <p:grpSpPr>
            <a:xfrm flipH="1" rot="-654239">
              <a:off x="6436929" y="160361"/>
              <a:ext cx="235756" cy="237454"/>
              <a:chOff x="3070860" y="2168525"/>
              <a:chExt cx="427989" cy="431164"/>
            </a:xfrm>
          </p:grpSpPr>
          <p:sp>
            <p:nvSpPr>
              <p:cNvPr id="1317" name="Google Shape;1317;p7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18" name="Google Shape;1318;p7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319" name="Google Shape;1319;p7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0" name="Google Shape;1320;p7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21" name="Google Shape;1321;p7"/>
            <p:cNvGrpSpPr/>
            <p:nvPr/>
          </p:nvGrpSpPr>
          <p:grpSpPr>
            <a:xfrm flipH="1">
              <a:off x="3936547" y="468423"/>
              <a:ext cx="235736" cy="237442"/>
              <a:chOff x="3070860" y="2168525"/>
              <a:chExt cx="427989" cy="431164"/>
            </a:xfrm>
          </p:grpSpPr>
          <p:sp>
            <p:nvSpPr>
              <p:cNvPr id="1322" name="Google Shape;1322;p7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23" name="Google Shape;1323;p7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324" name="Google Shape;1324;p7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5" name="Google Shape;1325;p7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26" name="Google Shape;1326;p7"/>
            <p:cNvSpPr/>
            <p:nvPr/>
          </p:nvSpPr>
          <p:spPr>
            <a:xfrm>
              <a:off x="19" y="4159029"/>
              <a:ext cx="3000" cy="66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7" name="Google Shape;1327;p7"/>
          <p:cNvSpPr txBox="1"/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8" name="Google Shape;1328;p7"/>
          <p:cNvSpPr txBox="1"/>
          <p:nvPr>
            <p:ph idx="1" type="body"/>
          </p:nvPr>
        </p:nvSpPr>
        <p:spPr>
          <a:xfrm>
            <a:off x="1409375" y="1428750"/>
            <a:ext cx="2018100" cy="284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29" name="Google Shape;1329;p7"/>
          <p:cNvSpPr txBox="1"/>
          <p:nvPr>
            <p:ph idx="2" type="body"/>
          </p:nvPr>
        </p:nvSpPr>
        <p:spPr>
          <a:xfrm>
            <a:off x="3530873" y="1428750"/>
            <a:ext cx="2018100" cy="284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30" name="Google Shape;1330;p7"/>
          <p:cNvSpPr txBox="1"/>
          <p:nvPr>
            <p:ph idx="3" type="body"/>
          </p:nvPr>
        </p:nvSpPr>
        <p:spPr>
          <a:xfrm>
            <a:off x="5652371" y="1428750"/>
            <a:ext cx="2018100" cy="284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31" name="Google Shape;1331;p7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" name="Google Shape;1333;p8"/>
          <p:cNvGrpSpPr/>
          <p:nvPr/>
        </p:nvGrpSpPr>
        <p:grpSpPr>
          <a:xfrm>
            <a:off x="0" y="0"/>
            <a:ext cx="9145610" cy="5144101"/>
            <a:chOff x="0" y="0"/>
            <a:chExt cx="9145610" cy="5144101"/>
          </a:xfrm>
        </p:grpSpPr>
        <p:grpSp>
          <p:nvGrpSpPr>
            <p:cNvPr id="1334" name="Google Shape;1334;p8"/>
            <p:cNvGrpSpPr/>
            <p:nvPr/>
          </p:nvGrpSpPr>
          <p:grpSpPr>
            <a:xfrm rot="379382">
              <a:off x="1639526" y="4221835"/>
              <a:ext cx="513208" cy="462430"/>
              <a:chOff x="6002813" y="4508500"/>
              <a:chExt cx="1392157" cy="1115297"/>
            </a:xfrm>
          </p:grpSpPr>
          <p:sp>
            <p:nvSpPr>
              <p:cNvPr id="1335" name="Google Shape;1335;p8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8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8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8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8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8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8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8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8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8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8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6" name="Google Shape;1346;p8"/>
            <p:cNvGrpSpPr/>
            <p:nvPr/>
          </p:nvGrpSpPr>
          <p:grpSpPr>
            <a:xfrm rot="201864">
              <a:off x="6392651" y="4424191"/>
              <a:ext cx="453093" cy="418246"/>
              <a:chOff x="6002813" y="4508500"/>
              <a:chExt cx="1392157" cy="1115297"/>
            </a:xfrm>
          </p:grpSpPr>
          <p:sp>
            <p:nvSpPr>
              <p:cNvPr id="1347" name="Google Shape;1347;p8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8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8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8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8" name="Google Shape;1358;p8"/>
            <p:cNvGrpSpPr/>
            <p:nvPr/>
          </p:nvGrpSpPr>
          <p:grpSpPr>
            <a:xfrm>
              <a:off x="8340593" y="3461046"/>
              <a:ext cx="704319" cy="764300"/>
              <a:chOff x="4073525" y="3619500"/>
              <a:chExt cx="1215390" cy="1318895"/>
            </a:xfrm>
          </p:grpSpPr>
          <p:sp>
            <p:nvSpPr>
              <p:cNvPr id="1359" name="Google Shape;1359;p8"/>
              <p:cNvSpPr/>
              <p:nvPr/>
            </p:nvSpPr>
            <p:spPr>
              <a:xfrm>
                <a:off x="4073525" y="3619500"/>
                <a:ext cx="1215390" cy="1318895"/>
              </a:xfrm>
              <a:custGeom>
                <a:rect b="b" l="l" r="r" t="t"/>
                <a:pathLst>
                  <a:path extrusionOk="0" h="1318895" w="1215390">
                    <a:moveTo>
                      <a:pt x="1215390" y="1247775"/>
                    </a:moveTo>
                    <a:lnTo>
                      <a:pt x="1122045" y="1036320"/>
                    </a:lnTo>
                    <a:lnTo>
                      <a:pt x="1107440" y="747395"/>
                    </a:lnTo>
                    <a:lnTo>
                      <a:pt x="1032510" y="633730"/>
                    </a:lnTo>
                    <a:lnTo>
                      <a:pt x="1184275" y="419735"/>
                    </a:lnTo>
                    <a:lnTo>
                      <a:pt x="1194435" y="193040"/>
                    </a:lnTo>
                    <a:lnTo>
                      <a:pt x="1075690" y="6350"/>
                    </a:lnTo>
                    <a:lnTo>
                      <a:pt x="965200" y="0"/>
                    </a:lnTo>
                    <a:lnTo>
                      <a:pt x="864870" y="44450"/>
                    </a:lnTo>
                    <a:lnTo>
                      <a:pt x="894080" y="191770"/>
                    </a:lnTo>
                    <a:lnTo>
                      <a:pt x="1000760" y="187325"/>
                    </a:lnTo>
                    <a:lnTo>
                      <a:pt x="997585" y="173990"/>
                    </a:lnTo>
                    <a:lnTo>
                      <a:pt x="927735" y="149225"/>
                    </a:lnTo>
                    <a:lnTo>
                      <a:pt x="916305" y="78740"/>
                    </a:lnTo>
                    <a:lnTo>
                      <a:pt x="966470" y="52705"/>
                    </a:lnTo>
                    <a:lnTo>
                      <a:pt x="1039495" y="54610"/>
                    </a:lnTo>
                    <a:lnTo>
                      <a:pt x="1145540" y="213995"/>
                    </a:lnTo>
                    <a:lnTo>
                      <a:pt x="1120775" y="398145"/>
                    </a:lnTo>
                    <a:lnTo>
                      <a:pt x="1001395" y="539115"/>
                    </a:lnTo>
                    <a:lnTo>
                      <a:pt x="901065" y="570865"/>
                    </a:lnTo>
                    <a:lnTo>
                      <a:pt x="769620" y="563880"/>
                    </a:lnTo>
                    <a:lnTo>
                      <a:pt x="571500" y="608330"/>
                    </a:lnTo>
                    <a:lnTo>
                      <a:pt x="425450" y="716280"/>
                    </a:lnTo>
                    <a:lnTo>
                      <a:pt x="395605" y="722630"/>
                    </a:lnTo>
                    <a:lnTo>
                      <a:pt x="409575" y="591820"/>
                    </a:lnTo>
                    <a:lnTo>
                      <a:pt x="405130" y="565150"/>
                    </a:lnTo>
                    <a:lnTo>
                      <a:pt x="440690" y="407670"/>
                    </a:lnTo>
                    <a:lnTo>
                      <a:pt x="279400" y="535940"/>
                    </a:lnTo>
                    <a:lnTo>
                      <a:pt x="165735" y="540385"/>
                    </a:lnTo>
                    <a:lnTo>
                      <a:pt x="0" y="432435"/>
                    </a:lnTo>
                    <a:lnTo>
                      <a:pt x="66040" y="601345"/>
                    </a:lnTo>
                    <a:lnTo>
                      <a:pt x="62865" y="711200"/>
                    </a:lnTo>
                    <a:lnTo>
                      <a:pt x="92710" y="762000"/>
                    </a:lnTo>
                    <a:lnTo>
                      <a:pt x="178435" y="805180"/>
                    </a:lnTo>
                    <a:lnTo>
                      <a:pt x="276225" y="805180"/>
                    </a:lnTo>
                    <a:lnTo>
                      <a:pt x="289560" y="809625"/>
                    </a:lnTo>
                    <a:lnTo>
                      <a:pt x="283845" y="1033780"/>
                    </a:lnTo>
                    <a:lnTo>
                      <a:pt x="222250" y="1292860"/>
                    </a:lnTo>
                    <a:lnTo>
                      <a:pt x="181610" y="1318895"/>
                    </a:lnTo>
                    <a:lnTo>
                      <a:pt x="265430" y="1313180"/>
                    </a:lnTo>
                    <a:lnTo>
                      <a:pt x="351155" y="1089660"/>
                    </a:lnTo>
                    <a:lnTo>
                      <a:pt x="362585" y="1022985"/>
                    </a:lnTo>
                    <a:lnTo>
                      <a:pt x="382905" y="1026795"/>
                    </a:lnTo>
                    <a:lnTo>
                      <a:pt x="394970" y="1036955"/>
                    </a:lnTo>
                    <a:lnTo>
                      <a:pt x="427355" y="1276985"/>
                    </a:lnTo>
                    <a:lnTo>
                      <a:pt x="393065" y="1304290"/>
                    </a:lnTo>
                    <a:lnTo>
                      <a:pt x="475615" y="1298575"/>
                    </a:lnTo>
                    <a:lnTo>
                      <a:pt x="464185" y="1032510"/>
                    </a:lnTo>
                    <a:lnTo>
                      <a:pt x="487680" y="968375"/>
                    </a:lnTo>
                    <a:lnTo>
                      <a:pt x="705485" y="822325"/>
                    </a:lnTo>
                    <a:lnTo>
                      <a:pt x="802005" y="875665"/>
                    </a:lnTo>
                    <a:lnTo>
                      <a:pt x="887730" y="1085215"/>
                    </a:lnTo>
                    <a:lnTo>
                      <a:pt x="879475" y="1239520"/>
                    </a:lnTo>
                    <a:lnTo>
                      <a:pt x="857250" y="1272540"/>
                    </a:lnTo>
                    <a:lnTo>
                      <a:pt x="923290" y="1268095"/>
                    </a:lnTo>
                    <a:lnTo>
                      <a:pt x="959485" y="1113790"/>
                    </a:lnTo>
                    <a:lnTo>
                      <a:pt x="964565" y="856615"/>
                    </a:lnTo>
                    <a:lnTo>
                      <a:pt x="997585" y="967740"/>
                    </a:lnTo>
                    <a:lnTo>
                      <a:pt x="1096010" y="1101725"/>
                    </a:lnTo>
                    <a:lnTo>
                      <a:pt x="1153795" y="1235710"/>
                    </a:lnTo>
                    <a:lnTo>
                      <a:pt x="1142365" y="12528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60" name="Google Shape;1360;p8"/>
              <p:cNvGrpSpPr/>
              <p:nvPr/>
            </p:nvGrpSpPr>
            <p:grpSpPr>
              <a:xfrm>
                <a:off x="4073525" y="3619500"/>
                <a:ext cx="1158239" cy="763270"/>
                <a:chOff x="4073525" y="3619500"/>
                <a:chExt cx="1158239" cy="763270"/>
              </a:xfrm>
            </p:grpSpPr>
            <p:sp>
              <p:nvSpPr>
                <p:cNvPr id="1361" name="Google Shape;1361;p8"/>
                <p:cNvSpPr/>
                <p:nvPr/>
              </p:nvSpPr>
              <p:spPr>
                <a:xfrm>
                  <a:off x="4938395" y="3619500"/>
                  <a:ext cx="222884" cy="191770"/>
                </a:xfrm>
                <a:custGeom>
                  <a:rect b="b" l="l" r="r" t="t"/>
                  <a:pathLst>
                    <a:path extrusionOk="0" h="191770" w="222884">
                      <a:moveTo>
                        <a:pt x="38100" y="191770"/>
                      </a:moveTo>
                      <a:lnTo>
                        <a:pt x="12700" y="63500"/>
                      </a:lnTo>
                      <a:lnTo>
                        <a:pt x="113030" y="19050"/>
                      </a:lnTo>
                      <a:lnTo>
                        <a:pt x="222885" y="25400"/>
                      </a:lnTo>
                      <a:lnTo>
                        <a:pt x="210820" y="6350"/>
                      </a:lnTo>
                      <a:lnTo>
                        <a:pt x="100330" y="0"/>
                      </a:lnTo>
                      <a:lnTo>
                        <a:pt x="0" y="44450"/>
                      </a:lnTo>
                      <a:lnTo>
                        <a:pt x="29210" y="19177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2" name="Google Shape;1362;p8"/>
                <p:cNvSpPr/>
                <p:nvPr/>
              </p:nvSpPr>
              <p:spPr>
                <a:xfrm>
                  <a:off x="4481829" y="3833495"/>
                  <a:ext cx="749935" cy="527684"/>
                </a:xfrm>
                <a:custGeom>
                  <a:rect b="b" l="l" r="r" t="t"/>
                  <a:pathLst>
                    <a:path extrusionOk="0" h="527684" w="749935">
                      <a:moveTo>
                        <a:pt x="2540" y="505460"/>
                      </a:moveTo>
                      <a:lnTo>
                        <a:pt x="0" y="527685"/>
                      </a:lnTo>
                      <a:lnTo>
                        <a:pt x="29845" y="521335"/>
                      </a:lnTo>
                      <a:lnTo>
                        <a:pt x="175895" y="413385"/>
                      </a:lnTo>
                      <a:lnTo>
                        <a:pt x="374015" y="368935"/>
                      </a:lnTo>
                      <a:lnTo>
                        <a:pt x="505460" y="375920"/>
                      </a:lnTo>
                      <a:lnTo>
                        <a:pt x="605790" y="344170"/>
                      </a:lnTo>
                      <a:lnTo>
                        <a:pt x="725170" y="203200"/>
                      </a:lnTo>
                      <a:lnTo>
                        <a:pt x="749935" y="19050"/>
                      </a:lnTo>
                      <a:lnTo>
                        <a:pt x="737235" y="0"/>
                      </a:lnTo>
                      <a:lnTo>
                        <a:pt x="712470" y="184150"/>
                      </a:lnTo>
                      <a:lnTo>
                        <a:pt x="593090" y="325120"/>
                      </a:lnTo>
                      <a:lnTo>
                        <a:pt x="492760" y="356870"/>
                      </a:lnTo>
                      <a:lnTo>
                        <a:pt x="361315" y="349885"/>
                      </a:lnTo>
                      <a:lnTo>
                        <a:pt x="163195" y="394335"/>
                      </a:lnTo>
                      <a:lnTo>
                        <a:pt x="17145" y="5022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3" name="Google Shape;1363;p8"/>
                <p:cNvSpPr/>
                <p:nvPr/>
              </p:nvSpPr>
              <p:spPr>
                <a:xfrm>
                  <a:off x="4073525" y="4027170"/>
                  <a:ext cx="440690" cy="355600"/>
                </a:xfrm>
                <a:custGeom>
                  <a:rect b="b" l="l" r="r" t="t"/>
                  <a:pathLst>
                    <a:path extrusionOk="0" h="355600" w="440690">
                      <a:moveTo>
                        <a:pt x="75565" y="322580"/>
                      </a:moveTo>
                      <a:lnTo>
                        <a:pt x="78740" y="212725"/>
                      </a:lnTo>
                      <a:lnTo>
                        <a:pt x="12700" y="43815"/>
                      </a:lnTo>
                      <a:lnTo>
                        <a:pt x="178435" y="151765"/>
                      </a:lnTo>
                      <a:lnTo>
                        <a:pt x="292100" y="147320"/>
                      </a:lnTo>
                      <a:lnTo>
                        <a:pt x="432435" y="35560"/>
                      </a:lnTo>
                      <a:lnTo>
                        <a:pt x="440690" y="0"/>
                      </a:lnTo>
                      <a:lnTo>
                        <a:pt x="279400" y="128270"/>
                      </a:lnTo>
                      <a:lnTo>
                        <a:pt x="165735" y="132715"/>
                      </a:lnTo>
                      <a:lnTo>
                        <a:pt x="0" y="24765"/>
                      </a:lnTo>
                      <a:lnTo>
                        <a:pt x="66040" y="193675"/>
                      </a:lnTo>
                      <a:lnTo>
                        <a:pt x="62865" y="303530"/>
                      </a:lnTo>
                      <a:lnTo>
                        <a:pt x="92710" y="354330"/>
                      </a:lnTo>
                      <a:lnTo>
                        <a:pt x="94615" y="3556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64" name="Google Shape;1364;p8"/>
              <p:cNvSpPr/>
              <p:nvPr/>
            </p:nvSpPr>
            <p:spPr>
              <a:xfrm>
                <a:off x="4185780" y="4254495"/>
                <a:ext cx="76973" cy="69854"/>
              </a:xfrm>
              <a:custGeom>
                <a:rect b="b" l="l" r="r" t="t"/>
                <a:pathLst>
                  <a:path extrusionOk="0" h="69854" w="76973">
                    <a:moveTo>
                      <a:pt x="774" y="5"/>
                    </a:moveTo>
                    <a:cubicBezTo>
                      <a:pt x="774" y="5"/>
                      <a:pt x="71259" y="-1900"/>
                      <a:pt x="76974" y="69855"/>
                    </a:cubicBezTo>
                    <a:lnTo>
                      <a:pt x="5219" y="38105"/>
                    </a:lnTo>
                    <a:cubicBezTo>
                      <a:pt x="5219" y="38105"/>
                      <a:pt x="-2401" y="7625"/>
                      <a:pt x="774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>
                <a:off x="4333240" y="4252595"/>
                <a:ext cx="74307" cy="73025"/>
              </a:xfrm>
              <a:custGeom>
                <a:rect b="b" l="l" r="r" t="t"/>
                <a:pathLst>
                  <a:path extrusionOk="0" h="73025" w="74307">
                    <a:moveTo>
                      <a:pt x="73660" y="0"/>
                    </a:moveTo>
                    <a:cubicBezTo>
                      <a:pt x="73660" y="0"/>
                      <a:pt x="3175" y="635"/>
                      <a:pt x="0" y="73025"/>
                    </a:cubicBezTo>
                    <a:lnTo>
                      <a:pt x="67310" y="40005"/>
                    </a:lnTo>
                    <a:cubicBezTo>
                      <a:pt x="67310" y="40005"/>
                      <a:pt x="76835" y="7620"/>
                      <a:pt x="7366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6" name="Google Shape;1366;p8"/>
            <p:cNvGrpSpPr/>
            <p:nvPr/>
          </p:nvGrpSpPr>
          <p:grpSpPr>
            <a:xfrm>
              <a:off x="7790788" y="0"/>
              <a:ext cx="1353687" cy="897785"/>
              <a:chOff x="10387718" y="0"/>
              <a:chExt cx="1804916" cy="1197047"/>
            </a:xfrm>
          </p:grpSpPr>
          <p:sp>
            <p:nvSpPr>
              <p:cNvPr id="1367" name="Google Shape;1367;p8"/>
              <p:cNvSpPr/>
              <p:nvPr/>
            </p:nvSpPr>
            <p:spPr>
              <a:xfrm>
                <a:off x="10388353" y="0"/>
                <a:ext cx="1804281" cy="1196474"/>
              </a:xfrm>
              <a:custGeom>
                <a:rect b="b" l="l" r="r" t="t"/>
                <a:pathLst>
                  <a:path extrusionOk="0" h="1196474" w="1804281">
                    <a:moveTo>
                      <a:pt x="1803646" y="0"/>
                    </a:move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2" y="799465"/>
                    </a:cubicBezTo>
                    <a:cubicBezTo>
                      <a:pt x="738752" y="972185"/>
                      <a:pt x="977511" y="1043940"/>
                      <a:pt x="1110861" y="923290"/>
                    </a:cubicBezTo>
                    <a:cubicBezTo>
                      <a:pt x="1164202" y="1294130"/>
                      <a:pt x="1723002" y="1284605"/>
                      <a:pt x="1763006" y="911860"/>
                    </a:cubicBezTo>
                    <a:cubicBezTo>
                      <a:pt x="1775706" y="922020"/>
                      <a:pt x="1789677" y="931545"/>
                      <a:pt x="1804281" y="939800"/>
                    </a:cubicBezTo>
                    <a:lnTo>
                      <a:pt x="180428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9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>
                <a:off x="10387718" y="635"/>
                <a:ext cx="1687440" cy="1196412"/>
              </a:xfrm>
              <a:custGeom>
                <a:rect b="b" l="l" r="r" t="t"/>
                <a:pathLst>
                  <a:path extrusionOk="0" h="1196412" w="1687440">
                    <a:moveTo>
                      <a:pt x="1136896" y="897890"/>
                    </a:moveTo>
                    <a:cubicBezTo>
                      <a:pt x="1003546" y="1018540"/>
                      <a:pt x="764786" y="946150"/>
                      <a:pt x="720336" y="774065"/>
                    </a:cubicBezTo>
                    <a:cubicBezTo>
                      <a:pt x="477766" y="972820"/>
                      <a:pt x="105656" y="721995"/>
                      <a:pt x="201541" y="421005"/>
                    </a:cubicBezTo>
                    <a:cubicBezTo>
                      <a:pt x="57396" y="347345"/>
                      <a:pt x="-13724" y="152400"/>
                      <a:pt x="48506" y="0"/>
                    </a:cubicBez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1" y="799465"/>
                    </a:cubicBezTo>
                    <a:cubicBezTo>
                      <a:pt x="738751" y="972185"/>
                      <a:pt x="977511" y="1043940"/>
                      <a:pt x="1110861" y="923290"/>
                    </a:cubicBezTo>
                    <a:cubicBezTo>
                      <a:pt x="1153406" y="1221105"/>
                      <a:pt x="1522976" y="1273810"/>
                      <a:pt x="1687441" y="1089025"/>
                    </a:cubicBezTo>
                    <a:cubicBezTo>
                      <a:pt x="1513451" y="1242695"/>
                      <a:pt x="1177536" y="1181100"/>
                      <a:pt x="1136896" y="89789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9" name="Google Shape;1369;p8"/>
            <p:cNvGrpSpPr/>
            <p:nvPr/>
          </p:nvGrpSpPr>
          <p:grpSpPr>
            <a:xfrm flipH="1">
              <a:off x="8659870" y="490092"/>
              <a:ext cx="320992" cy="323373"/>
              <a:chOff x="3070860" y="2168525"/>
              <a:chExt cx="427989" cy="431164"/>
            </a:xfrm>
          </p:grpSpPr>
          <p:sp>
            <p:nvSpPr>
              <p:cNvPr id="1370" name="Google Shape;1370;p8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71" name="Google Shape;1371;p8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372" name="Google Shape;1372;p8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3" name="Google Shape;1373;p8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74" name="Google Shape;1374;p8"/>
            <p:cNvGrpSpPr/>
            <p:nvPr/>
          </p:nvGrpSpPr>
          <p:grpSpPr>
            <a:xfrm>
              <a:off x="5104771" y="0"/>
              <a:ext cx="2353718" cy="829055"/>
              <a:chOff x="6806362" y="0"/>
              <a:chExt cx="3138290" cy="1105407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6806362" y="0"/>
                <a:ext cx="3138290" cy="1105269"/>
              </a:xfrm>
              <a:custGeom>
                <a:rect b="b" l="l" r="r" t="t"/>
                <a:pathLst>
                  <a:path extrusionOk="0" h="1105269" w="3138290">
                    <a:moveTo>
                      <a:pt x="7822" y="0"/>
                    </a:moveTo>
                    <a:cubicBezTo>
                      <a:pt x="-43613" y="221615"/>
                      <a:pt x="167207" y="431800"/>
                      <a:pt x="388187" y="380365"/>
                    </a:cubicBezTo>
                    <a:cubicBezTo>
                      <a:pt x="457402" y="637540"/>
                      <a:pt x="786968" y="775335"/>
                      <a:pt x="1021282" y="638175"/>
                    </a:cubicBezTo>
                    <a:cubicBezTo>
                      <a:pt x="1111452" y="1170305"/>
                      <a:pt x="1878532" y="1280160"/>
                      <a:pt x="2116657" y="798830"/>
                    </a:cubicBezTo>
                    <a:cubicBezTo>
                      <a:pt x="2376372" y="962025"/>
                      <a:pt x="2702762" y="669290"/>
                      <a:pt x="2568143" y="393065"/>
                    </a:cubicBezTo>
                    <a:cubicBezTo>
                      <a:pt x="2695778" y="392430"/>
                      <a:pt x="2807537" y="324485"/>
                      <a:pt x="2869768" y="222885"/>
                    </a:cubicBezTo>
                    <a:cubicBezTo>
                      <a:pt x="3009468" y="276860"/>
                      <a:pt x="3164407" y="147320"/>
                      <a:pt x="3134562" y="0"/>
                    </a:cubicBezTo>
                    <a:lnTo>
                      <a:pt x="782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76" name="Google Shape;1376;p8"/>
              <p:cNvGrpSpPr/>
              <p:nvPr/>
            </p:nvGrpSpPr>
            <p:grpSpPr>
              <a:xfrm>
                <a:off x="6806362" y="0"/>
                <a:ext cx="3090747" cy="1105407"/>
                <a:chOff x="6806362" y="0"/>
                <a:chExt cx="3090747" cy="1105407"/>
              </a:xfrm>
            </p:grpSpPr>
            <p:sp>
              <p:nvSpPr>
                <p:cNvPr id="1377" name="Google Shape;1377;p8"/>
                <p:cNvSpPr/>
                <p:nvPr/>
              </p:nvSpPr>
              <p:spPr>
                <a:xfrm>
                  <a:off x="8931909" y="734694"/>
                  <a:ext cx="390525" cy="110778"/>
                </a:xfrm>
                <a:custGeom>
                  <a:rect b="b" l="l" r="r" t="t"/>
                  <a:pathLst>
                    <a:path extrusionOk="0" h="110778" w="390525">
                      <a:moveTo>
                        <a:pt x="16510" y="38735"/>
                      </a:moveTo>
                      <a:cubicBezTo>
                        <a:pt x="11430" y="49530"/>
                        <a:pt x="5715" y="59690"/>
                        <a:pt x="0" y="69215"/>
                      </a:cubicBezTo>
                      <a:cubicBezTo>
                        <a:pt x="139700" y="151130"/>
                        <a:pt x="297180" y="103505"/>
                        <a:pt x="390525" y="0"/>
                      </a:cubicBezTo>
                      <a:cubicBezTo>
                        <a:pt x="294005" y="88265"/>
                        <a:pt x="146685" y="120650"/>
                        <a:pt x="16510" y="3873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8" name="Google Shape;1378;p8"/>
                <p:cNvSpPr/>
                <p:nvPr/>
              </p:nvSpPr>
              <p:spPr>
                <a:xfrm>
                  <a:off x="6806362" y="0"/>
                  <a:ext cx="2025217" cy="1105407"/>
                </a:xfrm>
                <a:custGeom>
                  <a:rect b="b" l="l" r="r" t="t"/>
                  <a:pathLst>
                    <a:path extrusionOk="0" h="1105407" w="2025217">
                      <a:moveTo>
                        <a:pt x="1047318" y="612775"/>
                      </a:moveTo>
                      <a:cubicBezTo>
                        <a:pt x="813002" y="749935"/>
                        <a:pt x="483437" y="611505"/>
                        <a:pt x="414222" y="354965"/>
                      </a:cubicBezTo>
                      <a:cubicBezTo>
                        <a:pt x="201497" y="404495"/>
                        <a:pt x="-1703" y="212090"/>
                        <a:pt x="28777" y="0"/>
                      </a:cubicBezTo>
                      <a:lnTo>
                        <a:pt x="7822" y="0"/>
                      </a:lnTo>
                      <a:cubicBezTo>
                        <a:pt x="-43613" y="221615"/>
                        <a:pt x="167207" y="431800"/>
                        <a:pt x="388187" y="380365"/>
                      </a:cubicBezTo>
                      <a:cubicBezTo>
                        <a:pt x="457402" y="637540"/>
                        <a:pt x="786968" y="775335"/>
                        <a:pt x="1021282" y="638175"/>
                      </a:cubicBezTo>
                      <a:cubicBezTo>
                        <a:pt x="1101927" y="1114425"/>
                        <a:pt x="1724862" y="1252855"/>
                        <a:pt x="2025218" y="930910"/>
                      </a:cubicBezTo>
                      <a:cubicBezTo>
                        <a:pt x="1717243" y="1219835"/>
                        <a:pt x="1125422" y="1076325"/>
                        <a:pt x="1047318" y="6127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9" name="Google Shape;1379;p8"/>
                <p:cNvSpPr/>
                <p:nvPr/>
              </p:nvSpPr>
              <p:spPr>
                <a:xfrm>
                  <a:off x="9400540" y="276225"/>
                  <a:ext cx="236219" cy="115570"/>
                </a:xfrm>
                <a:custGeom>
                  <a:rect b="b" l="l" r="r" t="t"/>
                  <a:pathLst>
                    <a:path extrusionOk="0" h="115570" w="236219">
                      <a:moveTo>
                        <a:pt x="0" y="92075"/>
                      </a:moveTo>
                      <a:cubicBezTo>
                        <a:pt x="3810" y="99695"/>
                        <a:pt x="6985" y="107950"/>
                        <a:pt x="10160" y="115570"/>
                      </a:cubicBezTo>
                      <a:cubicBezTo>
                        <a:pt x="99695" y="106045"/>
                        <a:pt x="179070" y="63500"/>
                        <a:pt x="236220" y="0"/>
                      </a:cubicBezTo>
                      <a:cubicBezTo>
                        <a:pt x="173355" y="56515"/>
                        <a:pt x="90805" y="91440"/>
                        <a:pt x="0" y="92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0" name="Google Shape;1380;p8"/>
                <p:cNvSpPr/>
                <p:nvPr/>
              </p:nvSpPr>
              <p:spPr>
                <a:xfrm>
                  <a:off x="9682480" y="161925"/>
                  <a:ext cx="214629" cy="73491"/>
                </a:xfrm>
                <a:custGeom>
                  <a:rect b="b" l="l" r="r" t="t"/>
                  <a:pathLst>
                    <a:path extrusionOk="0" h="73491" w="214629">
                      <a:moveTo>
                        <a:pt x="19050" y="35560"/>
                      </a:moveTo>
                      <a:cubicBezTo>
                        <a:pt x="13335" y="45085"/>
                        <a:pt x="6985" y="54610"/>
                        <a:pt x="0" y="63500"/>
                      </a:cubicBezTo>
                      <a:cubicBezTo>
                        <a:pt x="80010" y="90805"/>
                        <a:pt x="163830" y="59690"/>
                        <a:pt x="214630" y="0"/>
                      </a:cubicBezTo>
                      <a:cubicBezTo>
                        <a:pt x="162560" y="43815"/>
                        <a:pt x="88900" y="62865"/>
                        <a:pt x="19050" y="3556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81" name="Google Shape;1381;p8"/>
            <p:cNvGrpSpPr/>
            <p:nvPr/>
          </p:nvGrpSpPr>
          <p:grpSpPr>
            <a:xfrm>
              <a:off x="5115682" y="44674"/>
              <a:ext cx="320992" cy="323373"/>
              <a:chOff x="3070860" y="2168525"/>
              <a:chExt cx="427989" cy="431164"/>
            </a:xfrm>
          </p:grpSpPr>
          <p:sp>
            <p:nvSpPr>
              <p:cNvPr id="1382" name="Google Shape;1382;p8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83" name="Google Shape;1383;p8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384" name="Google Shape;1384;p8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5" name="Google Shape;1385;p8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86" name="Google Shape;1386;p8"/>
            <p:cNvGrpSpPr/>
            <p:nvPr/>
          </p:nvGrpSpPr>
          <p:grpSpPr>
            <a:xfrm>
              <a:off x="1461377" y="0"/>
              <a:ext cx="2590736" cy="706912"/>
              <a:chOff x="1948503" y="0"/>
              <a:chExt cx="3454315" cy="942549"/>
            </a:xfrm>
          </p:grpSpPr>
          <p:sp>
            <p:nvSpPr>
              <p:cNvPr id="1387" name="Google Shape;1387;p8"/>
              <p:cNvSpPr/>
              <p:nvPr/>
            </p:nvSpPr>
            <p:spPr>
              <a:xfrm>
                <a:off x="1948503" y="0"/>
                <a:ext cx="3454315" cy="942549"/>
              </a:xfrm>
              <a:custGeom>
                <a:rect b="b" l="l" r="r" t="t"/>
                <a:pathLst>
                  <a:path extrusionOk="0" h="942549" w="3454315">
                    <a:moveTo>
                      <a:pt x="98102" y="0"/>
                    </a:moveTo>
                    <a:cubicBezTo>
                      <a:pt x="-166693" y="242570"/>
                      <a:pt x="155887" y="661670"/>
                      <a:pt x="458147" y="465455"/>
                    </a:cubicBezTo>
                    <a:cubicBezTo>
                      <a:pt x="462592" y="741680"/>
                      <a:pt x="818827" y="895985"/>
                      <a:pt x="1023932" y="714375"/>
                    </a:cubicBezTo>
                    <a:cubicBezTo>
                      <a:pt x="1170617" y="1029970"/>
                      <a:pt x="1664012" y="1013460"/>
                      <a:pt x="1789107" y="688975"/>
                    </a:cubicBezTo>
                    <a:cubicBezTo>
                      <a:pt x="1908487" y="799465"/>
                      <a:pt x="2113592" y="826770"/>
                      <a:pt x="2259007" y="747395"/>
                    </a:cubicBezTo>
                    <a:cubicBezTo>
                      <a:pt x="2417122" y="1052830"/>
                      <a:pt x="2906072" y="984885"/>
                      <a:pt x="2974017" y="647065"/>
                    </a:cubicBezTo>
                    <a:cubicBezTo>
                      <a:pt x="3329617" y="725170"/>
                      <a:pt x="3598222" y="277495"/>
                      <a:pt x="3369622" y="0"/>
                    </a:cubicBezTo>
                    <a:lnTo>
                      <a:pt x="9810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88" name="Google Shape;1388;p8"/>
              <p:cNvGrpSpPr/>
              <p:nvPr/>
            </p:nvGrpSpPr>
            <p:grpSpPr>
              <a:xfrm>
                <a:off x="1948503" y="0"/>
                <a:ext cx="3339776" cy="942542"/>
                <a:chOff x="1948503" y="0"/>
                <a:chExt cx="3339776" cy="942542"/>
              </a:xfrm>
            </p:grpSpPr>
            <p:sp>
              <p:nvSpPr>
                <p:cNvPr id="1389" name="Google Shape;1389;p8"/>
                <p:cNvSpPr/>
                <p:nvPr/>
              </p:nvSpPr>
              <p:spPr>
                <a:xfrm>
                  <a:off x="3748404" y="663575"/>
                  <a:ext cx="1090929" cy="278967"/>
                </a:xfrm>
                <a:custGeom>
                  <a:rect b="b" l="l" r="r" t="t"/>
                  <a:pathLst>
                    <a:path extrusionOk="0" h="278967" w="1090929">
                      <a:moveTo>
                        <a:pt x="485140" y="58420"/>
                      </a:moveTo>
                      <a:cubicBezTo>
                        <a:pt x="339725" y="137795"/>
                        <a:pt x="134620" y="11049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20650" y="137160"/>
                        <a:pt x="318135" y="160655"/>
                        <a:pt x="459740" y="83820"/>
                      </a:cubicBezTo>
                      <a:cubicBezTo>
                        <a:pt x="586740" y="328930"/>
                        <a:pt x="925830" y="333375"/>
                        <a:pt x="1090930" y="151765"/>
                      </a:cubicBezTo>
                      <a:cubicBezTo>
                        <a:pt x="918845" y="307340"/>
                        <a:pt x="605790" y="291465"/>
                        <a:pt x="485140" y="584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0" name="Google Shape;1390;p8"/>
                <p:cNvSpPr/>
                <p:nvPr/>
              </p:nvSpPr>
              <p:spPr>
                <a:xfrm>
                  <a:off x="1948503" y="0"/>
                  <a:ext cx="1716081" cy="941981"/>
                </a:xfrm>
                <a:custGeom>
                  <a:rect b="b" l="l" r="r" t="t"/>
                  <a:pathLst>
                    <a:path extrusionOk="0" h="941981" w="1716081">
                      <a:moveTo>
                        <a:pt x="1049967" y="688975"/>
                      </a:moveTo>
                      <a:cubicBezTo>
                        <a:pt x="844862" y="870585"/>
                        <a:pt x="488627" y="716280"/>
                        <a:pt x="484182" y="440055"/>
                      </a:cubicBezTo>
                      <a:cubicBezTo>
                        <a:pt x="191447" y="629920"/>
                        <a:pt x="-119703" y="245110"/>
                        <a:pt x="98737" y="0"/>
                      </a:cubicBezTo>
                      <a:lnTo>
                        <a:pt x="98102" y="0"/>
                      </a:lnTo>
                      <a:cubicBezTo>
                        <a:pt x="-166693" y="242570"/>
                        <a:pt x="155887" y="661670"/>
                        <a:pt x="458147" y="465455"/>
                      </a:cubicBezTo>
                      <a:cubicBezTo>
                        <a:pt x="462592" y="741680"/>
                        <a:pt x="818827" y="895985"/>
                        <a:pt x="1023932" y="714375"/>
                      </a:cubicBezTo>
                      <a:cubicBezTo>
                        <a:pt x="1149662" y="985520"/>
                        <a:pt x="1531932" y="1011555"/>
                        <a:pt x="1716082" y="807720"/>
                      </a:cubicBezTo>
                      <a:cubicBezTo>
                        <a:pt x="1524312" y="983615"/>
                        <a:pt x="1169982" y="948690"/>
                        <a:pt x="1049967" y="6889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1" name="Google Shape;1391;p8"/>
                <p:cNvSpPr/>
                <p:nvPr/>
              </p:nvSpPr>
              <p:spPr>
                <a:xfrm>
                  <a:off x="4942204" y="527050"/>
                  <a:ext cx="346075" cy="129231"/>
                </a:xfrm>
                <a:custGeom>
                  <a:rect b="b" l="l" r="r" t="t"/>
                  <a:pathLst>
                    <a:path extrusionOk="0" h="129231" w="346075">
                      <a:moveTo>
                        <a:pt x="6985" y="94615"/>
                      </a:moveTo>
                      <a:cubicBezTo>
                        <a:pt x="5080" y="104775"/>
                        <a:pt x="2540" y="114300"/>
                        <a:pt x="0" y="123825"/>
                      </a:cubicBezTo>
                      <a:cubicBezTo>
                        <a:pt x="137795" y="147320"/>
                        <a:pt x="261620" y="92075"/>
                        <a:pt x="346075" y="0"/>
                      </a:cubicBezTo>
                      <a:cubicBezTo>
                        <a:pt x="258445" y="80010"/>
                        <a:pt x="139065" y="123825"/>
                        <a:pt x="6985" y="9461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92" name="Google Shape;1392;p8"/>
            <p:cNvGrpSpPr/>
            <p:nvPr/>
          </p:nvGrpSpPr>
          <p:grpSpPr>
            <a:xfrm flipH="1" rot="-1402749">
              <a:off x="2091013" y="238299"/>
              <a:ext cx="320980" cy="323362"/>
              <a:chOff x="3070860" y="2168525"/>
              <a:chExt cx="427989" cy="431164"/>
            </a:xfrm>
          </p:grpSpPr>
          <p:sp>
            <p:nvSpPr>
              <p:cNvPr id="1393" name="Google Shape;1393;p8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94" name="Google Shape;1394;p8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395" name="Google Shape;1395;p8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6" name="Google Shape;1396;p8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97" name="Google Shape;1397;p8"/>
            <p:cNvGrpSpPr/>
            <p:nvPr/>
          </p:nvGrpSpPr>
          <p:grpSpPr>
            <a:xfrm>
              <a:off x="2028631" y="0"/>
              <a:ext cx="1603931" cy="425438"/>
              <a:chOff x="2704841" y="0"/>
              <a:chExt cx="2138574" cy="567251"/>
            </a:xfrm>
          </p:grpSpPr>
          <p:sp>
            <p:nvSpPr>
              <p:cNvPr id="1398" name="Google Shape;1398;p8"/>
              <p:cNvSpPr/>
              <p:nvPr/>
            </p:nvSpPr>
            <p:spPr>
              <a:xfrm>
                <a:off x="2704841" y="0"/>
                <a:ext cx="2138574" cy="567102"/>
              </a:xfrm>
              <a:custGeom>
                <a:rect b="b" l="l" r="r" t="t"/>
                <a:pathLst>
                  <a:path extrusionOk="0" h="567102" w="2138574">
                    <a:moveTo>
                      <a:pt x="1528" y="0"/>
                    </a:moveTo>
                    <a:cubicBezTo>
                      <a:pt x="-15617" y="153670"/>
                      <a:pt x="113923" y="289560"/>
                      <a:pt x="268228" y="278765"/>
                    </a:cubicBezTo>
                    <a:cubicBezTo>
                      <a:pt x="338713" y="556895"/>
                      <a:pt x="753368" y="617855"/>
                      <a:pt x="901323" y="372110"/>
                    </a:cubicBezTo>
                    <a:cubicBezTo>
                      <a:pt x="1066423" y="636905"/>
                      <a:pt x="1508383" y="630555"/>
                      <a:pt x="1666498" y="361950"/>
                    </a:cubicBezTo>
                    <a:cubicBezTo>
                      <a:pt x="1900813" y="473710"/>
                      <a:pt x="2183388" y="255905"/>
                      <a:pt x="2132588" y="0"/>
                    </a:cubicBezTo>
                    <a:lnTo>
                      <a:pt x="152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99" name="Google Shape;1399;p8"/>
              <p:cNvGrpSpPr/>
              <p:nvPr/>
            </p:nvGrpSpPr>
            <p:grpSpPr>
              <a:xfrm>
                <a:off x="2704841" y="0"/>
                <a:ext cx="2053213" cy="567251"/>
                <a:chOff x="2704841" y="0"/>
                <a:chExt cx="2053213" cy="567251"/>
              </a:xfrm>
            </p:grpSpPr>
            <p:sp>
              <p:nvSpPr>
                <p:cNvPr id="1400" name="Google Shape;1400;p8"/>
                <p:cNvSpPr/>
                <p:nvPr/>
              </p:nvSpPr>
              <p:spPr>
                <a:xfrm>
                  <a:off x="3609975" y="347345"/>
                  <a:ext cx="713740" cy="219906"/>
                </a:xfrm>
                <a:custGeom>
                  <a:rect b="b" l="l" r="r" t="t"/>
                  <a:pathLst>
                    <a:path extrusionOk="0" h="219906" w="713740">
                      <a:moveTo>
                        <a:pt x="21590" y="0"/>
                      </a:moveTo>
                      <a:cubicBezTo>
                        <a:pt x="15240" y="10795"/>
                        <a:pt x="7620" y="21590"/>
                        <a:pt x="0" y="31115"/>
                      </a:cubicBezTo>
                      <a:cubicBezTo>
                        <a:pt x="153035" y="266700"/>
                        <a:pt x="529590" y="280670"/>
                        <a:pt x="713740" y="79375"/>
                      </a:cubicBezTo>
                      <a:cubicBezTo>
                        <a:pt x="520700" y="255270"/>
                        <a:pt x="165735" y="230505"/>
                        <a:pt x="2159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1" name="Google Shape;1401;p8"/>
                <p:cNvSpPr/>
                <p:nvPr/>
              </p:nvSpPr>
              <p:spPr>
                <a:xfrm>
                  <a:off x="2704841" y="0"/>
                  <a:ext cx="867668" cy="526082"/>
                </a:xfrm>
                <a:custGeom>
                  <a:rect b="b" l="l" r="r" t="t"/>
                  <a:pathLst>
                    <a:path extrusionOk="0" h="526082" w="867668">
                      <a:moveTo>
                        <a:pt x="293628" y="253365"/>
                      </a:moveTo>
                      <a:cubicBezTo>
                        <a:pt x="148213" y="263525"/>
                        <a:pt x="24388" y="142875"/>
                        <a:pt x="25658" y="0"/>
                      </a:cubicBezTo>
                      <a:lnTo>
                        <a:pt x="1528" y="0"/>
                      </a:lnTo>
                      <a:cubicBezTo>
                        <a:pt x="-15617" y="153670"/>
                        <a:pt x="113923" y="289560"/>
                        <a:pt x="268228" y="278765"/>
                      </a:cubicBezTo>
                      <a:cubicBezTo>
                        <a:pt x="333633" y="537845"/>
                        <a:pt x="698123" y="608330"/>
                        <a:pt x="867668" y="418465"/>
                      </a:cubicBezTo>
                      <a:cubicBezTo>
                        <a:pt x="689868" y="575945"/>
                        <a:pt x="355858" y="500380"/>
                        <a:pt x="293628" y="25336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2" name="Google Shape;1402;p8"/>
                <p:cNvSpPr/>
                <p:nvPr/>
              </p:nvSpPr>
              <p:spPr>
                <a:xfrm>
                  <a:off x="4378325" y="275590"/>
                  <a:ext cx="379729" cy="116402"/>
                </a:xfrm>
                <a:custGeom>
                  <a:rect b="b" l="l" r="r" t="t"/>
                  <a:pathLst>
                    <a:path extrusionOk="0" h="116402" w="379729">
                      <a:moveTo>
                        <a:pt x="18415" y="60960"/>
                      </a:moveTo>
                      <a:cubicBezTo>
                        <a:pt x="12700" y="71120"/>
                        <a:pt x="6350" y="80010"/>
                        <a:pt x="0" y="89535"/>
                      </a:cubicBezTo>
                      <a:cubicBezTo>
                        <a:pt x="136525" y="150495"/>
                        <a:pt x="287655" y="102235"/>
                        <a:pt x="379730" y="0"/>
                      </a:cubicBezTo>
                      <a:cubicBezTo>
                        <a:pt x="285115" y="85725"/>
                        <a:pt x="144780" y="121285"/>
                        <a:pt x="18415" y="6096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03" name="Google Shape;1403;p8"/>
            <p:cNvGrpSpPr/>
            <p:nvPr/>
          </p:nvGrpSpPr>
          <p:grpSpPr>
            <a:xfrm rot="749224">
              <a:off x="2918652" y="27867"/>
              <a:ext cx="235749" cy="237456"/>
              <a:chOff x="3070860" y="2168525"/>
              <a:chExt cx="427989" cy="431164"/>
            </a:xfrm>
          </p:grpSpPr>
          <p:sp>
            <p:nvSpPr>
              <p:cNvPr id="1404" name="Google Shape;1404;p8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05" name="Google Shape;1405;p8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406" name="Google Shape;1406;p8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7" name="Google Shape;1407;p8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08" name="Google Shape;1408;p8"/>
            <p:cNvGrpSpPr/>
            <p:nvPr/>
          </p:nvGrpSpPr>
          <p:grpSpPr>
            <a:xfrm>
              <a:off x="0" y="0"/>
              <a:ext cx="1398406" cy="707332"/>
              <a:chOff x="0" y="0"/>
              <a:chExt cx="1864541" cy="943109"/>
            </a:xfrm>
          </p:grpSpPr>
          <p:sp>
            <p:nvSpPr>
              <p:cNvPr id="1409" name="Google Shape;1409;p8"/>
              <p:cNvSpPr/>
              <p:nvPr/>
            </p:nvSpPr>
            <p:spPr>
              <a:xfrm>
                <a:off x="0" y="0"/>
                <a:ext cx="1864541" cy="943109"/>
              </a:xfrm>
              <a:custGeom>
                <a:rect b="b" l="l" r="r" t="t"/>
                <a:pathLst>
                  <a:path extrusionOk="0" h="943109" w="1864541">
                    <a:moveTo>
                      <a:pt x="1855470" y="0"/>
                    </a:moveTo>
                    <a:lnTo>
                      <a:pt x="0" y="0"/>
                    </a:lnTo>
                    <a:lnTo>
                      <a:pt x="0" y="727075"/>
                    </a:lnTo>
                    <a:cubicBezTo>
                      <a:pt x="47625" y="719455"/>
                      <a:pt x="90805" y="699135"/>
                      <a:pt x="126365" y="669925"/>
                    </a:cubicBezTo>
                    <a:cubicBezTo>
                      <a:pt x="179705" y="1040765"/>
                      <a:pt x="738505" y="1031240"/>
                      <a:pt x="778510" y="658495"/>
                    </a:cubicBezTo>
                    <a:cubicBezTo>
                      <a:pt x="975360" y="827405"/>
                      <a:pt x="1310640" y="678180"/>
                      <a:pt x="1313180" y="415925"/>
                    </a:cubicBezTo>
                    <a:cubicBezTo>
                      <a:pt x="1583690" y="560070"/>
                      <a:pt x="1924685" y="300990"/>
                      <a:pt x="185547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9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10" name="Google Shape;1410;p8"/>
              <p:cNvGrpSpPr/>
              <p:nvPr/>
            </p:nvGrpSpPr>
            <p:grpSpPr>
              <a:xfrm>
                <a:off x="0" y="325754"/>
                <a:ext cx="1764664" cy="617293"/>
                <a:chOff x="0" y="325754"/>
                <a:chExt cx="1764664" cy="617293"/>
              </a:xfrm>
            </p:grpSpPr>
            <p:sp>
              <p:nvSpPr>
                <p:cNvPr id="1411" name="Google Shape;1411;p8"/>
                <p:cNvSpPr/>
                <p:nvPr/>
              </p:nvSpPr>
              <p:spPr>
                <a:xfrm>
                  <a:off x="1335405" y="325754"/>
                  <a:ext cx="429259" cy="130723"/>
                </a:xfrm>
                <a:custGeom>
                  <a:rect b="b" l="l" r="r" t="t"/>
                  <a:pathLst>
                    <a:path extrusionOk="0" h="130723" w="429259">
                      <a:moveTo>
                        <a:pt x="2540" y="64770"/>
                      </a:moveTo>
                      <a:cubicBezTo>
                        <a:pt x="2540" y="77470"/>
                        <a:pt x="1270" y="89535"/>
                        <a:pt x="0" y="100965"/>
                      </a:cubicBezTo>
                      <a:cubicBezTo>
                        <a:pt x="153670" y="168910"/>
                        <a:pt x="324485" y="114300"/>
                        <a:pt x="429260" y="0"/>
                      </a:cubicBezTo>
                      <a:cubicBezTo>
                        <a:pt x="318135" y="102235"/>
                        <a:pt x="150495" y="143510"/>
                        <a:pt x="2540" y="647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2" name="Google Shape;1412;p8"/>
                <p:cNvSpPr/>
                <p:nvPr/>
              </p:nvSpPr>
              <p:spPr>
                <a:xfrm>
                  <a:off x="0" y="644525"/>
                  <a:ext cx="702944" cy="298522"/>
                </a:xfrm>
                <a:custGeom>
                  <a:rect b="b" l="l" r="r" t="t"/>
                  <a:pathLst>
                    <a:path extrusionOk="0" h="298522" w="702944">
                      <a:moveTo>
                        <a:pt x="151765" y="0"/>
                      </a:moveTo>
                      <a:cubicBezTo>
                        <a:pt x="116205" y="29210"/>
                        <a:pt x="0" y="60325"/>
                        <a:pt x="0" y="60325"/>
                      </a:cubicBezTo>
                      <a:lnTo>
                        <a:pt x="0" y="82550"/>
                      </a:lnTo>
                      <a:cubicBezTo>
                        <a:pt x="47625" y="74930"/>
                        <a:pt x="90805" y="54610"/>
                        <a:pt x="126365" y="25400"/>
                      </a:cubicBezTo>
                      <a:cubicBezTo>
                        <a:pt x="168910" y="323215"/>
                        <a:pt x="538480" y="375920"/>
                        <a:pt x="702945" y="191135"/>
                      </a:cubicBezTo>
                      <a:cubicBezTo>
                        <a:pt x="528320" y="344805"/>
                        <a:pt x="192405" y="283210"/>
                        <a:pt x="15176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3" name="Google Shape;1413;p8"/>
                <p:cNvSpPr/>
                <p:nvPr/>
              </p:nvSpPr>
              <p:spPr>
                <a:xfrm>
                  <a:off x="796290" y="614044"/>
                  <a:ext cx="438149" cy="116022"/>
                </a:xfrm>
                <a:custGeom>
                  <a:rect b="b" l="l" r="r" t="t"/>
                  <a:pathLst>
                    <a:path extrusionOk="0" h="116022" w="438149">
                      <a:moveTo>
                        <a:pt x="6985" y="19050"/>
                      </a:moveTo>
                      <a:cubicBezTo>
                        <a:pt x="5715" y="33020"/>
                        <a:pt x="3175" y="46355"/>
                        <a:pt x="0" y="59055"/>
                      </a:cubicBezTo>
                      <a:cubicBezTo>
                        <a:pt x="137795" y="159385"/>
                        <a:pt x="331470" y="119380"/>
                        <a:pt x="438150" y="0"/>
                      </a:cubicBezTo>
                      <a:cubicBezTo>
                        <a:pt x="323215" y="104140"/>
                        <a:pt x="135890" y="128905"/>
                        <a:pt x="6985" y="1905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14" name="Google Shape;1414;p8"/>
            <p:cNvGrpSpPr/>
            <p:nvPr/>
          </p:nvGrpSpPr>
          <p:grpSpPr>
            <a:xfrm>
              <a:off x="0" y="0"/>
              <a:ext cx="1080863" cy="370164"/>
              <a:chOff x="0" y="0"/>
              <a:chExt cx="1441151" cy="493552"/>
            </a:xfrm>
          </p:grpSpPr>
          <p:sp>
            <p:nvSpPr>
              <p:cNvPr id="1415" name="Google Shape;1415;p8"/>
              <p:cNvSpPr/>
              <p:nvPr/>
            </p:nvSpPr>
            <p:spPr>
              <a:xfrm>
                <a:off x="0" y="0"/>
                <a:ext cx="1441151" cy="493444"/>
              </a:xfrm>
              <a:custGeom>
                <a:rect b="b" l="l" r="r" t="t"/>
                <a:pathLst>
                  <a:path extrusionOk="0" h="493444" w="1441151">
                    <a:moveTo>
                      <a:pt x="1440815" y="0"/>
                    </a:moveTo>
                    <a:lnTo>
                      <a:pt x="0" y="0"/>
                    </a:lnTo>
                    <a:lnTo>
                      <a:pt x="0" y="401955"/>
                    </a:lnTo>
                    <a:cubicBezTo>
                      <a:pt x="147320" y="553085"/>
                      <a:pt x="434975" y="509905"/>
                      <a:pt x="531495" y="324485"/>
                    </a:cubicBezTo>
                    <a:cubicBezTo>
                      <a:pt x="601980" y="370840"/>
                      <a:pt x="707390" y="374650"/>
                      <a:pt x="781050" y="332740"/>
                    </a:cubicBezTo>
                    <a:cubicBezTo>
                      <a:pt x="790575" y="539750"/>
                      <a:pt x="1101725" y="548005"/>
                      <a:pt x="1122680" y="342900"/>
                    </a:cubicBezTo>
                    <a:cubicBezTo>
                      <a:pt x="1304290" y="336550"/>
                      <a:pt x="1449070" y="182880"/>
                      <a:pt x="144081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16" name="Google Shape;1416;p8"/>
              <p:cNvGrpSpPr/>
              <p:nvPr/>
            </p:nvGrpSpPr>
            <p:grpSpPr>
              <a:xfrm>
                <a:off x="0" y="233679"/>
                <a:ext cx="1356359" cy="259873"/>
                <a:chOff x="0" y="233679"/>
                <a:chExt cx="1356359" cy="259873"/>
              </a:xfrm>
            </p:grpSpPr>
            <p:sp>
              <p:nvSpPr>
                <p:cNvPr id="1417" name="Google Shape;1417;p8"/>
                <p:cNvSpPr/>
                <p:nvPr/>
              </p:nvSpPr>
              <p:spPr>
                <a:xfrm>
                  <a:off x="1144269" y="233679"/>
                  <a:ext cx="212090" cy="107950"/>
                </a:xfrm>
                <a:custGeom>
                  <a:rect b="b" l="l" r="r" t="t"/>
                  <a:pathLst>
                    <a:path extrusionOk="0" h="107950" w="212090">
                      <a:moveTo>
                        <a:pt x="3810" y="83820"/>
                      </a:moveTo>
                      <a:cubicBezTo>
                        <a:pt x="3175" y="92075"/>
                        <a:pt x="1270" y="100330"/>
                        <a:pt x="0" y="107950"/>
                      </a:cubicBezTo>
                      <a:cubicBezTo>
                        <a:pt x="83820" y="99695"/>
                        <a:pt x="158750" y="59690"/>
                        <a:pt x="212090" y="0"/>
                      </a:cubicBezTo>
                      <a:cubicBezTo>
                        <a:pt x="156845" y="49530"/>
                        <a:pt x="83820" y="80645"/>
                        <a:pt x="3810" y="838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8" name="Google Shape;1418;p8"/>
                <p:cNvSpPr/>
                <p:nvPr/>
              </p:nvSpPr>
              <p:spPr>
                <a:xfrm>
                  <a:off x="0" y="361950"/>
                  <a:ext cx="492125" cy="131602"/>
                </a:xfrm>
                <a:custGeom>
                  <a:rect b="b" l="l" r="r" t="t"/>
                  <a:pathLst>
                    <a:path extrusionOk="0" h="131602" w="492125">
                      <a:moveTo>
                        <a:pt x="0" y="0"/>
                      </a:moveTo>
                      <a:lnTo>
                        <a:pt x="0" y="40005"/>
                      </a:lnTo>
                      <a:cubicBezTo>
                        <a:pt x="130810" y="174625"/>
                        <a:pt x="372110" y="154940"/>
                        <a:pt x="492125" y="19685"/>
                      </a:cubicBezTo>
                      <a:cubicBezTo>
                        <a:pt x="190500" y="22225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9" name="Google Shape;1419;p8"/>
                <p:cNvSpPr/>
                <p:nvPr/>
              </p:nvSpPr>
              <p:spPr>
                <a:xfrm>
                  <a:off x="539115" y="299084"/>
                  <a:ext cx="549909" cy="193448"/>
                </a:xfrm>
                <a:custGeom>
                  <a:rect b="b" l="l" r="r" t="t"/>
                  <a:pathLst>
                    <a:path extrusionOk="0" h="193448" w="549909">
                      <a:moveTo>
                        <a:pt x="267335" y="8255"/>
                      </a:moveTo>
                      <a:cubicBezTo>
                        <a:pt x="193040" y="50165"/>
                        <a:pt x="88265" y="46355"/>
                        <a:pt x="17780" y="0"/>
                      </a:cubicBezTo>
                      <a:cubicBezTo>
                        <a:pt x="12065" y="10160"/>
                        <a:pt x="6350" y="20320"/>
                        <a:pt x="0" y="29845"/>
                      </a:cubicBezTo>
                      <a:cubicBezTo>
                        <a:pt x="70485" y="71755"/>
                        <a:pt x="170815" y="73660"/>
                        <a:pt x="242570" y="33655"/>
                      </a:cubicBezTo>
                      <a:cubicBezTo>
                        <a:pt x="250190" y="205105"/>
                        <a:pt x="464185" y="240030"/>
                        <a:pt x="549910" y="131445"/>
                      </a:cubicBezTo>
                      <a:cubicBezTo>
                        <a:pt x="453390" y="207645"/>
                        <a:pt x="274955" y="164465"/>
                        <a:pt x="267335" y="825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20" name="Google Shape;1420;p8"/>
            <p:cNvGrpSpPr/>
            <p:nvPr/>
          </p:nvGrpSpPr>
          <p:grpSpPr>
            <a:xfrm>
              <a:off x="3000375" y="0"/>
              <a:ext cx="2206817" cy="591128"/>
              <a:chOff x="4000500" y="0"/>
              <a:chExt cx="2942423" cy="788170"/>
            </a:xfrm>
          </p:grpSpPr>
          <p:sp>
            <p:nvSpPr>
              <p:cNvPr id="1421" name="Google Shape;1421;p8"/>
              <p:cNvSpPr/>
              <p:nvPr/>
            </p:nvSpPr>
            <p:spPr>
              <a:xfrm>
                <a:off x="4000500" y="0"/>
                <a:ext cx="2942423" cy="788170"/>
              </a:xfrm>
              <a:custGeom>
                <a:rect b="b" l="l" r="r" t="t"/>
                <a:pathLst>
                  <a:path extrusionOk="0" h="788170" w="2942423">
                    <a:moveTo>
                      <a:pt x="0" y="0"/>
                    </a:moveTo>
                    <a:cubicBezTo>
                      <a:pt x="86995" y="208915"/>
                      <a:pt x="367030" y="313055"/>
                      <a:pt x="572135" y="203835"/>
                    </a:cubicBezTo>
                    <a:cubicBezTo>
                      <a:pt x="574675" y="494665"/>
                      <a:pt x="946150" y="659765"/>
                      <a:pt x="1165225" y="472440"/>
                    </a:cubicBezTo>
                    <a:cubicBezTo>
                      <a:pt x="1209675" y="886460"/>
                      <a:pt x="1829435" y="895985"/>
                      <a:pt x="1888490" y="485140"/>
                    </a:cubicBezTo>
                    <a:cubicBezTo>
                      <a:pt x="2036445" y="619125"/>
                      <a:pt x="2301240" y="539115"/>
                      <a:pt x="2350135" y="347345"/>
                    </a:cubicBezTo>
                    <a:cubicBezTo>
                      <a:pt x="2596515" y="554355"/>
                      <a:pt x="2999740" y="318770"/>
                      <a:pt x="293560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22" name="Google Shape;1422;p8"/>
              <p:cNvGrpSpPr/>
              <p:nvPr/>
            </p:nvGrpSpPr>
            <p:grpSpPr>
              <a:xfrm>
                <a:off x="4000500" y="0"/>
                <a:ext cx="2850514" cy="788020"/>
                <a:chOff x="4000500" y="0"/>
                <a:chExt cx="2850514" cy="788020"/>
              </a:xfrm>
            </p:grpSpPr>
            <p:sp>
              <p:nvSpPr>
                <p:cNvPr id="1423" name="Google Shape;1423;p8"/>
                <p:cNvSpPr/>
                <p:nvPr/>
              </p:nvSpPr>
              <p:spPr>
                <a:xfrm>
                  <a:off x="5906134" y="450850"/>
                  <a:ext cx="389255" cy="100812"/>
                </a:xfrm>
                <a:custGeom>
                  <a:rect b="b" l="l" r="r" t="t"/>
                  <a:pathLst>
                    <a:path extrusionOk="0" h="100812" w="389255">
                      <a:moveTo>
                        <a:pt x="7620" y="8890"/>
                      </a:moveTo>
                      <a:cubicBezTo>
                        <a:pt x="5715" y="22860"/>
                        <a:pt x="3175" y="36195"/>
                        <a:pt x="0" y="48895"/>
                      </a:cubicBezTo>
                      <a:cubicBezTo>
                        <a:pt x="118110" y="137795"/>
                        <a:pt x="295910" y="106680"/>
                        <a:pt x="389255" y="0"/>
                      </a:cubicBezTo>
                      <a:cubicBezTo>
                        <a:pt x="285750" y="90170"/>
                        <a:pt x="115570" y="106680"/>
                        <a:pt x="7620" y="889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4" name="Google Shape;1424;p8"/>
                <p:cNvSpPr/>
                <p:nvPr/>
              </p:nvSpPr>
              <p:spPr>
                <a:xfrm>
                  <a:off x="4000500" y="0"/>
                  <a:ext cx="1804670" cy="788020"/>
                </a:xfrm>
                <a:custGeom>
                  <a:rect b="b" l="l" r="r" t="t"/>
                  <a:pathLst>
                    <a:path extrusionOk="0" h="788020" w="1804670">
                      <a:moveTo>
                        <a:pt x="1189990" y="447040"/>
                      </a:moveTo>
                      <a:cubicBezTo>
                        <a:pt x="971550" y="634365"/>
                        <a:pt x="600075" y="469265"/>
                        <a:pt x="596900" y="178435"/>
                      </a:cubicBezTo>
                      <a:cubicBezTo>
                        <a:pt x="400050" y="283210"/>
                        <a:pt x="134620" y="191770"/>
                        <a:pt x="36830" y="0"/>
                      </a:cubicBezTo>
                      <a:lnTo>
                        <a:pt x="0" y="0"/>
                      </a:lnTo>
                      <a:cubicBezTo>
                        <a:pt x="86995" y="208915"/>
                        <a:pt x="367030" y="313055"/>
                        <a:pt x="572135" y="203835"/>
                      </a:cubicBezTo>
                      <a:cubicBezTo>
                        <a:pt x="574675" y="494665"/>
                        <a:pt x="946150" y="659765"/>
                        <a:pt x="1165225" y="472440"/>
                      </a:cubicBezTo>
                      <a:cubicBezTo>
                        <a:pt x="1201420" y="808990"/>
                        <a:pt x="1619250" y="878205"/>
                        <a:pt x="1804670" y="671195"/>
                      </a:cubicBezTo>
                      <a:cubicBezTo>
                        <a:pt x="1608455" y="846455"/>
                        <a:pt x="1224915" y="768985"/>
                        <a:pt x="1189990" y="4470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5" name="Google Shape;1425;p8"/>
                <p:cNvSpPr/>
                <p:nvPr/>
              </p:nvSpPr>
              <p:spPr>
                <a:xfrm>
                  <a:off x="6363334" y="296545"/>
                  <a:ext cx="487680" cy="128488"/>
                </a:xfrm>
                <a:custGeom>
                  <a:rect b="b" l="l" r="r" t="t"/>
                  <a:pathLst>
                    <a:path extrusionOk="0" h="128488" w="487680">
                      <a:moveTo>
                        <a:pt x="12065" y="25400"/>
                      </a:moveTo>
                      <a:cubicBezTo>
                        <a:pt x="8890" y="38100"/>
                        <a:pt x="4445" y="49530"/>
                        <a:pt x="0" y="60960"/>
                      </a:cubicBezTo>
                      <a:cubicBezTo>
                        <a:pt x="156210" y="179705"/>
                        <a:pt x="368300" y="130810"/>
                        <a:pt x="487680" y="0"/>
                      </a:cubicBezTo>
                      <a:cubicBezTo>
                        <a:pt x="361315" y="115570"/>
                        <a:pt x="159385" y="149225"/>
                        <a:pt x="12065" y="254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26" name="Google Shape;1426;p8"/>
            <p:cNvGrpSpPr/>
            <p:nvPr/>
          </p:nvGrpSpPr>
          <p:grpSpPr>
            <a:xfrm>
              <a:off x="1003739" y="0"/>
              <a:ext cx="1187807" cy="340460"/>
              <a:chOff x="1338319" y="0"/>
              <a:chExt cx="1583743" cy="453946"/>
            </a:xfrm>
          </p:grpSpPr>
          <p:sp>
            <p:nvSpPr>
              <p:cNvPr id="1427" name="Google Shape;1427;p8"/>
              <p:cNvSpPr/>
              <p:nvPr/>
            </p:nvSpPr>
            <p:spPr>
              <a:xfrm>
                <a:off x="1338319" y="0"/>
                <a:ext cx="1583743" cy="453946"/>
              </a:xfrm>
              <a:custGeom>
                <a:rect b="b" l="l" r="r" t="t"/>
                <a:pathLst>
                  <a:path extrusionOk="0" h="453946" w="1583743">
                    <a:moveTo>
                      <a:pt x="5340" y="0"/>
                    </a:moveTo>
                    <a:cubicBezTo>
                      <a:pt x="-42285" y="222885"/>
                      <a:pt x="239655" y="389255"/>
                      <a:pt x="412375" y="244475"/>
                    </a:cubicBezTo>
                    <a:cubicBezTo>
                      <a:pt x="523500" y="523240"/>
                      <a:pt x="951490" y="523875"/>
                      <a:pt x="1063251" y="245745"/>
                    </a:cubicBezTo>
                    <a:cubicBezTo>
                      <a:pt x="1251845" y="462280"/>
                      <a:pt x="1627765" y="287655"/>
                      <a:pt x="1579505" y="635"/>
                    </a:cubicBezTo>
                    <a:lnTo>
                      <a:pt x="53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28" name="Google Shape;1428;p8"/>
              <p:cNvGrpSpPr/>
              <p:nvPr/>
            </p:nvGrpSpPr>
            <p:grpSpPr>
              <a:xfrm>
                <a:off x="1338319" y="0"/>
                <a:ext cx="1512195" cy="453922"/>
                <a:chOff x="1338319" y="0"/>
                <a:chExt cx="1512195" cy="453922"/>
              </a:xfrm>
            </p:grpSpPr>
            <p:sp>
              <p:nvSpPr>
                <p:cNvPr id="1429" name="Google Shape;1429;p8"/>
                <p:cNvSpPr/>
                <p:nvPr/>
              </p:nvSpPr>
              <p:spPr>
                <a:xfrm>
                  <a:off x="1338319" y="0"/>
                  <a:ext cx="1004830" cy="453922"/>
                </a:xfrm>
                <a:custGeom>
                  <a:rect b="b" l="l" r="r" t="t"/>
                  <a:pathLst>
                    <a:path extrusionOk="0" h="453922" w="1004830">
                      <a:moveTo>
                        <a:pt x="437775" y="219075"/>
                      </a:moveTo>
                      <a:cubicBezTo>
                        <a:pt x="272040" y="358775"/>
                        <a:pt x="5340" y="210185"/>
                        <a:pt x="26930" y="0"/>
                      </a:cubicBezTo>
                      <a:lnTo>
                        <a:pt x="5340" y="0"/>
                      </a:lnTo>
                      <a:cubicBezTo>
                        <a:pt x="-42285" y="222885"/>
                        <a:pt x="239655" y="389255"/>
                        <a:pt x="412375" y="244475"/>
                      </a:cubicBezTo>
                      <a:cubicBezTo>
                        <a:pt x="508895" y="487045"/>
                        <a:pt x="844810" y="518795"/>
                        <a:pt x="1004830" y="340360"/>
                      </a:cubicBezTo>
                      <a:cubicBezTo>
                        <a:pt x="837190" y="489585"/>
                        <a:pt x="529215" y="448945"/>
                        <a:pt x="437775" y="219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0" name="Google Shape;1430;p8"/>
                <p:cNvSpPr/>
                <p:nvPr/>
              </p:nvSpPr>
              <p:spPr>
                <a:xfrm>
                  <a:off x="2410460" y="219709"/>
                  <a:ext cx="440054" cy="122111"/>
                </a:xfrm>
                <a:custGeom>
                  <a:rect b="b" l="l" r="r" t="t"/>
                  <a:pathLst>
                    <a:path extrusionOk="0" h="122111" w="440054">
                      <a:moveTo>
                        <a:pt x="16510" y="0"/>
                      </a:moveTo>
                      <a:cubicBezTo>
                        <a:pt x="11430" y="12065"/>
                        <a:pt x="5715" y="24130"/>
                        <a:pt x="0" y="34925"/>
                      </a:cubicBezTo>
                      <a:cubicBezTo>
                        <a:pt x="127635" y="169545"/>
                        <a:pt x="332740" y="136525"/>
                        <a:pt x="440055" y="15875"/>
                      </a:cubicBezTo>
                      <a:cubicBezTo>
                        <a:pt x="325120" y="118110"/>
                        <a:pt x="134620" y="135255"/>
                        <a:pt x="165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31" name="Google Shape;1431;p8"/>
            <p:cNvGrpSpPr/>
            <p:nvPr/>
          </p:nvGrpSpPr>
          <p:grpSpPr>
            <a:xfrm>
              <a:off x="6199377" y="0"/>
              <a:ext cx="1054790" cy="292894"/>
              <a:chOff x="8265836" y="0"/>
              <a:chExt cx="1406387" cy="390525"/>
            </a:xfrm>
          </p:grpSpPr>
          <p:sp>
            <p:nvSpPr>
              <p:cNvPr id="1432" name="Google Shape;1432;p8"/>
              <p:cNvSpPr/>
              <p:nvPr/>
            </p:nvSpPr>
            <p:spPr>
              <a:xfrm>
                <a:off x="8265836" y="0"/>
                <a:ext cx="1406387" cy="390525"/>
              </a:xfrm>
              <a:custGeom>
                <a:rect b="b" l="l" r="r" t="t"/>
                <a:pathLst>
                  <a:path extrusionOk="0" h="390525" w="1406387">
                    <a:moveTo>
                      <a:pt x="2498" y="0"/>
                    </a:moveTo>
                    <a:cubicBezTo>
                      <a:pt x="-27346" y="194310"/>
                      <a:pt x="217129" y="329565"/>
                      <a:pt x="365719" y="204470"/>
                    </a:cubicBezTo>
                    <a:cubicBezTo>
                      <a:pt x="464144" y="452120"/>
                      <a:pt x="844508" y="452755"/>
                      <a:pt x="944204" y="205105"/>
                    </a:cubicBezTo>
                    <a:cubicBezTo>
                      <a:pt x="1102954" y="393065"/>
                      <a:pt x="1438233" y="247650"/>
                      <a:pt x="1403944" y="0"/>
                    </a:cubicBezTo>
                    <a:lnTo>
                      <a:pt x="249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58999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33" name="Google Shape;1433;p8"/>
              <p:cNvGrpSpPr/>
              <p:nvPr/>
            </p:nvGrpSpPr>
            <p:grpSpPr>
              <a:xfrm>
                <a:off x="8266471" y="0"/>
                <a:ext cx="1344888" cy="390344"/>
                <a:chOff x="8266471" y="0"/>
                <a:chExt cx="1344888" cy="390344"/>
              </a:xfrm>
            </p:grpSpPr>
            <p:sp>
              <p:nvSpPr>
                <p:cNvPr id="1434" name="Google Shape;1434;p8"/>
                <p:cNvSpPr/>
                <p:nvPr/>
              </p:nvSpPr>
              <p:spPr>
                <a:xfrm>
                  <a:off x="8266471" y="0"/>
                  <a:ext cx="893403" cy="390344"/>
                </a:xfrm>
                <a:custGeom>
                  <a:rect b="b" l="l" r="r" t="t"/>
                  <a:pathLst>
                    <a:path extrusionOk="0" h="390344" w="893403">
                      <a:moveTo>
                        <a:pt x="391119" y="179070"/>
                      </a:moveTo>
                      <a:cubicBezTo>
                        <a:pt x="248879" y="298450"/>
                        <a:pt x="19009" y="180340"/>
                        <a:pt x="25359" y="0"/>
                      </a:cubicBezTo>
                      <a:lnTo>
                        <a:pt x="2498" y="0"/>
                      </a:lnTo>
                      <a:cubicBezTo>
                        <a:pt x="-27346" y="194310"/>
                        <a:pt x="217129" y="329565"/>
                        <a:pt x="365719" y="204470"/>
                      </a:cubicBezTo>
                      <a:cubicBezTo>
                        <a:pt x="452079" y="420370"/>
                        <a:pt x="752434" y="448310"/>
                        <a:pt x="893404" y="287655"/>
                      </a:cubicBezTo>
                      <a:cubicBezTo>
                        <a:pt x="744179" y="419735"/>
                        <a:pt x="472398" y="382905"/>
                        <a:pt x="391119" y="1790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5" name="Google Shape;1435;p8"/>
                <p:cNvSpPr/>
                <p:nvPr/>
              </p:nvSpPr>
              <p:spPr>
                <a:xfrm>
                  <a:off x="9218294" y="179704"/>
                  <a:ext cx="393065" cy="111010"/>
                </a:xfrm>
                <a:custGeom>
                  <a:rect b="b" l="l" r="r" t="t"/>
                  <a:pathLst>
                    <a:path extrusionOk="0" h="111010" w="393065">
                      <a:moveTo>
                        <a:pt x="17145" y="0"/>
                      </a:moveTo>
                      <a:cubicBezTo>
                        <a:pt x="12065" y="12065"/>
                        <a:pt x="6350" y="24130"/>
                        <a:pt x="0" y="34925"/>
                      </a:cubicBezTo>
                      <a:cubicBezTo>
                        <a:pt x="111125" y="153670"/>
                        <a:pt x="297815" y="123190"/>
                        <a:pt x="393065" y="13970"/>
                      </a:cubicBezTo>
                      <a:cubicBezTo>
                        <a:pt x="290195" y="104775"/>
                        <a:pt x="118111" y="120015"/>
                        <a:pt x="171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36" name="Google Shape;1436;p8"/>
            <p:cNvGrpSpPr/>
            <p:nvPr/>
          </p:nvGrpSpPr>
          <p:grpSpPr>
            <a:xfrm>
              <a:off x="7176294" y="0"/>
              <a:ext cx="1967705" cy="558164"/>
              <a:chOff x="9568392" y="0"/>
              <a:chExt cx="2623607" cy="744219"/>
            </a:xfrm>
          </p:grpSpPr>
          <p:sp>
            <p:nvSpPr>
              <p:cNvPr id="1437" name="Google Shape;1437;p8"/>
              <p:cNvSpPr/>
              <p:nvPr/>
            </p:nvSpPr>
            <p:spPr>
              <a:xfrm>
                <a:off x="9568392" y="0"/>
                <a:ext cx="2623607" cy="743581"/>
              </a:xfrm>
              <a:custGeom>
                <a:rect b="b" l="l" r="r" t="t"/>
                <a:pathLst>
                  <a:path extrusionOk="0" h="743581" w="2623607">
                    <a:moveTo>
                      <a:pt x="2623608" y="0"/>
                    </a:moveTo>
                    <a:lnTo>
                      <a:pt x="43602" y="0"/>
                    </a:lnTo>
                    <a:cubicBezTo>
                      <a:pt x="-107527" y="217805"/>
                      <a:pt x="165523" y="494030"/>
                      <a:pt x="384598" y="344805"/>
                    </a:cubicBezTo>
                    <a:cubicBezTo>
                      <a:pt x="388408" y="576580"/>
                      <a:pt x="686858" y="705485"/>
                      <a:pt x="858308" y="553085"/>
                    </a:cubicBezTo>
                    <a:cubicBezTo>
                      <a:pt x="980863" y="817245"/>
                      <a:pt x="1394248" y="803275"/>
                      <a:pt x="1499023" y="531495"/>
                    </a:cubicBezTo>
                    <a:cubicBezTo>
                      <a:pt x="1598717" y="624205"/>
                      <a:pt x="1770802" y="647065"/>
                      <a:pt x="1892723" y="580390"/>
                    </a:cubicBezTo>
                    <a:cubicBezTo>
                      <a:pt x="2025438" y="835660"/>
                      <a:pt x="2434377" y="779145"/>
                      <a:pt x="2491527" y="496570"/>
                    </a:cubicBezTo>
                    <a:cubicBezTo>
                      <a:pt x="2534073" y="504825"/>
                      <a:pt x="2581063" y="504190"/>
                      <a:pt x="2623608" y="494665"/>
                    </a:cubicBezTo>
                    <a:lnTo>
                      <a:pt x="262360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38" name="Google Shape;1438;p8"/>
              <p:cNvGrpSpPr/>
              <p:nvPr/>
            </p:nvGrpSpPr>
            <p:grpSpPr>
              <a:xfrm>
                <a:off x="9568392" y="0"/>
                <a:ext cx="2623607" cy="744219"/>
                <a:chOff x="9568392" y="0"/>
                <a:chExt cx="2623607" cy="744219"/>
              </a:xfrm>
            </p:grpSpPr>
            <p:sp>
              <p:nvSpPr>
                <p:cNvPr id="1439" name="Google Shape;1439;p8"/>
                <p:cNvSpPr/>
                <p:nvPr/>
              </p:nvSpPr>
              <p:spPr>
                <a:xfrm>
                  <a:off x="9568392" y="0"/>
                  <a:ext cx="1439967" cy="743653"/>
                </a:xfrm>
                <a:custGeom>
                  <a:rect b="b" l="l" r="r" t="t"/>
                  <a:pathLst>
                    <a:path extrusionOk="0" h="743653" w="1439967">
                      <a:moveTo>
                        <a:pt x="883708" y="527685"/>
                      </a:moveTo>
                      <a:cubicBezTo>
                        <a:pt x="711623" y="679450"/>
                        <a:pt x="413808" y="550545"/>
                        <a:pt x="409998" y="319405"/>
                      </a:cubicBezTo>
                      <a:cubicBezTo>
                        <a:pt x="199177" y="462915"/>
                        <a:pt x="-61173" y="212725"/>
                        <a:pt x="53127" y="0"/>
                      </a:cubicBezTo>
                      <a:lnTo>
                        <a:pt x="43602" y="0"/>
                      </a:lnTo>
                      <a:cubicBezTo>
                        <a:pt x="-107527" y="217805"/>
                        <a:pt x="165523" y="494030"/>
                        <a:pt x="384598" y="344805"/>
                      </a:cubicBezTo>
                      <a:cubicBezTo>
                        <a:pt x="388408" y="576580"/>
                        <a:pt x="686858" y="705485"/>
                        <a:pt x="858308" y="553085"/>
                      </a:cubicBezTo>
                      <a:cubicBezTo>
                        <a:pt x="964352" y="781050"/>
                        <a:pt x="1285663" y="802005"/>
                        <a:pt x="1439967" y="629285"/>
                      </a:cubicBezTo>
                      <a:cubicBezTo>
                        <a:pt x="1278042" y="774065"/>
                        <a:pt x="983402" y="743585"/>
                        <a:pt x="883708" y="52768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0" name="Google Shape;1440;p8"/>
                <p:cNvSpPr/>
                <p:nvPr/>
              </p:nvSpPr>
              <p:spPr>
                <a:xfrm>
                  <a:off x="12078334" y="471169"/>
                  <a:ext cx="113665" cy="30775"/>
                </a:xfrm>
                <a:custGeom>
                  <a:rect b="b" l="l" r="r" t="t"/>
                  <a:pathLst>
                    <a:path extrusionOk="0" h="30775" w="113665">
                      <a:moveTo>
                        <a:pt x="6985" y="0"/>
                      </a:moveTo>
                      <a:cubicBezTo>
                        <a:pt x="5080" y="9525"/>
                        <a:pt x="2540" y="19050"/>
                        <a:pt x="0" y="27940"/>
                      </a:cubicBezTo>
                      <a:cubicBezTo>
                        <a:pt x="37465" y="33020"/>
                        <a:pt x="77470" y="31115"/>
                        <a:pt x="113665" y="23495"/>
                      </a:cubicBezTo>
                      <a:lnTo>
                        <a:pt x="113665" y="2540"/>
                      </a:lnTo>
                      <a:cubicBezTo>
                        <a:pt x="78740" y="7620"/>
                        <a:pt x="41275" y="6985"/>
                        <a:pt x="698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1" name="Google Shape;1441;p8"/>
                <p:cNvSpPr/>
                <p:nvPr/>
              </p:nvSpPr>
              <p:spPr>
                <a:xfrm>
                  <a:off x="11077575" y="506730"/>
                  <a:ext cx="913765" cy="237489"/>
                </a:xfrm>
                <a:custGeom>
                  <a:rect b="b" l="l" r="r" t="t"/>
                  <a:pathLst>
                    <a:path extrusionOk="0" h="237489" w="913765">
                      <a:moveTo>
                        <a:pt x="408940" y="48895"/>
                      </a:moveTo>
                      <a:cubicBezTo>
                        <a:pt x="287020" y="115570"/>
                        <a:pt x="114935" y="9271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00965" y="119380"/>
                        <a:pt x="266065" y="138430"/>
                        <a:pt x="383540" y="74295"/>
                      </a:cubicBezTo>
                      <a:cubicBezTo>
                        <a:pt x="490220" y="280035"/>
                        <a:pt x="776605" y="283210"/>
                        <a:pt x="913765" y="128905"/>
                      </a:cubicBezTo>
                      <a:cubicBezTo>
                        <a:pt x="769620" y="256540"/>
                        <a:pt x="509270" y="242570"/>
                        <a:pt x="408940" y="4889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42" name="Google Shape;1442;p8"/>
            <p:cNvGrpSpPr/>
            <p:nvPr/>
          </p:nvGrpSpPr>
          <p:grpSpPr>
            <a:xfrm>
              <a:off x="6543974" y="4164364"/>
              <a:ext cx="2601268" cy="979369"/>
              <a:chOff x="7703184" y="5167339"/>
              <a:chExt cx="4488815" cy="1690025"/>
            </a:xfrm>
          </p:grpSpPr>
          <p:sp>
            <p:nvSpPr>
              <p:cNvPr id="1443" name="Google Shape;1443;p8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rect b="b" l="l" r="r" t="t"/>
                <a:pathLst>
                  <a:path extrusionOk="0" h="1690025" w="4488815">
                    <a:moveTo>
                      <a:pt x="4488815" y="59345"/>
                    </a:move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4488815" y="1690025"/>
                    </a:lnTo>
                    <a:lnTo>
                      <a:pt x="4488815" y="5934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8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8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rect b="b" l="l" r="r" t="t"/>
                <a:pathLst>
                  <a:path extrusionOk="0" h="1690025" w="4488815">
                    <a:moveTo>
                      <a:pt x="2393950" y="661960"/>
                    </a:moveTo>
                    <a:cubicBezTo>
                      <a:pt x="2853055" y="158405"/>
                      <a:pt x="3752850" y="-91150"/>
                      <a:pt x="4488815" y="79030"/>
                    </a:cubicBezTo>
                    <a:lnTo>
                      <a:pt x="4488815" y="59345"/>
                    </a:ln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27940" y="1690025"/>
                    </a:lnTo>
                    <a:cubicBezTo>
                      <a:pt x="111125" y="901355"/>
                      <a:pt x="1473835" y="402880"/>
                      <a:pt x="2393950" y="66196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5" name="Google Shape;1445;p8"/>
            <p:cNvGrpSpPr/>
            <p:nvPr/>
          </p:nvGrpSpPr>
          <p:grpSpPr>
            <a:xfrm>
              <a:off x="0" y="3803723"/>
              <a:ext cx="4142170" cy="1340007"/>
              <a:chOff x="0" y="4510404"/>
              <a:chExt cx="7256780" cy="2347595"/>
            </a:xfrm>
          </p:grpSpPr>
          <p:sp>
            <p:nvSpPr>
              <p:cNvPr id="1446" name="Google Shape;1446;p8"/>
              <p:cNvSpPr/>
              <p:nvPr/>
            </p:nvSpPr>
            <p:spPr>
              <a:xfrm>
                <a:off x="0" y="4510404"/>
                <a:ext cx="7256780" cy="2347595"/>
              </a:xfrm>
              <a:custGeom>
                <a:rect b="b" l="l" r="r" t="t"/>
                <a:pathLst>
                  <a:path extrusionOk="0" h="2347595" w="7256780">
                    <a:moveTo>
                      <a:pt x="0" y="2347595"/>
                    </a:moveTo>
                    <a:lnTo>
                      <a:pt x="7256781" y="2347595"/>
                    </a:lnTo>
                    <a:cubicBezTo>
                      <a:pt x="6856731" y="1274445"/>
                      <a:pt x="4357370" y="930275"/>
                      <a:pt x="3213100" y="1530985"/>
                    </a:cubicBezTo>
                    <a:cubicBezTo>
                      <a:pt x="2933700" y="994410"/>
                      <a:pt x="2117090" y="643255"/>
                      <a:pt x="1381760" y="742950"/>
                    </a:cubicBezTo>
                    <a:cubicBezTo>
                      <a:pt x="1073785" y="353695"/>
                      <a:pt x="577215" y="76200"/>
                      <a:pt x="0" y="0"/>
                    </a:cubicBezTo>
                    <a:lnTo>
                      <a:pt x="0" y="23475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8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47" name="Google Shape;1447;p8"/>
              <p:cNvGrpSpPr/>
              <p:nvPr/>
            </p:nvGrpSpPr>
            <p:grpSpPr>
              <a:xfrm>
                <a:off x="0" y="4510404"/>
                <a:ext cx="7018018" cy="1983105"/>
                <a:chOff x="0" y="4510404"/>
                <a:chExt cx="7018018" cy="1983105"/>
              </a:xfrm>
            </p:grpSpPr>
            <p:sp>
              <p:nvSpPr>
                <p:cNvPr id="1448" name="Google Shape;1448;p8"/>
                <p:cNvSpPr/>
                <p:nvPr/>
              </p:nvSpPr>
              <p:spPr>
                <a:xfrm>
                  <a:off x="3221989" y="5747657"/>
                  <a:ext cx="3796029" cy="745852"/>
                </a:xfrm>
                <a:custGeom>
                  <a:rect b="b" l="l" r="r" t="t"/>
                  <a:pathLst>
                    <a:path extrusionOk="0" h="745852" w="3796029">
                      <a:moveTo>
                        <a:pt x="16510" y="319132"/>
                      </a:moveTo>
                      <a:cubicBezTo>
                        <a:pt x="1007745" y="-201568"/>
                        <a:pt x="3016885" y="-11703"/>
                        <a:pt x="3796030" y="745852"/>
                      </a:cubicBezTo>
                      <a:cubicBezTo>
                        <a:pt x="3038475" y="-30753"/>
                        <a:pt x="1005840" y="-231413"/>
                        <a:pt x="0" y="288652"/>
                      </a:cubicBezTo>
                      <a:cubicBezTo>
                        <a:pt x="5715" y="298812"/>
                        <a:pt x="11430" y="308972"/>
                        <a:pt x="16510" y="319132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9" name="Google Shape;1449;p8"/>
                <p:cNvSpPr/>
                <p:nvPr/>
              </p:nvSpPr>
              <p:spPr>
                <a:xfrm>
                  <a:off x="1386205" y="5236515"/>
                  <a:ext cx="1631315" cy="538809"/>
                </a:xfrm>
                <a:custGeom>
                  <a:rect b="b" l="l" r="r" t="t"/>
                  <a:pathLst>
                    <a:path extrusionOk="0" h="538809" w="1631315">
                      <a:moveTo>
                        <a:pt x="20955" y="42240"/>
                      </a:moveTo>
                      <a:cubicBezTo>
                        <a:pt x="612140" y="-37770"/>
                        <a:pt x="1256665" y="173685"/>
                        <a:pt x="1631315" y="538810"/>
                      </a:cubicBezTo>
                      <a:cubicBezTo>
                        <a:pt x="1261745" y="159080"/>
                        <a:pt x="603885" y="-63805"/>
                        <a:pt x="0" y="16205"/>
                      </a:cubicBezTo>
                      <a:cubicBezTo>
                        <a:pt x="6985" y="24460"/>
                        <a:pt x="13970" y="33350"/>
                        <a:pt x="20955" y="422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0" name="Google Shape;1450;p8"/>
                <p:cNvSpPr/>
                <p:nvPr/>
              </p:nvSpPr>
              <p:spPr>
                <a:xfrm>
                  <a:off x="0" y="4510404"/>
                  <a:ext cx="1261110" cy="605790"/>
                </a:xfrm>
                <a:custGeom>
                  <a:rect b="b" l="l" r="r" t="t"/>
                  <a:pathLst>
                    <a:path extrusionOk="0" h="605790" w="1261110">
                      <a:moveTo>
                        <a:pt x="0" y="23495"/>
                      </a:moveTo>
                      <a:cubicBezTo>
                        <a:pt x="493395" y="88265"/>
                        <a:pt x="953135" y="302260"/>
                        <a:pt x="1261110" y="605790"/>
                      </a:cubicBezTo>
                      <a:cubicBezTo>
                        <a:pt x="951865" y="288925"/>
                        <a:pt x="507365" y="66675"/>
                        <a:pt x="0" y="0"/>
                      </a:cubicBezTo>
                      <a:lnTo>
                        <a:pt x="0" y="2349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51" name="Google Shape;1451;p8"/>
            <p:cNvGrpSpPr/>
            <p:nvPr/>
          </p:nvGrpSpPr>
          <p:grpSpPr>
            <a:xfrm>
              <a:off x="0" y="4413160"/>
              <a:ext cx="2542280" cy="730570"/>
              <a:chOff x="0" y="5578093"/>
              <a:chExt cx="4453890" cy="1279906"/>
            </a:xfrm>
          </p:grpSpPr>
          <p:sp>
            <p:nvSpPr>
              <p:cNvPr id="1452" name="Google Shape;1452;p8"/>
              <p:cNvSpPr/>
              <p:nvPr/>
            </p:nvSpPr>
            <p:spPr>
              <a:xfrm>
                <a:off x="0" y="5578230"/>
                <a:ext cx="4453890" cy="1279769"/>
              </a:xfrm>
              <a:custGeom>
                <a:rect b="b" l="l" r="r" t="t"/>
                <a:pathLst>
                  <a:path extrusionOk="0" h="1279769" w="4453890">
                    <a:moveTo>
                      <a:pt x="0" y="1279770"/>
                    </a:moveTo>
                    <a:lnTo>
                      <a:pt x="4453890" y="1279770"/>
                    </a:lnTo>
                    <a:cubicBezTo>
                      <a:pt x="4258310" y="889245"/>
                      <a:pt x="3446780" y="641595"/>
                      <a:pt x="2842895" y="739385"/>
                    </a:cubicBezTo>
                    <a:cubicBezTo>
                      <a:pt x="2305050" y="179950"/>
                      <a:pt x="982980" y="-121040"/>
                      <a:pt x="0" y="45965"/>
                    </a:cubicBezTo>
                    <a:lnTo>
                      <a:pt x="0" y="12797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53" name="Google Shape;1453;p8"/>
              <p:cNvGrpSpPr/>
              <p:nvPr/>
            </p:nvGrpSpPr>
            <p:grpSpPr>
              <a:xfrm>
                <a:off x="0" y="5578093"/>
                <a:ext cx="4355464" cy="1142746"/>
                <a:chOff x="0" y="5578093"/>
                <a:chExt cx="4355464" cy="1142746"/>
              </a:xfrm>
            </p:grpSpPr>
            <p:sp>
              <p:nvSpPr>
                <p:cNvPr id="1454" name="Google Shape;1454;p8"/>
                <p:cNvSpPr/>
                <p:nvPr/>
              </p:nvSpPr>
              <p:spPr>
                <a:xfrm>
                  <a:off x="2843529" y="6296284"/>
                  <a:ext cx="1511935" cy="424555"/>
                </a:xfrm>
                <a:custGeom>
                  <a:rect b="b" l="l" r="r" t="t"/>
                  <a:pathLst>
                    <a:path extrusionOk="0" h="424555" w="1511935">
                      <a:moveTo>
                        <a:pt x="24765" y="46731"/>
                      </a:moveTo>
                      <a:cubicBezTo>
                        <a:pt x="539750" y="-36455"/>
                        <a:pt x="1205230" y="131186"/>
                        <a:pt x="1511935" y="424556"/>
                      </a:cubicBezTo>
                      <a:cubicBezTo>
                        <a:pt x="1218565" y="115945"/>
                        <a:pt x="528955" y="-64394"/>
                        <a:pt x="0" y="21331"/>
                      </a:cubicBezTo>
                      <a:cubicBezTo>
                        <a:pt x="8255" y="29586"/>
                        <a:pt x="16510" y="37841"/>
                        <a:pt x="24765" y="4673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5" name="Google Shape;1455;p8"/>
                <p:cNvSpPr/>
                <p:nvPr/>
              </p:nvSpPr>
              <p:spPr>
                <a:xfrm>
                  <a:off x="0" y="5578093"/>
                  <a:ext cx="2838450" cy="735076"/>
                </a:xfrm>
                <a:custGeom>
                  <a:rect b="b" l="l" r="r" t="t"/>
                  <a:pathLst>
                    <a:path extrusionOk="0" h="735076" w="2838450">
                      <a:moveTo>
                        <a:pt x="0" y="79757"/>
                      </a:moveTo>
                      <a:cubicBezTo>
                        <a:pt x="965200" y="-84709"/>
                        <a:pt x="2282825" y="194691"/>
                        <a:pt x="2838450" y="735077"/>
                      </a:cubicBezTo>
                      <a:cubicBezTo>
                        <a:pt x="2298065" y="178816"/>
                        <a:pt x="980440" y="-120903"/>
                        <a:pt x="0" y="46102"/>
                      </a:cubicBezTo>
                      <a:lnTo>
                        <a:pt x="0" y="79757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56" name="Google Shape;1456;p8"/>
            <p:cNvGrpSpPr/>
            <p:nvPr/>
          </p:nvGrpSpPr>
          <p:grpSpPr>
            <a:xfrm rot="-244836">
              <a:off x="876470" y="4450958"/>
              <a:ext cx="678866" cy="574828"/>
              <a:chOff x="6002813" y="4508500"/>
              <a:chExt cx="1392157" cy="1115297"/>
            </a:xfrm>
          </p:grpSpPr>
          <p:sp>
            <p:nvSpPr>
              <p:cNvPr id="1457" name="Google Shape;1457;p8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8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8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8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8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8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8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8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8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8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8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8" name="Google Shape;1468;p8"/>
            <p:cNvGrpSpPr/>
            <p:nvPr/>
          </p:nvGrpSpPr>
          <p:grpSpPr>
            <a:xfrm rot="184128">
              <a:off x="7638732" y="4215047"/>
              <a:ext cx="613708" cy="519517"/>
              <a:chOff x="6002813" y="4508500"/>
              <a:chExt cx="1392157" cy="1115297"/>
            </a:xfrm>
          </p:grpSpPr>
          <p:sp>
            <p:nvSpPr>
              <p:cNvPr id="1469" name="Google Shape;1469;p8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8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8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8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8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8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8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8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8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8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8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0" name="Google Shape;1480;p8"/>
            <p:cNvGrpSpPr/>
            <p:nvPr/>
          </p:nvGrpSpPr>
          <p:grpSpPr>
            <a:xfrm>
              <a:off x="5237636" y="4405193"/>
              <a:ext cx="3907974" cy="738908"/>
              <a:chOff x="5448934" y="5582920"/>
              <a:chExt cx="6743700" cy="1275079"/>
            </a:xfrm>
          </p:grpSpPr>
          <p:sp>
            <p:nvSpPr>
              <p:cNvPr id="1481" name="Google Shape;1481;p8"/>
              <p:cNvSpPr/>
              <p:nvPr/>
            </p:nvSpPr>
            <p:spPr>
              <a:xfrm>
                <a:off x="5448934" y="5582920"/>
                <a:ext cx="6743065" cy="1275079"/>
              </a:xfrm>
              <a:custGeom>
                <a:rect b="b" l="l" r="r" t="t"/>
                <a:pathLst>
                  <a:path extrusionOk="0" h="1275079" w="6743065">
                    <a:moveTo>
                      <a:pt x="6743065" y="0"/>
                    </a:moveTo>
                    <a:cubicBezTo>
                      <a:pt x="6000750" y="33020"/>
                      <a:pt x="5338446" y="236855"/>
                      <a:pt x="4867275" y="545465"/>
                    </a:cubicBezTo>
                    <a:cubicBezTo>
                      <a:pt x="4338321" y="453390"/>
                      <a:pt x="3627121" y="601980"/>
                      <a:pt x="3312160" y="892175"/>
                    </a:cubicBezTo>
                    <a:cubicBezTo>
                      <a:pt x="2331721" y="533400"/>
                      <a:pt x="737870" y="688975"/>
                      <a:pt x="0" y="1275080"/>
                    </a:cubicBezTo>
                    <a:lnTo>
                      <a:pt x="6743065" y="1275080"/>
                    </a:lnTo>
                    <a:lnTo>
                      <a:pt x="674306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8"/>
              <p:cNvSpPr/>
              <p:nvPr/>
            </p:nvSpPr>
            <p:spPr>
              <a:xfrm>
                <a:off x="5449570" y="5582920"/>
                <a:ext cx="6743064" cy="1275079"/>
              </a:xfrm>
              <a:custGeom>
                <a:rect b="b" l="l" r="r" t="t"/>
                <a:pathLst>
                  <a:path extrusionOk="0" h="1275079" w="6743064">
                    <a:moveTo>
                      <a:pt x="3337560" y="917575"/>
                    </a:moveTo>
                    <a:cubicBezTo>
                      <a:pt x="3652520" y="627380"/>
                      <a:pt x="4363085" y="478790"/>
                      <a:pt x="4892675" y="570865"/>
                    </a:cubicBezTo>
                    <a:cubicBezTo>
                      <a:pt x="5358130" y="265430"/>
                      <a:pt x="6010910" y="63500"/>
                      <a:pt x="6743065" y="26670"/>
                    </a:cubicBezTo>
                    <a:lnTo>
                      <a:pt x="6743065" y="0"/>
                    </a:lnTo>
                    <a:cubicBezTo>
                      <a:pt x="6000750" y="33020"/>
                      <a:pt x="5338445" y="236855"/>
                      <a:pt x="4867275" y="545465"/>
                    </a:cubicBezTo>
                    <a:cubicBezTo>
                      <a:pt x="4338320" y="453390"/>
                      <a:pt x="3627120" y="601980"/>
                      <a:pt x="3312160" y="892175"/>
                    </a:cubicBezTo>
                    <a:cubicBezTo>
                      <a:pt x="2331720" y="533400"/>
                      <a:pt x="737870" y="688975"/>
                      <a:pt x="0" y="1275080"/>
                    </a:cubicBezTo>
                    <a:lnTo>
                      <a:pt x="58420" y="1275080"/>
                    </a:lnTo>
                    <a:cubicBezTo>
                      <a:pt x="809625" y="709295"/>
                      <a:pt x="2371090" y="563880"/>
                      <a:pt x="3337560" y="91757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3" name="Google Shape;1483;p8"/>
            <p:cNvGrpSpPr/>
            <p:nvPr/>
          </p:nvGrpSpPr>
          <p:grpSpPr>
            <a:xfrm>
              <a:off x="0" y="4827894"/>
              <a:ext cx="3907659" cy="315836"/>
              <a:chOff x="0" y="6304677"/>
              <a:chExt cx="6845934" cy="553322"/>
            </a:xfrm>
          </p:grpSpPr>
          <p:sp>
            <p:nvSpPr>
              <p:cNvPr id="1484" name="Google Shape;1484;p8"/>
              <p:cNvSpPr/>
              <p:nvPr/>
            </p:nvSpPr>
            <p:spPr>
              <a:xfrm>
                <a:off x="0" y="6304876"/>
                <a:ext cx="6845934" cy="553123"/>
              </a:xfrm>
              <a:custGeom>
                <a:rect b="b" l="l" r="r" t="t"/>
                <a:pathLst>
                  <a:path extrusionOk="0" h="553123" w="6845934">
                    <a:moveTo>
                      <a:pt x="0" y="553123"/>
                    </a:moveTo>
                    <a:lnTo>
                      <a:pt x="6845935" y="553123"/>
                    </a:lnTo>
                    <a:cubicBezTo>
                      <a:pt x="6209665" y="-132677"/>
                      <a:pt x="4060190" y="-172682"/>
                      <a:pt x="3308985" y="434379"/>
                    </a:cubicBezTo>
                    <a:cubicBezTo>
                      <a:pt x="2988945" y="271818"/>
                      <a:pt x="2410460" y="235623"/>
                      <a:pt x="2032635" y="341033"/>
                    </a:cubicBezTo>
                    <a:cubicBezTo>
                      <a:pt x="1687195" y="-62827"/>
                      <a:pt x="470535" y="-109182"/>
                      <a:pt x="0" y="208318"/>
                    </a:cubicBezTo>
                    <a:lnTo>
                      <a:pt x="0" y="55312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85" name="Google Shape;1485;p8"/>
              <p:cNvGrpSpPr/>
              <p:nvPr/>
            </p:nvGrpSpPr>
            <p:grpSpPr>
              <a:xfrm>
                <a:off x="0" y="6304677"/>
                <a:ext cx="6835140" cy="542527"/>
                <a:chOff x="0" y="6304677"/>
                <a:chExt cx="6835140" cy="542527"/>
              </a:xfrm>
            </p:grpSpPr>
            <p:sp>
              <p:nvSpPr>
                <p:cNvPr id="1486" name="Google Shape;1486;p8"/>
                <p:cNvSpPr/>
                <p:nvPr/>
              </p:nvSpPr>
              <p:spPr>
                <a:xfrm>
                  <a:off x="2033270" y="6312109"/>
                  <a:ext cx="4801870" cy="535095"/>
                </a:xfrm>
                <a:custGeom>
                  <a:rect b="b" l="l" r="r" t="t"/>
                  <a:pathLst>
                    <a:path extrusionOk="0" h="535095" w="4801870">
                      <a:moveTo>
                        <a:pt x="24130" y="359200"/>
                      </a:moveTo>
                      <a:cubicBezTo>
                        <a:pt x="401955" y="253790"/>
                        <a:pt x="980440" y="289350"/>
                        <a:pt x="1300480" y="452545"/>
                      </a:cubicBezTo>
                      <a:cubicBezTo>
                        <a:pt x="2038350" y="-143720"/>
                        <a:pt x="4124960" y="-115780"/>
                        <a:pt x="4801870" y="535096"/>
                      </a:cubicBezTo>
                      <a:cubicBezTo>
                        <a:pt x="4152900" y="-139910"/>
                        <a:pt x="2022475" y="-176740"/>
                        <a:pt x="1275080" y="427145"/>
                      </a:cubicBezTo>
                      <a:cubicBezTo>
                        <a:pt x="955675" y="264585"/>
                        <a:pt x="378460" y="228390"/>
                        <a:pt x="0" y="333800"/>
                      </a:cubicBezTo>
                      <a:cubicBezTo>
                        <a:pt x="8890" y="342055"/>
                        <a:pt x="16510" y="350310"/>
                        <a:pt x="24130" y="3592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7" name="Google Shape;1487;p8"/>
                <p:cNvSpPr/>
                <p:nvPr/>
              </p:nvSpPr>
              <p:spPr>
                <a:xfrm>
                  <a:off x="0" y="6304677"/>
                  <a:ext cx="2018029" cy="325357"/>
                </a:xfrm>
                <a:custGeom>
                  <a:rect b="b" l="l" r="r" t="t"/>
                  <a:pathLst>
                    <a:path extrusionOk="0" h="325357" w="2018029">
                      <a:moveTo>
                        <a:pt x="0" y="254873"/>
                      </a:moveTo>
                      <a:cubicBezTo>
                        <a:pt x="454025" y="-51832"/>
                        <a:pt x="1628140" y="-40403"/>
                        <a:pt x="2018030" y="325357"/>
                      </a:cubicBezTo>
                      <a:cubicBezTo>
                        <a:pt x="1654810" y="-63898"/>
                        <a:pt x="464185" y="-105173"/>
                        <a:pt x="0" y="208517"/>
                      </a:cubicBezTo>
                      <a:lnTo>
                        <a:pt x="0" y="254873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88" name="Google Shape;1488;p8"/>
            <p:cNvGrpSpPr/>
            <p:nvPr/>
          </p:nvGrpSpPr>
          <p:grpSpPr>
            <a:xfrm>
              <a:off x="7625843" y="4637022"/>
              <a:ext cx="1519400" cy="507079"/>
              <a:chOff x="9570084" y="5982970"/>
              <a:chExt cx="2621915" cy="875029"/>
            </a:xfrm>
          </p:grpSpPr>
          <p:sp>
            <p:nvSpPr>
              <p:cNvPr id="1489" name="Google Shape;1489;p8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rect b="b" l="l" r="r" t="t"/>
                <a:pathLst>
                  <a:path extrusionOk="0" h="875029" w="2621915">
                    <a:moveTo>
                      <a:pt x="1299210" y="472440"/>
                    </a:move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2621915" y="875030"/>
                    </a:lnTo>
                    <a:lnTo>
                      <a:pt x="2621915" y="0"/>
                    </a:lnTo>
                    <a:cubicBezTo>
                      <a:pt x="2083435" y="80645"/>
                      <a:pt x="1621155" y="249555"/>
                      <a:pt x="1299210" y="4724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8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rect b="b" l="l" r="r" t="t"/>
                <a:pathLst>
                  <a:path extrusionOk="0" h="875029" w="2621915">
                    <a:moveTo>
                      <a:pt x="1324610" y="497840"/>
                    </a:moveTo>
                    <a:cubicBezTo>
                      <a:pt x="1641475" y="278130"/>
                      <a:pt x="2094865" y="111760"/>
                      <a:pt x="2621915" y="29210"/>
                    </a:cubicBezTo>
                    <a:lnTo>
                      <a:pt x="2621915" y="0"/>
                    </a:lnTo>
                    <a:cubicBezTo>
                      <a:pt x="2083435" y="81280"/>
                      <a:pt x="1621155" y="249555"/>
                      <a:pt x="1299210" y="472440"/>
                    </a:cubicBez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45085" y="875030"/>
                    </a:lnTo>
                    <a:cubicBezTo>
                      <a:pt x="311785" y="548640"/>
                      <a:pt x="871855" y="382270"/>
                      <a:pt x="1324610" y="49784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1" name="Google Shape;1491;p8"/>
            <p:cNvGrpSpPr/>
            <p:nvPr/>
          </p:nvGrpSpPr>
          <p:grpSpPr>
            <a:xfrm>
              <a:off x="412774" y="425444"/>
              <a:ext cx="320992" cy="323373"/>
              <a:chOff x="3070860" y="2168525"/>
              <a:chExt cx="427989" cy="431164"/>
            </a:xfrm>
          </p:grpSpPr>
          <p:sp>
            <p:nvSpPr>
              <p:cNvPr id="1492" name="Google Shape;1492;p8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93" name="Google Shape;1493;p8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494" name="Google Shape;1494;p8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5" name="Google Shape;1495;p8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96" name="Google Shape;1496;p8"/>
            <p:cNvGrpSpPr/>
            <p:nvPr/>
          </p:nvGrpSpPr>
          <p:grpSpPr>
            <a:xfrm>
              <a:off x="355760" y="1090727"/>
              <a:ext cx="1406539" cy="530502"/>
              <a:chOff x="8135619" y="1859546"/>
              <a:chExt cx="2475865" cy="933818"/>
            </a:xfrm>
          </p:grpSpPr>
          <p:sp>
            <p:nvSpPr>
              <p:cNvPr id="1497" name="Google Shape;1497;p8"/>
              <p:cNvSpPr/>
              <p:nvPr/>
            </p:nvSpPr>
            <p:spPr>
              <a:xfrm>
                <a:off x="8135619" y="1859546"/>
                <a:ext cx="2475865" cy="933183"/>
              </a:xfrm>
              <a:custGeom>
                <a:rect b="b" l="l" r="r" t="t"/>
                <a:pathLst>
                  <a:path extrusionOk="0" h="933183" w="2475865">
                    <a:moveTo>
                      <a:pt x="247650" y="255004"/>
                    </a:moveTo>
                    <a:cubicBezTo>
                      <a:pt x="482600" y="161659"/>
                      <a:pt x="681355" y="199759"/>
                      <a:pt x="681355" y="199759"/>
                    </a:cubicBezTo>
                    <a:cubicBezTo>
                      <a:pt x="681355" y="199759"/>
                      <a:pt x="721995" y="334379"/>
                      <a:pt x="875665" y="488684"/>
                    </a:cubicBezTo>
                    <a:cubicBezTo>
                      <a:pt x="1003936" y="616954"/>
                      <a:pt x="1073150" y="619494"/>
                      <a:pt x="1105536" y="606159"/>
                    </a:cubicBezTo>
                    <a:cubicBezTo>
                      <a:pt x="1096646" y="568694"/>
                      <a:pt x="1060450" y="469634"/>
                      <a:pt x="1060450" y="469634"/>
                    </a:cubicBezTo>
                    <a:lnTo>
                      <a:pt x="1130300" y="492494"/>
                    </a:lnTo>
                    <a:lnTo>
                      <a:pt x="1237615" y="463284"/>
                    </a:lnTo>
                    <a:lnTo>
                      <a:pt x="1273811" y="399784"/>
                    </a:lnTo>
                    <a:cubicBezTo>
                      <a:pt x="1273811" y="399784"/>
                      <a:pt x="1312546" y="518529"/>
                      <a:pt x="1322071" y="533769"/>
                    </a:cubicBezTo>
                    <a:cubicBezTo>
                      <a:pt x="1370330" y="492494"/>
                      <a:pt x="1428115" y="432804"/>
                      <a:pt x="1477646" y="350889"/>
                    </a:cubicBezTo>
                    <a:cubicBezTo>
                      <a:pt x="1562100" y="210554"/>
                      <a:pt x="1527811" y="89269"/>
                      <a:pt x="1527811" y="89269"/>
                    </a:cubicBezTo>
                    <a:cubicBezTo>
                      <a:pt x="1527811" y="89269"/>
                      <a:pt x="1843405" y="-44716"/>
                      <a:pt x="2136775" y="15609"/>
                    </a:cubicBezTo>
                    <a:cubicBezTo>
                      <a:pt x="2430780" y="75299"/>
                      <a:pt x="2475865" y="159754"/>
                      <a:pt x="2475865" y="159754"/>
                    </a:cubicBezTo>
                    <a:cubicBezTo>
                      <a:pt x="2475865" y="159754"/>
                      <a:pt x="2321561" y="150864"/>
                      <a:pt x="2148840" y="243574"/>
                    </a:cubicBezTo>
                    <a:cubicBezTo>
                      <a:pt x="2019300" y="312789"/>
                      <a:pt x="2040890" y="415024"/>
                      <a:pt x="2040890" y="415024"/>
                    </a:cubicBezTo>
                    <a:cubicBezTo>
                      <a:pt x="2040890" y="415024"/>
                      <a:pt x="1941196" y="383909"/>
                      <a:pt x="1811655" y="446774"/>
                    </a:cubicBezTo>
                    <a:cubicBezTo>
                      <a:pt x="1699261" y="502019"/>
                      <a:pt x="1737996" y="632829"/>
                      <a:pt x="1737996" y="632829"/>
                    </a:cubicBezTo>
                    <a:cubicBezTo>
                      <a:pt x="1737996" y="632829"/>
                      <a:pt x="1609725" y="570599"/>
                      <a:pt x="1493521" y="660769"/>
                    </a:cubicBezTo>
                    <a:cubicBezTo>
                      <a:pt x="1337311" y="782689"/>
                      <a:pt x="1365886" y="933184"/>
                      <a:pt x="1365886" y="933184"/>
                    </a:cubicBezTo>
                    <a:cubicBezTo>
                      <a:pt x="1365886" y="933184"/>
                      <a:pt x="1181100" y="735699"/>
                      <a:pt x="1009015" y="734429"/>
                    </a:cubicBezTo>
                    <a:cubicBezTo>
                      <a:pt x="887095" y="733794"/>
                      <a:pt x="862965" y="801104"/>
                      <a:pt x="862965" y="801104"/>
                    </a:cubicBezTo>
                    <a:cubicBezTo>
                      <a:pt x="862965" y="801104"/>
                      <a:pt x="780415" y="663944"/>
                      <a:pt x="668655" y="629019"/>
                    </a:cubicBezTo>
                    <a:cubicBezTo>
                      <a:pt x="540386" y="589014"/>
                      <a:pt x="463550" y="629019"/>
                      <a:pt x="463550" y="629019"/>
                    </a:cubicBezTo>
                    <a:cubicBezTo>
                      <a:pt x="463550" y="629019"/>
                      <a:pt x="490220" y="453759"/>
                      <a:pt x="323850" y="413754"/>
                    </a:cubicBezTo>
                    <a:cubicBezTo>
                      <a:pt x="147320" y="371844"/>
                      <a:pt x="0" y="495669"/>
                      <a:pt x="0" y="495669"/>
                    </a:cubicBezTo>
                    <a:cubicBezTo>
                      <a:pt x="0" y="495669"/>
                      <a:pt x="12700" y="348349"/>
                      <a:pt x="247650" y="2550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8"/>
              <p:cNvSpPr/>
              <p:nvPr/>
            </p:nvSpPr>
            <p:spPr>
              <a:xfrm>
                <a:off x="8135619" y="2051608"/>
                <a:ext cx="1365885" cy="741756"/>
              </a:xfrm>
              <a:custGeom>
                <a:rect b="b" l="l" r="r" t="t"/>
                <a:pathLst>
                  <a:path extrusionOk="0" h="741756" w="1365885">
                    <a:moveTo>
                      <a:pt x="247650" y="62941"/>
                    </a:moveTo>
                    <a:cubicBezTo>
                      <a:pt x="482600" y="-30404"/>
                      <a:pt x="681355" y="7696"/>
                      <a:pt x="681355" y="7696"/>
                    </a:cubicBezTo>
                    <a:cubicBezTo>
                      <a:pt x="681355" y="7696"/>
                      <a:pt x="721995" y="142316"/>
                      <a:pt x="875665" y="296621"/>
                    </a:cubicBezTo>
                    <a:cubicBezTo>
                      <a:pt x="1003936" y="424891"/>
                      <a:pt x="1073150" y="427431"/>
                      <a:pt x="1105536" y="414096"/>
                    </a:cubicBezTo>
                    <a:cubicBezTo>
                      <a:pt x="1096646" y="376631"/>
                      <a:pt x="1060450" y="277571"/>
                      <a:pt x="1060450" y="277571"/>
                    </a:cubicBezTo>
                    <a:lnTo>
                      <a:pt x="1130300" y="300431"/>
                    </a:lnTo>
                    <a:lnTo>
                      <a:pt x="1179830" y="285826"/>
                    </a:lnTo>
                    <a:lnTo>
                      <a:pt x="1365886" y="741756"/>
                    </a:lnTo>
                    <a:cubicBezTo>
                      <a:pt x="1365886" y="741756"/>
                      <a:pt x="1181100" y="544271"/>
                      <a:pt x="1009015" y="543001"/>
                    </a:cubicBezTo>
                    <a:cubicBezTo>
                      <a:pt x="887095" y="542366"/>
                      <a:pt x="862965" y="609676"/>
                      <a:pt x="862965" y="609676"/>
                    </a:cubicBezTo>
                    <a:cubicBezTo>
                      <a:pt x="862965" y="609676"/>
                      <a:pt x="780415" y="472516"/>
                      <a:pt x="668655" y="437591"/>
                    </a:cubicBezTo>
                    <a:cubicBezTo>
                      <a:pt x="540386" y="397586"/>
                      <a:pt x="463550" y="437591"/>
                      <a:pt x="463550" y="437591"/>
                    </a:cubicBezTo>
                    <a:cubicBezTo>
                      <a:pt x="463550" y="437591"/>
                      <a:pt x="490220" y="262331"/>
                      <a:pt x="323850" y="222326"/>
                    </a:cubicBezTo>
                    <a:cubicBezTo>
                      <a:pt x="147320" y="180416"/>
                      <a:pt x="0" y="304241"/>
                      <a:pt x="0" y="304241"/>
                    </a:cubicBezTo>
                    <a:cubicBezTo>
                      <a:pt x="0" y="304241"/>
                      <a:pt x="12700" y="156286"/>
                      <a:pt x="247650" y="6294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99" name="Google Shape;1499;p8"/>
              <p:cNvGrpSpPr/>
              <p:nvPr/>
            </p:nvGrpSpPr>
            <p:grpSpPr>
              <a:xfrm>
                <a:off x="8135619" y="1859778"/>
                <a:ext cx="2475230" cy="800871"/>
                <a:chOff x="8135619" y="1859778"/>
                <a:chExt cx="2475230" cy="800871"/>
              </a:xfrm>
            </p:grpSpPr>
            <p:sp>
              <p:nvSpPr>
                <p:cNvPr id="1500" name="Google Shape;1500;p8"/>
                <p:cNvSpPr/>
                <p:nvPr/>
              </p:nvSpPr>
              <p:spPr>
                <a:xfrm>
                  <a:off x="8896350" y="2210435"/>
                  <a:ext cx="521334" cy="279031"/>
                </a:xfrm>
                <a:custGeom>
                  <a:rect b="b" l="l" r="r" t="t"/>
                  <a:pathLst>
                    <a:path extrusionOk="0" h="279031" w="521334">
                      <a:moveTo>
                        <a:pt x="114935" y="137160"/>
                      </a:moveTo>
                      <a:cubicBezTo>
                        <a:pt x="66040" y="88265"/>
                        <a:pt x="28575" y="41275"/>
                        <a:pt x="0" y="0"/>
                      </a:cubicBezTo>
                      <a:cubicBezTo>
                        <a:pt x="29845" y="45720"/>
                        <a:pt x="71120" y="99695"/>
                        <a:pt x="127635" y="156210"/>
                      </a:cubicBezTo>
                      <a:cubicBezTo>
                        <a:pt x="255905" y="284480"/>
                        <a:pt x="325120" y="287020"/>
                        <a:pt x="357505" y="273685"/>
                      </a:cubicBezTo>
                      <a:cubicBezTo>
                        <a:pt x="348615" y="236220"/>
                        <a:pt x="312420" y="137160"/>
                        <a:pt x="312420" y="137160"/>
                      </a:cubicBezTo>
                      <a:lnTo>
                        <a:pt x="382270" y="160020"/>
                      </a:lnTo>
                      <a:lnTo>
                        <a:pt x="489585" y="130810"/>
                      </a:lnTo>
                      <a:lnTo>
                        <a:pt x="521335" y="74295"/>
                      </a:lnTo>
                      <a:cubicBezTo>
                        <a:pt x="516255" y="59055"/>
                        <a:pt x="512445" y="48260"/>
                        <a:pt x="512445" y="48260"/>
                      </a:cubicBezTo>
                      <a:lnTo>
                        <a:pt x="476250" y="111760"/>
                      </a:lnTo>
                      <a:lnTo>
                        <a:pt x="368935" y="140970"/>
                      </a:lnTo>
                      <a:lnTo>
                        <a:pt x="299085" y="118110"/>
                      </a:lnTo>
                      <a:cubicBezTo>
                        <a:pt x="299085" y="118110"/>
                        <a:pt x="335280" y="217170"/>
                        <a:pt x="344170" y="254635"/>
                      </a:cubicBezTo>
                      <a:cubicBezTo>
                        <a:pt x="312420" y="268605"/>
                        <a:pt x="243205" y="265430"/>
                        <a:pt x="114935" y="13716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1" name="Google Shape;1501;p8"/>
                <p:cNvSpPr/>
                <p:nvPr/>
              </p:nvSpPr>
              <p:spPr>
                <a:xfrm>
                  <a:off x="9460865" y="1859778"/>
                  <a:ext cx="1149984" cy="552585"/>
                </a:xfrm>
                <a:custGeom>
                  <a:rect b="b" l="l" r="r" t="t"/>
                  <a:pathLst>
                    <a:path extrusionOk="0" h="552585" w="1149984">
                      <a:moveTo>
                        <a:pt x="8890" y="552586"/>
                      </a:moveTo>
                      <a:cubicBezTo>
                        <a:pt x="57150" y="511311"/>
                        <a:pt x="114935" y="451621"/>
                        <a:pt x="164465" y="369706"/>
                      </a:cubicBezTo>
                      <a:cubicBezTo>
                        <a:pt x="248920" y="229371"/>
                        <a:pt x="214630" y="108086"/>
                        <a:pt x="214630" y="108086"/>
                      </a:cubicBezTo>
                      <a:cubicBezTo>
                        <a:pt x="214630" y="108086"/>
                        <a:pt x="530225" y="-25899"/>
                        <a:pt x="823595" y="34426"/>
                      </a:cubicBezTo>
                      <a:cubicBezTo>
                        <a:pt x="1030605" y="76971"/>
                        <a:pt x="1114425" y="130946"/>
                        <a:pt x="1145540" y="159521"/>
                      </a:cubicBezTo>
                      <a:cubicBezTo>
                        <a:pt x="1148080" y="159521"/>
                        <a:pt x="1149985" y="159521"/>
                        <a:pt x="1149985" y="159521"/>
                      </a:cubicBezTo>
                      <a:cubicBezTo>
                        <a:pt x="1149985" y="159521"/>
                        <a:pt x="1104900" y="75066"/>
                        <a:pt x="810895" y="15376"/>
                      </a:cubicBezTo>
                      <a:cubicBezTo>
                        <a:pt x="516890" y="-44314"/>
                        <a:pt x="201930" y="89036"/>
                        <a:pt x="201930" y="89036"/>
                      </a:cubicBezTo>
                      <a:cubicBezTo>
                        <a:pt x="201930" y="89036"/>
                        <a:pt x="236855" y="210321"/>
                        <a:pt x="151765" y="350656"/>
                      </a:cubicBezTo>
                      <a:cubicBezTo>
                        <a:pt x="103505" y="430666"/>
                        <a:pt x="47625" y="489721"/>
                        <a:pt x="0" y="530996"/>
                      </a:cubicBezTo>
                      <a:cubicBezTo>
                        <a:pt x="3810" y="541156"/>
                        <a:pt x="6985" y="548776"/>
                        <a:pt x="8890" y="552586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2" name="Google Shape;1502;p8"/>
                <p:cNvSpPr/>
                <p:nvPr/>
              </p:nvSpPr>
              <p:spPr>
                <a:xfrm>
                  <a:off x="8135619" y="2051608"/>
                  <a:ext cx="687705" cy="302970"/>
                </a:xfrm>
                <a:custGeom>
                  <a:rect b="b" l="l" r="r" t="t"/>
                  <a:pathLst>
                    <a:path extrusionOk="0" h="302970" w="687705">
                      <a:moveTo>
                        <a:pt x="260350" y="81991"/>
                      </a:moveTo>
                      <a:cubicBezTo>
                        <a:pt x="471170" y="-1829"/>
                        <a:pt x="652780" y="20396"/>
                        <a:pt x="687705" y="25476"/>
                      </a:cubicBezTo>
                      <a:cubicBezTo>
                        <a:pt x="683261" y="14046"/>
                        <a:pt x="681355" y="7696"/>
                        <a:pt x="681355" y="7696"/>
                      </a:cubicBezTo>
                      <a:cubicBezTo>
                        <a:pt x="681355" y="7696"/>
                        <a:pt x="483236" y="-30404"/>
                        <a:pt x="247650" y="62941"/>
                      </a:cubicBezTo>
                      <a:cubicBezTo>
                        <a:pt x="12700" y="156286"/>
                        <a:pt x="0" y="302971"/>
                        <a:pt x="0" y="302971"/>
                      </a:cubicBezTo>
                      <a:cubicBezTo>
                        <a:pt x="0" y="302971"/>
                        <a:pt x="7620" y="296621"/>
                        <a:pt x="22225" y="286461"/>
                      </a:cubicBezTo>
                      <a:cubicBezTo>
                        <a:pt x="41275" y="237566"/>
                        <a:pt x="97155" y="146761"/>
                        <a:pt x="260350" y="8199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3" name="Google Shape;1503;p8"/>
                <p:cNvSpPr/>
                <p:nvPr/>
              </p:nvSpPr>
              <p:spPr>
                <a:xfrm>
                  <a:off x="8997950" y="2659379"/>
                  <a:ext cx="634" cy="1270"/>
                </a:xfrm>
                <a:custGeom>
                  <a:rect b="b" l="l" r="r" t="t"/>
                  <a:pathLst>
                    <a:path extrusionOk="0" h="1270" w="634">
                      <a:moveTo>
                        <a:pt x="0" y="0"/>
                      </a:moveTo>
                      <a:cubicBezTo>
                        <a:pt x="635" y="635"/>
                        <a:pt x="635" y="1270"/>
                        <a:pt x="635" y="1270"/>
                      </a:cubicBezTo>
                      <a:cubicBezTo>
                        <a:pt x="635" y="1270"/>
                        <a:pt x="635" y="1270"/>
                        <a:pt x="635" y="1270"/>
                      </a:cubicBezTo>
                      <a:cubicBezTo>
                        <a:pt x="0" y="635"/>
                        <a:pt x="0" y="63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4" name="Google Shape;1504;p8"/>
              <p:cNvSpPr/>
              <p:nvPr/>
            </p:nvSpPr>
            <p:spPr>
              <a:xfrm>
                <a:off x="9260205" y="2402204"/>
                <a:ext cx="70484" cy="48260"/>
              </a:xfrm>
              <a:custGeom>
                <a:rect b="b" l="l" r="r" t="t"/>
                <a:pathLst>
                  <a:path extrusionOk="0" h="48260" w="70484">
                    <a:moveTo>
                      <a:pt x="0" y="0"/>
                    </a:moveTo>
                    <a:lnTo>
                      <a:pt x="10160" y="45085"/>
                    </a:lnTo>
                    <a:lnTo>
                      <a:pt x="70485" y="4826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8"/>
              <p:cNvSpPr/>
              <p:nvPr/>
            </p:nvSpPr>
            <p:spPr>
              <a:xfrm>
                <a:off x="9373869" y="2359660"/>
                <a:ext cx="50165" cy="77469"/>
              </a:xfrm>
              <a:custGeom>
                <a:rect b="b" l="l" r="r" t="t"/>
                <a:pathLst>
                  <a:path extrusionOk="0" h="77469" w="50165">
                    <a:moveTo>
                      <a:pt x="35561" y="0"/>
                    </a:moveTo>
                    <a:lnTo>
                      <a:pt x="50165" y="43815"/>
                    </a:lnTo>
                    <a:lnTo>
                      <a:pt x="0" y="774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6" name="Google Shape;1506;p8"/>
            <p:cNvGrpSpPr/>
            <p:nvPr/>
          </p:nvGrpSpPr>
          <p:grpSpPr>
            <a:xfrm>
              <a:off x="8001504" y="1648996"/>
              <a:ext cx="718660" cy="337184"/>
              <a:chOff x="9069705" y="3528695"/>
              <a:chExt cx="958214" cy="449579"/>
            </a:xfrm>
          </p:grpSpPr>
          <p:sp>
            <p:nvSpPr>
              <p:cNvPr id="1507" name="Google Shape;1507;p8"/>
              <p:cNvSpPr/>
              <p:nvPr/>
            </p:nvSpPr>
            <p:spPr>
              <a:xfrm>
                <a:off x="9069705" y="3528695"/>
                <a:ext cx="958214" cy="449579"/>
              </a:xfrm>
              <a:custGeom>
                <a:rect b="b" l="l" r="r" t="t"/>
                <a:pathLst>
                  <a:path extrusionOk="0" h="449579" w="958214">
                    <a:moveTo>
                      <a:pt x="328295" y="37465"/>
                    </a:moveTo>
                    <a:cubicBezTo>
                      <a:pt x="328295" y="37465"/>
                      <a:pt x="323214" y="142240"/>
                      <a:pt x="433705" y="197485"/>
                    </a:cubicBezTo>
                    <a:cubicBezTo>
                      <a:pt x="442595" y="191135"/>
                      <a:pt x="433070" y="144145"/>
                      <a:pt x="433070" y="133350"/>
                    </a:cubicBezTo>
                    <a:cubicBezTo>
                      <a:pt x="450214" y="147320"/>
                      <a:pt x="456564" y="185420"/>
                      <a:pt x="478789" y="187325"/>
                    </a:cubicBezTo>
                    <a:cubicBezTo>
                      <a:pt x="502285" y="189865"/>
                      <a:pt x="505460" y="163830"/>
                      <a:pt x="525780" y="144145"/>
                    </a:cubicBezTo>
                    <a:cubicBezTo>
                      <a:pt x="524510" y="162560"/>
                      <a:pt x="521335" y="190500"/>
                      <a:pt x="523875" y="208915"/>
                    </a:cubicBezTo>
                    <a:cubicBezTo>
                      <a:pt x="605155" y="193040"/>
                      <a:pt x="670560" y="161925"/>
                      <a:pt x="684530" y="125095"/>
                    </a:cubicBezTo>
                    <a:cubicBezTo>
                      <a:pt x="652780" y="121285"/>
                      <a:pt x="915035" y="144780"/>
                      <a:pt x="958214" y="290195"/>
                    </a:cubicBezTo>
                    <a:cubicBezTo>
                      <a:pt x="906145" y="268605"/>
                      <a:pt x="704214" y="190500"/>
                      <a:pt x="668655" y="358140"/>
                    </a:cubicBezTo>
                    <a:cubicBezTo>
                      <a:pt x="610870" y="300355"/>
                      <a:pt x="506730" y="372745"/>
                      <a:pt x="488314" y="449580"/>
                    </a:cubicBezTo>
                    <a:cubicBezTo>
                      <a:pt x="481964" y="389890"/>
                      <a:pt x="403225" y="261620"/>
                      <a:pt x="295275" y="289560"/>
                    </a:cubicBezTo>
                    <a:cubicBezTo>
                      <a:pt x="314960" y="224790"/>
                      <a:pt x="166370" y="54610"/>
                      <a:pt x="0" y="55880"/>
                    </a:cubicBezTo>
                    <a:cubicBezTo>
                      <a:pt x="37464" y="21590"/>
                      <a:pt x="123825" y="635"/>
                      <a:pt x="167639" y="0"/>
                    </a:cubicBezTo>
                    <a:cubicBezTo>
                      <a:pt x="269239" y="0"/>
                      <a:pt x="328295" y="37465"/>
                      <a:pt x="328295" y="374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14287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8"/>
              <p:cNvSpPr/>
              <p:nvPr/>
            </p:nvSpPr>
            <p:spPr>
              <a:xfrm>
                <a:off x="9070340" y="3528695"/>
                <a:ext cx="488315" cy="449579"/>
              </a:xfrm>
              <a:custGeom>
                <a:rect b="b" l="l" r="r" t="t"/>
                <a:pathLst>
                  <a:path extrusionOk="0" h="449579" w="488315">
                    <a:moveTo>
                      <a:pt x="327660" y="37465"/>
                    </a:moveTo>
                    <a:cubicBezTo>
                      <a:pt x="327660" y="37465"/>
                      <a:pt x="322580" y="142240"/>
                      <a:pt x="433070" y="197485"/>
                    </a:cubicBezTo>
                    <a:cubicBezTo>
                      <a:pt x="441960" y="191135"/>
                      <a:pt x="432435" y="144145"/>
                      <a:pt x="432435" y="133350"/>
                    </a:cubicBezTo>
                    <a:cubicBezTo>
                      <a:pt x="468630" y="198755"/>
                      <a:pt x="478155" y="187325"/>
                      <a:pt x="478155" y="187325"/>
                    </a:cubicBezTo>
                    <a:lnTo>
                      <a:pt x="488315" y="449580"/>
                    </a:lnTo>
                    <a:cubicBezTo>
                      <a:pt x="481965" y="389890"/>
                      <a:pt x="403225" y="261620"/>
                      <a:pt x="295275" y="289560"/>
                    </a:cubicBezTo>
                    <a:cubicBezTo>
                      <a:pt x="314960" y="224790"/>
                      <a:pt x="166370" y="54610"/>
                      <a:pt x="0" y="55880"/>
                    </a:cubicBezTo>
                    <a:cubicBezTo>
                      <a:pt x="37465" y="21590"/>
                      <a:pt x="123825" y="635"/>
                      <a:pt x="167640" y="0"/>
                    </a:cubicBezTo>
                    <a:cubicBezTo>
                      <a:pt x="268605" y="0"/>
                      <a:pt x="327660" y="37465"/>
                      <a:pt x="327660" y="374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09" name="Google Shape;1509;p8"/>
              <p:cNvGrpSpPr/>
              <p:nvPr/>
            </p:nvGrpSpPr>
            <p:grpSpPr>
              <a:xfrm>
                <a:off x="9070340" y="3529321"/>
                <a:ext cx="951229" cy="272423"/>
                <a:chOff x="9070340" y="3529321"/>
                <a:chExt cx="951229" cy="272423"/>
              </a:xfrm>
            </p:grpSpPr>
            <p:sp>
              <p:nvSpPr>
                <p:cNvPr id="1510" name="Google Shape;1510;p8"/>
                <p:cNvSpPr/>
                <p:nvPr/>
              </p:nvSpPr>
              <p:spPr>
                <a:xfrm>
                  <a:off x="9598659" y="3653790"/>
                  <a:ext cx="422909" cy="147954"/>
                </a:xfrm>
                <a:custGeom>
                  <a:rect b="b" l="l" r="r" t="t"/>
                  <a:pathLst>
                    <a:path extrusionOk="0" h="147954" w="422909">
                      <a:moveTo>
                        <a:pt x="0" y="82550"/>
                      </a:moveTo>
                      <a:cubicBezTo>
                        <a:pt x="0" y="87630"/>
                        <a:pt x="635" y="92075"/>
                        <a:pt x="1270" y="96520"/>
                      </a:cubicBezTo>
                      <a:cubicBezTo>
                        <a:pt x="82550" y="80645"/>
                        <a:pt x="147955" y="49530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58115" y="12065"/>
                        <a:pt x="158750" y="12065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85420" y="15875"/>
                        <a:pt x="364490" y="43815"/>
                        <a:pt x="422910" y="147955"/>
                      </a:cubicBezTo>
                      <a:cubicBezTo>
                        <a:pt x="372110" y="33020"/>
                        <a:pt x="180340" y="3175"/>
                        <a:pt x="155575" y="0"/>
                      </a:cubicBezTo>
                      <a:cubicBezTo>
                        <a:pt x="141605" y="35560"/>
                        <a:pt x="78740" y="66675"/>
                        <a:pt x="0" y="8255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1" name="Google Shape;1511;p8"/>
                <p:cNvSpPr/>
                <p:nvPr/>
              </p:nvSpPr>
              <p:spPr>
                <a:xfrm>
                  <a:off x="9751610" y="3653154"/>
                  <a:ext cx="2624" cy="6350"/>
                </a:xfrm>
                <a:custGeom>
                  <a:rect b="b" l="l" r="r" t="t"/>
                  <a:pathLst>
                    <a:path extrusionOk="0" h="6350" w="2624">
                      <a:moveTo>
                        <a:pt x="2625" y="0"/>
                      </a:moveTo>
                      <a:cubicBezTo>
                        <a:pt x="-550" y="0"/>
                        <a:pt x="-1185" y="0"/>
                        <a:pt x="2625" y="0"/>
                      </a:cubicBezTo>
                      <a:lnTo>
                        <a:pt x="26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2" name="Google Shape;1512;p8"/>
                <p:cNvSpPr/>
                <p:nvPr/>
              </p:nvSpPr>
              <p:spPr>
                <a:xfrm>
                  <a:off x="9754234" y="3653154"/>
                  <a:ext cx="6350" cy="6350"/>
                </a:xfrm>
                <a:custGeom>
                  <a:rect b="b" l="l" r="r" t="t"/>
                  <a:pathLst>
                    <a:path extrusionOk="0" h="6350" w="635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3" name="Google Shape;1513;p8"/>
                <p:cNvSpPr/>
                <p:nvPr/>
              </p:nvSpPr>
              <p:spPr>
                <a:xfrm>
                  <a:off x="9419590" y="3648075"/>
                  <a:ext cx="175259" cy="90804"/>
                </a:xfrm>
                <a:custGeom>
                  <a:rect b="b" l="l" r="r" t="t"/>
                  <a:pathLst>
                    <a:path extrusionOk="0" h="90804" w="175259">
                      <a:moveTo>
                        <a:pt x="0" y="0"/>
                      </a:moveTo>
                      <a:cubicBezTo>
                        <a:pt x="13970" y="31115"/>
                        <a:pt x="40005" y="66040"/>
                        <a:pt x="90170" y="90805"/>
                      </a:cubicBezTo>
                      <a:cubicBezTo>
                        <a:pt x="99060" y="84455"/>
                        <a:pt x="89535" y="37465"/>
                        <a:pt x="89535" y="26670"/>
                      </a:cubicBezTo>
                      <a:cubicBezTo>
                        <a:pt x="106680" y="40640"/>
                        <a:pt x="113030" y="78740"/>
                        <a:pt x="135255" y="80645"/>
                      </a:cubicBezTo>
                      <a:cubicBezTo>
                        <a:pt x="155575" y="82550"/>
                        <a:pt x="160655" y="64135"/>
                        <a:pt x="173990" y="46355"/>
                      </a:cubicBezTo>
                      <a:cubicBezTo>
                        <a:pt x="174625" y="38735"/>
                        <a:pt x="175260" y="31115"/>
                        <a:pt x="175260" y="24765"/>
                      </a:cubicBezTo>
                      <a:cubicBezTo>
                        <a:pt x="154940" y="45085"/>
                        <a:pt x="151765" y="70485"/>
                        <a:pt x="128270" y="67945"/>
                      </a:cubicBezTo>
                      <a:cubicBezTo>
                        <a:pt x="106045" y="65405"/>
                        <a:pt x="99695" y="27940"/>
                        <a:pt x="82550" y="13970"/>
                      </a:cubicBezTo>
                      <a:cubicBezTo>
                        <a:pt x="82550" y="24765"/>
                        <a:pt x="91440" y="71120"/>
                        <a:pt x="83185" y="78105"/>
                      </a:cubicBezTo>
                      <a:cubicBezTo>
                        <a:pt x="40640" y="56515"/>
                        <a:pt x="15240" y="2730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4" name="Google Shape;1514;p8"/>
                <p:cNvSpPr/>
                <p:nvPr/>
              </p:nvSpPr>
              <p:spPr>
                <a:xfrm>
                  <a:off x="9070340" y="3529321"/>
                  <a:ext cx="327659" cy="56523"/>
                </a:xfrm>
                <a:custGeom>
                  <a:rect b="b" l="l" r="r" t="t"/>
                  <a:pathLst>
                    <a:path extrusionOk="0" h="56523" w="327659">
                      <a:moveTo>
                        <a:pt x="173990" y="12708"/>
                      </a:moveTo>
                      <a:cubicBezTo>
                        <a:pt x="256540" y="12073"/>
                        <a:pt x="310515" y="36838"/>
                        <a:pt x="327660" y="46363"/>
                      </a:cubicBezTo>
                      <a:cubicBezTo>
                        <a:pt x="327025" y="40648"/>
                        <a:pt x="327660" y="36838"/>
                        <a:pt x="327660" y="36838"/>
                      </a:cubicBezTo>
                      <a:cubicBezTo>
                        <a:pt x="327660" y="36838"/>
                        <a:pt x="268605" y="-627"/>
                        <a:pt x="167640" y="8"/>
                      </a:cubicBezTo>
                      <a:cubicBezTo>
                        <a:pt x="123190" y="8"/>
                        <a:pt x="36830" y="21598"/>
                        <a:pt x="0" y="55888"/>
                      </a:cubicBezTo>
                      <a:cubicBezTo>
                        <a:pt x="7620" y="55888"/>
                        <a:pt x="14605" y="56523"/>
                        <a:pt x="21590" y="56523"/>
                      </a:cubicBezTo>
                      <a:cubicBezTo>
                        <a:pt x="63500" y="29218"/>
                        <a:pt x="134620" y="12708"/>
                        <a:pt x="173990" y="12708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5" name="Google Shape;1515;p8"/>
              <p:cNvSpPr/>
              <p:nvPr/>
            </p:nvSpPr>
            <p:spPr>
              <a:xfrm>
                <a:off x="9516744" y="3731895"/>
                <a:ext cx="22225" cy="28575"/>
              </a:xfrm>
              <a:custGeom>
                <a:rect b="b" l="l" r="r" t="t"/>
                <a:pathLst>
                  <a:path extrusionOk="0" h="28575" w="22225">
                    <a:moveTo>
                      <a:pt x="3175" y="0"/>
                    </a:moveTo>
                    <a:lnTo>
                      <a:pt x="0" y="18415"/>
                    </a:lnTo>
                    <a:lnTo>
                      <a:pt x="22225" y="2857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8"/>
              <p:cNvSpPr/>
              <p:nvPr/>
            </p:nvSpPr>
            <p:spPr>
              <a:xfrm>
                <a:off x="9557384" y="3738245"/>
                <a:ext cx="24765" cy="23495"/>
              </a:xfrm>
              <a:custGeom>
                <a:rect b="b" l="l" r="r" t="t"/>
                <a:pathLst>
                  <a:path extrusionOk="0" h="23495" w="24765">
                    <a:moveTo>
                      <a:pt x="24765" y="0"/>
                    </a:moveTo>
                    <a:lnTo>
                      <a:pt x="23495" y="18415"/>
                    </a:lnTo>
                    <a:lnTo>
                      <a:pt x="0" y="234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7" name="Google Shape;1517;p8"/>
            <p:cNvGrpSpPr/>
            <p:nvPr/>
          </p:nvGrpSpPr>
          <p:grpSpPr>
            <a:xfrm>
              <a:off x="6784178" y="907531"/>
              <a:ext cx="1464469" cy="553878"/>
              <a:chOff x="6472554" y="3044825"/>
              <a:chExt cx="1952626" cy="738504"/>
            </a:xfrm>
          </p:grpSpPr>
          <p:sp>
            <p:nvSpPr>
              <p:cNvPr id="1518" name="Google Shape;1518;p8"/>
              <p:cNvSpPr/>
              <p:nvPr/>
            </p:nvSpPr>
            <p:spPr>
              <a:xfrm>
                <a:off x="6473190" y="3044825"/>
                <a:ext cx="1951990" cy="738504"/>
              </a:xfrm>
              <a:custGeom>
                <a:rect b="b" l="l" r="r" t="t"/>
                <a:pathLst>
                  <a:path extrusionOk="0" h="738504" w="1951990">
                    <a:moveTo>
                      <a:pt x="1778000" y="396240"/>
                    </a:moveTo>
                    <a:cubicBezTo>
                      <a:pt x="1694180" y="323850"/>
                      <a:pt x="1544955" y="195580"/>
                      <a:pt x="1544955" y="195580"/>
                    </a:cubicBezTo>
                    <a:cubicBezTo>
                      <a:pt x="1384935" y="284480"/>
                      <a:pt x="1217295" y="234315"/>
                      <a:pt x="1146175" y="150495"/>
                    </a:cubicBezTo>
                    <a:cubicBezTo>
                      <a:pt x="1144905" y="149225"/>
                      <a:pt x="1143000" y="144780"/>
                      <a:pt x="1143635" y="139700"/>
                    </a:cubicBezTo>
                    <a:cubicBezTo>
                      <a:pt x="1151890" y="92710"/>
                      <a:pt x="1165225" y="20320"/>
                      <a:pt x="1165225" y="20320"/>
                    </a:cubicBezTo>
                    <a:cubicBezTo>
                      <a:pt x="1165225" y="20320"/>
                      <a:pt x="1103630" y="80010"/>
                      <a:pt x="1099185" y="86360"/>
                    </a:cubicBezTo>
                    <a:lnTo>
                      <a:pt x="1059180" y="80010"/>
                    </a:lnTo>
                    <a:lnTo>
                      <a:pt x="1026160" y="0"/>
                    </a:lnTo>
                    <a:cubicBezTo>
                      <a:pt x="1026160" y="0"/>
                      <a:pt x="968375" y="121920"/>
                      <a:pt x="966470" y="122555"/>
                    </a:cubicBezTo>
                    <a:cubicBezTo>
                      <a:pt x="875030" y="171450"/>
                      <a:pt x="649605" y="178435"/>
                      <a:pt x="522605" y="61595"/>
                    </a:cubicBezTo>
                    <a:cubicBezTo>
                      <a:pt x="522605" y="61595"/>
                      <a:pt x="165735" y="138430"/>
                      <a:pt x="0" y="347345"/>
                    </a:cubicBezTo>
                    <a:cubicBezTo>
                      <a:pt x="167005" y="294640"/>
                      <a:pt x="348615" y="285750"/>
                      <a:pt x="443865" y="530860"/>
                    </a:cubicBezTo>
                    <a:cubicBezTo>
                      <a:pt x="467360" y="330835"/>
                      <a:pt x="676275" y="354330"/>
                      <a:pt x="764540" y="461645"/>
                    </a:cubicBezTo>
                    <a:cubicBezTo>
                      <a:pt x="781050" y="393700"/>
                      <a:pt x="822325" y="339725"/>
                      <a:pt x="851535" y="323215"/>
                    </a:cubicBezTo>
                    <a:cubicBezTo>
                      <a:pt x="899160" y="295910"/>
                      <a:pt x="945515" y="313690"/>
                      <a:pt x="945515" y="313690"/>
                    </a:cubicBezTo>
                    <a:lnTo>
                      <a:pt x="975360" y="417830"/>
                    </a:lnTo>
                    <a:lnTo>
                      <a:pt x="1062355" y="342265"/>
                    </a:lnTo>
                    <a:cubicBezTo>
                      <a:pt x="1062355" y="342265"/>
                      <a:pt x="1254760" y="304165"/>
                      <a:pt x="1240790" y="546735"/>
                    </a:cubicBezTo>
                    <a:cubicBezTo>
                      <a:pt x="1357630" y="471805"/>
                      <a:pt x="1548130" y="512445"/>
                      <a:pt x="1570355" y="683895"/>
                    </a:cubicBezTo>
                    <a:cubicBezTo>
                      <a:pt x="1660525" y="579755"/>
                      <a:pt x="1760220" y="501650"/>
                      <a:pt x="1951990" y="738505"/>
                    </a:cubicBezTo>
                    <a:cubicBezTo>
                      <a:pt x="1924685" y="598805"/>
                      <a:pt x="1861820" y="469265"/>
                      <a:pt x="1778000" y="3962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171450" rotWithShape="0" algn="bl" dir="5400000" dist="19050">
                  <a:schemeClr val="dk1">
                    <a:alpha val="61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8"/>
              <p:cNvSpPr/>
              <p:nvPr/>
            </p:nvSpPr>
            <p:spPr>
              <a:xfrm>
                <a:off x="6473190" y="3044825"/>
                <a:ext cx="1081404" cy="530859"/>
              </a:xfrm>
              <a:custGeom>
                <a:rect b="b" l="l" r="r" t="t"/>
                <a:pathLst>
                  <a:path extrusionOk="0" h="530859" w="1081404">
                    <a:moveTo>
                      <a:pt x="1081405" y="83185"/>
                    </a:moveTo>
                    <a:lnTo>
                      <a:pt x="1059180" y="80010"/>
                    </a:lnTo>
                    <a:lnTo>
                      <a:pt x="1026160" y="0"/>
                    </a:lnTo>
                    <a:cubicBezTo>
                      <a:pt x="1026160" y="0"/>
                      <a:pt x="968375" y="121920"/>
                      <a:pt x="966470" y="122555"/>
                    </a:cubicBezTo>
                    <a:cubicBezTo>
                      <a:pt x="875030" y="171450"/>
                      <a:pt x="649605" y="178435"/>
                      <a:pt x="522605" y="61595"/>
                    </a:cubicBezTo>
                    <a:cubicBezTo>
                      <a:pt x="522605" y="61595"/>
                      <a:pt x="165735" y="138430"/>
                      <a:pt x="0" y="347345"/>
                    </a:cubicBezTo>
                    <a:cubicBezTo>
                      <a:pt x="167005" y="294640"/>
                      <a:pt x="348615" y="285750"/>
                      <a:pt x="443865" y="530860"/>
                    </a:cubicBezTo>
                    <a:cubicBezTo>
                      <a:pt x="467360" y="330835"/>
                      <a:pt x="676275" y="354330"/>
                      <a:pt x="764540" y="461645"/>
                    </a:cubicBezTo>
                    <a:cubicBezTo>
                      <a:pt x="781050" y="393700"/>
                      <a:pt x="822325" y="339725"/>
                      <a:pt x="851535" y="323215"/>
                    </a:cubicBezTo>
                    <a:cubicBezTo>
                      <a:pt x="899160" y="295910"/>
                      <a:pt x="945515" y="313690"/>
                      <a:pt x="945515" y="313690"/>
                    </a:cubicBezTo>
                    <a:lnTo>
                      <a:pt x="975360" y="417830"/>
                    </a:lnTo>
                    <a:lnTo>
                      <a:pt x="1081405" y="8318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20" name="Google Shape;1520;p8"/>
              <p:cNvGrpSpPr/>
              <p:nvPr/>
            </p:nvGrpSpPr>
            <p:grpSpPr>
              <a:xfrm>
                <a:off x="6472554" y="3044825"/>
                <a:ext cx="1802130" cy="419100"/>
                <a:chOff x="6472554" y="3044825"/>
                <a:chExt cx="1802130" cy="419100"/>
              </a:xfrm>
            </p:grpSpPr>
            <p:sp>
              <p:nvSpPr>
                <p:cNvPr id="1521" name="Google Shape;1521;p8"/>
                <p:cNvSpPr/>
                <p:nvPr/>
              </p:nvSpPr>
              <p:spPr>
                <a:xfrm>
                  <a:off x="7637144" y="3213100"/>
                  <a:ext cx="637540" cy="250825"/>
                </a:xfrm>
                <a:custGeom>
                  <a:rect b="b" l="l" r="r" t="t"/>
                  <a:pathLst>
                    <a:path extrusionOk="0" h="250825" w="637540">
                      <a:moveTo>
                        <a:pt x="393700" y="40005"/>
                      </a:moveTo>
                      <a:cubicBezTo>
                        <a:pt x="393700" y="40005"/>
                        <a:pt x="542925" y="168275"/>
                        <a:pt x="626745" y="240665"/>
                      </a:cubicBezTo>
                      <a:cubicBezTo>
                        <a:pt x="630555" y="243840"/>
                        <a:pt x="634365" y="247650"/>
                        <a:pt x="637540" y="250825"/>
                      </a:cubicBezTo>
                      <a:cubicBezTo>
                        <a:pt x="629920" y="242570"/>
                        <a:pt x="622300" y="234950"/>
                        <a:pt x="614045" y="227965"/>
                      </a:cubicBezTo>
                      <a:cubicBezTo>
                        <a:pt x="530225" y="155575"/>
                        <a:pt x="381000" y="27305"/>
                        <a:pt x="381000" y="27305"/>
                      </a:cubicBezTo>
                      <a:cubicBezTo>
                        <a:pt x="233045" y="109220"/>
                        <a:pt x="78740" y="72390"/>
                        <a:pt x="0" y="0"/>
                      </a:cubicBezTo>
                      <a:cubicBezTo>
                        <a:pt x="73661" y="80645"/>
                        <a:pt x="237490" y="126365"/>
                        <a:pt x="393700" y="4000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2" name="Google Shape;1522;p8"/>
                <p:cNvSpPr/>
                <p:nvPr/>
              </p:nvSpPr>
              <p:spPr>
                <a:xfrm>
                  <a:off x="6472554" y="3044825"/>
                  <a:ext cx="1035050" cy="347345"/>
                </a:xfrm>
                <a:custGeom>
                  <a:rect b="b" l="l" r="r" t="t"/>
                  <a:pathLst>
                    <a:path extrusionOk="0" h="347345" w="1035050">
                      <a:moveTo>
                        <a:pt x="535940" y="74295"/>
                      </a:moveTo>
                      <a:cubicBezTo>
                        <a:pt x="663575" y="191135"/>
                        <a:pt x="888365" y="184150"/>
                        <a:pt x="979805" y="135255"/>
                      </a:cubicBezTo>
                      <a:cubicBezTo>
                        <a:pt x="981075" y="134620"/>
                        <a:pt x="1022350" y="48260"/>
                        <a:pt x="1035050" y="20955"/>
                      </a:cubicBezTo>
                      <a:lnTo>
                        <a:pt x="1026160" y="0"/>
                      </a:lnTo>
                      <a:cubicBezTo>
                        <a:pt x="1026160" y="0"/>
                        <a:pt x="968375" y="121920"/>
                        <a:pt x="966470" y="122555"/>
                      </a:cubicBezTo>
                      <a:cubicBezTo>
                        <a:pt x="875030" y="171450"/>
                        <a:pt x="649605" y="178435"/>
                        <a:pt x="522605" y="61595"/>
                      </a:cubicBezTo>
                      <a:cubicBezTo>
                        <a:pt x="522605" y="61595"/>
                        <a:pt x="165735" y="138430"/>
                        <a:pt x="0" y="347345"/>
                      </a:cubicBezTo>
                      <a:cubicBezTo>
                        <a:pt x="10160" y="344170"/>
                        <a:pt x="20955" y="340995"/>
                        <a:pt x="31115" y="337820"/>
                      </a:cubicBezTo>
                      <a:cubicBezTo>
                        <a:pt x="204470" y="145415"/>
                        <a:pt x="535940" y="74295"/>
                        <a:pt x="535940" y="7429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3" name="Google Shape;1523;p8"/>
                <p:cNvSpPr/>
                <p:nvPr/>
              </p:nvSpPr>
              <p:spPr>
                <a:xfrm>
                  <a:off x="7539990" y="3065145"/>
                  <a:ext cx="98425" cy="78104"/>
                </a:xfrm>
                <a:custGeom>
                  <a:rect b="b" l="l" r="r" t="t"/>
                  <a:pathLst>
                    <a:path extrusionOk="0" h="78104" w="98425">
                      <a:moveTo>
                        <a:pt x="5080" y="71755"/>
                      </a:moveTo>
                      <a:lnTo>
                        <a:pt x="45085" y="78105"/>
                      </a:lnTo>
                      <a:cubicBezTo>
                        <a:pt x="48260" y="74295"/>
                        <a:pt x="74295" y="48260"/>
                        <a:pt x="92710" y="30480"/>
                      </a:cubicBezTo>
                      <a:cubicBezTo>
                        <a:pt x="95885" y="12700"/>
                        <a:pt x="98425" y="0"/>
                        <a:pt x="98425" y="0"/>
                      </a:cubicBezTo>
                      <a:cubicBezTo>
                        <a:pt x="98425" y="0"/>
                        <a:pt x="36830" y="59690"/>
                        <a:pt x="32385" y="66040"/>
                      </a:cubicBezTo>
                      <a:lnTo>
                        <a:pt x="0" y="60960"/>
                      </a:lnTo>
                      <a:lnTo>
                        <a:pt x="5080" y="7175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4" name="Google Shape;1524;p8"/>
              <p:cNvSpPr/>
              <p:nvPr/>
            </p:nvSpPr>
            <p:spPr>
              <a:xfrm>
                <a:off x="7470140" y="3153410"/>
                <a:ext cx="41275" cy="55879"/>
              </a:xfrm>
              <a:custGeom>
                <a:rect b="b" l="l" r="r" t="t"/>
                <a:pathLst>
                  <a:path extrusionOk="0" h="55879" w="41275">
                    <a:moveTo>
                      <a:pt x="6985" y="0"/>
                    </a:moveTo>
                    <a:lnTo>
                      <a:pt x="0" y="34925"/>
                    </a:lnTo>
                    <a:lnTo>
                      <a:pt x="41275" y="558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8"/>
              <p:cNvSpPr/>
              <p:nvPr/>
            </p:nvSpPr>
            <p:spPr>
              <a:xfrm>
                <a:off x="7545705" y="3169920"/>
                <a:ext cx="48894" cy="43179"/>
              </a:xfrm>
              <a:custGeom>
                <a:rect b="b" l="l" r="r" t="t"/>
                <a:pathLst>
                  <a:path extrusionOk="0" h="43179" w="48894">
                    <a:moveTo>
                      <a:pt x="48895" y="0"/>
                    </a:moveTo>
                    <a:lnTo>
                      <a:pt x="45720" y="35560"/>
                    </a:lnTo>
                    <a:lnTo>
                      <a:pt x="0" y="43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6" name="Google Shape;1526;p8"/>
            <p:cNvGrpSpPr/>
            <p:nvPr/>
          </p:nvGrpSpPr>
          <p:grpSpPr>
            <a:xfrm>
              <a:off x="81246" y="3227363"/>
              <a:ext cx="545795" cy="898350"/>
              <a:chOff x="1665604" y="3103981"/>
              <a:chExt cx="1059180" cy="1743353"/>
            </a:xfrm>
          </p:grpSpPr>
          <p:sp>
            <p:nvSpPr>
              <p:cNvPr id="1527" name="Google Shape;1527;p8"/>
              <p:cNvSpPr/>
              <p:nvPr/>
            </p:nvSpPr>
            <p:spPr>
              <a:xfrm>
                <a:off x="1665604" y="3103981"/>
                <a:ext cx="1059180" cy="1743353"/>
              </a:xfrm>
              <a:custGeom>
                <a:rect b="b" l="l" r="r" t="t"/>
                <a:pathLst>
                  <a:path extrusionOk="0" h="1743353" w="1059180">
                    <a:moveTo>
                      <a:pt x="473710" y="6883"/>
                    </a:moveTo>
                    <a:cubicBezTo>
                      <a:pt x="241935" y="76733"/>
                      <a:pt x="386080" y="401218"/>
                      <a:pt x="374650" y="591718"/>
                    </a:cubicBezTo>
                    <a:cubicBezTo>
                      <a:pt x="290195" y="933984"/>
                      <a:pt x="9525" y="1117498"/>
                      <a:pt x="340995" y="939698"/>
                    </a:cubicBezTo>
                    <a:cubicBezTo>
                      <a:pt x="308610" y="1193698"/>
                      <a:pt x="123825" y="1421663"/>
                      <a:pt x="0" y="1605178"/>
                    </a:cubicBezTo>
                    <a:cubicBezTo>
                      <a:pt x="126365" y="1613434"/>
                      <a:pt x="246380" y="1488338"/>
                      <a:pt x="341630" y="1408963"/>
                    </a:cubicBezTo>
                    <a:cubicBezTo>
                      <a:pt x="354330" y="1579778"/>
                      <a:pt x="134620" y="1840128"/>
                      <a:pt x="431165" y="1561363"/>
                    </a:cubicBezTo>
                    <a:cubicBezTo>
                      <a:pt x="358775" y="1904263"/>
                      <a:pt x="680720" y="1688998"/>
                      <a:pt x="743585" y="1513738"/>
                    </a:cubicBezTo>
                    <a:cubicBezTo>
                      <a:pt x="671195" y="1863623"/>
                      <a:pt x="871220" y="1502943"/>
                      <a:pt x="919480" y="1386738"/>
                    </a:cubicBezTo>
                    <a:cubicBezTo>
                      <a:pt x="965200" y="1269898"/>
                      <a:pt x="982345" y="1029234"/>
                      <a:pt x="945515" y="855878"/>
                    </a:cubicBezTo>
                    <a:cubicBezTo>
                      <a:pt x="976630" y="866038"/>
                      <a:pt x="1042035" y="985418"/>
                      <a:pt x="1059180" y="937793"/>
                    </a:cubicBezTo>
                    <a:cubicBezTo>
                      <a:pt x="1019175" y="704113"/>
                      <a:pt x="765175" y="-81382"/>
                      <a:pt x="473710" y="6883"/>
                    </a:cubicBezTo>
                    <a:close/>
                    <a:moveTo>
                      <a:pt x="603250" y="157378"/>
                    </a:moveTo>
                    <a:cubicBezTo>
                      <a:pt x="640080" y="142773"/>
                      <a:pt x="652145" y="186588"/>
                      <a:pt x="664210" y="211988"/>
                    </a:cubicBezTo>
                    <a:cubicBezTo>
                      <a:pt x="673100" y="230403"/>
                      <a:pt x="682625" y="276759"/>
                      <a:pt x="650240" y="276759"/>
                    </a:cubicBezTo>
                    <a:cubicBezTo>
                      <a:pt x="601345" y="275488"/>
                      <a:pt x="535940" y="184048"/>
                      <a:pt x="603250" y="157378"/>
                    </a:cubicBezTo>
                    <a:close/>
                    <a:moveTo>
                      <a:pt x="518160" y="249453"/>
                    </a:moveTo>
                    <a:cubicBezTo>
                      <a:pt x="511810" y="276123"/>
                      <a:pt x="488950" y="312953"/>
                      <a:pt x="466090" y="328828"/>
                    </a:cubicBezTo>
                    <a:cubicBezTo>
                      <a:pt x="434975" y="349784"/>
                      <a:pt x="437515" y="278028"/>
                      <a:pt x="437515" y="263423"/>
                    </a:cubicBezTo>
                    <a:cubicBezTo>
                      <a:pt x="441325" y="236118"/>
                      <a:pt x="450215" y="189763"/>
                      <a:pt x="489585" y="194843"/>
                    </a:cubicBezTo>
                    <a:cubicBezTo>
                      <a:pt x="513715" y="198018"/>
                      <a:pt x="523240" y="227863"/>
                      <a:pt x="518160" y="249453"/>
                    </a:cubicBezTo>
                    <a:close/>
                    <a:moveTo>
                      <a:pt x="659765" y="486309"/>
                    </a:moveTo>
                    <a:cubicBezTo>
                      <a:pt x="647700" y="500278"/>
                      <a:pt x="629920" y="477418"/>
                      <a:pt x="618490" y="471703"/>
                    </a:cubicBezTo>
                    <a:cubicBezTo>
                      <a:pt x="584200" y="454559"/>
                      <a:pt x="576580" y="482498"/>
                      <a:pt x="561975" y="504723"/>
                    </a:cubicBezTo>
                    <a:cubicBezTo>
                      <a:pt x="546100" y="519963"/>
                      <a:pt x="532765" y="504723"/>
                      <a:pt x="530225" y="487578"/>
                    </a:cubicBezTo>
                    <a:cubicBezTo>
                      <a:pt x="523240" y="439318"/>
                      <a:pt x="536575" y="327559"/>
                      <a:pt x="563245" y="311684"/>
                    </a:cubicBezTo>
                    <a:cubicBezTo>
                      <a:pt x="614680" y="288823"/>
                      <a:pt x="707390" y="431698"/>
                      <a:pt x="659765" y="4863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93333"/>
                    </a:srgbClr>
                  </a:gs>
                  <a:gs pos="50000">
                    <a:srgbClr val="FFFFFF">
                      <a:alpha val="40000"/>
                    </a:srgbClr>
                  </a:gs>
                  <a:gs pos="100000">
                    <a:srgbClr val="FFFFFF">
                      <a:alpha val="22745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28" name="Google Shape;1528;p8"/>
              <p:cNvGrpSpPr/>
              <p:nvPr/>
            </p:nvGrpSpPr>
            <p:grpSpPr>
              <a:xfrm>
                <a:off x="1665604" y="3104036"/>
                <a:ext cx="690245" cy="1604964"/>
                <a:chOff x="1665604" y="3104036"/>
                <a:chExt cx="690245" cy="1604964"/>
              </a:xfrm>
            </p:grpSpPr>
            <p:sp>
              <p:nvSpPr>
                <p:cNvPr id="1529" name="Google Shape;1529;p8"/>
                <p:cNvSpPr/>
                <p:nvPr/>
              </p:nvSpPr>
              <p:spPr>
                <a:xfrm>
                  <a:off x="1848721" y="3104036"/>
                  <a:ext cx="507128" cy="1008895"/>
                </a:xfrm>
                <a:custGeom>
                  <a:rect b="b" l="l" r="r" t="t"/>
                  <a:pathLst>
                    <a:path extrusionOk="0" h="1008895" w="507128">
                      <a:moveTo>
                        <a:pt x="13733" y="1008223"/>
                      </a:moveTo>
                      <a:cubicBezTo>
                        <a:pt x="27068" y="964408"/>
                        <a:pt x="152163" y="813913"/>
                        <a:pt x="203598" y="604363"/>
                      </a:cubicBezTo>
                      <a:cubicBezTo>
                        <a:pt x="215028" y="413863"/>
                        <a:pt x="70883" y="89378"/>
                        <a:pt x="302658" y="19528"/>
                      </a:cubicBezTo>
                      <a:cubicBezTo>
                        <a:pt x="373778" y="-2062"/>
                        <a:pt x="442993" y="28418"/>
                        <a:pt x="507128" y="90648"/>
                      </a:cubicBezTo>
                      <a:cubicBezTo>
                        <a:pt x="439183" y="20163"/>
                        <a:pt x="366158" y="-16032"/>
                        <a:pt x="289958" y="6828"/>
                      </a:cubicBezTo>
                      <a:cubicBezTo>
                        <a:pt x="58183" y="76678"/>
                        <a:pt x="202328" y="401163"/>
                        <a:pt x="190898" y="591663"/>
                      </a:cubicBezTo>
                      <a:cubicBezTo>
                        <a:pt x="127398" y="852648"/>
                        <a:pt x="-50402" y="1020923"/>
                        <a:pt x="13733" y="1008223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0" name="Google Shape;1530;p8"/>
                <p:cNvSpPr/>
                <p:nvPr/>
              </p:nvSpPr>
              <p:spPr>
                <a:xfrm>
                  <a:off x="1665604" y="4056379"/>
                  <a:ext cx="353695" cy="652621"/>
                </a:xfrm>
                <a:custGeom>
                  <a:rect b="b" l="l" r="r" t="t"/>
                  <a:pathLst>
                    <a:path extrusionOk="0" h="652621" w="353695">
                      <a:moveTo>
                        <a:pt x="353695" y="0"/>
                      </a:moveTo>
                      <a:cubicBezTo>
                        <a:pt x="347980" y="3175"/>
                        <a:pt x="342900" y="5715"/>
                        <a:pt x="337820" y="8255"/>
                      </a:cubicBezTo>
                      <a:cubicBezTo>
                        <a:pt x="297815" y="254000"/>
                        <a:pt x="120650" y="474345"/>
                        <a:pt x="0" y="652145"/>
                      </a:cubicBezTo>
                      <a:cubicBezTo>
                        <a:pt x="6985" y="652780"/>
                        <a:pt x="13970" y="652780"/>
                        <a:pt x="21590" y="652145"/>
                      </a:cubicBezTo>
                      <a:cubicBezTo>
                        <a:pt x="144780" y="471805"/>
                        <a:pt x="321310" y="248285"/>
                        <a:pt x="3536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31" name="Google Shape;1531;p8"/>
            <p:cNvGrpSpPr/>
            <p:nvPr/>
          </p:nvGrpSpPr>
          <p:grpSpPr>
            <a:xfrm>
              <a:off x="7254164" y="511384"/>
              <a:ext cx="235736" cy="237442"/>
              <a:chOff x="3070860" y="2168525"/>
              <a:chExt cx="427989" cy="431164"/>
            </a:xfrm>
          </p:grpSpPr>
          <p:sp>
            <p:nvSpPr>
              <p:cNvPr id="1532" name="Google Shape;1532;p8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33" name="Google Shape;1533;p8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534" name="Google Shape;1534;p8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8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36" name="Google Shape;1536;p8"/>
            <p:cNvGrpSpPr/>
            <p:nvPr/>
          </p:nvGrpSpPr>
          <p:grpSpPr>
            <a:xfrm flipH="1" rot="-654239">
              <a:off x="6436929" y="160361"/>
              <a:ext cx="235756" cy="237454"/>
              <a:chOff x="3070860" y="2168525"/>
              <a:chExt cx="427989" cy="431164"/>
            </a:xfrm>
          </p:grpSpPr>
          <p:sp>
            <p:nvSpPr>
              <p:cNvPr id="1537" name="Google Shape;1537;p8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38" name="Google Shape;1538;p8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539" name="Google Shape;1539;p8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0" name="Google Shape;1540;p8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41" name="Google Shape;1541;p8"/>
            <p:cNvGrpSpPr/>
            <p:nvPr/>
          </p:nvGrpSpPr>
          <p:grpSpPr>
            <a:xfrm flipH="1">
              <a:off x="3936547" y="468423"/>
              <a:ext cx="235736" cy="237442"/>
              <a:chOff x="3070860" y="2168525"/>
              <a:chExt cx="427989" cy="431164"/>
            </a:xfrm>
          </p:grpSpPr>
          <p:sp>
            <p:nvSpPr>
              <p:cNvPr id="1542" name="Google Shape;1542;p8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43" name="Google Shape;1543;p8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544" name="Google Shape;1544;p8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8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46" name="Google Shape;1546;p8"/>
            <p:cNvSpPr/>
            <p:nvPr/>
          </p:nvSpPr>
          <p:spPr>
            <a:xfrm>
              <a:off x="19" y="4159029"/>
              <a:ext cx="3000" cy="66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7" name="Google Shape;1547;p8"/>
          <p:cNvSpPr txBox="1"/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48" name="Google Shape;1548;p8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9"/>
          <p:cNvSpPr txBox="1"/>
          <p:nvPr>
            <p:ph idx="1" type="body"/>
          </p:nvPr>
        </p:nvSpPr>
        <p:spPr>
          <a:xfrm>
            <a:off x="1264975" y="4232500"/>
            <a:ext cx="66141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551" name="Google Shape;1551;p9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52" name="Google Shape;1552;p9"/>
          <p:cNvGrpSpPr/>
          <p:nvPr/>
        </p:nvGrpSpPr>
        <p:grpSpPr>
          <a:xfrm>
            <a:off x="0" y="0"/>
            <a:ext cx="9145610" cy="5144101"/>
            <a:chOff x="0" y="0"/>
            <a:chExt cx="9145610" cy="5144101"/>
          </a:xfrm>
        </p:grpSpPr>
        <p:grpSp>
          <p:nvGrpSpPr>
            <p:cNvPr id="1553" name="Google Shape;1553;p9"/>
            <p:cNvGrpSpPr/>
            <p:nvPr/>
          </p:nvGrpSpPr>
          <p:grpSpPr>
            <a:xfrm>
              <a:off x="7790788" y="0"/>
              <a:ext cx="1353687" cy="897785"/>
              <a:chOff x="10387718" y="0"/>
              <a:chExt cx="1804916" cy="1197047"/>
            </a:xfrm>
          </p:grpSpPr>
          <p:sp>
            <p:nvSpPr>
              <p:cNvPr id="1554" name="Google Shape;1554;p9"/>
              <p:cNvSpPr/>
              <p:nvPr/>
            </p:nvSpPr>
            <p:spPr>
              <a:xfrm>
                <a:off x="10388353" y="0"/>
                <a:ext cx="1804281" cy="1196474"/>
              </a:xfrm>
              <a:custGeom>
                <a:rect b="b" l="l" r="r" t="t"/>
                <a:pathLst>
                  <a:path extrusionOk="0" h="1196474" w="1804281">
                    <a:moveTo>
                      <a:pt x="1803646" y="0"/>
                    </a:move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2" y="799465"/>
                    </a:cubicBezTo>
                    <a:cubicBezTo>
                      <a:pt x="738752" y="972185"/>
                      <a:pt x="977511" y="1043940"/>
                      <a:pt x="1110861" y="923290"/>
                    </a:cubicBezTo>
                    <a:cubicBezTo>
                      <a:pt x="1164202" y="1294130"/>
                      <a:pt x="1723002" y="1284605"/>
                      <a:pt x="1763006" y="911860"/>
                    </a:cubicBezTo>
                    <a:cubicBezTo>
                      <a:pt x="1775706" y="922020"/>
                      <a:pt x="1789677" y="931545"/>
                      <a:pt x="1804281" y="939800"/>
                    </a:cubicBezTo>
                    <a:lnTo>
                      <a:pt x="180428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9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9"/>
              <p:cNvSpPr/>
              <p:nvPr/>
            </p:nvSpPr>
            <p:spPr>
              <a:xfrm>
                <a:off x="10387718" y="635"/>
                <a:ext cx="1687440" cy="1196412"/>
              </a:xfrm>
              <a:custGeom>
                <a:rect b="b" l="l" r="r" t="t"/>
                <a:pathLst>
                  <a:path extrusionOk="0" h="1196412" w="1687440">
                    <a:moveTo>
                      <a:pt x="1136896" y="897890"/>
                    </a:moveTo>
                    <a:cubicBezTo>
                      <a:pt x="1003546" y="1018540"/>
                      <a:pt x="764786" y="946150"/>
                      <a:pt x="720336" y="774065"/>
                    </a:cubicBezTo>
                    <a:cubicBezTo>
                      <a:pt x="477766" y="972820"/>
                      <a:pt x="105656" y="721995"/>
                      <a:pt x="201541" y="421005"/>
                    </a:cubicBezTo>
                    <a:cubicBezTo>
                      <a:pt x="57396" y="347345"/>
                      <a:pt x="-13724" y="152400"/>
                      <a:pt x="48506" y="0"/>
                    </a:cubicBez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1" y="799465"/>
                    </a:cubicBezTo>
                    <a:cubicBezTo>
                      <a:pt x="738751" y="972185"/>
                      <a:pt x="977511" y="1043940"/>
                      <a:pt x="1110861" y="923290"/>
                    </a:cubicBezTo>
                    <a:cubicBezTo>
                      <a:pt x="1153406" y="1221105"/>
                      <a:pt x="1522976" y="1273810"/>
                      <a:pt x="1687441" y="1089025"/>
                    </a:cubicBezTo>
                    <a:cubicBezTo>
                      <a:pt x="1513451" y="1242695"/>
                      <a:pt x="1177536" y="1181100"/>
                      <a:pt x="1136896" y="89789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6" name="Google Shape;1556;p9"/>
            <p:cNvGrpSpPr/>
            <p:nvPr/>
          </p:nvGrpSpPr>
          <p:grpSpPr>
            <a:xfrm flipH="1">
              <a:off x="8659870" y="490092"/>
              <a:ext cx="320992" cy="323373"/>
              <a:chOff x="3070860" y="2168525"/>
              <a:chExt cx="427989" cy="431164"/>
            </a:xfrm>
          </p:grpSpPr>
          <p:sp>
            <p:nvSpPr>
              <p:cNvPr id="1557" name="Google Shape;1557;p9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58" name="Google Shape;1558;p9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559" name="Google Shape;1559;p9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0" name="Google Shape;1560;p9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61" name="Google Shape;1561;p9"/>
            <p:cNvGrpSpPr/>
            <p:nvPr/>
          </p:nvGrpSpPr>
          <p:grpSpPr>
            <a:xfrm>
              <a:off x="5104771" y="0"/>
              <a:ext cx="2353718" cy="829055"/>
              <a:chOff x="6806362" y="0"/>
              <a:chExt cx="3138290" cy="1105407"/>
            </a:xfrm>
          </p:grpSpPr>
          <p:sp>
            <p:nvSpPr>
              <p:cNvPr id="1562" name="Google Shape;1562;p9"/>
              <p:cNvSpPr/>
              <p:nvPr/>
            </p:nvSpPr>
            <p:spPr>
              <a:xfrm>
                <a:off x="6806362" y="0"/>
                <a:ext cx="3138290" cy="1105269"/>
              </a:xfrm>
              <a:custGeom>
                <a:rect b="b" l="l" r="r" t="t"/>
                <a:pathLst>
                  <a:path extrusionOk="0" h="1105269" w="3138290">
                    <a:moveTo>
                      <a:pt x="7822" y="0"/>
                    </a:moveTo>
                    <a:cubicBezTo>
                      <a:pt x="-43613" y="221615"/>
                      <a:pt x="167207" y="431800"/>
                      <a:pt x="388187" y="380365"/>
                    </a:cubicBezTo>
                    <a:cubicBezTo>
                      <a:pt x="457402" y="637540"/>
                      <a:pt x="786968" y="775335"/>
                      <a:pt x="1021282" y="638175"/>
                    </a:cubicBezTo>
                    <a:cubicBezTo>
                      <a:pt x="1111452" y="1170305"/>
                      <a:pt x="1878532" y="1280160"/>
                      <a:pt x="2116657" y="798830"/>
                    </a:cubicBezTo>
                    <a:cubicBezTo>
                      <a:pt x="2376372" y="962025"/>
                      <a:pt x="2702762" y="669290"/>
                      <a:pt x="2568143" y="393065"/>
                    </a:cubicBezTo>
                    <a:cubicBezTo>
                      <a:pt x="2695778" y="392430"/>
                      <a:pt x="2807537" y="324485"/>
                      <a:pt x="2869768" y="222885"/>
                    </a:cubicBezTo>
                    <a:cubicBezTo>
                      <a:pt x="3009468" y="276860"/>
                      <a:pt x="3164407" y="147320"/>
                      <a:pt x="3134562" y="0"/>
                    </a:cubicBezTo>
                    <a:lnTo>
                      <a:pt x="782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63" name="Google Shape;1563;p9"/>
              <p:cNvGrpSpPr/>
              <p:nvPr/>
            </p:nvGrpSpPr>
            <p:grpSpPr>
              <a:xfrm>
                <a:off x="6806362" y="0"/>
                <a:ext cx="3090747" cy="1105407"/>
                <a:chOff x="6806362" y="0"/>
                <a:chExt cx="3090747" cy="1105407"/>
              </a:xfrm>
            </p:grpSpPr>
            <p:sp>
              <p:nvSpPr>
                <p:cNvPr id="1564" name="Google Shape;1564;p9"/>
                <p:cNvSpPr/>
                <p:nvPr/>
              </p:nvSpPr>
              <p:spPr>
                <a:xfrm>
                  <a:off x="8931909" y="734694"/>
                  <a:ext cx="390525" cy="110778"/>
                </a:xfrm>
                <a:custGeom>
                  <a:rect b="b" l="l" r="r" t="t"/>
                  <a:pathLst>
                    <a:path extrusionOk="0" h="110778" w="390525">
                      <a:moveTo>
                        <a:pt x="16510" y="38735"/>
                      </a:moveTo>
                      <a:cubicBezTo>
                        <a:pt x="11430" y="49530"/>
                        <a:pt x="5715" y="59690"/>
                        <a:pt x="0" y="69215"/>
                      </a:cubicBezTo>
                      <a:cubicBezTo>
                        <a:pt x="139700" y="151130"/>
                        <a:pt x="297180" y="103505"/>
                        <a:pt x="390525" y="0"/>
                      </a:cubicBezTo>
                      <a:cubicBezTo>
                        <a:pt x="294005" y="88265"/>
                        <a:pt x="146685" y="120650"/>
                        <a:pt x="16510" y="3873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9"/>
                <p:cNvSpPr/>
                <p:nvPr/>
              </p:nvSpPr>
              <p:spPr>
                <a:xfrm>
                  <a:off x="6806362" y="0"/>
                  <a:ext cx="2025217" cy="1105407"/>
                </a:xfrm>
                <a:custGeom>
                  <a:rect b="b" l="l" r="r" t="t"/>
                  <a:pathLst>
                    <a:path extrusionOk="0" h="1105407" w="2025217">
                      <a:moveTo>
                        <a:pt x="1047318" y="612775"/>
                      </a:moveTo>
                      <a:cubicBezTo>
                        <a:pt x="813002" y="749935"/>
                        <a:pt x="483437" y="611505"/>
                        <a:pt x="414222" y="354965"/>
                      </a:cubicBezTo>
                      <a:cubicBezTo>
                        <a:pt x="201497" y="404495"/>
                        <a:pt x="-1703" y="212090"/>
                        <a:pt x="28777" y="0"/>
                      </a:cubicBezTo>
                      <a:lnTo>
                        <a:pt x="7822" y="0"/>
                      </a:lnTo>
                      <a:cubicBezTo>
                        <a:pt x="-43613" y="221615"/>
                        <a:pt x="167207" y="431800"/>
                        <a:pt x="388187" y="380365"/>
                      </a:cubicBezTo>
                      <a:cubicBezTo>
                        <a:pt x="457402" y="637540"/>
                        <a:pt x="786968" y="775335"/>
                        <a:pt x="1021282" y="638175"/>
                      </a:cubicBezTo>
                      <a:cubicBezTo>
                        <a:pt x="1101927" y="1114425"/>
                        <a:pt x="1724862" y="1252855"/>
                        <a:pt x="2025218" y="930910"/>
                      </a:cubicBezTo>
                      <a:cubicBezTo>
                        <a:pt x="1717243" y="1219835"/>
                        <a:pt x="1125422" y="1076325"/>
                        <a:pt x="1047318" y="6127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9"/>
                <p:cNvSpPr/>
                <p:nvPr/>
              </p:nvSpPr>
              <p:spPr>
                <a:xfrm>
                  <a:off x="9400540" y="276225"/>
                  <a:ext cx="236219" cy="115570"/>
                </a:xfrm>
                <a:custGeom>
                  <a:rect b="b" l="l" r="r" t="t"/>
                  <a:pathLst>
                    <a:path extrusionOk="0" h="115570" w="236219">
                      <a:moveTo>
                        <a:pt x="0" y="92075"/>
                      </a:moveTo>
                      <a:cubicBezTo>
                        <a:pt x="3810" y="99695"/>
                        <a:pt x="6985" y="107950"/>
                        <a:pt x="10160" y="115570"/>
                      </a:cubicBezTo>
                      <a:cubicBezTo>
                        <a:pt x="99695" y="106045"/>
                        <a:pt x="179070" y="63500"/>
                        <a:pt x="236220" y="0"/>
                      </a:cubicBezTo>
                      <a:cubicBezTo>
                        <a:pt x="173355" y="56515"/>
                        <a:pt x="90805" y="91440"/>
                        <a:pt x="0" y="92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7" name="Google Shape;1567;p9"/>
                <p:cNvSpPr/>
                <p:nvPr/>
              </p:nvSpPr>
              <p:spPr>
                <a:xfrm>
                  <a:off x="9682480" y="161925"/>
                  <a:ext cx="214629" cy="73491"/>
                </a:xfrm>
                <a:custGeom>
                  <a:rect b="b" l="l" r="r" t="t"/>
                  <a:pathLst>
                    <a:path extrusionOk="0" h="73491" w="214629">
                      <a:moveTo>
                        <a:pt x="19050" y="35560"/>
                      </a:moveTo>
                      <a:cubicBezTo>
                        <a:pt x="13335" y="45085"/>
                        <a:pt x="6985" y="54610"/>
                        <a:pt x="0" y="63500"/>
                      </a:cubicBezTo>
                      <a:cubicBezTo>
                        <a:pt x="80010" y="90805"/>
                        <a:pt x="163830" y="59690"/>
                        <a:pt x="214630" y="0"/>
                      </a:cubicBezTo>
                      <a:cubicBezTo>
                        <a:pt x="162560" y="43815"/>
                        <a:pt x="88900" y="62865"/>
                        <a:pt x="19050" y="3556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68" name="Google Shape;1568;p9"/>
            <p:cNvGrpSpPr/>
            <p:nvPr/>
          </p:nvGrpSpPr>
          <p:grpSpPr>
            <a:xfrm>
              <a:off x="5115682" y="44674"/>
              <a:ext cx="320992" cy="323373"/>
              <a:chOff x="3070860" y="2168525"/>
              <a:chExt cx="427989" cy="431164"/>
            </a:xfrm>
          </p:grpSpPr>
          <p:sp>
            <p:nvSpPr>
              <p:cNvPr id="1569" name="Google Shape;1569;p9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70" name="Google Shape;1570;p9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571" name="Google Shape;1571;p9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2" name="Google Shape;1572;p9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73" name="Google Shape;1573;p9"/>
            <p:cNvGrpSpPr/>
            <p:nvPr/>
          </p:nvGrpSpPr>
          <p:grpSpPr>
            <a:xfrm>
              <a:off x="1461377" y="0"/>
              <a:ext cx="2590736" cy="706912"/>
              <a:chOff x="1948503" y="0"/>
              <a:chExt cx="3454315" cy="942549"/>
            </a:xfrm>
          </p:grpSpPr>
          <p:sp>
            <p:nvSpPr>
              <p:cNvPr id="1574" name="Google Shape;1574;p9"/>
              <p:cNvSpPr/>
              <p:nvPr/>
            </p:nvSpPr>
            <p:spPr>
              <a:xfrm>
                <a:off x="1948503" y="0"/>
                <a:ext cx="3454315" cy="942549"/>
              </a:xfrm>
              <a:custGeom>
                <a:rect b="b" l="l" r="r" t="t"/>
                <a:pathLst>
                  <a:path extrusionOk="0" h="942549" w="3454315">
                    <a:moveTo>
                      <a:pt x="98102" y="0"/>
                    </a:moveTo>
                    <a:cubicBezTo>
                      <a:pt x="-166693" y="242570"/>
                      <a:pt x="155887" y="661670"/>
                      <a:pt x="458147" y="465455"/>
                    </a:cubicBezTo>
                    <a:cubicBezTo>
                      <a:pt x="462592" y="741680"/>
                      <a:pt x="818827" y="895985"/>
                      <a:pt x="1023932" y="714375"/>
                    </a:cubicBezTo>
                    <a:cubicBezTo>
                      <a:pt x="1170617" y="1029970"/>
                      <a:pt x="1664012" y="1013460"/>
                      <a:pt x="1789107" y="688975"/>
                    </a:cubicBezTo>
                    <a:cubicBezTo>
                      <a:pt x="1908487" y="799465"/>
                      <a:pt x="2113592" y="826770"/>
                      <a:pt x="2259007" y="747395"/>
                    </a:cubicBezTo>
                    <a:cubicBezTo>
                      <a:pt x="2417122" y="1052830"/>
                      <a:pt x="2906072" y="984885"/>
                      <a:pt x="2974017" y="647065"/>
                    </a:cubicBezTo>
                    <a:cubicBezTo>
                      <a:pt x="3329617" y="725170"/>
                      <a:pt x="3598222" y="277495"/>
                      <a:pt x="3369622" y="0"/>
                    </a:cubicBezTo>
                    <a:lnTo>
                      <a:pt x="9810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75" name="Google Shape;1575;p9"/>
              <p:cNvGrpSpPr/>
              <p:nvPr/>
            </p:nvGrpSpPr>
            <p:grpSpPr>
              <a:xfrm>
                <a:off x="1948503" y="0"/>
                <a:ext cx="3339776" cy="942542"/>
                <a:chOff x="1948503" y="0"/>
                <a:chExt cx="3339776" cy="942542"/>
              </a:xfrm>
            </p:grpSpPr>
            <p:sp>
              <p:nvSpPr>
                <p:cNvPr id="1576" name="Google Shape;1576;p9"/>
                <p:cNvSpPr/>
                <p:nvPr/>
              </p:nvSpPr>
              <p:spPr>
                <a:xfrm>
                  <a:off x="3748404" y="663575"/>
                  <a:ext cx="1090929" cy="278967"/>
                </a:xfrm>
                <a:custGeom>
                  <a:rect b="b" l="l" r="r" t="t"/>
                  <a:pathLst>
                    <a:path extrusionOk="0" h="278967" w="1090929">
                      <a:moveTo>
                        <a:pt x="485140" y="58420"/>
                      </a:moveTo>
                      <a:cubicBezTo>
                        <a:pt x="339725" y="137795"/>
                        <a:pt x="134620" y="11049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20650" y="137160"/>
                        <a:pt x="318135" y="160655"/>
                        <a:pt x="459740" y="83820"/>
                      </a:cubicBezTo>
                      <a:cubicBezTo>
                        <a:pt x="586740" y="328930"/>
                        <a:pt x="925830" y="333375"/>
                        <a:pt x="1090930" y="151765"/>
                      </a:cubicBezTo>
                      <a:cubicBezTo>
                        <a:pt x="918845" y="307340"/>
                        <a:pt x="605790" y="291465"/>
                        <a:pt x="485140" y="584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7" name="Google Shape;1577;p9"/>
                <p:cNvSpPr/>
                <p:nvPr/>
              </p:nvSpPr>
              <p:spPr>
                <a:xfrm>
                  <a:off x="1948503" y="0"/>
                  <a:ext cx="1716081" cy="941981"/>
                </a:xfrm>
                <a:custGeom>
                  <a:rect b="b" l="l" r="r" t="t"/>
                  <a:pathLst>
                    <a:path extrusionOk="0" h="941981" w="1716081">
                      <a:moveTo>
                        <a:pt x="1049967" y="688975"/>
                      </a:moveTo>
                      <a:cubicBezTo>
                        <a:pt x="844862" y="870585"/>
                        <a:pt x="488627" y="716280"/>
                        <a:pt x="484182" y="440055"/>
                      </a:cubicBezTo>
                      <a:cubicBezTo>
                        <a:pt x="191447" y="629920"/>
                        <a:pt x="-119703" y="245110"/>
                        <a:pt x="98737" y="0"/>
                      </a:cubicBezTo>
                      <a:lnTo>
                        <a:pt x="98102" y="0"/>
                      </a:lnTo>
                      <a:cubicBezTo>
                        <a:pt x="-166693" y="242570"/>
                        <a:pt x="155887" y="661670"/>
                        <a:pt x="458147" y="465455"/>
                      </a:cubicBezTo>
                      <a:cubicBezTo>
                        <a:pt x="462592" y="741680"/>
                        <a:pt x="818827" y="895985"/>
                        <a:pt x="1023932" y="714375"/>
                      </a:cubicBezTo>
                      <a:cubicBezTo>
                        <a:pt x="1149662" y="985520"/>
                        <a:pt x="1531932" y="1011555"/>
                        <a:pt x="1716082" y="807720"/>
                      </a:cubicBezTo>
                      <a:cubicBezTo>
                        <a:pt x="1524312" y="983615"/>
                        <a:pt x="1169982" y="948690"/>
                        <a:pt x="1049967" y="6889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8" name="Google Shape;1578;p9"/>
                <p:cNvSpPr/>
                <p:nvPr/>
              </p:nvSpPr>
              <p:spPr>
                <a:xfrm>
                  <a:off x="4942204" y="527050"/>
                  <a:ext cx="346075" cy="129231"/>
                </a:xfrm>
                <a:custGeom>
                  <a:rect b="b" l="l" r="r" t="t"/>
                  <a:pathLst>
                    <a:path extrusionOk="0" h="129231" w="346075">
                      <a:moveTo>
                        <a:pt x="6985" y="94615"/>
                      </a:moveTo>
                      <a:cubicBezTo>
                        <a:pt x="5080" y="104775"/>
                        <a:pt x="2540" y="114300"/>
                        <a:pt x="0" y="123825"/>
                      </a:cubicBezTo>
                      <a:cubicBezTo>
                        <a:pt x="137795" y="147320"/>
                        <a:pt x="261620" y="92075"/>
                        <a:pt x="346075" y="0"/>
                      </a:cubicBezTo>
                      <a:cubicBezTo>
                        <a:pt x="258445" y="80010"/>
                        <a:pt x="139065" y="123825"/>
                        <a:pt x="6985" y="9461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79" name="Google Shape;1579;p9"/>
            <p:cNvGrpSpPr/>
            <p:nvPr/>
          </p:nvGrpSpPr>
          <p:grpSpPr>
            <a:xfrm flipH="1" rot="-1402749">
              <a:off x="2091013" y="238299"/>
              <a:ext cx="320980" cy="323362"/>
              <a:chOff x="3070860" y="2168525"/>
              <a:chExt cx="427989" cy="431164"/>
            </a:xfrm>
          </p:grpSpPr>
          <p:sp>
            <p:nvSpPr>
              <p:cNvPr id="1580" name="Google Shape;1580;p9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81" name="Google Shape;1581;p9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582" name="Google Shape;1582;p9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3" name="Google Shape;1583;p9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84" name="Google Shape;1584;p9"/>
            <p:cNvGrpSpPr/>
            <p:nvPr/>
          </p:nvGrpSpPr>
          <p:grpSpPr>
            <a:xfrm>
              <a:off x="2028631" y="0"/>
              <a:ext cx="1603931" cy="425438"/>
              <a:chOff x="2704841" y="0"/>
              <a:chExt cx="2138574" cy="567251"/>
            </a:xfrm>
          </p:grpSpPr>
          <p:sp>
            <p:nvSpPr>
              <p:cNvPr id="1585" name="Google Shape;1585;p9"/>
              <p:cNvSpPr/>
              <p:nvPr/>
            </p:nvSpPr>
            <p:spPr>
              <a:xfrm>
                <a:off x="2704841" y="0"/>
                <a:ext cx="2138574" cy="567102"/>
              </a:xfrm>
              <a:custGeom>
                <a:rect b="b" l="l" r="r" t="t"/>
                <a:pathLst>
                  <a:path extrusionOk="0" h="567102" w="2138574">
                    <a:moveTo>
                      <a:pt x="1528" y="0"/>
                    </a:moveTo>
                    <a:cubicBezTo>
                      <a:pt x="-15617" y="153670"/>
                      <a:pt x="113923" y="289560"/>
                      <a:pt x="268228" y="278765"/>
                    </a:cubicBezTo>
                    <a:cubicBezTo>
                      <a:pt x="338713" y="556895"/>
                      <a:pt x="753368" y="617855"/>
                      <a:pt x="901323" y="372110"/>
                    </a:cubicBezTo>
                    <a:cubicBezTo>
                      <a:pt x="1066423" y="636905"/>
                      <a:pt x="1508383" y="630555"/>
                      <a:pt x="1666498" y="361950"/>
                    </a:cubicBezTo>
                    <a:cubicBezTo>
                      <a:pt x="1900813" y="473710"/>
                      <a:pt x="2183388" y="255905"/>
                      <a:pt x="2132588" y="0"/>
                    </a:cubicBezTo>
                    <a:lnTo>
                      <a:pt x="152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86" name="Google Shape;1586;p9"/>
              <p:cNvGrpSpPr/>
              <p:nvPr/>
            </p:nvGrpSpPr>
            <p:grpSpPr>
              <a:xfrm>
                <a:off x="2704841" y="0"/>
                <a:ext cx="2053213" cy="567251"/>
                <a:chOff x="2704841" y="0"/>
                <a:chExt cx="2053213" cy="567251"/>
              </a:xfrm>
            </p:grpSpPr>
            <p:sp>
              <p:nvSpPr>
                <p:cNvPr id="1587" name="Google Shape;1587;p9"/>
                <p:cNvSpPr/>
                <p:nvPr/>
              </p:nvSpPr>
              <p:spPr>
                <a:xfrm>
                  <a:off x="3609975" y="347345"/>
                  <a:ext cx="713740" cy="219906"/>
                </a:xfrm>
                <a:custGeom>
                  <a:rect b="b" l="l" r="r" t="t"/>
                  <a:pathLst>
                    <a:path extrusionOk="0" h="219906" w="713740">
                      <a:moveTo>
                        <a:pt x="21590" y="0"/>
                      </a:moveTo>
                      <a:cubicBezTo>
                        <a:pt x="15240" y="10795"/>
                        <a:pt x="7620" y="21590"/>
                        <a:pt x="0" y="31115"/>
                      </a:cubicBezTo>
                      <a:cubicBezTo>
                        <a:pt x="153035" y="266700"/>
                        <a:pt x="529590" y="280670"/>
                        <a:pt x="713740" y="79375"/>
                      </a:cubicBezTo>
                      <a:cubicBezTo>
                        <a:pt x="520700" y="255270"/>
                        <a:pt x="165735" y="230505"/>
                        <a:pt x="2159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8" name="Google Shape;1588;p9"/>
                <p:cNvSpPr/>
                <p:nvPr/>
              </p:nvSpPr>
              <p:spPr>
                <a:xfrm>
                  <a:off x="2704841" y="0"/>
                  <a:ext cx="867668" cy="526082"/>
                </a:xfrm>
                <a:custGeom>
                  <a:rect b="b" l="l" r="r" t="t"/>
                  <a:pathLst>
                    <a:path extrusionOk="0" h="526082" w="867668">
                      <a:moveTo>
                        <a:pt x="293628" y="253365"/>
                      </a:moveTo>
                      <a:cubicBezTo>
                        <a:pt x="148213" y="263525"/>
                        <a:pt x="24388" y="142875"/>
                        <a:pt x="25658" y="0"/>
                      </a:cubicBezTo>
                      <a:lnTo>
                        <a:pt x="1528" y="0"/>
                      </a:lnTo>
                      <a:cubicBezTo>
                        <a:pt x="-15617" y="153670"/>
                        <a:pt x="113923" y="289560"/>
                        <a:pt x="268228" y="278765"/>
                      </a:cubicBezTo>
                      <a:cubicBezTo>
                        <a:pt x="333633" y="537845"/>
                        <a:pt x="698123" y="608330"/>
                        <a:pt x="867668" y="418465"/>
                      </a:cubicBezTo>
                      <a:cubicBezTo>
                        <a:pt x="689868" y="575945"/>
                        <a:pt x="355858" y="500380"/>
                        <a:pt x="293628" y="25336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9" name="Google Shape;1589;p9"/>
                <p:cNvSpPr/>
                <p:nvPr/>
              </p:nvSpPr>
              <p:spPr>
                <a:xfrm>
                  <a:off x="4378325" y="275590"/>
                  <a:ext cx="379729" cy="116402"/>
                </a:xfrm>
                <a:custGeom>
                  <a:rect b="b" l="l" r="r" t="t"/>
                  <a:pathLst>
                    <a:path extrusionOk="0" h="116402" w="379729">
                      <a:moveTo>
                        <a:pt x="18415" y="60960"/>
                      </a:moveTo>
                      <a:cubicBezTo>
                        <a:pt x="12700" y="71120"/>
                        <a:pt x="6350" y="80010"/>
                        <a:pt x="0" y="89535"/>
                      </a:cubicBezTo>
                      <a:cubicBezTo>
                        <a:pt x="136525" y="150495"/>
                        <a:pt x="287655" y="102235"/>
                        <a:pt x="379730" y="0"/>
                      </a:cubicBezTo>
                      <a:cubicBezTo>
                        <a:pt x="285115" y="85725"/>
                        <a:pt x="144780" y="121285"/>
                        <a:pt x="18415" y="6096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90" name="Google Shape;1590;p9"/>
            <p:cNvGrpSpPr/>
            <p:nvPr/>
          </p:nvGrpSpPr>
          <p:grpSpPr>
            <a:xfrm rot="749224">
              <a:off x="2918652" y="27867"/>
              <a:ext cx="235749" cy="237456"/>
              <a:chOff x="3070860" y="2168525"/>
              <a:chExt cx="427989" cy="431164"/>
            </a:xfrm>
          </p:grpSpPr>
          <p:sp>
            <p:nvSpPr>
              <p:cNvPr id="1591" name="Google Shape;1591;p9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92" name="Google Shape;1592;p9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593" name="Google Shape;1593;p9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4" name="Google Shape;1594;p9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95" name="Google Shape;1595;p9"/>
            <p:cNvGrpSpPr/>
            <p:nvPr/>
          </p:nvGrpSpPr>
          <p:grpSpPr>
            <a:xfrm>
              <a:off x="0" y="0"/>
              <a:ext cx="1398406" cy="707332"/>
              <a:chOff x="0" y="0"/>
              <a:chExt cx="1864541" cy="943109"/>
            </a:xfrm>
          </p:grpSpPr>
          <p:sp>
            <p:nvSpPr>
              <p:cNvPr id="1596" name="Google Shape;1596;p9"/>
              <p:cNvSpPr/>
              <p:nvPr/>
            </p:nvSpPr>
            <p:spPr>
              <a:xfrm>
                <a:off x="0" y="0"/>
                <a:ext cx="1864541" cy="943109"/>
              </a:xfrm>
              <a:custGeom>
                <a:rect b="b" l="l" r="r" t="t"/>
                <a:pathLst>
                  <a:path extrusionOk="0" h="943109" w="1864541">
                    <a:moveTo>
                      <a:pt x="1855470" y="0"/>
                    </a:moveTo>
                    <a:lnTo>
                      <a:pt x="0" y="0"/>
                    </a:lnTo>
                    <a:lnTo>
                      <a:pt x="0" y="727075"/>
                    </a:lnTo>
                    <a:cubicBezTo>
                      <a:pt x="47625" y="719455"/>
                      <a:pt x="90805" y="699135"/>
                      <a:pt x="126365" y="669925"/>
                    </a:cubicBezTo>
                    <a:cubicBezTo>
                      <a:pt x="179705" y="1040765"/>
                      <a:pt x="738505" y="1031240"/>
                      <a:pt x="778510" y="658495"/>
                    </a:cubicBezTo>
                    <a:cubicBezTo>
                      <a:pt x="975360" y="827405"/>
                      <a:pt x="1310640" y="678180"/>
                      <a:pt x="1313180" y="415925"/>
                    </a:cubicBezTo>
                    <a:cubicBezTo>
                      <a:pt x="1583690" y="560070"/>
                      <a:pt x="1924685" y="300990"/>
                      <a:pt x="185547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9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97" name="Google Shape;1597;p9"/>
              <p:cNvGrpSpPr/>
              <p:nvPr/>
            </p:nvGrpSpPr>
            <p:grpSpPr>
              <a:xfrm>
                <a:off x="0" y="325754"/>
                <a:ext cx="1764664" cy="617293"/>
                <a:chOff x="0" y="325754"/>
                <a:chExt cx="1764664" cy="617293"/>
              </a:xfrm>
            </p:grpSpPr>
            <p:sp>
              <p:nvSpPr>
                <p:cNvPr id="1598" name="Google Shape;1598;p9"/>
                <p:cNvSpPr/>
                <p:nvPr/>
              </p:nvSpPr>
              <p:spPr>
                <a:xfrm>
                  <a:off x="1335405" y="325754"/>
                  <a:ext cx="429259" cy="130723"/>
                </a:xfrm>
                <a:custGeom>
                  <a:rect b="b" l="l" r="r" t="t"/>
                  <a:pathLst>
                    <a:path extrusionOk="0" h="130723" w="429259">
                      <a:moveTo>
                        <a:pt x="2540" y="64770"/>
                      </a:moveTo>
                      <a:cubicBezTo>
                        <a:pt x="2540" y="77470"/>
                        <a:pt x="1270" y="89535"/>
                        <a:pt x="0" y="100965"/>
                      </a:cubicBezTo>
                      <a:cubicBezTo>
                        <a:pt x="153670" y="168910"/>
                        <a:pt x="324485" y="114300"/>
                        <a:pt x="429260" y="0"/>
                      </a:cubicBezTo>
                      <a:cubicBezTo>
                        <a:pt x="318135" y="102235"/>
                        <a:pt x="150495" y="143510"/>
                        <a:pt x="2540" y="647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9" name="Google Shape;1599;p9"/>
                <p:cNvSpPr/>
                <p:nvPr/>
              </p:nvSpPr>
              <p:spPr>
                <a:xfrm>
                  <a:off x="0" y="644525"/>
                  <a:ext cx="702944" cy="298522"/>
                </a:xfrm>
                <a:custGeom>
                  <a:rect b="b" l="l" r="r" t="t"/>
                  <a:pathLst>
                    <a:path extrusionOk="0" h="298522" w="702944">
                      <a:moveTo>
                        <a:pt x="151765" y="0"/>
                      </a:moveTo>
                      <a:cubicBezTo>
                        <a:pt x="116205" y="29210"/>
                        <a:pt x="0" y="60325"/>
                        <a:pt x="0" y="60325"/>
                      </a:cubicBezTo>
                      <a:lnTo>
                        <a:pt x="0" y="82550"/>
                      </a:lnTo>
                      <a:cubicBezTo>
                        <a:pt x="47625" y="74930"/>
                        <a:pt x="90805" y="54610"/>
                        <a:pt x="126365" y="25400"/>
                      </a:cubicBezTo>
                      <a:cubicBezTo>
                        <a:pt x="168910" y="323215"/>
                        <a:pt x="538480" y="375920"/>
                        <a:pt x="702945" y="191135"/>
                      </a:cubicBezTo>
                      <a:cubicBezTo>
                        <a:pt x="528320" y="344805"/>
                        <a:pt x="192405" y="283210"/>
                        <a:pt x="15176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0" name="Google Shape;1600;p9"/>
                <p:cNvSpPr/>
                <p:nvPr/>
              </p:nvSpPr>
              <p:spPr>
                <a:xfrm>
                  <a:off x="796290" y="614044"/>
                  <a:ext cx="438149" cy="116022"/>
                </a:xfrm>
                <a:custGeom>
                  <a:rect b="b" l="l" r="r" t="t"/>
                  <a:pathLst>
                    <a:path extrusionOk="0" h="116022" w="438149">
                      <a:moveTo>
                        <a:pt x="6985" y="19050"/>
                      </a:moveTo>
                      <a:cubicBezTo>
                        <a:pt x="5715" y="33020"/>
                        <a:pt x="3175" y="46355"/>
                        <a:pt x="0" y="59055"/>
                      </a:cubicBezTo>
                      <a:cubicBezTo>
                        <a:pt x="137795" y="159385"/>
                        <a:pt x="331470" y="119380"/>
                        <a:pt x="438150" y="0"/>
                      </a:cubicBezTo>
                      <a:cubicBezTo>
                        <a:pt x="323215" y="104140"/>
                        <a:pt x="135890" y="128905"/>
                        <a:pt x="6985" y="1905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01" name="Google Shape;1601;p9"/>
            <p:cNvGrpSpPr/>
            <p:nvPr/>
          </p:nvGrpSpPr>
          <p:grpSpPr>
            <a:xfrm>
              <a:off x="0" y="0"/>
              <a:ext cx="1080863" cy="370164"/>
              <a:chOff x="0" y="0"/>
              <a:chExt cx="1441151" cy="493552"/>
            </a:xfrm>
          </p:grpSpPr>
          <p:sp>
            <p:nvSpPr>
              <p:cNvPr id="1602" name="Google Shape;1602;p9"/>
              <p:cNvSpPr/>
              <p:nvPr/>
            </p:nvSpPr>
            <p:spPr>
              <a:xfrm>
                <a:off x="0" y="0"/>
                <a:ext cx="1441151" cy="493444"/>
              </a:xfrm>
              <a:custGeom>
                <a:rect b="b" l="l" r="r" t="t"/>
                <a:pathLst>
                  <a:path extrusionOk="0" h="493444" w="1441151">
                    <a:moveTo>
                      <a:pt x="1440815" y="0"/>
                    </a:moveTo>
                    <a:lnTo>
                      <a:pt x="0" y="0"/>
                    </a:lnTo>
                    <a:lnTo>
                      <a:pt x="0" y="401955"/>
                    </a:lnTo>
                    <a:cubicBezTo>
                      <a:pt x="147320" y="553085"/>
                      <a:pt x="434975" y="509905"/>
                      <a:pt x="531495" y="324485"/>
                    </a:cubicBezTo>
                    <a:cubicBezTo>
                      <a:pt x="601980" y="370840"/>
                      <a:pt x="707390" y="374650"/>
                      <a:pt x="781050" y="332740"/>
                    </a:cubicBezTo>
                    <a:cubicBezTo>
                      <a:pt x="790575" y="539750"/>
                      <a:pt x="1101725" y="548005"/>
                      <a:pt x="1122680" y="342900"/>
                    </a:cubicBezTo>
                    <a:cubicBezTo>
                      <a:pt x="1304290" y="336550"/>
                      <a:pt x="1449070" y="182880"/>
                      <a:pt x="144081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03" name="Google Shape;1603;p9"/>
              <p:cNvGrpSpPr/>
              <p:nvPr/>
            </p:nvGrpSpPr>
            <p:grpSpPr>
              <a:xfrm>
                <a:off x="0" y="233679"/>
                <a:ext cx="1356359" cy="259873"/>
                <a:chOff x="0" y="233679"/>
                <a:chExt cx="1356359" cy="259873"/>
              </a:xfrm>
            </p:grpSpPr>
            <p:sp>
              <p:nvSpPr>
                <p:cNvPr id="1604" name="Google Shape;1604;p9"/>
                <p:cNvSpPr/>
                <p:nvPr/>
              </p:nvSpPr>
              <p:spPr>
                <a:xfrm>
                  <a:off x="1144269" y="233679"/>
                  <a:ext cx="212090" cy="107950"/>
                </a:xfrm>
                <a:custGeom>
                  <a:rect b="b" l="l" r="r" t="t"/>
                  <a:pathLst>
                    <a:path extrusionOk="0" h="107950" w="212090">
                      <a:moveTo>
                        <a:pt x="3810" y="83820"/>
                      </a:moveTo>
                      <a:cubicBezTo>
                        <a:pt x="3175" y="92075"/>
                        <a:pt x="1270" y="100330"/>
                        <a:pt x="0" y="107950"/>
                      </a:cubicBezTo>
                      <a:cubicBezTo>
                        <a:pt x="83820" y="99695"/>
                        <a:pt x="158750" y="59690"/>
                        <a:pt x="212090" y="0"/>
                      </a:cubicBezTo>
                      <a:cubicBezTo>
                        <a:pt x="156845" y="49530"/>
                        <a:pt x="83820" y="80645"/>
                        <a:pt x="3810" y="838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5" name="Google Shape;1605;p9"/>
                <p:cNvSpPr/>
                <p:nvPr/>
              </p:nvSpPr>
              <p:spPr>
                <a:xfrm>
                  <a:off x="0" y="361950"/>
                  <a:ext cx="492125" cy="131602"/>
                </a:xfrm>
                <a:custGeom>
                  <a:rect b="b" l="l" r="r" t="t"/>
                  <a:pathLst>
                    <a:path extrusionOk="0" h="131602" w="492125">
                      <a:moveTo>
                        <a:pt x="0" y="0"/>
                      </a:moveTo>
                      <a:lnTo>
                        <a:pt x="0" y="40005"/>
                      </a:lnTo>
                      <a:cubicBezTo>
                        <a:pt x="130810" y="174625"/>
                        <a:pt x="372110" y="154940"/>
                        <a:pt x="492125" y="19685"/>
                      </a:cubicBezTo>
                      <a:cubicBezTo>
                        <a:pt x="190500" y="22225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6" name="Google Shape;1606;p9"/>
                <p:cNvSpPr/>
                <p:nvPr/>
              </p:nvSpPr>
              <p:spPr>
                <a:xfrm>
                  <a:off x="539115" y="299084"/>
                  <a:ext cx="549909" cy="193448"/>
                </a:xfrm>
                <a:custGeom>
                  <a:rect b="b" l="l" r="r" t="t"/>
                  <a:pathLst>
                    <a:path extrusionOk="0" h="193448" w="549909">
                      <a:moveTo>
                        <a:pt x="267335" y="8255"/>
                      </a:moveTo>
                      <a:cubicBezTo>
                        <a:pt x="193040" y="50165"/>
                        <a:pt x="88265" y="46355"/>
                        <a:pt x="17780" y="0"/>
                      </a:cubicBezTo>
                      <a:cubicBezTo>
                        <a:pt x="12065" y="10160"/>
                        <a:pt x="6350" y="20320"/>
                        <a:pt x="0" y="29845"/>
                      </a:cubicBezTo>
                      <a:cubicBezTo>
                        <a:pt x="70485" y="71755"/>
                        <a:pt x="170815" y="73660"/>
                        <a:pt x="242570" y="33655"/>
                      </a:cubicBezTo>
                      <a:cubicBezTo>
                        <a:pt x="250190" y="205105"/>
                        <a:pt x="464185" y="240030"/>
                        <a:pt x="549910" y="131445"/>
                      </a:cubicBezTo>
                      <a:cubicBezTo>
                        <a:pt x="453390" y="207645"/>
                        <a:pt x="274955" y="164465"/>
                        <a:pt x="267335" y="825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07" name="Google Shape;1607;p9"/>
            <p:cNvGrpSpPr/>
            <p:nvPr/>
          </p:nvGrpSpPr>
          <p:grpSpPr>
            <a:xfrm>
              <a:off x="3000375" y="0"/>
              <a:ext cx="2206817" cy="591128"/>
              <a:chOff x="4000500" y="0"/>
              <a:chExt cx="2942423" cy="788170"/>
            </a:xfrm>
          </p:grpSpPr>
          <p:sp>
            <p:nvSpPr>
              <p:cNvPr id="1608" name="Google Shape;1608;p9"/>
              <p:cNvSpPr/>
              <p:nvPr/>
            </p:nvSpPr>
            <p:spPr>
              <a:xfrm>
                <a:off x="4000500" y="0"/>
                <a:ext cx="2942423" cy="788170"/>
              </a:xfrm>
              <a:custGeom>
                <a:rect b="b" l="l" r="r" t="t"/>
                <a:pathLst>
                  <a:path extrusionOk="0" h="788170" w="2942423">
                    <a:moveTo>
                      <a:pt x="0" y="0"/>
                    </a:moveTo>
                    <a:cubicBezTo>
                      <a:pt x="86995" y="208915"/>
                      <a:pt x="367030" y="313055"/>
                      <a:pt x="572135" y="203835"/>
                    </a:cubicBezTo>
                    <a:cubicBezTo>
                      <a:pt x="574675" y="494665"/>
                      <a:pt x="946150" y="659765"/>
                      <a:pt x="1165225" y="472440"/>
                    </a:cubicBezTo>
                    <a:cubicBezTo>
                      <a:pt x="1209675" y="886460"/>
                      <a:pt x="1829435" y="895985"/>
                      <a:pt x="1888490" y="485140"/>
                    </a:cubicBezTo>
                    <a:cubicBezTo>
                      <a:pt x="2036445" y="619125"/>
                      <a:pt x="2301240" y="539115"/>
                      <a:pt x="2350135" y="347345"/>
                    </a:cubicBezTo>
                    <a:cubicBezTo>
                      <a:pt x="2596515" y="554355"/>
                      <a:pt x="2999740" y="318770"/>
                      <a:pt x="293560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09" name="Google Shape;1609;p9"/>
              <p:cNvGrpSpPr/>
              <p:nvPr/>
            </p:nvGrpSpPr>
            <p:grpSpPr>
              <a:xfrm>
                <a:off x="4000500" y="0"/>
                <a:ext cx="2850514" cy="788020"/>
                <a:chOff x="4000500" y="0"/>
                <a:chExt cx="2850514" cy="788020"/>
              </a:xfrm>
            </p:grpSpPr>
            <p:sp>
              <p:nvSpPr>
                <p:cNvPr id="1610" name="Google Shape;1610;p9"/>
                <p:cNvSpPr/>
                <p:nvPr/>
              </p:nvSpPr>
              <p:spPr>
                <a:xfrm>
                  <a:off x="5906134" y="450850"/>
                  <a:ext cx="389255" cy="100812"/>
                </a:xfrm>
                <a:custGeom>
                  <a:rect b="b" l="l" r="r" t="t"/>
                  <a:pathLst>
                    <a:path extrusionOk="0" h="100812" w="389255">
                      <a:moveTo>
                        <a:pt x="7620" y="8890"/>
                      </a:moveTo>
                      <a:cubicBezTo>
                        <a:pt x="5715" y="22860"/>
                        <a:pt x="3175" y="36195"/>
                        <a:pt x="0" y="48895"/>
                      </a:cubicBezTo>
                      <a:cubicBezTo>
                        <a:pt x="118110" y="137795"/>
                        <a:pt x="295910" y="106680"/>
                        <a:pt x="389255" y="0"/>
                      </a:cubicBezTo>
                      <a:cubicBezTo>
                        <a:pt x="285750" y="90170"/>
                        <a:pt x="115570" y="106680"/>
                        <a:pt x="7620" y="889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1" name="Google Shape;1611;p9"/>
                <p:cNvSpPr/>
                <p:nvPr/>
              </p:nvSpPr>
              <p:spPr>
                <a:xfrm>
                  <a:off x="4000500" y="0"/>
                  <a:ext cx="1804670" cy="788020"/>
                </a:xfrm>
                <a:custGeom>
                  <a:rect b="b" l="l" r="r" t="t"/>
                  <a:pathLst>
                    <a:path extrusionOk="0" h="788020" w="1804670">
                      <a:moveTo>
                        <a:pt x="1189990" y="447040"/>
                      </a:moveTo>
                      <a:cubicBezTo>
                        <a:pt x="971550" y="634365"/>
                        <a:pt x="600075" y="469265"/>
                        <a:pt x="596900" y="178435"/>
                      </a:cubicBezTo>
                      <a:cubicBezTo>
                        <a:pt x="400050" y="283210"/>
                        <a:pt x="134620" y="191770"/>
                        <a:pt x="36830" y="0"/>
                      </a:cubicBezTo>
                      <a:lnTo>
                        <a:pt x="0" y="0"/>
                      </a:lnTo>
                      <a:cubicBezTo>
                        <a:pt x="86995" y="208915"/>
                        <a:pt x="367030" y="313055"/>
                        <a:pt x="572135" y="203835"/>
                      </a:cubicBezTo>
                      <a:cubicBezTo>
                        <a:pt x="574675" y="494665"/>
                        <a:pt x="946150" y="659765"/>
                        <a:pt x="1165225" y="472440"/>
                      </a:cubicBezTo>
                      <a:cubicBezTo>
                        <a:pt x="1201420" y="808990"/>
                        <a:pt x="1619250" y="878205"/>
                        <a:pt x="1804670" y="671195"/>
                      </a:cubicBezTo>
                      <a:cubicBezTo>
                        <a:pt x="1608455" y="846455"/>
                        <a:pt x="1224915" y="768985"/>
                        <a:pt x="1189990" y="4470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2" name="Google Shape;1612;p9"/>
                <p:cNvSpPr/>
                <p:nvPr/>
              </p:nvSpPr>
              <p:spPr>
                <a:xfrm>
                  <a:off x="6363334" y="296545"/>
                  <a:ext cx="487680" cy="128488"/>
                </a:xfrm>
                <a:custGeom>
                  <a:rect b="b" l="l" r="r" t="t"/>
                  <a:pathLst>
                    <a:path extrusionOk="0" h="128488" w="487680">
                      <a:moveTo>
                        <a:pt x="12065" y="25400"/>
                      </a:moveTo>
                      <a:cubicBezTo>
                        <a:pt x="8890" y="38100"/>
                        <a:pt x="4445" y="49530"/>
                        <a:pt x="0" y="60960"/>
                      </a:cubicBezTo>
                      <a:cubicBezTo>
                        <a:pt x="156210" y="179705"/>
                        <a:pt x="368300" y="130810"/>
                        <a:pt x="487680" y="0"/>
                      </a:cubicBezTo>
                      <a:cubicBezTo>
                        <a:pt x="361315" y="115570"/>
                        <a:pt x="159385" y="149225"/>
                        <a:pt x="12065" y="254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13" name="Google Shape;1613;p9"/>
            <p:cNvGrpSpPr/>
            <p:nvPr/>
          </p:nvGrpSpPr>
          <p:grpSpPr>
            <a:xfrm>
              <a:off x="1003739" y="0"/>
              <a:ext cx="1187807" cy="340460"/>
              <a:chOff x="1338319" y="0"/>
              <a:chExt cx="1583743" cy="453946"/>
            </a:xfrm>
          </p:grpSpPr>
          <p:sp>
            <p:nvSpPr>
              <p:cNvPr id="1614" name="Google Shape;1614;p9"/>
              <p:cNvSpPr/>
              <p:nvPr/>
            </p:nvSpPr>
            <p:spPr>
              <a:xfrm>
                <a:off x="1338319" y="0"/>
                <a:ext cx="1583743" cy="453946"/>
              </a:xfrm>
              <a:custGeom>
                <a:rect b="b" l="l" r="r" t="t"/>
                <a:pathLst>
                  <a:path extrusionOk="0" h="453946" w="1583743">
                    <a:moveTo>
                      <a:pt x="5340" y="0"/>
                    </a:moveTo>
                    <a:cubicBezTo>
                      <a:pt x="-42285" y="222885"/>
                      <a:pt x="239655" y="389255"/>
                      <a:pt x="412375" y="244475"/>
                    </a:cubicBezTo>
                    <a:cubicBezTo>
                      <a:pt x="523500" y="523240"/>
                      <a:pt x="951490" y="523875"/>
                      <a:pt x="1063251" y="245745"/>
                    </a:cubicBezTo>
                    <a:cubicBezTo>
                      <a:pt x="1251845" y="462280"/>
                      <a:pt x="1627765" y="287655"/>
                      <a:pt x="1579505" y="635"/>
                    </a:cubicBezTo>
                    <a:lnTo>
                      <a:pt x="53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15" name="Google Shape;1615;p9"/>
              <p:cNvGrpSpPr/>
              <p:nvPr/>
            </p:nvGrpSpPr>
            <p:grpSpPr>
              <a:xfrm>
                <a:off x="1338319" y="0"/>
                <a:ext cx="1512195" cy="453922"/>
                <a:chOff x="1338319" y="0"/>
                <a:chExt cx="1512195" cy="453922"/>
              </a:xfrm>
            </p:grpSpPr>
            <p:sp>
              <p:nvSpPr>
                <p:cNvPr id="1616" name="Google Shape;1616;p9"/>
                <p:cNvSpPr/>
                <p:nvPr/>
              </p:nvSpPr>
              <p:spPr>
                <a:xfrm>
                  <a:off x="1338319" y="0"/>
                  <a:ext cx="1004830" cy="453922"/>
                </a:xfrm>
                <a:custGeom>
                  <a:rect b="b" l="l" r="r" t="t"/>
                  <a:pathLst>
                    <a:path extrusionOk="0" h="453922" w="1004830">
                      <a:moveTo>
                        <a:pt x="437775" y="219075"/>
                      </a:moveTo>
                      <a:cubicBezTo>
                        <a:pt x="272040" y="358775"/>
                        <a:pt x="5340" y="210185"/>
                        <a:pt x="26930" y="0"/>
                      </a:cubicBezTo>
                      <a:lnTo>
                        <a:pt x="5340" y="0"/>
                      </a:lnTo>
                      <a:cubicBezTo>
                        <a:pt x="-42285" y="222885"/>
                        <a:pt x="239655" y="389255"/>
                        <a:pt x="412375" y="244475"/>
                      </a:cubicBezTo>
                      <a:cubicBezTo>
                        <a:pt x="508895" y="487045"/>
                        <a:pt x="844810" y="518795"/>
                        <a:pt x="1004830" y="340360"/>
                      </a:cubicBezTo>
                      <a:cubicBezTo>
                        <a:pt x="837190" y="489585"/>
                        <a:pt x="529215" y="448945"/>
                        <a:pt x="437775" y="219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7" name="Google Shape;1617;p9"/>
                <p:cNvSpPr/>
                <p:nvPr/>
              </p:nvSpPr>
              <p:spPr>
                <a:xfrm>
                  <a:off x="2410460" y="219709"/>
                  <a:ext cx="440054" cy="122111"/>
                </a:xfrm>
                <a:custGeom>
                  <a:rect b="b" l="l" r="r" t="t"/>
                  <a:pathLst>
                    <a:path extrusionOk="0" h="122111" w="440054">
                      <a:moveTo>
                        <a:pt x="16510" y="0"/>
                      </a:moveTo>
                      <a:cubicBezTo>
                        <a:pt x="11430" y="12065"/>
                        <a:pt x="5715" y="24130"/>
                        <a:pt x="0" y="34925"/>
                      </a:cubicBezTo>
                      <a:cubicBezTo>
                        <a:pt x="127635" y="169545"/>
                        <a:pt x="332740" y="136525"/>
                        <a:pt x="440055" y="15875"/>
                      </a:cubicBezTo>
                      <a:cubicBezTo>
                        <a:pt x="325120" y="118110"/>
                        <a:pt x="134620" y="135255"/>
                        <a:pt x="165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18" name="Google Shape;1618;p9"/>
            <p:cNvGrpSpPr/>
            <p:nvPr/>
          </p:nvGrpSpPr>
          <p:grpSpPr>
            <a:xfrm>
              <a:off x="6199377" y="0"/>
              <a:ext cx="1054790" cy="292894"/>
              <a:chOff x="8265836" y="0"/>
              <a:chExt cx="1406387" cy="390525"/>
            </a:xfrm>
          </p:grpSpPr>
          <p:sp>
            <p:nvSpPr>
              <p:cNvPr id="1619" name="Google Shape;1619;p9"/>
              <p:cNvSpPr/>
              <p:nvPr/>
            </p:nvSpPr>
            <p:spPr>
              <a:xfrm>
                <a:off x="8265836" y="0"/>
                <a:ext cx="1406387" cy="390525"/>
              </a:xfrm>
              <a:custGeom>
                <a:rect b="b" l="l" r="r" t="t"/>
                <a:pathLst>
                  <a:path extrusionOk="0" h="390525" w="1406387">
                    <a:moveTo>
                      <a:pt x="2498" y="0"/>
                    </a:moveTo>
                    <a:cubicBezTo>
                      <a:pt x="-27346" y="194310"/>
                      <a:pt x="217129" y="329565"/>
                      <a:pt x="365719" y="204470"/>
                    </a:cubicBezTo>
                    <a:cubicBezTo>
                      <a:pt x="464144" y="452120"/>
                      <a:pt x="844508" y="452755"/>
                      <a:pt x="944204" y="205105"/>
                    </a:cubicBezTo>
                    <a:cubicBezTo>
                      <a:pt x="1102954" y="393065"/>
                      <a:pt x="1438233" y="247650"/>
                      <a:pt x="1403944" y="0"/>
                    </a:cubicBezTo>
                    <a:lnTo>
                      <a:pt x="249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58999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0" name="Google Shape;1620;p9"/>
              <p:cNvGrpSpPr/>
              <p:nvPr/>
            </p:nvGrpSpPr>
            <p:grpSpPr>
              <a:xfrm>
                <a:off x="8266471" y="0"/>
                <a:ext cx="1344888" cy="390344"/>
                <a:chOff x="8266471" y="0"/>
                <a:chExt cx="1344888" cy="390344"/>
              </a:xfrm>
            </p:grpSpPr>
            <p:sp>
              <p:nvSpPr>
                <p:cNvPr id="1621" name="Google Shape;1621;p9"/>
                <p:cNvSpPr/>
                <p:nvPr/>
              </p:nvSpPr>
              <p:spPr>
                <a:xfrm>
                  <a:off x="8266471" y="0"/>
                  <a:ext cx="893403" cy="390344"/>
                </a:xfrm>
                <a:custGeom>
                  <a:rect b="b" l="l" r="r" t="t"/>
                  <a:pathLst>
                    <a:path extrusionOk="0" h="390344" w="893403">
                      <a:moveTo>
                        <a:pt x="391119" y="179070"/>
                      </a:moveTo>
                      <a:cubicBezTo>
                        <a:pt x="248879" y="298450"/>
                        <a:pt x="19009" y="180340"/>
                        <a:pt x="25359" y="0"/>
                      </a:cubicBezTo>
                      <a:lnTo>
                        <a:pt x="2498" y="0"/>
                      </a:lnTo>
                      <a:cubicBezTo>
                        <a:pt x="-27346" y="194310"/>
                        <a:pt x="217129" y="329565"/>
                        <a:pt x="365719" y="204470"/>
                      </a:cubicBezTo>
                      <a:cubicBezTo>
                        <a:pt x="452079" y="420370"/>
                        <a:pt x="752434" y="448310"/>
                        <a:pt x="893404" y="287655"/>
                      </a:cubicBezTo>
                      <a:cubicBezTo>
                        <a:pt x="744179" y="419735"/>
                        <a:pt x="472398" y="382905"/>
                        <a:pt x="391119" y="1790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2" name="Google Shape;1622;p9"/>
                <p:cNvSpPr/>
                <p:nvPr/>
              </p:nvSpPr>
              <p:spPr>
                <a:xfrm>
                  <a:off x="9218294" y="179704"/>
                  <a:ext cx="393065" cy="111010"/>
                </a:xfrm>
                <a:custGeom>
                  <a:rect b="b" l="l" r="r" t="t"/>
                  <a:pathLst>
                    <a:path extrusionOk="0" h="111010" w="393065">
                      <a:moveTo>
                        <a:pt x="17145" y="0"/>
                      </a:moveTo>
                      <a:cubicBezTo>
                        <a:pt x="12065" y="12065"/>
                        <a:pt x="6350" y="24130"/>
                        <a:pt x="0" y="34925"/>
                      </a:cubicBezTo>
                      <a:cubicBezTo>
                        <a:pt x="111125" y="153670"/>
                        <a:pt x="297815" y="123190"/>
                        <a:pt x="393065" y="13970"/>
                      </a:cubicBezTo>
                      <a:cubicBezTo>
                        <a:pt x="290195" y="104775"/>
                        <a:pt x="118111" y="120015"/>
                        <a:pt x="171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23" name="Google Shape;1623;p9"/>
            <p:cNvGrpSpPr/>
            <p:nvPr/>
          </p:nvGrpSpPr>
          <p:grpSpPr>
            <a:xfrm>
              <a:off x="7176294" y="0"/>
              <a:ext cx="1967705" cy="558164"/>
              <a:chOff x="9568392" y="0"/>
              <a:chExt cx="2623607" cy="744219"/>
            </a:xfrm>
          </p:grpSpPr>
          <p:sp>
            <p:nvSpPr>
              <p:cNvPr id="1624" name="Google Shape;1624;p9"/>
              <p:cNvSpPr/>
              <p:nvPr/>
            </p:nvSpPr>
            <p:spPr>
              <a:xfrm>
                <a:off x="9568392" y="0"/>
                <a:ext cx="2623607" cy="743581"/>
              </a:xfrm>
              <a:custGeom>
                <a:rect b="b" l="l" r="r" t="t"/>
                <a:pathLst>
                  <a:path extrusionOk="0" h="743581" w="2623607">
                    <a:moveTo>
                      <a:pt x="2623608" y="0"/>
                    </a:moveTo>
                    <a:lnTo>
                      <a:pt x="43602" y="0"/>
                    </a:lnTo>
                    <a:cubicBezTo>
                      <a:pt x="-107527" y="217805"/>
                      <a:pt x="165523" y="494030"/>
                      <a:pt x="384598" y="344805"/>
                    </a:cubicBezTo>
                    <a:cubicBezTo>
                      <a:pt x="388408" y="576580"/>
                      <a:pt x="686858" y="705485"/>
                      <a:pt x="858308" y="553085"/>
                    </a:cubicBezTo>
                    <a:cubicBezTo>
                      <a:pt x="980863" y="817245"/>
                      <a:pt x="1394248" y="803275"/>
                      <a:pt x="1499023" y="531495"/>
                    </a:cubicBezTo>
                    <a:cubicBezTo>
                      <a:pt x="1598717" y="624205"/>
                      <a:pt x="1770802" y="647065"/>
                      <a:pt x="1892723" y="580390"/>
                    </a:cubicBezTo>
                    <a:cubicBezTo>
                      <a:pt x="2025438" y="835660"/>
                      <a:pt x="2434377" y="779145"/>
                      <a:pt x="2491527" y="496570"/>
                    </a:cubicBezTo>
                    <a:cubicBezTo>
                      <a:pt x="2534073" y="504825"/>
                      <a:pt x="2581063" y="504190"/>
                      <a:pt x="2623608" y="494665"/>
                    </a:cubicBezTo>
                    <a:lnTo>
                      <a:pt x="262360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5" name="Google Shape;1625;p9"/>
              <p:cNvGrpSpPr/>
              <p:nvPr/>
            </p:nvGrpSpPr>
            <p:grpSpPr>
              <a:xfrm>
                <a:off x="9568392" y="0"/>
                <a:ext cx="2623607" cy="744219"/>
                <a:chOff x="9568392" y="0"/>
                <a:chExt cx="2623607" cy="744219"/>
              </a:xfrm>
            </p:grpSpPr>
            <p:sp>
              <p:nvSpPr>
                <p:cNvPr id="1626" name="Google Shape;1626;p9"/>
                <p:cNvSpPr/>
                <p:nvPr/>
              </p:nvSpPr>
              <p:spPr>
                <a:xfrm>
                  <a:off x="9568392" y="0"/>
                  <a:ext cx="1439967" cy="743653"/>
                </a:xfrm>
                <a:custGeom>
                  <a:rect b="b" l="l" r="r" t="t"/>
                  <a:pathLst>
                    <a:path extrusionOk="0" h="743653" w="1439967">
                      <a:moveTo>
                        <a:pt x="883708" y="527685"/>
                      </a:moveTo>
                      <a:cubicBezTo>
                        <a:pt x="711623" y="679450"/>
                        <a:pt x="413808" y="550545"/>
                        <a:pt x="409998" y="319405"/>
                      </a:cubicBezTo>
                      <a:cubicBezTo>
                        <a:pt x="199177" y="462915"/>
                        <a:pt x="-61173" y="212725"/>
                        <a:pt x="53127" y="0"/>
                      </a:cubicBezTo>
                      <a:lnTo>
                        <a:pt x="43602" y="0"/>
                      </a:lnTo>
                      <a:cubicBezTo>
                        <a:pt x="-107527" y="217805"/>
                        <a:pt x="165523" y="494030"/>
                        <a:pt x="384598" y="344805"/>
                      </a:cubicBezTo>
                      <a:cubicBezTo>
                        <a:pt x="388408" y="576580"/>
                        <a:pt x="686858" y="705485"/>
                        <a:pt x="858308" y="553085"/>
                      </a:cubicBezTo>
                      <a:cubicBezTo>
                        <a:pt x="964352" y="781050"/>
                        <a:pt x="1285663" y="802005"/>
                        <a:pt x="1439967" y="629285"/>
                      </a:cubicBezTo>
                      <a:cubicBezTo>
                        <a:pt x="1278042" y="774065"/>
                        <a:pt x="983402" y="743585"/>
                        <a:pt x="883708" y="52768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7" name="Google Shape;1627;p9"/>
                <p:cNvSpPr/>
                <p:nvPr/>
              </p:nvSpPr>
              <p:spPr>
                <a:xfrm>
                  <a:off x="12078334" y="471169"/>
                  <a:ext cx="113665" cy="30775"/>
                </a:xfrm>
                <a:custGeom>
                  <a:rect b="b" l="l" r="r" t="t"/>
                  <a:pathLst>
                    <a:path extrusionOk="0" h="30775" w="113665">
                      <a:moveTo>
                        <a:pt x="6985" y="0"/>
                      </a:moveTo>
                      <a:cubicBezTo>
                        <a:pt x="5080" y="9525"/>
                        <a:pt x="2540" y="19050"/>
                        <a:pt x="0" y="27940"/>
                      </a:cubicBezTo>
                      <a:cubicBezTo>
                        <a:pt x="37465" y="33020"/>
                        <a:pt x="77470" y="31115"/>
                        <a:pt x="113665" y="23495"/>
                      </a:cubicBezTo>
                      <a:lnTo>
                        <a:pt x="113665" y="2540"/>
                      </a:lnTo>
                      <a:cubicBezTo>
                        <a:pt x="78740" y="7620"/>
                        <a:pt x="41275" y="6985"/>
                        <a:pt x="698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8" name="Google Shape;1628;p9"/>
                <p:cNvSpPr/>
                <p:nvPr/>
              </p:nvSpPr>
              <p:spPr>
                <a:xfrm>
                  <a:off x="11077575" y="506730"/>
                  <a:ext cx="913765" cy="237489"/>
                </a:xfrm>
                <a:custGeom>
                  <a:rect b="b" l="l" r="r" t="t"/>
                  <a:pathLst>
                    <a:path extrusionOk="0" h="237489" w="913765">
                      <a:moveTo>
                        <a:pt x="408940" y="48895"/>
                      </a:moveTo>
                      <a:cubicBezTo>
                        <a:pt x="287020" y="115570"/>
                        <a:pt x="114935" y="9271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00965" y="119380"/>
                        <a:pt x="266065" y="138430"/>
                        <a:pt x="383540" y="74295"/>
                      </a:cubicBezTo>
                      <a:cubicBezTo>
                        <a:pt x="490220" y="280035"/>
                        <a:pt x="776605" y="283210"/>
                        <a:pt x="913765" y="128905"/>
                      </a:cubicBezTo>
                      <a:cubicBezTo>
                        <a:pt x="769620" y="256540"/>
                        <a:pt x="509270" y="242570"/>
                        <a:pt x="408940" y="4889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29" name="Google Shape;1629;p9"/>
            <p:cNvGrpSpPr/>
            <p:nvPr/>
          </p:nvGrpSpPr>
          <p:grpSpPr>
            <a:xfrm>
              <a:off x="6543974" y="4164364"/>
              <a:ext cx="2601268" cy="979369"/>
              <a:chOff x="7703184" y="5167339"/>
              <a:chExt cx="4488815" cy="1690025"/>
            </a:xfrm>
          </p:grpSpPr>
          <p:sp>
            <p:nvSpPr>
              <p:cNvPr id="1630" name="Google Shape;1630;p9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rect b="b" l="l" r="r" t="t"/>
                <a:pathLst>
                  <a:path extrusionOk="0" h="1690025" w="4488815">
                    <a:moveTo>
                      <a:pt x="4488815" y="59345"/>
                    </a:move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4488815" y="1690025"/>
                    </a:lnTo>
                    <a:lnTo>
                      <a:pt x="4488815" y="5934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8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9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rect b="b" l="l" r="r" t="t"/>
                <a:pathLst>
                  <a:path extrusionOk="0" h="1690025" w="4488815">
                    <a:moveTo>
                      <a:pt x="2393950" y="661960"/>
                    </a:moveTo>
                    <a:cubicBezTo>
                      <a:pt x="2853055" y="158405"/>
                      <a:pt x="3752850" y="-91150"/>
                      <a:pt x="4488815" y="79030"/>
                    </a:cubicBezTo>
                    <a:lnTo>
                      <a:pt x="4488815" y="59345"/>
                    </a:ln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27940" y="1690025"/>
                    </a:lnTo>
                    <a:cubicBezTo>
                      <a:pt x="111125" y="901355"/>
                      <a:pt x="1473835" y="402880"/>
                      <a:pt x="2393950" y="66196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2" name="Google Shape;1632;p9"/>
            <p:cNvGrpSpPr/>
            <p:nvPr/>
          </p:nvGrpSpPr>
          <p:grpSpPr>
            <a:xfrm>
              <a:off x="0" y="3803723"/>
              <a:ext cx="4142170" cy="1340007"/>
              <a:chOff x="0" y="4510404"/>
              <a:chExt cx="7256780" cy="2347595"/>
            </a:xfrm>
          </p:grpSpPr>
          <p:sp>
            <p:nvSpPr>
              <p:cNvPr id="1633" name="Google Shape;1633;p9"/>
              <p:cNvSpPr/>
              <p:nvPr/>
            </p:nvSpPr>
            <p:spPr>
              <a:xfrm>
                <a:off x="0" y="4510404"/>
                <a:ext cx="7256780" cy="2347595"/>
              </a:xfrm>
              <a:custGeom>
                <a:rect b="b" l="l" r="r" t="t"/>
                <a:pathLst>
                  <a:path extrusionOk="0" h="2347595" w="7256780">
                    <a:moveTo>
                      <a:pt x="0" y="2347595"/>
                    </a:moveTo>
                    <a:lnTo>
                      <a:pt x="7256781" y="2347595"/>
                    </a:lnTo>
                    <a:cubicBezTo>
                      <a:pt x="6856731" y="1274445"/>
                      <a:pt x="4357370" y="930275"/>
                      <a:pt x="3213100" y="1530985"/>
                    </a:cubicBezTo>
                    <a:cubicBezTo>
                      <a:pt x="2933700" y="994410"/>
                      <a:pt x="2117090" y="643255"/>
                      <a:pt x="1381760" y="742950"/>
                    </a:cubicBezTo>
                    <a:cubicBezTo>
                      <a:pt x="1073785" y="353695"/>
                      <a:pt x="577215" y="76200"/>
                      <a:pt x="0" y="0"/>
                    </a:cubicBezTo>
                    <a:lnTo>
                      <a:pt x="0" y="23475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8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34" name="Google Shape;1634;p9"/>
              <p:cNvGrpSpPr/>
              <p:nvPr/>
            </p:nvGrpSpPr>
            <p:grpSpPr>
              <a:xfrm>
                <a:off x="0" y="4510404"/>
                <a:ext cx="7018018" cy="1983105"/>
                <a:chOff x="0" y="4510404"/>
                <a:chExt cx="7018018" cy="1983105"/>
              </a:xfrm>
            </p:grpSpPr>
            <p:sp>
              <p:nvSpPr>
                <p:cNvPr id="1635" name="Google Shape;1635;p9"/>
                <p:cNvSpPr/>
                <p:nvPr/>
              </p:nvSpPr>
              <p:spPr>
                <a:xfrm>
                  <a:off x="3221989" y="5747657"/>
                  <a:ext cx="3796029" cy="745852"/>
                </a:xfrm>
                <a:custGeom>
                  <a:rect b="b" l="l" r="r" t="t"/>
                  <a:pathLst>
                    <a:path extrusionOk="0" h="745852" w="3796029">
                      <a:moveTo>
                        <a:pt x="16510" y="319132"/>
                      </a:moveTo>
                      <a:cubicBezTo>
                        <a:pt x="1007745" y="-201568"/>
                        <a:pt x="3016885" y="-11703"/>
                        <a:pt x="3796030" y="745852"/>
                      </a:cubicBezTo>
                      <a:cubicBezTo>
                        <a:pt x="3038475" y="-30753"/>
                        <a:pt x="1005840" y="-231413"/>
                        <a:pt x="0" y="288652"/>
                      </a:cubicBezTo>
                      <a:cubicBezTo>
                        <a:pt x="5715" y="298812"/>
                        <a:pt x="11430" y="308972"/>
                        <a:pt x="16510" y="319132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6" name="Google Shape;1636;p9"/>
                <p:cNvSpPr/>
                <p:nvPr/>
              </p:nvSpPr>
              <p:spPr>
                <a:xfrm>
                  <a:off x="1386205" y="5236515"/>
                  <a:ext cx="1631315" cy="538809"/>
                </a:xfrm>
                <a:custGeom>
                  <a:rect b="b" l="l" r="r" t="t"/>
                  <a:pathLst>
                    <a:path extrusionOk="0" h="538809" w="1631315">
                      <a:moveTo>
                        <a:pt x="20955" y="42240"/>
                      </a:moveTo>
                      <a:cubicBezTo>
                        <a:pt x="612140" y="-37770"/>
                        <a:pt x="1256665" y="173685"/>
                        <a:pt x="1631315" y="538810"/>
                      </a:cubicBezTo>
                      <a:cubicBezTo>
                        <a:pt x="1261745" y="159080"/>
                        <a:pt x="603885" y="-63805"/>
                        <a:pt x="0" y="16205"/>
                      </a:cubicBezTo>
                      <a:cubicBezTo>
                        <a:pt x="6985" y="24460"/>
                        <a:pt x="13970" y="33350"/>
                        <a:pt x="20955" y="422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7" name="Google Shape;1637;p9"/>
                <p:cNvSpPr/>
                <p:nvPr/>
              </p:nvSpPr>
              <p:spPr>
                <a:xfrm>
                  <a:off x="0" y="4510404"/>
                  <a:ext cx="1261110" cy="605790"/>
                </a:xfrm>
                <a:custGeom>
                  <a:rect b="b" l="l" r="r" t="t"/>
                  <a:pathLst>
                    <a:path extrusionOk="0" h="605790" w="1261110">
                      <a:moveTo>
                        <a:pt x="0" y="23495"/>
                      </a:moveTo>
                      <a:cubicBezTo>
                        <a:pt x="493395" y="88265"/>
                        <a:pt x="953135" y="302260"/>
                        <a:pt x="1261110" y="605790"/>
                      </a:cubicBezTo>
                      <a:cubicBezTo>
                        <a:pt x="951865" y="288925"/>
                        <a:pt x="507365" y="66675"/>
                        <a:pt x="0" y="0"/>
                      </a:cubicBezTo>
                      <a:lnTo>
                        <a:pt x="0" y="2349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38" name="Google Shape;1638;p9"/>
            <p:cNvGrpSpPr/>
            <p:nvPr/>
          </p:nvGrpSpPr>
          <p:grpSpPr>
            <a:xfrm>
              <a:off x="0" y="4413160"/>
              <a:ext cx="2542280" cy="730570"/>
              <a:chOff x="0" y="5578093"/>
              <a:chExt cx="4453890" cy="1279906"/>
            </a:xfrm>
          </p:grpSpPr>
          <p:sp>
            <p:nvSpPr>
              <p:cNvPr id="1639" name="Google Shape;1639;p9"/>
              <p:cNvSpPr/>
              <p:nvPr/>
            </p:nvSpPr>
            <p:spPr>
              <a:xfrm>
                <a:off x="0" y="5578230"/>
                <a:ext cx="4453890" cy="1279769"/>
              </a:xfrm>
              <a:custGeom>
                <a:rect b="b" l="l" r="r" t="t"/>
                <a:pathLst>
                  <a:path extrusionOk="0" h="1279769" w="4453890">
                    <a:moveTo>
                      <a:pt x="0" y="1279770"/>
                    </a:moveTo>
                    <a:lnTo>
                      <a:pt x="4453890" y="1279770"/>
                    </a:lnTo>
                    <a:cubicBezTo>
                      <a:pt x="4258310" y="889245"/>
                      <a:pt x="3446780" y="641595"/>
                      <a:pt x="2842895" y="739385"/>
                    </a:cubicBezTo>
                    <a:cubicBezTo>
                      <a:pt x="2305050" y="179950"/>
                      <a:pt x="982980" y="-121040"/>
                      <a:pt x="0" y="45965"/>
                    </a:cubicBezTo>
                    <a:lnTo>
                      <a:pt x="0" y="12797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40" name="Google Shape;1640;p9"/>
              <p:cNvGrpSpPr/>
              <p:nvPr/>
            </p:nvGrpSpPr>
            <p:grpSpPr>
              <a:xfrm>
                <a:off x="0" y="5578093"/>
                <a:ext cx="4355464" cy="1142746"/>
                <a:chOff x="0" y="5578093"/>
                <a:chExt cx="4355464" cy="1142746"/>
              </a:xfrm>
            </p:grpSpPr>
            <p:sp>
              <p:nvSpPr>
                <p:cNvPr id="1641" name="Google Shape;1641;p9"/>
                <p:cNvSpPr/>
                <p:nvPr/>
              </p:nvSpPr>
              <p:spPr>
                <a:xfrm>
                  <a:off x="2843529" y="6296284"/>
                  <a:ext cx="1511935" cy="424555"/>
                </a:xfrm>
                <a:custGeom>
                  <a:rect b="b" l="l" r="r" t="t"/>
                  <a:pathLst>
                    <a:path extrusionOk="0" h="424555" w="1511935">
                      <a:moveTo>
                        <a:pt x="24765" y="46731"/>
                      </a:moveTo>
                      <a:cubicBezTo>
                        <a:pt x="539750" y="-36455"/>
                        <a:pt x="1205230" y="131186"/>
                        <a:pt x="1511935" y="424556"/>
                      </a:cubicBezTo>
                      <a:cubicBezTo>
                        <a:pt x="1218565" y="115945"/>
                        <a:pt x="528955" y="-64394"/>
                        <a:pt x="0" y="21331"/>
                      </a:cubicBezTo>
                      <a:cubicBezTo>
                        <a:pt x="8255" y="29586"/>
                        <a:pt x="16510" y="37841"/>
                        <a:pt x="24765" y="4673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2" name="Google Shape;1642;p9"/>
                <p:cNvSpPr/>
                <p:nvPr/>
              </p:nvSpPr>
              <p:spPr>
                <a:xfrm>
                  <a:off x="0" y="5578093"/>
                  <a:ext cx="2838450" cy="735076"/>
                </a:xfrm>
                <a:custGeom>
                  <a:rect b="b" l="l" r="r" t="t"/>
                  <a:pathLst>
                    <a:path extrusionOk="0" h="735076" w="2838450">
                      <a:moveTo>
                        <a:pt x="0" y="79757"/>
                      </a:moveTo>
                      <a:cubicBezTo>
                        <a:pt x="965200" y="-84709"/>
                        <a:pt x="2282825" y="194691"/>
                        <a:pt x="2838450" y="735077"/>
                      </a:cubicBezTo>
                      <a:cubicBezTo>
                        <a:pt x="2298065" y="178816"/>
                        <a:pt x="980440" y="-120903"/>
                        <a:pt x="0" y="46102"/>
                      </a:cubicBezTo>
                      <a:lnTo>
                        <a:pt x="0" y="79757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43" name="Google Shape;1643;p9"/>
            <p:cNvGrpSpPr/>
            <p:nvPr/>
          </p:nvGrpSpPr>
          <p:grpSpPr>
            <a:xfrm>
              <a:off x="5237636" y="4405193"/>
              <a:ext cx="3907974" cy="738908"/>
              <a:chOff x="5448934" y="5582920"/>
              <a:chExt cx="6743700" cy="1275079"/>
            </a:xfrm>
          </p:grpSpPr>
          <p:sp>
            <p:nvSpPr>
              <p:cNvPr id="1644" name="Google Shape;1644;p9"/>
              <p:cNvSpPr/>
              <p:nvPr/>
            </p:nvSpPr>
            <p:spPr>
              <a:xfrm>
                <a:off x="5448934" y="5582920"/>
                <a:ext cx="6743065" cy="1275079"/>
              </a:xfrm>
              <a:custGeom>
                <a:rect b="b" l="l" r="r" t="t"/>
                <a:pathLst>
                  <a:path extrusionOk="0" h="1275079" w="6743065">
                    <a:moveTo>
                      <a:pt x="6743065" y="0"/>
                    </a:moveTo>
                    <a:cubicBezTo>
                      <a:pt x="6000750" y="33020"/>
                      <a:pt x="5338446" y="236855"/>
                      <a:pt x="4867275" y="545465"/>
                    </a:cubicBezTo>
                    <a:cubicBezTo>
                      <a:pt x="4338321" y="453390"/>
                      <a:pt x="3627121" y="601980"/>
                      <a:pt x="3312160" y="892175"/>
                    </a:cubicBezTo>
                    <a:cubicBezTo>
                      <a:pt x="2331721" y="533400"/>
                      <a:pt x="737870" y="688975"/>
                      <a:pt x="0" y="1275080"/>
                    </a:cubicBezTo>
                    <a:lnTo>
                      <a:pt x="6743065" y="1275080"/>
                    </a:lnTo>
                    <a:lnTo>
                      <a:pt x="674306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9"/>
              <p:cNvSpPr/>
              <p:nvPr/>
            </p:nvSpPr>
            <p:spPr>
              <a:xfrm>
                <a:off x="5449570" y="5582920"/>
                <a:ext cx="6743064" cy="1275079"/>
              </a:xfrm>
              <a:custGeom>
                <a:rect b="b" l="l" r="r" t="t"/>
                <a:pathLst>
                  <a:path extrusionOk="0" h="1275079" w="6743064">
                    <a:moveTo>
                      <a:pt x="3337560" y="917575"/>
                    </a:moveTo>
                    <a:cubicBezTo>
                      <a:pt x="3652520" y="627380"/>
                      <a:pt x="4363085" y="478790"/>
                      <a:pt x="4892675" y="570865"/>
                    </a:cubicBezTo>
                    <a:cubicBezTo>
                      <a:pt x="5358130" y="265430"/>
                      <a:pt x="6010910" y="63500"/>
                      <a:pt x="6743065" y="26670"/>
                    </a:cubicBezTo>
                    <a:lnTo>
                      <a:pt x="6743065" y="0"/>
                    </a:lnTo>
                    <a:cubicBezTo>
                      <a:pt x="6000750" y="33020"/>
                      <a:pt x="5338445" y="236855"/>
                      <a:pt x="4867275" y="545465"/>
                    </a:cubicBezTo>
                    <a:cubicBezTo>
                      <a:pt x="4338320" y="453390"/>
                      <a:pt x="3627120" y="601980"/>
                      <a:pt x="3312160" y="892175"/>
                    </a:cubicBezTo>
                    <a:cubicBezTo>
                      <a:pt x="2331720" y="533400"/>
                      <a:pt x="737870" y="688975"/>
                      <a:pt x="0" y="1275080"/>
                    </a:cubicBezTo>
                    <a:lnTo>
                      <a:pt x="58420" y="1275080"/>
                    </a:lnTo>
                    <a:cubicBezTo>
                      <a:pt x="809625" y="709295"/>
                      <a:pt x="2371090" y="563880"/>
                      <a:pt x="3337560" y="91757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6" name="Google Shape;1646;p9"/>
            <p:cNvGrpSpPr/>
            <p:nvPr/>
          </p:nvGrpSpPr>
          <p:grpSpPr>
            <a:xfrm>
              <a:off x="0" y="4827894"/>
              <a:ext cx="3907659" cy="315836"/>
              <a:chOff x="0" y="6304677"/>
              <a:chExt cx="6845934" cy="553322"/>
            </a:xfrm>
          </p:grpSpPr>
          <p:sp>
            <p:nvSpPr>
              <p:cNvPr id="1647" name="Google Shape;1647;p9"/>
              <p:cNvSpPr/>
              <p:nvPr/>
            </p:nvSpPr>
            <p:spPr>
              <a:xfrm>
                <a:off x="0" y="6304876"/>
                <a:ext cx="6845934" cy="553123"/>
              </a:xfrm>
              <a:custGeom>
                <a:rect b="b" l="l" r="r" t="t"/>
                <a:pathLst>
                  <a:path extrusionOk="0" h="553123" w="6845934">
                    <a:moveTo>
                      <a:pt x="0" y="553123"/>
                    </a:moveTo>
                    <a:lnTo>
                      <a:pt x="6845935" y="553123"/>
                    </a:lnTo>
                    <a:cubicBezTo>
                      <a:pt x="6209665" y="-132677"/>
                      <a:pt x="4060190" y="-172682"/>
                      <a:pt x="3308985" y="434379"/>
                    </a:cubicBezTo>
                    <a:cubicBezTo>
                      <a:pt x="2988945" y="271818"/>
                      <a:pt x="2410460" y="235623"/>
                      <a:pt x="2032635" y="341033"/>
                    </a:cubicBezTo>
                    <a:cubicBezTo>
                      <a:pt x="1687195" y="-62827"/>
                      <a:pt x="470535" y="-109182"/>
                      <a:pt x="0" y="208318"/>
                    </a:cubicBezTo>
                    <a:lnTo>
                      <a:pt x="0" y="55312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48" name="Google Shape;1648;p9"/>
              <p:cNvGrpSpPr/>
              <p:nvPr/>
            </p:nvGrpSpPr>
            <p:grpSpPr>
              <a:xfrm>
                <a:off x="0" y="6304677"/>
                <a:ext cx="6835140" cy="542527"/>
                <a:chOff x="0" y="6304677"/>
                <a:chExt cx="6835140" cy="542527"/>
              </a:xfrm>
            </p:grpSpPr>
            <p:sp>
              <p:nvSpPr>
                <p:cNvPr id="1649" name="Google Shape;1649;p9"/>
                <p:cNvSpPr/>
                <p:nvPr/>
              </p:nvSpPr>
              <p:spPr>
                <a:xfrm>
                  <a:off x="2033270" y="6312109"/>
                  <a:ext cx="4801870" cy="535095"/>
                </a:xfrm>
                <a:custGeom>
                  <a:rect b="b" l="l" r="r" t="t"/>
                  <a:pathLst>
                    <a:path extrusionOk="0" h="535095" w="4801870">
                      <a:moveTo>
                        <a:pt x="24130" y="359200"/>
                      </a:moveTo>
                      <a:cubicBezTo>
                        <a:pt x="401955" y="253790"/>
                        <a:pt x="980440" y="289350"/>
                        <a:pt x="1300480" y="452545"/>
                      </a:cubicBezTo>
                      <a:cubicBezTo>
                        <a:pt x="2038350" y="-143720"/>
                        <a:pt x="4124960" y="-115780"/>
                        <a:pt x="4801870" y="535096"/>
                      </a:cubicBezTo>
                      <a:cubicBezTo>
                        <a:pt x="4152900" y="-139910"/>
                        <a:pt x="2022475" y="-176740"/>
                        <a:pt x="1275080" y="427145"/>
                      </a:cubicBezTo>
                      <a:cubicBezTo>
                        <a:pt x="955675" y="264585"/>
                        <a:pt x="378460" y="228390"/>
                        <a:pt x="0" y="333800"/>
                      </a:cubicBezTo>
                      <a:cubicBezTo>
                        <a:pt x="8890" y="342055"/>
                        <a:pt x="16510" y="350310"/>
                        <a:pt x="24130" y="3592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0" name="Google Shape;1650;p9"/>
                <p:cNvSpPr/>
                <p:nvPr/>
              </p:nvSpPr>
              <p:spPr>
                <a:xfrm>
                  <a:off x="0" y="6304677"/>
                  <a:ext cx="2018029" cy="325357"/>
                </a:xfrm>
                <a:custGeom>
                  <a:rect b="b" l="l" r="r" t="t"/>
                  <a:pathLst>
                    <a:path extrusionOk="0" h="325357" w="2018029">
                      <a:moveTo>
                        <a:pt x="0" y="254873"/>
                      </a:moveTo>
                      <a:cubicBezTo>
                        <a:pt x="454025" y="-51832"/>
                        <a:pt x="1628140" y="-40403"/>
                        <a:pt x="2018030" y="325357"/>
                      </a:cubicBezTo>
                      <a:cubicBezTo>
                        <a:pt x="1654810" y="-63898"/>
                        <a:pt x="464185" y="-105173"/>
                        <a:pt x="0" y="208517"/>
                      </a:cubicBezTo>
                      <a:lnTo>
                        <a:pt x="0" y="254873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51" name="Google Shape;1651;p9"/>
            <p:cNvGrpSpPr/>
            <p:nvPr/>
          </p:nvGrpSpPr>
          <p:grpSpPr>
            <a:xfrm>
              <a:off x="7625843" y="4637022"/>
              <a:ext cx="1519400" cy="507079"/>
              <a:chOff x="9570084" y="5982970"/>
              <a:chExt cx="2621915" cy="875029"/>
            </a:xfrm>
          </p:grpSpPr>
          <p:sp>
            <p:nvSpPr>
              <p:cNvPr id="1652" name="Google Shape;1652;p9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rect b="b" l="l" r="r" t="t"/>
                <a:pathLst>
                  <a:path extrusionOk="0" h="875029" w="2621915">
                    <a:moveTo>
                      <a:pt x="1299210" y="472440"/>
                    </a:move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2621915" y="875030"/>
                    </a:lnTo>
                    <a:lnTo>
                      <a:pt x="2621915" y="0"/>
                    </a:lnTo>
                    <a:cubicBezTo>
                      <a:pt x="2083435" y="80645"/>
                      <a:pt x="1621155" y="249555"/>
                      <a:pt x="1299210" y="4724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9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rect b="b" l="l" r="r" t="t"/>
                <a:pathLst>
                  <a:path extrusionOk="0" h="875029" w="2621915">
                    <a:moveTo>
                      <a:pt x="1324610" y="497840"/>
                    </a:moveTo>
                    <a:cubicBezTo>
                      <a:pt x="1641475" y="278130"/>
                      <a:pt x="2094865" y="111760"/>
                      <a:pt x="2621915" y="29210"/>
                    </a:cubicBezTo>
                    <a:lnTo>
                      <a:pt x="2621915" y="0"/>
                    </a:lnTo>
                    <a:cubicBezTo>
                      <a:pt x="2083435" y="81280"/>
                      <a:pt x="1621155" y="249555"/>
                      <a:pt x="1299210" y="472440"/>
                    </a:cubicBez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45085" y="875030"/>
                    </a:lnTo>
                    <a:cubicBezTo>
                      <a:pt x="311785" y="548640"/>
                      <a:pt x="871855" y="382270"/>
                      <a:pt x="1324610" y="49784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4" name="Google Shape;1654;p9"/>
            <p:cNvGrpSpPr/>
            <p:nvPr/>
          </p:nvGrpSpPr>
          <p:grpSpPr>
            <a:xfrm>
              <a:off x="412774" y="425444"/>
              <a:ext cx="320992" cy="323373"/>
              <a:chOff x="3070860" y="2168525"/>
              <a:chExt cx="427989" cy="431164"/>
            </a:xfrm>
          </p:grpSpPr>
          <p:sp>
            <p:nvSpPr>
              <p:cNvPr id="1655" name="Google Shape;1655;p9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56" name="Google Shape;1656;p9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657" name="Google Shape;1657;p9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8" name="Google Shape;1658;p9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59" name="Google Shape;1659;p9"/>
            <p:cNvGrpSpPr/>
            <p:nvPr/>
          </p:nvGrpSpPr>
          <p:grpSpPr>
            <a:xfrm>
              <a:off x="7254164" y="511384"/>
              <a:ext cx="235736" cy="237442"/>
              <a:chOff x="3070860" y="2168525"/>
              <a:chExt cx="427989" cy="431164"/>
            </a:xfrm>
          </p:grpSpPr>
          <p:sp>
            <p:nvSpPr>
              <p:cNvPr id="1660" name="Google Shape;1660;p9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61" name="Google Shape;1661;p9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662" name="Google Shape;1662;p9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3" name="Google Shape;1663;p9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64" name="Google Shape;1664;p9"/>
            <p:cNvGrpSpPr/>
            <p:nvPr/>
          </p:nvGrpSpPr>
          <p:grpSpPr>
            <a:xfrm flipH="1" rot="-654239">
              <a:off x="6436929" y="160361"/>
              <a:ext cx="235756" cy="237454"/>
              <a:chOff x="3070860" y="2168525"/>
              <a:chExt cx="427989" cy="431164"/>
            </a:xfrm>
          </p:grpSpPr>
          <p:sp>
            <p:nvSpPr>
              <p:cNvPr id="1665" name="Google Shape;1665;p9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66" name="Google Shape;1666;p9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667" name="Google Shape;1667;p9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8" name="Google Shape;1668;p9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69" name="Google Shape;1669;p9"/>
            <p:cNvGrpSpPr/>
            <p:nvPr/>
          </p:nvGrpSpPr>
          <p:grpSpPr>
            <a:xfrm flipH="1">
              <a:off x="3936547" y="468423"/>
              <a:ext cx="235736" cy="237442"/>
              <a:chOff x="3070860" y="2168525"/>
              <a:chExt cx="427989" cy="431164"/>
            </a:xfrm>
          </p:grpSpPr>
          <p:sp>
            <p:nvSpPr>
              <p:cNvPr id="1670" name="Google Shape;1670;p9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rect b="b" l="l" r="r" t="t"/>
                <a:pathLst>
                  <a:path extrusionOk="0" h="431164" w="427989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rotWithShape="0" algn="bl" dir="5400000" dist="19050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71" name="Google Shape;1671;p9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672" name="Google Shape;1672;p9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rect b="b" l="l" r="r" t="t"/>
                  <a:pathLst>
                    <a:path extrusionOk="0" h="15875" w="114934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3" name="Google Shape;1673;p9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rect b="b" l="l" r="r" t="t"/>
                  <a:pathLst>
                    <a:path extrusionOk="0" h="186689" w="260985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74" name="Google Shape;1674;p9"/>
            <p:cNvSpPr/>
            <p:nvPr/>
          </p:nvSpPr>
          <p:spPr>
            <a:xfrm>
              <a:off x="19" y="4159029"/>
              <a:ext cx="3000" cy="66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Orange" type="blank">
  <p:cSld name="BLANK">
    <p:bg>
      <p:bgPr>
        <a:gradFill>
          <a:gsLst>
            <a:gs pos="0">
              <a:schemeClr val="accent5"/>
            </a:gs>
            <a:gs pos="50000">
              <a:schemeClr val="accent6"/>
            </a:gs>
            <a:gs pos="100000">
              <a:srgbClr val="BD2A3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10"/>
          <p:cNvGrpSpPr/>
          <p:nvPr/>
        </p:nvGrpSpPr>
        <p:grpSpPr>
          <a:xfrm>
            <a:off x="0" y="2625602"/>
            <a:ext cx="9144475" cy="2517898"/>
            <a:chOff x="0" y="2625602"/>
            <a:chExt cx="9144475" cy="2517898"/>
          </a:xfrm>
        </p:grpSpPr>
        <p:grpSp>
          <p:nvGrpSpPr>
            <p:cNvPr id="1677" name="Google Shape;1677;p10"/>
            <p:cNvGrpSpPr/>
            <p:nvPr/>
          </p:nvGrpSpPr>
          <p:grpSpPr>
            <a:xfrm rot="379784">
              <a:off x="2153875" y="3932735"/>
              <a:ext cx="674295" cy="607644"/>
              <a:chOff x="6002813" y="4508500"/>
              <a:chExt cx="1392157" cy="1115297"/>
            </a:xfrm>
          </p:grpSpPr>
          <p:sp>
            <p:nvSpPr>
              <p:cNvPr id="1678" name="Google Shape;1678;p10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9" name="Google Shape;1689;p10"/>
            <p:cNvGrpSpPr/>
            <p:nvPr/>
          </p:nvGrpSpPr>
          <p:grpSpPr>
            <a:xfrm rot="200838">
              <a:off x="5582613" y="4211389"/>
              <a:ext cx="586542" cy="541332"/>
              <a:chOff x="6002813" y="4508500"/>
              <a:chExt cx="1392157" cy="1115297"/>
            </a:xfrm>
          </p:grpSpPr>
          <p:sp>
            <p:nvSpPr>
              <p:cNvPr id="1690" name="Google Shape;1690;p10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10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10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10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10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10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1" name="Google Shape;1701;p10"/>
            <p:cNvGrpSpPr/>
            <p:nvPr/>
          </p:nvGrpSpPr>
          <p:grpSpPr>
            <a:xfrm>
              <a:off x="8103455" y="2965297"/>
              <a:ext cx="911542" cy="989171"/>
              <a:chOff x="4073525" y="3619500"/>
              <a:chExt cx="1215390" cy="1318895"/>
            </a:xfrm>
          </p:grpSpPr>
          <p:sp>
            <p:nvSpPr>
              <p:cNvPr id="1702" name="Google Shape;1702;p10"/>
              <p:cNvSpPr/>
              <p:nvPr/>
            </p:nvSpPr>
            <p:spPr>
              <a:xfrm>
                <a:off x="4073525" y="3619500"/>
                <a:ext cx="1215390" cy="1318895"/>
              </a:xfrm>
              <a:custGeom>
                <a:rect b="b" l="l" r="r" t="t"/>
                <a:pathLst>
                  <a:path extrusionOk="0" h="1318895" w="1215390">
                    <a:moveTo>
                      <a:pt x="1215390" y="1247775"/>
                    </a:moveTo>
                    <a:lnTo>
                      <a:pt x="1122045" y="1036320"/>
                    </a:lnTo>
                    <a:lnTo>
                      <a:pt x="1107440" y="747395"/>
                    </a:lnTo>
                    <a:lnTo>
                      <a:pt x="1032510" y="633730"/>
                    </a:lnTo>
                    <a:lnTo>
                      <a:pt x="1184275" y="419735"/>
                    </a:lnTo>
                    <a:lnTo>
                      <a:pt x="1194435" y="193040"/>
                    </a:lnTo>
                    <a:lnTo>
                      <a:pt x="1075690" y="6350"/>
                    </a:lnTo>
                    <a:lnTo>
                      <a:pt x="965200" y="0"/>
                    </a:lnTo>
                    <a:lnTo>
                      <a:pt x="864870" y="44450"/>
                    </a:lnTo>
                    <a:lnTo>
                      <a:pt x="894080" y="191770"/>
                    </a:lnTo>
                    <a:lnTo>
                      <a:pt x="1000760" y="187325"/>
                    </a:lnTo>
                    <a:lnTo>
                      <a:pt x="997585" y="173990"/>
                    </a:lnTo>
                    <a:lnTo>
                      <a:pt x="927735" y="149225"/>
                    </a:lnTo>
                    <a:lnTo>
                      <a:pt x="916305" y="78740"/>
                    </a:lnTo>
                    <a:lnTo>
                      <a:pt x="966470" y="52705"/>
                    </a:lnTo>
                    <a:lnTo>
                      <a:pt x="1039495" y="54610"/>
                    </a:lnTo>
                    <a:lnTo>
                      <a:pt x="1145540" y="213995"/>
                    </a:lnTo>
                    <a:lnTo>
                      <a:pt x="1120775" y="398145"/>
                    </a:lnTo>
                    <a:lnTo>
                      <a:pt x="1001395" y="539115"/>
                    </a:lnTo>
                    <a:lnTo>
                      <a:pt x="901065" y="570865"/>
                    </a:lnTo>
                    <a:lnTo>
                      <a:pt x="769620" y="563880"/>
                    </a:lnTo>
                    <a:lnTo>
                      <a:pt x="571500" y="608330"/>
                    </a:lnTo>
                    <a:lnTo>
                      <a:pt x="425450" y="716280"/>
                    </a:lnTo>
                    <a:lnTo>
                      <a:pt x="395605" y="722630"/>
                    </a:lnTo>
                    <a:lnTo>
                      <a:pt x="409575" y="591820"/>
                    </a:lnTo>
                    <a:lnTo>
                      <a:pt x="405130" y="565150"/>
                    </a:lnTo>
                    <a:lnTo>
                      <a:pt x="440690" y="407670"/>
                    </a:lnTo>
                    <a:lnTo>
                      <a:pt x="279400" y="535940"/>
                    </a:lnTo>
                    <a:lnTo>
                      <a:pt x="165735" y="540385"/>
                    </a:lnTo>
                    <a:lnTo>
                      <a:pt x="0" y="432435"/>
                    </a:lnTo>
                    <a:lnTo>
                      <a:pt x="66040" y="601345"/>
                    </a:lnTo>
                    <a:lnTo>
                      <a:pt x="62865" y="711200"/>
                    </a:lnTo>
                    <a:lnTo>
                      <a:pt x="92710" y="762000"/>
                    </a:lnTo>
                    <a:lnTo>
                      <a:pt x="178435" y="805180"/>
                    </a:lnTo>
                    <a:lnTo>
                      <a:pt x="276225" y="805180"/>
                    </a:lnTo>
                    <a:lnTo>
                      <a:pt x="289560" y="809625"/>
                    </a:lnTo>
                    <a:lnTo>
                      <a:pt x="283845" y="1033780"/>
                    </a:lnTo>
                    <a:lnTo>
                      <a:pt x="222250" y="1292860"/>
                    </a:lnTo>
                    <a:lnTo>
                      <a:pt x="181610" y="1318895"/>
                    </a:lnTo>
                    <a:lnTo>
                      <a:pt x="265430" y="1313180"/>
                    </a:lnTo>
                    <a:lnTo>
                      <a:pt x="351155" y="1089660"/>
                    </a:lnTo>
                    <a:lnTo>
                      <a:pt x="362585" y="1022985"/>
                    </a:lnTo>
                    <a:lnTo>
                      <a:pt x="382905" y="1026795"/>
                    </a:lnTo>
                    <a:lnTo>
                      <a:pt x="394970" y="1036955"/>
                    </a:lnTo>
                    <a:lnTo>
                      <a:pt x="427355" y="1276985"/>
                    </a:lnTo>
                    <a:lnTo>
                      <a:pt x="393065" y="1304290"/>
                    </a:lnTo>
                    <a:lnTo>
                      <a:pt x="475615" y="1298575"/>
                    </a:lnTo>
                    <a:lnTo>
                      <a:pt x="464185" y="1032510"/>
                    </a:lnTo>
                    <a:lnTo>
                      <a:pt x="487680" y="968375"/>
                    </a:lnTo>
                    <a:lnTo>
                      <a:pt x="705485" y="822325"/>
                    </a:lnTo>
                    <a:lnTo>
                      <a:pt x="802005" y="875665"/>
                    </a:lnTo>
                    <a:lnTo>
                      <a:pt x="887730" y="1085215"/>
                    </a:lnTo>
                    <a:lnTo>
                      <a:pt x="879475" y="1239520"/>
                    </a:lnTo>
                    <a:lnTo>
                      <a:pt x="857250" y="1272540"/>
                    </a:lnTo>
                    <a:lnTo>
                      <a:pt x="923290" y="1268095"/>
                    </a:lnTo>
                    <a:lnTo>
                      <a:pt x="959485" y="1113790"/>
                    </a:lnTo>
                    <a:lnTo>
                      <a:pt x="964565" y="856615"/>
                    </a:lnTo>
                    <a:lnTo>
                      <a:pt x="997585" y="967740"/>
                    </a:lnTo>
                    <a:lnTo>
                      <a:pt x="1096010" y="1101725"/>
                    </a:lnTo>
                    <a:lnTo>
                      <a:pt x="1153795" y="1235710"/>
                    </a:lnTo>
                    <a:lnTo>
                      <a:pt x="1142365" y="12528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03" name="Google Shape;1703;p10"/>
              <p:cNvGrpSpPr/>
              <p:nvPr/>
            </p:nvGrpSpPr>
            <p:grpSpPr>
              <a:xfrm>
                <a:off x="4073525" y="3619500"/>
                <a:ext cx="1158239" cy="763270"/>
                <a:chOff x="4073525" y="3619500"/>
                <a:chExt cx="1158239" cy="763270"/>
              </a:xfrm>
            </p:grpSpPr>
            <p:sp>
              <p:nvSpPr>
                <p:cNvPr id="1704" name="Google Shape;1704;p10"/>
                <p:cNvSpPr/>
                <p:nvPr/>
              </p:nvSpPr>
              <p:spPr>
                <a:xfrm>
                  <a:off x="4938395" y="3619500"/>
                  <a:ext cx="222884" cy="191770"/>
                </a:xfrm>
                <a:custGeom>
                  <a:rect b="b" l="l" r="r" t="t"/>
                  <a:pathLst>
                    <a:path extrusionOk="0" h="191770" w="222884">
                      <a:moveTo>
                        <a:pt x="38100" y="191770"/>
                      </a:moveTo>
                      <a:lnTo>
                        <a:pt x="12700" y="63500"/>
                      </a:lnTo>
                      <a:lnTo>
                        <a:pt x="113030" y="19050"/>
                      </a:lnTo>
                      <a:lnTo>
                        <a:pt x="222885" y="25400"/>
                      </a:lnTo>
                      <a:lnTo>
                        <a:pt x="210820" y="6350"/>
                      </a:lnTo>
                      <a:lnTo>
                        <a:pt x="100330" y="0"/>
                      </a:lnTo>
                      <a:lnTo>
                        <a:pt x="0" y="44450"/>
                      </a:lnTo>
                      <a:lnTo>
                        <a:pt x="29210" y="1917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5" name="Google Shape;1705;p10"/>
                <p:cNvSpPr/>
                <p:nvPr/>
              </p:nvSpPr>
              <p:spPr>
                <a:xfrm>
                  <a:off x="4481829" y="3833495"/>
                  <a:ext cx="749935" cy="527684"/>
                </a:xfrm>
                <a:custGeom>
                  <a:rect b="b" l="l" r="r" t="t"/>
                  <a:pathLst>
                    <a:path extrusionOk="0" h="527684" w="749935">
                      <a:moveTo>
                        <a:pt x="2540" y="505460"/>
                      </a:moveTo>
                      <a:lnTo>
                        <a:pt x="0" y="527685"/>
                      </a:lnTo>
                      <a:lnTo>
                        <a:pt x="29845" y="521335"/>
                      </a:lnTo>
                      <a:lnTo>
                        <a:pt x="175895" y="413385"/>
                      </a:lnTo>
                      <a:lnTo>
                        <a:pt x="374015" y="368935"/>
                      </a:lnTo>
                      <a:lnTo>
                        <a:pt x="505460" y="375920"/>
                      </a:lnTo>
                      <a:lnTo>
                        <a:pt x="605790" y="344170"/>
                      </a:lnTo>
                      <a:lnTo>
                        <a:pt x="725170" y="203200"/>
                      </a:lnTo>
                      <a:lnTo>
                        <a:pt x="749935" y="19050"/>
                      </a:lnTo>
                      <a:lnTo>
                        <a:pt x="737235" y="0"/>
                      </a:lnTo>
                      <a:lnTo>
                        <a:pt x="712470" y="184150"/>
                      </a:lnTo>
                      <a:lnTo>
                        <a:pt x="593090" y="325120"/>
                      </a:lnTo>
                      <a:lnTo>
                        <a:pt x="492760" y="356870"/>
                      </a:lnTo>
                      <a:lnTo>
                        <a:pt x="361315" y="349885"/>
                      </a:lnTo>
                      <a:lnTo>
                        <a:pt x="163195" y="394335"/>
                      </a:lnTo>
                      <a:lnTo>
                        <a:pt x="17145" y="50228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p10"/>
                <p:cNvSpPr/>
                <p:nvPr/>
              </p:nvSpPr>
              <p:spPr>
                <a:xfrm>
                  <a:off x="4073525" y="4027170"/>
                  <a:ext cx="440690" cy="355600"/>
                </a:xfrm>
                <a:custGeom>
                  <a:rect b="b" l="l" r="r" t="t"/>
                  <a:pathLst>
                    <a:path extrusionOk="0" h="355600" w="440690">
                      <a:moveTo>
                        <a:pt x="75565" y="322580"/>
                      </a:moveTo>
                      <a:lnTo>
                        <a:pt x="78740" y="212725"/>
                      </a:lnTo>
                      <a:lnTo>
                        <a:pt x="12700" y="43815"/>
                      </a:lnTo>
                      <a:lnTo>
                        <a:pt x="178435" y="151765"/>
                      </a:lnTo>
                      <a:lnTo>
                        <a:pt x="292100" y="147320"/>
                      </a:lnTo>
                      <a:lnTo>
                        <a:pt x="432435" y="35560"/>
                      </a:lnTo>
                      <a:lnTo>
                        <a:pt x="440690" y="0"/>
                      </a:lnTo>
                      <a:lnTo>
                        <a:pt x="279400" y="128270"/>
                      </a:lnTo>
                      <a:lnTo>
                        <a:pt x="165735" y="132715"/>
                      </a:lnTo>
                      <a:lnTo>
                        <a:pt x="0" y="24765"/>
                      </a:lnTo>
                      <a:lnTo>
                        <a:pt x="66040" y="193675"/>
                      </a:lnTo>
                      <a:lnTo>
                        <a:pt x="62865" y="303530"/>
                      </a:lnTo>
                      <a:lnTo>
                        <a:pt x="92710" y="354330"/>
                      </a:lnTo>
                      <a:lnTo>
                        <a:pt x="94615" y="35560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07" name="Google Shape;1707;p10"/>
              <p:cNvSpPr/>
              <p:nvPr/>
            </p:nvSpPr>
            <p:spPr>
              <a:xfrm>
                <a:off x="4185780" y="4254495"/>
                <a:ext cx="76973" cy="69854"/>
              </a:xfrm>
              <a:custGeom>
                <a:rect b="b" l="l" r="r" t="t"/>
                <a:pathLst>
                  <a:path extrusionOk="0" h="69854" w="76973">
                    <a:moveTo>
                      <a:pt x="774" y="5"/>
                    </a:moveTo>
                    <a:cubicBezTo>
                      <a:pt x="774" y="5"/>
                      <a:pt x="71259" y="-1900"/>
                      <a:pt x="76974" y="69855"/>
                    </a:cubicBezTo>
                    <a:lnTo>
                      <a:pt x="5219" y="38105"/>
                    </a:lnTo>
                    <a:cubicBezTo>
                      <a:pt x="5219" y="38105"/>
                      <a:pt x="-2401" y="7625"/>
                      <a:pt x="774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10"/>
              <p:cNvSpPr/>
              <p:nvPr/>
            </p:nvSpPr>
            <p:spPr>
              <a:xfrm>
                <a:off x="4333240" y="4252595"/>
                <a:ext cx="74307" cy="73025"/>
              </a:xfrm>
              <a:custGeom>
                <a:rect b="b" l="l" r="r" t="t"/>
                <a:pathLst>
                  <a:path extrusionOk="0" h="73025" w="74307">
                    <a:moveTo>
                      <a:pt x="73660" y="0"/>
                    </a:moveTo>
                    <a:cubicBezTo>
                      <a:pt x="73660" y="0"/>
                      <a:pt x="3175" y="635"/>
                      <a:pt x="0" y="73025"/>
                    </a:cubicBezTo>
                    <a:lnTo>
                      <a:pt x="67310" y="40005"/>
                    </a:lnTo>
                    <a:cubicBezTo>
                      <a:pt x="67310" y="40005"/>
                      <a:pt x="76835" y="7620"/>
                      <a:pt x="7366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9" name="Google Shape;1709;p10"/>
            <p:cNvGrpSpPr/>
            <p:nvPr/>
          </p:nvGrpSpPr>
          <p:grpSpPr>
            <a:xfrm>
              <a:off x="5777388" y="3875504"/>
              <a:ext cx="3366611" cy="1267519"/>
              <a:chOff x="7703184" y="5167339"/>
              <a:chExt cx="4488815" cy="1690025"/>
            </a:xfrm>
          </p:grpSpPr>
          <p:sp>
            <p:nvSpPr>
              <p:cNvPr id="1710" name="Google Shape;1710;p10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rect b="b" l="l" r="r" t="t"/>
                <a:pathLst>
                  <a:path extrusionOk="0" h="1690025" w="4488815">
                    <a:moveTo>
                      <a:pt x="4488815" y="59345"/>
                    </a:move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4488815" y="1690025"/>
                    </a:lnTo>
                    <a:lnTo>
                      <a:pt x="4488815" y="5934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8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1711;p10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rect b="b" l="l" r="r" t="t"/>
                <a:pathLst>
                  <a:path extrusionOk="0" h="1690025" w="4488815">
                    <a:moveTo>
                      <a:pt x="2393950" y="661960"/>
                    </a:moveTo>
                    <a:cubicBezTo>
                      <a:pt x="2853055" y="158405"/>
                      <a:pt x="3752850" y="-91150"/>
                      <a:pt x="4488815" y="79030"/>
                    </a:cubicBezTo>
                    <a:lnTo>
                      <a:pt x="4488815" y="59345"/>
                    </a:ln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27940" y="1690025"/>
                    </a:lnTo>
                    <a:cubicBezTo>
                      <a:pt x="111125" y="901355"/>
                      <a:pt x="1473835" y="402880"/>
                      <a:pt x="2393950" y="66196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2" name="Google Shape;1712;p10"/>
            <p:cNvGrpSpPr/>
            <p:nvPr/>
          </p:nvGrpSpPr>
          <p:grpSpPr>
            <a:xfrm>
              <a:off x="0" y="3382803"/>
              <a:ext cx="5442585" cy="1760696"/>
              <a:chOff x="0" y="4510404"/>
              <a:chExt cx="7256780" cy="2347595"/>
            </a:xfrm>
          </p:grpSpPr>
          <p:sp>
            <p:nvSpPr>
              <p:cNvPr id="1713" name="Google Shape;1713;p10"/>
              <p:cNvSpPr/>
              <p:nvPr/>
            </p:nvSpPr>
            <p:spPr>
              <a:xfrm>
                <a:off x="0" y="4510404"/>
                <a:ext cx="7256780" cy="2347595"/>
              </a:xfrm>
              <a:custGeom>
                <a:rect b="b" l="l" r="r" t="t"/>
                <a:pathLst>
                  <a:path extrusionOk="0" h="2347595" w="7256780">
                    <a:moveTo>
                      <a:pt x="0" y="2347595"/>
                    </a:moveTo>
                    <a:lnTo>
                      <a:pt x="7256781" y="2347595"/>
                    </a:lnTo>
                    <a:cubicBezTo>
                      <a:pt x="6856731" y="1274445"/>
                      <a:pt x="4357370" y="930275"/>
                      <a:pt x="3213100" y="1530985"/>
                    </a:cubicBezTo>
                    <a:cubicBezTo>
                      <a:pt x="2933700" y="994410"/>
                      <a:pt x="2117090" y="643255"/>
                      <a:pt x="1381760" y="742950"/>
                    </a:cubicBezTo>
                    <a:cubicBezTo>
                      <a:pt x="1073785" y="353695"/>
                      <a:pt x="577215" y="76200"/>
                      <a:pt x="0" y="0"/>
                    </a:cubicBezTo>
                    <a:lnTo>
                      <a:pt x="0" y="23475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8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14" name="Google Shape;1714;p10"/>
              <p:cNvGrpSpPr/>
              <p:nvPr/>
            </p:nvGrpSpPr>
            <p:grpSpPr>
              <a:xfrm>
                <a:off x="0" y="4510404"/>
                <a:ext cx="7018018" cy="1983105"/>
                <a:chOff x="0" y="4510404"/>
                <a:chExt cx="7018018" cy="1983105"/>
              </a:xfrm>
            </p:grpSpPr>
            <p:sp>
              <p:nvSpPr>
                <p:cNvPr id="1715" name="Google Shape;1715;p10"/>
                <p:cNvSpPr/>
                <p:nvPr/>
              </p:nvSpPr>
              <p:spPr>
                <a:xfrm>
                  <a:off x="3221989" y="5747657"/>
                  <a:ext cx="3796029" cy="745852"/>
                </a:xfrm>
                <a:custGeom>
                  <a:rect b="b" l="l" r="r" t="t"/>
                  <a:pathLst>
                    <a:path extrusionOk="0" h="745852" w="3796029">
                      <a:moveTo>
                        <a:pt x="16510" y="319132"/>
                      </a:moveTo>
                      <a:cubicBezTo>
                        <a:pt x="1007745" y="-201568"/>
                        <a:pt x="3016885" y="-11703"/>
                        <a:pt x="3796030" y="745852"/>
                      </a:cubicBezTo>
                      <a:cubicBezTo>
                        <a:pt x="3038475" y="-30753"/>
                        <a:pt x="1005840" y="-231413"/>
                        <a:pt x="0" y="288652"/>
                      </a:cubicBezTo>
                      <a:cubicBezTo>
                        <a:pt x="5715" y="298812"/>
                        <a:pt x="11430" y="308972"/>
                        <a:pt x="16510" y="319132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6" name="Google Shape;1716;p10"/>
                <p:cNvSpPr/>
                <p:nvPr/>
              </p:nvSpPr>
              <p:spPr>
                <a:xfrm>
                  <a:off x="1386205" y="5236515"/>
                  <a:ext cx="1631315" cy="538809"/>
                </a:xfrm>
                <a:custGeom>
                  <a:rect b="b" l="l" r="r" t="t"/>
                  <a:pathLst>
                    <a:path extrusionOk="0" h="538809" w="1631315">
                      <a:moveTo>
                        <a:pt x="20955" y="42240"/>
                      </a:moveTo>
                      <a:cubicBezTo>
                        <a:pt x="612140" y="-37770"/>
                        <a:pt x="1256665" y="173685"/>
                        <a:pt x="1631315" y="538810"/>
                      </a:cubicBezTo>
                      <a:cubicBezTo>
                        <a:pt x="1261745" y="159080"/>
                        <a:pt x="603885" y="-63805"/>
                        <a:pt x="0" y="16205"/>
                      </a:cubicBezTo>
                      <a:cubicBezTo>
                        <a:pt x="6985" y="24460"/>
                        <a:pt x="13970" y="33350"/>
                        <a:pt x="20955" y="422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7" name="Google Shape;1717;p10"/>
                <p:cNvSpPr/>
                <p:nvPr/>
              </p:nvSpPr>
              <p:spPr>
                <a:xfrm>
                  <a:off x="0" y="4510404"/>
                  <a:ext cx="1261110" cy="605790"/>
                </a:xfrm>
                <a:custGeom>
                  <a:rect b="b" l="l" r="r" t="t"/>
                  <a:pathLst>
                    <a:path extrusionOk="0" h="605790" w="1261110">
                      <a:moveTo>
                        <a:pt x="0" y="23495"/>
                      </a:moveTo>
                      <a:cubicBezTo>
                        <a:pt x="493395" y="88265"/>
                        <a:pt x="953135" y="302260"/>
                        <a:pt x="1261110" y="605790"/>
                      </a:cubicBezTo>
                      <a:cubicBezTo>
                        <a:pt x="951865" y="288925"/>
                        <a:pt x="507365" y="66675"/>
                        <a:pt x="0" y="0"/>
                      </a:cubicBezTo>
                      <a:lnTo>
                        <a:pt x="0" y="2349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18" name="Google Shape;1718;p10"/>
            <p:cNvGrpSpPr/>
            <p:nvPr/>
          </p:nvGrpSpPr>
          <p:grpSpPr>
            <a:xfrm>
              <a:off x="0" y="4183570"/>
              <a:ext cx="3340418" cy="959930"/>
              <a:chOff x="0" y="5578093"/>
              <a:chExt cx="4453890" cy="1279906"/>
            </a:xfrm>
          </p:grpSpPr>
          <p:sp>
            <p:nvSpPr>
              <p:cNvPr id="1719" name="Google Shape;1719;p10"/>
              <p:cNvSpPr/>
              <p:nvPr/>
            </p:nvSpPr>
            <p:spPr>
              <a:xfrm>
                <a:off x="0" y="5578230"/>
                <a:ext cx="4453890" cy="1279769"/>
              </a:xfrm>
              <a:custGeom>
                <a:rect b="b" l="l" r="r" t="t"/>
                <a:pathLst>
                  <a:path extrusionOk="0" h="1279769" w="4453890">
                    <a:moveTo>
                      <a:pt x="0" y="1279770"/>
                    </a:moveTo>
                    <a:lnTo>
                      <a:pt x="4453890" y="1279770"/>
                    </a:lnTo>
                    <a:cubicBezTo>
                      <a:pt x="4258310" y="889245"/>
                      <a:pt x="3446780" y="641595"/>
                      <a:pt x="2842895" y="739385"/>
                    </a:cubicBezTo>
                    <a:cubicBezTo>
                      <a:pt x="2305050" y="179950"/>
                      <a:pt x="982980" y="-121040"/>
                      <a:pt x="0" y="45965"/>
                    </a:cubicBezTo>
                    <a:lnTo>
                      <a:pt x="0" y="12797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20" name="Google Shape;1720;p10"/>
              <p:cNvGrpSpPr/>
              <p:nvPr/>
            </p:nvGrpSpPr>
            <p:grpSpPr>
              <a:xfrm>
                <a:off x="0" y="5578093"/>
                <a:ext cx="4355464" cy="1142746"/>
                <a:chOff x="0" y="5578093"/>
                <a:chExt cx="4355464" cy="1142746"/>
              </a:xfrm>
            </p:grpSpPr>
            <p:sp>
              <p:nvSpPr>
                <p:cNvPr id="1721" name="Google Shape;1721;p10"/>
                <p:cNvSpPr/>
                <p:nvPr/>
              </p:nvSpPr>
              <p:spPr>
                <a:xfrm>
                  <a:off x="2843529" y="6296284"/>
                  <a:ext cx="1511935" cy="424555"/>
                </a:xfrm>
                <a:custGeom>
                  <a:rect b="b" l="l" r="r" t="t"/>
                  <a:pathLst>
                    <a:path extrusionOk="0" h="424555" w="1511935">
                      <a:moveTo>
                        <a:pt x="24765" y="46731"/>
                      </a:moveTo>
                      <a:cubicBezTo>
                        <a:pt x="539750" y="-36455"/>
                        <a:pt x="1205230" y="131186"/>
                        <a:pt x="1511935" y="424556"/>
                      </a:cubicBezTo>
                      <a:cubicBezTo>
                        <a:pt x="1218565" y="115945"/>
                        <a:pt x="528955" y="-64394"/>
                        <a:pt x="0" y="21331"/>
                      </a:cubicBezTo>
                      <a:cubicBezTo>
                        <a:pt x="8255" y="29586"/>
                        <a:pt x="16510" y="37841"/>
                        <a:pt x="24765" y="4673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2" name="Google Shape;1722;p10"/>
                <p:cNvSpPr/>
                <p:nvPr/>
              </p:nvSpPr>
              <p:spPr>
                <a:xfrm>
                  <a:off x="0" y="5578093"/>
                  <a:ext cx="2838450" cy="735076"/>
                </a:xfrm>
                <a:custGeom>
                  <a:rect b="b" l="l" r="r" t="t"/>
                  <a:pathLst>
                    <a:path extrusionOk="0" h="735076" w="2838450">
                      <a:moveTo>
                        <a:pt x="0" y="79757"/>
                      </a:moveTo>
                      <a:cubicBezTo>
                        <a:pt x="965200" y="-84709"/>
                        <a:pt x="2282825" y="194691"/>
                        <a:pt x="2838450" y="735077"/>
                      </a:cubicBezTo>
                      <a:cubicBezTo>
                        <a:pt x="2298065" y="178816"/>
                        <a:pt x="980440" y="-120903"/>
                        <a:pt x="0" y="46102"/>
                      </a:cubicBezTo>
                      <a:lnTo>
                        <a:pt x="0" y="79757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23" name="Google Shape;1723;p10"/>
            <p:cNvGrpSpPr/>
            <p:nvPr/>
          </p:nvGrpSpPr>
          <p:grpSpPr>
            <a:xfrm rot="-244869">
              <a:off x="1151152" y="4233377"/>
              <a:ext cx="891989" cy="755310"/>
              <a:chOff x="6002813" y="4508500"/>
              <a:chExt cx="1392157" cy="1115297"/>
            </a:xfrm>
          </p:grpSpPr>
          <p:sp>
            <p:nvSpPr>
              <p:cNvPr id="1724" name="Google Shape;1724;p10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10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1726;p10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10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10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10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10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1" name="Google Shape;1731;p10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10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1733;p10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4" name="Google Shape;1734;p10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5" name="Google Shape;1735;p10"/>
            <p:cNvGrpSpPr/>
            <p:nvPr/>
          </p:nvGrpSpPr>
          <p:grpSpPr>
            <a:xfrm rot="183839">
              <a:off x="7195418" y="3941605"/>
              <a:ext cx="794387" cy="672526"/>
              <a:chOff x="6002813" y="4508500"/>
              <a:chExt cx="1392157" cy="1115297"/>
            </a:xfrm>
          </p:grpSpPr>
          <p:sp>
            <p:nvSpPr>
              <p:cNvPr id="1736" name="Google Shape;1736;p10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rect b="b" l="l" r="r" t="t"/>
                <a:pathLst>
                  <a:path extrusionOk="0" h="220345" w="123951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7" name="Google Shape;1737;p10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rect b="b" l="l" r="r" t="t"/>
                <a:pathLst>
                  <a:path extrusionOk="0" h="1058133" w="1392157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1738;p10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rect b="b" l="l" r="r" t="t"/>
                <a:pathLst>
                  <a:path extrusionOk="0" h="913190" w="1243667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10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rect b="b" l="l" r="r" t="t"/>
                <a:pathLst>
                  <a:path extrusionOk="0" h="961079" w="1260687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0" name="Google Shape;1740;p10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rect b="b" l="l" r="r" t="t"/>
                <a:pathLst>
                  <a:path extrusionOk="0" h="819914" w="1101824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10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rect b="b" l="l" r="r" t="t"/>
                <a:pathLst>
                  <a:path extrusionOk="0" h="917119" w="973658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2" name="Google Shape;1742;p10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rect b="b" l="l" r="r" t="t"/>
                <a:pathLst>
                  <a:path extrusionOk="0" h="813120" w="833476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3" name="Google Shape;1743;p10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rect b="b" l="l" r="r" t="t"/>
                <a:pathLst>
                  <a:path extrusionOk="0" h="191715" w="302259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1744;p10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rect b="b" l="l" r="r" t="t"/>
                <a:pathLst>
                  <a:path extrusionOk="0" h="85090" w="86994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5" name="Google Shape;1745;p10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rect b="b" l="l" r="r" t="t"/>
                <a:pathLst>
                  <a:path extrusionOk="0" h="176015" w="30607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6" name="Google Shape;1746;p10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rect b="b" l="l" r="r" t="t"/>
                <a:pathLst>
                  <a:path extrusionOk="0" h="274320" w="874394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7" name="Google Shape;1747;p10"/>
            <p:cNvGrpSpPr/>
            <p:nvPr/>
          </p:nvGrpSpPr>
          <p:grpSpPr>
            <a:xfrm>
              <a:off x="4086700" y="4187190"/>
              <a:ext cx="5057775" cy="956309"/>
              <a:chOff x="5448934" y="5582920"/>
              <a:chExt cx="6743700" cy="1275079"/>
            </a:xfrm>
          </p:grpSpPr>
          <p:sp>
            <p:nvSpPr>
              <p:cNvPr id="1748" name="Google Shape;1748;p10"/>
              <p:cNvSpPr/>
              <p:nvPr/>
            </p:nvSpPr>
            <p:spPr>
              <a:xfrm>
                <a:off x="5448934" y="5582920"/>
                <a:ext cx="6743065" cy="1275079"/>
              </a:xfrm>
              <a:custGeom>
                <a:rect b="b" l="l" r="r" t="t"/>
                <a:pathLst>
                  <a:path extrusionOk="0" h="1275079" w="6743065">
                    <a:moveTo>
                      <a:pt x="6743065" y="0"/>
                    </a:moveTo>
                    <a:cubicBezTo>
                      <a:pt x="6000750" y="33020"/>
                      <a:pt x="5338446" y="236855"/>
                      <a:pt x="4867275" y="545465"/>
                    </a:cubicBezTo>
                    <a:cubicBezTo>
                      <a:pt x="4338321" y="453390"/>
                      <a:pt x="3627121" y="601980"/>
                      <a:pt x="3312160" y="892175"/>
                    </a:cubicBezTo>
                    <a:cubicBezTo>
                      <a:pt x="2331721" y="533400"/>
                      <a:pt x="737870" y="688975"/>
                      <a:pt x="0" y="1275080"/>
                    </a:cubicBezTo>
                    <a:lnTo>
                      <a:pt x="6743065" y="1275080"/>
                    </a:lnTo>
                    <a:lnTo>
                      <a:pt x="674306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9" name="Google Shape;1749;p10"/>
              <p:cNvSpPr/>
              <p:nvPr/>
            </p:nvSpPr>
            <p:spPr>
              <a:xfrm>
                <a:off x="5449570" y="5582920"/>
                <a:ext cx="6743064" cy="1275079"/>
              </a:xfrm>
              <a:custGeom>
                <a:rect b="b" l="l" r="r" t="t"/>
                <a:pathLst>
                  <a:path extrusionOk="0" h="1275079" w="6743064">
                    <a:moveTo>
                      <a:pt x="3337560" y="917575"/>
                    </a:moveTo>
                    <a:cubicBezTo>
                      <a:pt x="3652520" y="627380"/>
                      <a:pt x="4363085" y="478790"/>
                      <a:pt x="4892675" y="570865"/>
                    </a:cubicBezTo>
                    <a:cubicBezTo>
                      <a:pt x="5358130" y="265430"/>
                      <a:pt x="6010910" y="63500"/>
                      <a:pt x="6743065" y="26670"/>
                    </a:cubicBezTo>
                    <a:lnTo>
                      <a:pt x="6743065" y="0"/>
                    </a:lnTo>
                    <a:cubicBezTo>
                      <a:pt x="6000750" y="33020"/>
                      <a:pt x="5338445" y="236855"/>
                      <a:pt x="4867275" y="545465"/>
                    </a:cubicBezTo>
                    <a:cubicBezTo>
                      <a:pt x="4338320" y="453390"/>
                      <a:pt x="3627120" y="601980"/>
                      <a:pt x="3312160" y="892175"/>
                    </a:cubicBezTo>
                    <a:cubicBezTo>
                      <a:pt x="2331720" y="533400"/>
                      <a:pt x="737870" y="688975"/>
                      <a:pt x="0" y="1275080"/>
                    </a:cubicBezTo>
                    <a:lnTo>
                      <a:pt x="58420" y="1275080"/>
                    </a:lnTo>
                    <a:cubicBezTo>
                      <a:pt x="809625" y="709295"/>
                      <a:pt x="2371090" y="563880"/>
                      <a:pt x="3337560" y="91757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0" name="Google Shape;1750;p10"/>
            <p:cNvGrpSpPr/>
            <p:nvPr/>
          </p:nvGrpSpPr>
          <p:grpSpPr>
            <a:xfrm>
              <a:off x="0" y="4728508"/>
              <a:ext cx="5134451" cy="414992"/>
              <a:chOff x="0" y="6304677"/>
              <a:chExt cx="6845934" cy="553322"/>
            </a:xfrm>
          </p:grpSpPr>
          <p:sp>
            <p:nvSpPr>
              <p:cNvPr id="1751" name="Google Shape;1751;p10"/>
              <p:cNvSpPr/>
              <p:nvPr/>
            </p:nvSpPr>
            <p:spPr>
              <a:xfrm>
                <a:off x="0" y="6304876"/>
                <a:ext cx="6845934" cy="553123"/>
              </a:xfrm>
              <a:custGeom>
                <a:rect b="b" l="l" r="r" t="t"/>
                <a:pathLst>
                  <a:path extrusionOk="0" h="553123" w="6845934">
                    <a:moveTo>
                      <a:pt x="0" y="553123"/>
                    </a:moveTo>
                    <a:lnTo>
                      <a:pt x="6845935" y="553123"/>
                    </a:lnTo>
                    <a:cubicBezTo>
                      <a:pt x="6209665" y="-132677"/>
                      <a:pt x="4060190" y="-172682"/>
                      <a:pt x="3308985" y="434379"/>
                    </a:cubicBezTo>
                    <a:cubicBezTo>
                      <a:pt x="2988945" y="271818"/>
                      <a:pt x="2410460" y="235623"/>
                      <a:pt x="2032635" y="341033"/>
                    </a:cubicBezTo>
                    <a:cubicBezTo>
                      <a:pt x="1687195" y="-62827"/>
                      <a:pt x="470535" y="-109182"/>
                      <a:pt x="0" y="208318"/>
                    </a:cubicBezTo>
                    <a:lnTo>
                      <a:pt x="0" y="55312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rgbClr val="00000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52" name="Google Shape;1752;p10"/>
              <p:cNvGrpSpPr/>
              <p:nvPr/>
            </p:nvGrpSpPr>
            <p:grpSpPr>
              <a:xfrm>
                <a:off x="0" y="6304677"/>
                <a:ext cx="6835140" cy="542527"/>
                <a:chOff x="0" y="6304677"/>
                <a:chExt cx="6835140" cy="542527"/>
              </a:xfrm>
            </p:grpSpPr>
            <p:sp>
              <p:nvSpPr>
                <p:cNvPr id="1753" name="Google Shape;1753;p10"/>
                <p:cNvSpPr/>
                <p:nvPr/>
              </p:nvSpPr>
              <p:spPr>
                <a:xfrm>
                  <a:off x="2033270" y="6312109"/>
                  <a:ext cx="4801870" cy="535095"/>
                </a:xfrm>
                <a:custGeom>
                  <a:rect b="b" l="l" r="r" t="t"/>
                  <a:pathLst>
                    <a:path extrusionOk="0" h="535095" w="4801870">
                      <a:moveTo>
                        <a:pt x="24130" y="359200"/>
                      </a:moveTo>
                      <a:cubicBezTo>
                        <a:pt x="401955" y="253790"/>
                        <a:pt x="980440" y="289350"/>
                        <a:pt x="1300480" y="452545"/>
                      </a:cubicBezTo>
                      <a:cubicBezTo>
                        <a:pt x="2038350" y="-143720"/>
                        <a:pt x="4124960" y="-115780"/>
                        <a:pt x="4801870" y="535096"/>
                      </a:cubicBezTo>
                      <a:cubicBezTo>
                        <a:pt x="4152900" y="-139910"/>
                        <a:pt x="2022475" y="-176740"/>
                        <a:pt x="1275080" y="427145"/>
                      </a:cubicBezTo>
                      <a:cubicBezTo>
                        <a:pt x="955675" y="264585"/>
                        <a:pt x="378460" y="228390"/>
                        <a:pt x="0" y="333800"/>
                      </a:cubicBezTo>
                      <a:cubicBezTo>
                        <a:pt x="8890" y="342055"/>
                        <a:pt x="16510" y="350310"/>
                        <a:pt x="24130" y="3592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4" name="Google Shape;1754;p10"/>
                <p:cNvSpPr/>
                <p:nvPr/>
              </p:nvSpPr>
              <p:spPr>
                <a:xfrm>
                  <a:off x="0" y="6304677"/>
                  <a:ext cx="2018029" cy="325357"/>
                </a:xfrm>
                <a:custGeom>
                  <a:rect b="b" l="l" r="r" t="t"/>
                  <a:pathLst>
                    <a:path extrusionOk="0" h="325357" w="2018029">
                      <a:moveTo>
                        <a:pt x="0" y="254873"/>
                      </a:moveTo>
                      <a:cubicBezTo>
                        <a:pt x="454025" y="-51832"/>
                        <a:pt x="1628140" y="-40403"/>
                        <a:pt x="2018030" y="325357"/>
                      </a:cubicBezTo>
                      <a:cubicBezTo>
                        <a:pt x="1654810" y="-63898"/>
                        <a:pt x="464185" y="-105173"/>
                        <a:pt x="0" y="208517"/>
                      </a:cubicBezTo>
                      <a:lnTo>
                        <a:pt x="0" y="254873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55" name="Google Shape;1755;p10"/>
            <p:cNvGrpSpPr/>
            <p:nvPr/>
          </p:nvGrpSpPr>
          <p:grpSpPr>
            <a:xfrm>
              <a:off x="7177563" y="4487227"/>
              <a:ext cx="1966436" cy="656272"/>
              <a:chOff x="9570084" y="5982970"/>
              <a:chExt cx="2621915" cy="875029"/>
            </a:xfrm>
          </p:grpSpPr>
          <p:sp>
            <p:nvSpPr>
              <p:cNvPr id="1756" name="Google Shape;1756;p10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rect b="b" l="l" r="r" t="t"/>
                <a:pathLst>
                  <a:path extrusionOk="0" h="875029" w="2621915">
                    <a:moveTo>
                      <a:pt x="1299210" y="472440"/>
                    </a:move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2621915" y="875030"/>
                    </a:lnTo>
                    <a:lnTo>
                      <a:pt x="2621915" y="0"/>
                    </a:lnTo>
                    <a:cubicBezTo>
                      <a:pt x="2083435" y="80645"/>
                      <a:pt x="1621155" y="249555"/>
                      <a:pt x="1299210" y="4724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rotWithShape="0" algn="bl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10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rect b="b" l="l" r="r" t="t"/>
                <a:pathLst>
                  <a:path extrusionOk="0" h="875029" w="2621915">
                    <a:moveTo>
                      <a:pt x="1324610" y="497840"/>
                    </a:moveTo>
                    <a:cubicBezTo>
                      <a:pt x="1641475" y="278130"/>
                      <a:pt x="2094865" y="111760"/>
                      <a:pt x="2621915" y="29210"/>
                    </a:cubicBezTo>
                    <a:lnTo>
                      <a:pt x="2621915" y="0"/>
                    </a:lnTo>
                    <a:cubicBezTo>
                      <a:pt x="2083435" y="81280"/>
                      <a:pt x="1621155" y="249555"/>
                      <a:pt x="1299210" y="472440"/>
                    </a:cubicBez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45085" y="875030"/>
                    </a:lnTo>
                    <a:cubicBezTo>
                      <a:pt x="311785" y="548640"/>
                      <a:pt x="871855" y="382270"/>
                      <a:pt x="1324610" y="49784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8" name="Google Shape;1758;p10"/>
            <p:cNvGrpSpPr/>
            <p:nvPr/>
          </p:nvGrpSpPr>
          <p:grpSpPr>
            <a:xfrm>
              <a:off x="106727" y="2625602"/>
              <a:ext cx="717171" cy="1180424"/>
              <a:chOff x="1665604" y="3103981"/>
              <a:chExt cx="1059180" cy="1743353"/>
            </a:xfrm>
          </p:grpSpPr>
          <p:sp>
            <p:nvSpPr>
              <p:cNvPr id="1759" name="Google Shape;1759;p10"/>
              <p:cNvSpPr/>
              <p:nvPr/>
            </p:nvSpPr>
            <p:spPr>
              <a:xfrm>
                <a:off x="1665604" y="3103981"/>
                <a:ext cx="1059180" cy="1743353"/>
              </a:xfrm>
              <a:custGeom>
                <a:rect b="b" l="l" r="r" t="t"/>
                <a:pathLst>
                  <a:path extrusionOk="0" h="1743353" w="1059180">
                    <a:moveTo>
                      <a:pt x="473710" y="6883"/>
                    </a:moveTo>
                    <a:cubicBezTo>
                      <a:pt x="241935" y="76733"/>
                      <a:pt x="386080" y="401218"/>
                      <a:pt x="374650" y="591718"/>
                    </a:cubicBezTo>
                    <a:cubicBezTo>
                      <a:pt x="290195" y="933984"/>
                      <a:pt x="9525" y="1117498"/>
                      <a:pt x="340995" y="939698"/>
                    </a:cubicBezTo>
                    <a:cubicBezTo>
                      <a:pt x="308610" y="1193698"/>
                      <a:pt x="123825" y="1421663"/>
                      <a:pt x="0" y="1605178"/>
                    </a:cubicBezTo>
                    <a:cubicBezTo>
                      <a:pt x="126365" y="1613434"/>
                      <a:pt x="246380" y="1488338"/>
                      <a:pt x="341630" y="1408963"/>
                    </a:cubicBezTo>
                    <a:cubicBezTo>
                      <a:pt x="354330" y="1579778"/>
                      <a:pt x="134620" y="1840128"/>
                      <a:pt x="431165" y="1561363"/>
                    </a:cubicBezTo>
                    <a:cubicBezTo>
                      <a:pt x="358775" y="1904263"/>
                      <a:pt x="680720" y="1688998"/>
                      <a:pt x="743585" y="1513738"/>
                    </a:cubicBezTo>
                    <a:cubicBezTo>
                      <a:pt x="671195" y="1863623"/>
                      <a:pt x="871220" y="1502943"/>
                      <a:pt x="919480" y="1386738"/>
                    </a:cubicBezTo>
                    <a:cubicBezTo>
                      <a:pt x="965200" y="1269898"/>
                      <a:pt x="982345" y="1029234"/>
                      <a:pt x="945515" y="855878"/>
                    </a:cubicBezTo>
                    <a:cubicBezTo>
                      <a:pt x="976630" y="866038"/>
                      <a:pt x="1042035" y="985418"/>
                      <a:pt x="1059180" y="937793"/>
                    </a:cubicBezTo>
                    <a:cubicBezTo>
                      <a:pt x="1019175" y="704113"/>
                      <a:pt x="765175" y="-81382"/>
                      <a:pt x="473710" y="6883"/>
                    </a:cubicBezTo>
                    <a:close/>
                    <a:moveTo>
                      <a:pt x="603250" y="157378"/>
                    </a:moveTo>
                    <a:cubicBezTo>
                      <a:pt x="640080" y="142773"/>
                      <a:pt x="652145" y="186588"/>
                      <a:pt x="664210" y="211988"/>
                    </a:cubicBezTo>
                    <a:cubicBezTo>
                      <a:pt x="673100" y="230403"/>
                      <a:pt x="682625" y="276759"/>
                      <a:pt x="650240" y="276759"/>
                    </a:cubicBezTo>
                    <a:cubicBezTo>
                      <a:pt x="601345" y="275488"/>
                      <a:pt x="535940" y="184048"/>
                      <a:pt x="603250" y="157378"/>
                    </a:cubicBezTo>
                    <a:close/>
                    <a:moveTo>
                      <a:pt x="518160" y="249453"/>
                    </a:moveTo>
                    <a:cubicBezTo>
                      <a:pt x="511810" y="276123"/>
                      <a:pt x="488950" y="312953"/>
                      <a:pt x="466090" y="328828"/>
                    </a:cubicBezTo>
                    <a:cubicBezTo>
                      <a:pt x="434975" y="349784"/>
                      <a:pt x="437515" y="278028"/>
                      <a:pt x="437515" y="263423"/>
                    </a:cubicBezTo>
                    <a:cubicBezTo>
                      <a:pt x="441325" y="236118"/>
                      <a:pt x="450215" y="189763"/>
                      <a:pt x="489585" y="194843"/>
                    </a:cubicBezTo>
                    <a:cubicBezTo>
                      <a:pt x="513715" y="198018"/>
                      <a:pt x="523240" y="227863"/>
                      <a:pt x="518160" y="249453"/>
                    </a:cubicBezTo>
                    <a:close/>
                    <a:moveTo>
                      <a:pt x="659765" y="486309"/>
                    </a:moveTo>
                    <a:cubicBezTo>
                      <a:pt x="647700" y="500278"/>
                      <a:pt x="629920" y="477418"/>
                      <a:pt x="618490" y="471703"/>
                    </a:cubicBezTo>
                    <a:cubicBezTo>
                      <a:pt x="584200" y="454559"/>
                      <a:pt x="576580" y="482498"/>
                      <a:pt x="561975" y="504723"/>
                    </a:cubicBezTo>
                    <a:cubicBezTo>
                      <a:pt x="546100" y="519963"/>
                      <a:pt x="532765" y="504723"/>
                      <a:pt x="530225" y="487578"/>
                    </a:cubicBezTo>
                    <a:cubicBezTo>
                      <a:pt x="523240" y="439318"/>
                      <a:pt x="536575" y="327559"/>
                      <a:pt x="563245" y="311684"/>
                    </a:cubicBezTo>
                    <a:cubicBezTo>
                      <a:pt x="614680" y="288823"/>
                      <a:pt x="707390" y="431698"/>
                      <a:pt x="659765" y="4863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93333"/>
                    </a:srgbClr>
                  </a:gs>
                  <a:gs pos="50000">
                    <a:srgbClr val="FFFFFF">
                      <a:alpha val="40000"/>
                    </a:srgbClr>
                  </a:gs>
                  <a:gs pos="100000">
                    <a:srgbClr val="FFFFFF">
                      <a:alpha val="22745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200025" rotWithShape="0" algn="bl" dir="5400000" dist="19050">
                  <a:schemeClr val="dk1">
                    <a:alpha val="6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60" name="Google Shape;1760;p10"/>
              <p:cNvGrpSpPr/>
              <p:nvPr/>
            </p:nvGrpSpPr>
            <p:grpSpPr>
              <a:xfrm>
                <a:off x="1665604" y="3104036"/>
                <a:ext cx="690245" cy="1604964"/>
                <a:chOff x="1665604" y="3104036"/>
                <a:chExt cx="690245" cy="1604964"/>
              </a:xfrm>
            </p:grpSpPr>
            <p:sp>
              <p:nvSpPr>
                <p:cNvPr id="1761" name="Google Shape;1761;p10"/>
                <p:cNvSpPr/>
                <p:nvPr/>
              </p:nvSpPr>
              <p:spPr>
                <a:xfrm>
                  <a:off x="1848721" y="3104036"/>
                  <a:ext cx="507128" cy="1008895"/>
                </a:xfrm>
                <a:custGeom>
                  <a:rect b="b" l="l" r="r" t="t"/>
                  <a:pathLst>
                    <a:path extrusionOk="0" h="1008895" w="507128">
                      <a:moveTo>
                        <a:pt x="13733" y="1008223"/>
                      </a:moveTo>
                      <a:cubicBezTo>
                        <a:pt x="27068" y="964408"/>
                        <a:pt x="152163" y="813913"/>
                        <a:pt x="203598" y="604363"/>
                      </a:cubicBezTo>
                      <a:cubicBezTo>
                        <a:pt x="215028" y="413863"/>
                        <a:pt x="70883" y="89378"/>
                        <a:pt x="302658" y="19528"/>
                      </a:cubicBezTo>
                      <a:cubicBezTo>
                        <a:pt x="373778" y="-2062"/>
                        <a:pt x="442993" y="28418"/>
                        <a:pt x="507128" y="90648"/>
                      </a:cubicBezTo>
                      <a:cubicBezTo>
                        <a:pt x="439183" y="20163"/>
                        <a:pt x="366158" y="-16032"/>
                        <a:pt x="289958" y="6828"/>
                      </a:cubicBezTo>
                      <a:cubicBezTo>
                        <a:pt x="58183" y="76678"/>
                        <a:pt x="202328" y="401163"/>
                        <a:pt x="190898" y="591663"/>
                      </a:cubicBezTo>
                      <a:cubicBezTo>
                        <a:pt x="127398" y="852648"/>
                        <a:pt x="-50402" y="1020923"/>
                        <a:pt x="13733" y="1008223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2" name="Google Shape;1762;p10"/>
                <p:cNvSpPr/>
                <p:nvPr/>
              </p:nvSpPr>
              <p:spPr>
                <a:xfrm>
                  <a:off x="1665604" y="4056379"/>
                  <a:ext cx="353695" cy="652621"/>
                </a:xfrm>
                <a:custGeom>
                  <a:rect b="b" l="l" r="r" t="t"/>
                  <a:pathLst>
                    <a:path extrusionOk="0" h="652621" w="353695">
                      <a:moveTo>
                        <a:pt x="353695" y="0"/>
                      </a:moveTo>
                      <a:cubicBezTo>
                        <a:pt x="347980" y="3175"/>
                        <a:pt x="342900" y="5715"/>
                        <a:pt x="337820" y="8255"/>
                      </a:cubicBezTo>
                      <a:cubicBezTo>
                        <a:pt x="297815" y="254000"/>
                        <a:pt x="120650" y="474345"/>
                        <a:pt x="0" y="652145"/>
                      </a:cubicBezTo>
                      <a:cubicBezTo>
                        <a:pt x="6985" y="652780"/>
                        <a:pt x="13970" y="652780"/>
                        <a:pt x="21590" y="652145"/>
                      </a:cubicBezTo>
                      <a:cubicBezTo>
                        <a:pt x="144780" y="471805"/>
                        <a:pt x="321310" y="248285"/>
                        <a:pt x="3536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763" name="Google Shape;1763;p10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2"/>
            </a:gs>
            <a:gs pos="50000">
              <a:schemeClr val="accent3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5400000" dist="19050">
              <a:schemeClr val="dk1">
                <a:alpha val="6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untains of Christmas"/>
              <a:buNone/>
              <a:defRPr sz="28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untains of Christmas"/>
              <a:buNone/>
              <a:defRPr sz="28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untains of Christmas"/>
              <a:buNone/>
              <a:defRPr sz="28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untains of Christmas"/>
              <a:buNone/>
              <a:defRPr sz="28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untains of Christmas"/>
              <a:buNone/>
              <a:defRPr sz="28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untains of Christmas"/>
              <a:buNone/>
              <a:defRPr sz="28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untains of Christmas"/>
              <a:buNone/>
              <a:defRPr sz="28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untains of Christmas"/>
              <a:buNone/>
              <a:defRPr sz="28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untains of Christmas"/>
              <a:buNone/>
              <a:defRPr sz="28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71725" y="1428750"/>
            <a:ext cx="6200700" cy="28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oboto Slab Regular"/>
              <a:buChar char="✘"/>
              <a:defRPr sz="22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oboto Slab Regular"/>
              <a:buChar char="✗"/>
              <a:defRPr sz="22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Slab Regular"/>
              <a:buChar char="✗"/>
              <a:defRPr sz="22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Slab Regular"/>
              <a:buChar char="●"/>
              <a:defRPr sz="22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Slab Regular"/>
              <a:buChar char="○"/>
              <a:defRPr sz="22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Slab Regular"/>
              <a:buChar char="■"/>
              <a:defRPr sz="22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Slab Regular"/>
              <a:buChar char="●"/>
              <a:defRPr sz="22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Slab Regular"/>
              <a:buChar char="○"/>
              <a:defRPr sz="22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Slab Regular"/>
              <a:buChar char="■"/>
              <a:defRPr sz="22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lidescarnival.com/help-use-presentation-template" TargetMode="External"/><Relationship Id="rId4" Type="http://schemas.openxmlformats.org/officeDocument/2006/relationships/hyperlink" Target="http://www.slidescarnival.com/copyright-and-legal-information" TargetMode="External"/><Relationship Id="rId5" Type="http://schemas.openxmlformats.org/officeDocument/2006/relationships/slide" Target="/ppt/slides/slide25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ountains-of-christmas" TargetMode="External"/><Relationship Id="rId4" Type="http://schemas.openxmlformats.org/officeDocument/2006/relationships/hyperlink" Target="https://www.fontsquirrel.com/fonts/roboto-slab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3"/>
          <p:cNvSpPr txBox="1"/>
          <p:nvPr>
            <p:ph type="ctrTitle"/>
          </p:nvPr>
        </p:nvSpPr>
        <p:spPr>
          <a:xfrm>
            <a:off x="1048125" y="2068025"/>
            <a:ext cx="7047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SPOOKY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22"/>
          <p:cNvSpPr txBox="1"/>
          <p:nvPr>
            <p:ph type="title"/>
          </p:nvPr>
        </p:nvSpPr>
        <p:spPr>
          <a:xfrm>
            <a:off x="647750" y="2412150"/>
            <a:ext cx="2467500" cy="31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 PICTURE IS WORTH A THOUSAND WORDS</a:t>
            </a:r>
            <a:endParaRPr sz="2600"/>
          </a:p>
        </p:txBody>
      </p:sp>
      <p:pic>
        <p:nvPicPr>
          <p:cNvPr id="1992" name="Google Shape;1992;p22"/>
          <p:cNvPicPr preferRelativeResize="0"/>
          <p:nvPr/>
        </p:nvPicPr>
        <p:blipFill rotWithShape="1">
          <a:blip r:embed="rId3">
            <a:alphaModFix/>
          </a:blip>
          <a:srcRect b="13955" l="30622" r="17868" t="11138"/>
          <a:stretch/>
        </p:blipFill>
        <p:spPr>
          <a:xfrm>
            <a:off x="3267750" y="1309050"/>
            <a:ext cx="2604900" cy="252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93" name="Google Shape;1993;p22"/>
          <p:cNvSpPr txBox="1"/>
          <p:nvPr>
            <p:ph idx="1" type="body"/>
          </p:nvPr>
        </p:nvSpPr>
        <p:spPr>
          <a:xfrm>
            <a:off x="6025050" y="2143050"/>
            <a:ext cx="24675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A complex idea can be conveyed with just a single still image, namely making it possible to absorb large amounts of data quickly.</a:t>
            </a:r>
            <a:endParaRPr sz="1600"/>
          </a:p>
        </p:txBody>
      </p:sp>
      <p:sp>
        <p:nvSpPr>
          <p:cNvPr id="1994" name="Google Shape;1994;p22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8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23"/>
          <p:cNvSpPr txBox="1"/>
          <p:nvPr>
            <p:ph idx="4294967295" type="title"/>
          </p:nvPr>
        </p:nvSpPr>
        <p:spPr>
          <a:xfrm>
            <a:off x="0" y="4252850"/>
            <a:ext cx="9144000" cy="49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TRICK OR TREAT? ANYCASE, USE BIG IMAGE</a:t>
            </a:r>
            <a:endParaRPr b="1"/>
          </a:p>
        </p:txBody>
      </p:sp>
      <p:sp>
        <p:nvSpPr>
          <p:cNvPr id="2000" name="Google Shape;2000;p23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4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24"/>
          <p:cNvSpPr txBox="1"/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SCARY CHARTS</a:t>
            </a:r>
            <a:br>
              <a:rPr lang="en"/>
            </a:br>
            <a:r>
              <a:rPr lang="en"/>
              <a:t>TO EXPLAIN YOUR IDEAS</a:t>
            </a:r>
            <a:endParaRPr/>
          </a:p>
        </p:txBody>
      </p:sp>
      <p:sp>
        <p:nvSpPr>
          <p:cNvPr id="2006" name="Google Shape;2006;p24"/>
          <p:cNvSpPr/>
          <p:nvPr/>
        </p:nvSpPr>
        <p:spPr>
          <a:xfrm>
            <a:off x="1893750" y="1841000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52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7" name="Google Shape;2007;p24"/>
          <p:cNvSpPr/>
          <p:nvPr/>
        </p:nvSpPr>
        <p:spPr>
          <a:xfrm flipH="1" rot="10800000">
            <a:off x="3417750" y="1841000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524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8" name="Google Shape;2008;p24"/>
          <p:cNvSpPr/>
          <p:nvPr/>
        </p:nvSpPr>
        <p:spPr>
          <a:xfrm>
            <a:off x="4941750" y="1841000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52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9" name="Google Shape;2009;p24"/>
          <p:cNvSpPr txBox="1"/>
          <p:nvPr/>
        </p:nvSpPr>
        <p:spPr>
          <a:xfrm>
            <a:off x="2233925" y="3112950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Black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2010" name="Google Shape;2010;p24"/>
          <p:cNvSpPr txBox="1"/>
          <p:nvPr/>
        </p:nvSpPr>
        <p:spPr>
          <a:xfrm>
            <a:off x="5265225" y="3112950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White</a:t>
            </a:r>
            <a:endParaRPr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2011" name="Google Shape;2011;p24"/>
          <p:cNvSpPr txBox="1"/>
          <p:nvPr/>
        </p:nvSpPr>
        <p:spPr>
          <a:xfrm>
            <a:off x="3760650" y="2162750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Orange</a:t>
            </a:r>
            <a:endParaRPr>
              <a:solidFill>
                <a:schemeClr val="accent5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2012" name="Google Shape;2012;p24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6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p25"/>
          <p:cNvSpPr txBox="1"/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MAGIC TABLES TO COMPARE DATA</a:t>
            </a:r>
            <a:endParaRPr/>
          </a:p>
        </p:txBody>
      </p:sp>
      <p:graphicFrame>
        <p:nvGraphicFramePr>
          <p:cNvPr id="2018" name="Google Shape;2018;p25"/>
          <p:cNvGraphicFramePr/>
          <p:nvPr/>
        </p:nvGraphicFramePr>
        <p:xfrm>
          <a:off x="1772000" y="15833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{A2703713-2A12-40FD-9345-668D596299DB}</a:tableStyleId>
              </a:tblPr>
              <a:tblGrid>
                <a:gridCol w="1400000"/>
                <a:gridCol w="1400000"/>
                <a:gridCol w="1400000"/>
                <a:gridCol w="1400000"/>
              </a:tblGrid>
              <a:tr h="57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574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Yellow</a:t>
                      </a:r>
                      <a:endParaRPr sz="1100">
                        <a:solidFill>
                          <a:schemeClr val="lt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10</a:t>
                      </a:r>
                      <a:endParaRPr sz="1800">
                        <a:solidFill>
                          <a:schemeClr val="lt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20</a:t>
                      </a:r>
                      <a:endParaRPr sz="1800">
                        <a:solidFill>
                          <a:schemeClr val="lt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7</a:t>
                      </a:r>
                      <a:endParaRPr sz="1800">
                        <a:solidFill>
                          <a:schemeClr val="lt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574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Blue</a:t>
                      </a:r>
                      <a:endParaRPr sz="1100">
                        <a:solidFill>
                          <a:schemeClr val="lt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30</a:t>
                      </a:r>
                      <a:endParaRPr sz="1800">
                        <a:solidFill>
                          <a:schemeClr val="lt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15</a:t>
                      </a:r>
                      <a:endParaRPr sz="1800">
                        <a:solidFill>
                          <a:schemeClr val="lt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10</a:t>
                      </a:r>
                      <a:endParaRPr sz="1800">
                        <a:solidFill>
                          <a:schemeClr val="lt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574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Orange</a:t>
                      </a:r>
                      <a:endParaRPr sz="1100">
                        <a:solidFill>
                          <a:schemeClr val="lt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5</a:t>
                      </a:r>
                      <a:endParaRPr sz="1800">
                        <a:solidFill>
                          <a:schemeClr val="lt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24</a:t>
                      </a:r>
                      <a:endParaRPr sz="1800">
                        <a:solidFill>
                          <a:schemeClr val="lt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16</a:t>
                      </a:r>
                      <a:endParaRPr sz="1800">
                        <a:solidFill>
                          <a:schemeClr val="lt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019" name="Google Shape;2019;p25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3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26"/>
          <p:cNvSpPr/>
          <p:nvPr/>
        </p:nvSpPr>
        <p:spPr>
          <a:xfrm>
            <a:off x="905800" y="1295750"/>
            <a:ext cx="7328773" cy="3491266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rgbClr val="F5F4F7"/>
              </a:gs>
              <a:gs pos="34000">
                <a:srgbClr val="F5F4F7"/>
              </a:gs>
              <a:gs pos="64000">
                <a:schemeClr val="lt2"/>
              </a:gs>
              <a:gs pos="82000">
                <a:srgbClr val="D2CED9"/>
              </a:gs>
              <a:gs pos="100000">
                <a:srgbClr val="D2CED9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100013" rotWithShape="0" algn="bl" dir="5400000" dist="19050">
              <a:schemeClr val="dk1">
                <a:alpha val="6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5" name="Google Shape;2025;p26"/>
          <p:cNvSpPr txBox="1"/>
          <p:nvPr>
            <p:ph idx="4294967295" type="title"/>
          </p:nvPr>
        </p:nvSpPr>
        <p:spPr>
          <a:xfrm>
            <a:off x="1009650" y="129775"/>
            <a:ext cx="7121100" cy="50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THRILLING 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26" name="Google Shape;2026;p26"/>
          <p:cNvSpPr/>
          <p:nvPr/>
        </p:nvSpPr>
        <p:spPr>
          <a:xfrm>
            <a:off x="2170401" y="2102825"/>
            <a:ext cx="653700" cy="2529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our office</a:t>
            </a:r>
            <a:endParaRPr sz="800">
              <a:solidFill>
                <a:schemeClr val="accent3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2027" name="Google Shape;2027;p26"/>
          <p:cNvSpPr/>
          <p:nvPr/>
        </p:nvSpPr>
        <p:spPr>
          <a:xfrm>
            <a:off x="1508483" y="2413044"/>
            <a:ext cx="136512" cy="136512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8" name="Google Shape;2028;p26"/>
          <p:cNvSpPr/>
          <p:nvPr/>
        </p:nvSpPr>
        <p:spPr>
          <a:xfrm>
            <a:off x="3037229" y="3455953"/>
            <a:ext cx="136512" cy="136512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9" name="Google Shape;2029;p26"/>
          <p:cNvSpPr/>
          <p:nvPr/>
        </p:nvSpPr>
        <p:spPr>
          <a:xfrm>
            <a:off x="3883609" y="2173225"/>
            <a:ext cx="136512" cy="136512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0" name="Google Shape;2030;p26"/>
          <p:cNvSpPr/>
          <p:nvPr/>
        </p:nvSpPr>
        <p:spPr>
          <a:xfrm>
            <a:off x="4501964" y="4056868"/>
            <a:ext cx="136512" cy="136512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1" name="Google Shape;2031;p26"/>
          <p:cNvSpPr/>
          <p:nvPr/>
        </p:nvSpPr>
        <p:spPr>
          <a:xfrm>
            <a:off x="6455234" y="2604927"/>
            <a:ext cx="136512" cy="136512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2" name="Google Shape;2032;p26"/>
          <p:cNvSpPr/>
          <p:nvPr/>
        </p:nvSpPr>
        <p:spPr>
          <a:xfrm>
            <a:off x="7148745" y="4139154"/>
            <a:ext cx="136512" cy="136512"/>
          </a:xfrm>
          <a:prstGeom prst="lightningBol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3" name="Google Shape;2033;p26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7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27"/>
          <p:cNvSpPr txBox="1"/>
          <p:nvPr>
            <p:ph idx="4294967295" type="title"/>
          </p:nvPr>
        </p:nvSpPr>
        <p:spPr>
          <a:xfrm>
            <a:off x="1009650" y="1144450"/>
            <a:ext cx="71211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>
                <a:solidFill>
                  <a:schemeClr val="accent3"/>
                </a:solidFill>
              </a:rPr>
              <a:t>89,526,124</a:t>
            </a:r>
            <a:endParaRPr sz="13000">
              <a:solidFill>
                <a:schemeClr val="accent3"/>
              </a:solidFill>
            </a:endParaRPr>
          </a:p>
        </p:txBody>
      </p:sp>
      <p:sp>
        <p:nvSpPr>
          <p:cNvPr id="2039" name="Google Shape;2039;p27"/>
          <p:cNvSpPr txBox="1"/>
          <p:nvPr>
            <p:ph idx="4294967295" type="subTitle"/>
          </p:nvPr>
        </p:nvSpPr>
        <p:spPr>
          <a:xfrm>
            <a:off x="2423800" y="2230450"/>
            <a:ext cx="4296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scary number, aren’t you frightened?</a:t>
            </a:r>
            <a:endParaRPr/>
          </a:p>
        </p:txBody>
      </p:sp>
      <p:sp>
        <p:nvSpPr>
          <p:cNvPr id="2040" name="Google Shape;2040;p27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28"/>
          <p:cNvSpPr txBox="1"/>
          <p:nvPr>
            <p:ph idx="4294967295" type="title"/>
          </p:nvPr>
        </p:nvSpPr>
        <p:spPr>
          <a:xfrm>
            <a:off x="684000" y="510775"/>
            <a:ext cx="77724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solidFill>
                  <a:schemeClr val="dk1"/>
                </a:solidFill>
              </a:rPr>
              <a:t>89,526,124 treats</a:t>
            </a:r>
            <a:endParaRPr b="0" sz="4800">
              <a:solidFill>
                <a:schemeClr val="dk1"/>
              </a:solidFill>
            </a:endParaRPr>
          </a:p>
        </p:txBody>
      </p:sp>
      <p:sp>
        <p:nvSpPr>
          <p:cNvPr id="2046" name="Google Shape;2046;p28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sugar</a:t>
            </a:r>
            <a:endParaRPr sz="1800"/>
          </a:p>
        </p:txBody>
      </p:sp>
      <p:sp>
        <p:nvSpPr>
          <p:cNvPr id="2047" name="Google Shape;2047;p28"/>
          <p:cNvSpPr txBox="1"/>
          <p:nvPr>
            <p:ph idx="4294967295" type="ctrTitle"/>
          </p:nvPr>
        </p:nvSpPr>
        <p:spPr>
          <a:xfrm>
            <a:off x="685800" y="304830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100%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2048" name="Google Shape;2048;p28"/>
          <p:cNvSpPr txBox="1"/>
          <p:nvPr>
            <p:ph idx="4294967295" type="subTitle"/>
          </p:nvPr>
        </p:nvSpPr>
        <p:spPr>
          <a:xfrm>
            <a:off x="685800" y="36592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049" name="Google Shape;2049;p28"/>
          <p:cNvSpPr txBox="1"/>
          <p:nvPr>
            <p:ph idx="4294967295" type="ctrTitle"/>
          </p:nvPr>
        </p:nvSpPr>
        <p:spPr>
          <a:xfrm>
            <a:off x="685800" y="181005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185,244 frights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2050" name="Google Shape;2050;p28"/>
          <p:cNvSpPr txBox="1"/>
          <p:nvPr>
            <p:ph idx="4294967295" type="subTitle"/>
          </p:nvPr>
        </p:nvSpPr>
        <p:spPr>
          <a:xfrm>
            <a:off x="685800" y="249715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fear</a:t>
            </a:r>
            <a:endParaRPr sz="1800"/>
          </a:p>
        </p:txBody>
      </p:sp>
      <p:sp>
        <p:nvSpPr>
          <p:cNvPr id="2051" name="Google Shape;2051;p28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5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29"/>
          <p:cNvSpPr txBox="1"/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57" name="Google Shape;2057;p29"/>
          <p:cNvSpPr/>
          <p:nvPr/>
        </p:nvSpPr>
        <p:spPr>
          <a:xfrm>
            <a:off x="1076250" y="1670800"/>
            <a:ext cx="2568900" cy="1944600"/>
          </a:xfrm>
          <a:prstGeom prst="homePlate">
            <a:avLst>
              <a:gd fmla="val 30129" name="adj"/>
            </a:avLst>
          </a:prstGeom>
          <a:solidFill>
            <a:schemeClr val="accent1"/>
          </a:solidFill>
          <a:ln>
            <a:noFill/>
          </a:ln>
          <a:effectLst>
            <a:outerShdw blurRad="142875" rotWithShape="0" algn="bl" dir="5400000" dist="19050">
              <a:schemeClr val="dk1">
                <a:alpha val="6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trick or treat?</a:t>
            </a:r>
            <a:endParaRPr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2058" name="Google Shape;2058;p29"/>
          <p:cNvSpPr/>
          <p:nvPr/>
        </p:nvSpPr>
        <p:spPr>
          <a:xfrm>
            <a:off x="3213876" y="1670800"/>
            <a:ext cx="2618100" cy="1944600"/>
          </a:xfrm>
          <a:prstGeom prst="chevron">
            <a:avLst>
              <a:gd fmla="val 29853" name="adj"/>
            </a:avLst>
          </a:prstGeom>
          <a:solidFill>
            <a:schemeClr val="accent2"/>
          </a:solidFill>
          <a:ln>
            <a:noFill/>
          </a:ln>
          <a:effectLst>
            <a:outerShdw blurRad="142875" rotWithShape="0" algn="bl" dir="5400000" dist="19050">
              <a:schemeClr val="dk1">
                <a:alpha val="6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candies</a:t>
            </a:r>
            <a:endParaRPr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2059" name="Google Shape;2059;p29"/>
          <p:cNvSpPr/>
          <p:nvPr/>
        </p:nvSpPr>
        <p:spPr>
          <a:xfrm>
            <a:off x="5395333" y="1670800"/>
            <a:ext cx="2618100" cy="1944600"/>
          </a:xfrm>
          <a:prstGeom prst="chevron">
            <a:avLst>
              <a:gd fmla="val 29853" name="adj"/>
            </a:avLst>
          </a:prstGeom>
          <a:solidFill>
            <a:schemeClr val="accent3"/>
          </a:solidFill>
          <a:ln>
            <a:noFill/>
          </a:ln>
          <a:effectLst>
            <a:outerShdw blurRad="142875" rotWithShape="0" algn="bl" dir="5400000" dist="19050">
              <a:schemeClr val="dk1">
                <a:alpha val="6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stomach ache</a:t>
            </a:r>
            <a:endParaRPr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2060" name="Google Shape;2060;p29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30"/>
          <p:cNvSpPr txBox="1"/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</a:t>
            </a:r>
            <a:br>
              <a:rPr lang="en"/>
            </a:br>
            <a:r>
              <a:rPr lang="en"/>
              <a:t>MYSTERIOUS CONCEPTS</a:t>
            </a:r>
            <a:endParaRPr/>
          </a:p>
        </p:txBody>
      </p:sp>
      <p:sp>
        <p:nvSpPr>
          <p:cNvPr id="2066" name="Google Shape;2066;p30"/>
          <p:cNvSpPr txBox="1"/>
          <p:nvPr>
            <p:ph idx="1" type="body"/>
          </p:nvPr>
        </p:nvSpPr>
        <p:spPr>
          <a:xfrm>
            <a:off x="1214525" y="1657350"/>
            <a:ext cx="2143800" cy="10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Orange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pumpkins. The colour orange is named after the appearance of the ripe orange fruit.</a:t>
            </a:r>
            <a:endParaRPr sz="1200"/>
          </a:p>
        </p:txBody>
      </p:sp>
      <p:sp>
        <p:nvSpPr>
          <p:cNvPr id="2067" name="Google Shape;2067;p30"/>
          <p:cNvSpPr txBox="1"/>
          <p:nvPr>
            <p:ph idx="2" type="body"/>
          </p:nvPr>
        </p:nvSpPr>
        <p:spPr>
          <a:xfrm>
            <a:off x="3468063" y="1657350"/>
            <a:ext cx="2143800" cy="10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Purple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dusk before the dark night comes.  Is the color most often associated with royalty, magic, and mystery.</a:t>
            </a:r>
            <a:endParaRPr sz="1200"/>
          </a:p>
        </p:txBody>
      </p:sp>
      <p:sp>
        <p:nvSpPr>
          <p:cNvPr id="2068" name="Google Shape;2068;p30"/>
          <p:cNvSpPr txBox="1"/>
          <p:nvPr>
            <p:ph idx="3" type="body"/>
          </p:nvPr>
        </p:nvSpPr>
        <p:spPr>
          <a:xfrm>
            <a:off x="5721600" y="1657350"/>
            <a:ext cx="2143800" cy="10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69" name="Google Shape;2069;p30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0" name="Google Shape;2070;p30"/>
          <p:cNvSpPr txBox="1"/>
          <p:nvPr>
            <p:ph idx="1" type="body"/>
          </p:nvPr>
        </p:nvSpPr>
        <p:spPr>
          <a:xfrm>
            <a:off x="1214525" y="3028950"/>
            <a:ext cx="2143800" cy="10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Orange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pumpkins. The colour orange is named after the appearance of the ripe orange fruit.</a:t>
            </a:r>
            <a:endParaRPr sz="1200"/>
          </a:p>
        </p:txBody>
      </p:sp>
      <p:sp>
        <p:nvSpPr>
          <p:cNvPr id="2071" name="Google Shape;2071;p30"/>
          <p:cNvSpPr txBox="1"/>
          <p:nvPr>
            <p:ph idx="2" type="body"/>
          </p:nvPr>
        </p:nvSpPr>
        <p:spPr>
          <a:xfrm>
            <a:off x="3468063" y="3028950"/>
            <a:ext cx="2143800" cy="10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Purple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dusk before the dark night comes.  Is the color most often associated with royalty, magic, and mystery.</a:t>
            </a:r>
            <a:endParaRPr sz="1200"/>
          </a:p>
        </p:txBody>
      </p:sp>
      <p:sp>
        <p:nvSpPr>
          <p:cNvPr id="2072" name="Google Shape;2072;p30"/>
          <p:cNvSpPr txBox="1"/>
          <p:nvPr>
            <p:ph idx="3" type="body"/>
          </p:nvPr>
        </p:nvSpPr>
        <p:spPr>
          <a:xfrm>
            <a:off x="5721600" y="3028950"/>
            <a:ext cx="2143800" cy="10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6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p31"/>
          <p:cNvSpPr txBox="1"/>
          <p:nvPr>
            <p:ph idx="1" type="body"/>
          </p:nvPr>
        </p:nvSpPr>
        <p:spPr>
          <a:xfrm>
            <a:off x="1264975" y="4232500"/>
            <a:ext cx="66141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copy&amp;paste chilling graphs from </a:t>
            </a:r>
            <a:r>
              <a:rPr lang="en">
                <a:solidFill>
                  <a:srgbClr val="FFFFFF"/>
                </a:solidFill>
              </a:rPr>
              <a:t>Excel or Google Sheets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78" name="Google Shape;2078;p31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79" name="Google Shape;2079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0713" y="457200"/>
            <a:ext cx="4542567" cy="39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6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4"/>
          <p:cNvSpPr txBox="1"/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928" name="Google Shape;1928;p14"/>
          <p:cNvSpPr txBox="1"/>
          <p:nvPr>
            <p:ph idx="2" type="body"/>
          </p:nvPr>
        </p:nvSpPr>
        <p:spPr>
          <a:xfrm>
            <a:off x="4662627" y="1428750"/>
            <a:ext cx="3009600" cy="215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/>
              <a:t>EDIT IN GOOGLE SLIDES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Click on the button under the presentation preview that says "Use as Google Slides Theme".</a:t>
            </a:r>
            <a:br>
              <a:rPr lang="en" sz="1300"/>
            </a:br>
            <a:r>
              <a:rPr lang="en" sz="1300"/>
              <a:t>You will get a copy of this document on your Google Drive and will be able to edit, add or delete slides.</a:t>
            </a:r>
            <a:br>
              <a:rPr lang="en" sz="1300"/>
            </a:br>
            <a:r>
              <a:rPr lang="en" sz="1300"/>
              <a:t>You have to be signed in to your Google account.</a:t>
            </a:r>
            <a:br>
              <a:rPr lang="en" sz="1300"/>
            </a:br>
            <a:endParaRPr sz="1300"/>
          </a:p>
        </p:txBody>
      </p:sp>
      <p:sp>
        <p:nvSpPr>
          <p:cNvPr id="1929" name="Google Shape;1929;p14"/>
          <p:cNvSpPr txBox="1"/>
          <p:nvPr>
            <p:ph idx="2" type="body"/>
          </p:nvPr>
        </p:nvSpPr>
        <p:spPr>
          <a:xfrm>
            <a:off x="1504825" y="3690400"/>
            <a:ext cx="6134400" cy="5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4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4"/>
                </a:solidFill>
              </a:rPr>
              <a:t>This template is free to use under </a:t>
            </a:r>
            <a:r>
              <a:rPr lang="en" sz="10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4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4"/>
              </a:solidFill>
            </a:endParaRPr>
          </a:p>
        </p:txBody>
      </p:sp>
      <p:sp>
        <p:nvSpPr>
          <p:cNvPr id="1930" name="Google Shape;1930;p14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1" name="Google Shape;1931;p14"/>
          <p:cNvSpPr txBox="1"/>
          <p:nvPr>
            <p:ph idx="1" type="body"/>
          </p:nvPr>
        </p:nvSpPr>
        <p:spPr>
          <a:xfrm>
            <a:off x="1471650" y="1428750"/>
            <a:ext cx="3009600" cy="215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/>
              <a:t>EDIT IN POWERPOINT®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Click on the button under the presentation preview that says "Download as PowerPoint template". You will get a .pptx file that you can edit in PowerPoint.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Remember to download and install the fonts used in this presentation (you’ll find the links to the font files needed in the </a:t>
            </a:r>
            <a:r>
              <a:rPr lang="en" sz="1300" u="sng">
                <a:hlinkClick action="ppaction://hlinksldjump" r:id="rId5"/>
              </a:rPr>
              <a:t>Presentation design slide</a:t>
            </a:r>
            <a:r>
              <a:rPr lang="en" sz="1300"/>
              <a:t>)</a:t>
            </a:r>
            <a:endParaRPr sz="1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3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32"/>
          <p:cNvSpPr txBox="1"/>
          <p:nvPr>
            <p:ph idx="4294967295" type="body"/>
          </p:nvPr>
        </p:nvSpPr>
        <p:spPr>
          <a:xfrm>
            <a:off x="5784655" y="1200025"/>
            <a:ext cx="2161500" cy="3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scary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085" name="Google Shape;2085;p32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6" name="Google Shape;2086;p32"/>
          <p:cNvSpPr txBox="1"/>
          <p:nvPr>
            <p:ph idx="4294967295" type="body"/>
          </p:nvPr>
        </p:nvSpPr>
        <p:spPr>
          <a:xfrm>
            <a:off x="1202437" y="1200025"/>
            <a:ext cx="2161500" cy="3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MOBILE</a:t>
            </a:r>
            <a:br>
              <a:rPr lang="en" sz="3000">
                <a:latin typeface="Mountains of Christmas"/>
                <a:ea typeface="Mountains of Christmas"/>
                <a:cs typeface="Mountains of Christmas"/>
                <a:sym typeface="Mountains of Christmas"/>
              </a:rPr>
            </a:br>
            <a:r>
              <a:rPr lang="en" sz="3000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PROJECT</a:t>
            </a:r>
            <a:endParaRPr sz="1400">
              <a:solidFill>
                <a:srgbClr val="FFFFFF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grpSp>
        <p:nvGrpSpPr>
          <p:cNvPr id="2087" name="Google Shape;2087;p32"/>
          <p:cNvGrpSpPr/>
          <p:nvPr/>
        </p:nvGrpSpPr>
        <p:grpSpPr>
          <a:xfrm>
            <a:off x="3706088" y="1096008"/>
            <a:ext cx="1736402" cy="3601641"/>
            <a:chOff x="2547150" y="238125"/>
            <a:chExt cx="2525675" cy="5238750"/>
          </a:xfrm>
        </p:grpSpPr>
        <p:sp>
          <p:nvSpPr>
            <p:cNvPr id="2088" name="Google Shape;2088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092" name="Google Shape;2092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744089" y="1409391"/>
            <a:ext cx="1659422" cy="2975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6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33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8" name="Google Shape;2098;p33"/>
          <p:cNvSpPr txBox="1"/>
          <p:nvPr>
            <p:ph idx="4294967295" type="body"/>
          </p:nvPr>
        </p:nvSpPr>
        <p:spPr>
          <a:xfrm>
            <a:off x="6165655" y="1200025"/>
            <a:ext cx="2161500" cy="3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scary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099" name="Google Shape;2099;p33"/>
          <p:cNvSpPr txBox="1"/>
          <p:nvPr>
            <p:ph idx="4294967295" type="body"/>
          </p:nvPr>
        </p:nvSpPr>
        <p:spPr>
          <a:xfrm>
            <a:off x="821437" y="1200025"/>
            <a:ext cx="2161500" cy="3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TABLET</a:t>
            </a:r>
            <a:br>
              <a:rPr lang="en" sz="3000">
                <a:latin typeface="Mountains of Christmas"/>
                <a:ea typeface="Mountains of Christmas"/>
                <a:cs typeface="Mountains of Christmas"/>
                <a:sym typeface="Mountains of Christmas"/>
              </a:rPr>
            </a:br>
            <a:r>
              <a:rPr lang="en" sz="3000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PROJECT</a:t>
            </a:r>
            <a:endParaRPr sz="1400">
              <a:solidFill>
                <a:srgbClr val="FFFFFF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grpSp>
        <p:nvGrpSpPr>
          <p:cNvPr id="2100" name="Google Shape;2100;p33"/>
          <p:cNvGrpSpPr/>
          <p:nvPr/>
        </p:nvGrpSpPr>
        <p:grpSpPr>
          <a:xfrm>
            <a:off x="3359428" y="851057"/>
            <a:ext cx="2425424" cy="3742563"/>
            <a:chOff x="2112475" y="238125"/>
            <a:chExt cx="3395050" cy="5238750"/>
          </a:xfrm>
        </p:grpSpPr>
        <p:sp>
          <p:nvSpPr>
            <p:cNvPr id="2101" name="Google Shape;2101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05" name="Google Shape;21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253" y="1182290"/>
            <a:ext cx="2302449" cy="306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34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1" name="Google Shape;2111;p34"/>
          <p:cNvSpPr txBox="1"/>
          <p:nvPr>
            <p:ph idx="4294967295" type="body"/>
          </p:nvPr>
        </p:nvSpPr>
        <p:spPr>
          <a:xfrm>
            <a:off x="6851455" y="1200025"/>
            <a:ext cx="2161500" cy="3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scary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112" name="Google Shape;2112;p34"/>
          <p:cNvSpPr txBox="1"/>
          <p:nvPr>
            <p:ph idx="4294967295" type="body"/>
          </p:nvPr>
        </p:nvSpPr>
        <p:spPr>
          <a:xfrm>
            <a:off x="135637" y="1200025"/>
            <a:ext cx="2161500" cy="3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DESKTOP</a:t>
            </a:r>
            <a:br>
              <a:rPr lang="en" sz="3000">
                <a:latin typeface="Mountains of Christmas"/>
                <a:ea typeface="Mountains of Christmas"/>
                <a:cs typeface="Mountains of Christmas"/>
                <a:sym typeface="Mountains of Christmas"/>
              </a:rPr>
            </a:br>
            <a:r>
              <a:rPr lang="en" sz="3000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PROJECT</a:t>
            </a:r>
            <a:endParaRPr sz="1400">
              <a:solidFill>
                <a:srgbClr val="FFFFFF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grpSp>
        <p:nvGrpSpPr>
          <p:cNvPr id="2113" name="Google Shape;2113;p34"/>
          <p:cNvGrpSpPr/>
          <p:nvPr/>
        </p:nvGrpSpPr>
        <p:grpSpPr>
          <a:xfrm>
            <a:off x="2300899" y="1605379"/>
            <a:ext cx="4542205" cy="2661224"/>
            <a:chOff x="1177450" y="241631"/>
            <a:chExt cx="6173152" cy="3616776"/>
          </a:xfrm>
        </p:grpSpPr>
        <p:sp>
          <p:nvSpPr>
            <p:cNvPr id="2114" name="Google Shape;2114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18" name="Google Shape;2118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08075" y="175210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2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35"/>
          <p:cNvSpPr txBox="1"/>
          <p:nvPr>
            <p:ph idx="4294967295" type="subTitle"/>
          </p:nvPr>
        </p:nvSpPr>
        <p:spPr>
          <a:xfrm>
            <a:off x="1275150" y="2963950"/>
            <a:ext cx="6593700" cy="10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Any questions?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You can find me at @halloween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2124" name="Google Shape;2124;p35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5" name="Google Shape;2125;p35"/>
          <p:cNvSpPr txBox="1"/>
          <p:nvPr>
            <p:ph idx="4294967295" type="ctrTitle"/>
          </p:nvPr>
        </p:nvSpPr>
        <p:spPr>
          <a:xfrm>
            <a:off x="1275150" y="1914275"/>
            <a:ext cx="6593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HAPPY HALLOWEEN</a:t>
            </a:r>
            <a:r>
              <a:rPr lang="en" sz="6000"/>
              <a:t>!</a:t>
            </a:r>
            <a:endParaRPr sz="6000"/>
          </a:p>
        </p:txBody>
      </p:sp>
      <p:sp>
        <p:nvSpPr>
          <p:cNvPr id="2126" name="Google Shape;2126;p35"/>
          <p:cNvSpPr/>
          <p:nvPr/>
        </p:nvSpPr>
        <p:spPr>
          <a:xfrm>
            <a:off x="4755469" y="477353"/>
            <a:ext cx="815700" cy="517500"/>
          </a:xfrm>
          <a:custGeom>
            <a:rect b="b" l="l" r="r" t="t"/>
            <a:pathLst>
              <a:path extrusionOk="0" h="120000" w="120000">
                <a:moveTo>
                  <a:pt x="120000" y="86857"/>
                </a:moveTo>
                <a:lnTo>
                  <a:pt x="120000" y="86857"/>
                </a:lnTo>
                <a:lnTo>
                  <a:pt x="119637" y="78857"/>
                </a:lnTo>
                <a:lnTo>
                  <a:pt x="118549" y="71428"/>
                </a:lnTo>
                <a:lnTo>
                  <a:pt x="117099" y="63428"/>
                </a:lnTo>
                <a:lnTo>
                  <a:pt x="115287" y="56000"/>
                </a:lnTo>
                <a:lnTo>
                  <a:pt x="112749" y="48571"/>
                </a:lnTo>
                <a:lnTo>
                  <a:pt x="110211" y="41714"/>
                </a:lnTo>
                <a:lnTo>
                  <a:pt x="107311" y="34857"/>
                </a:lnTo>
                <a:lnTo>
                  <a:pt x="104410" y="28000"/>
                </a:lnTo>
                <a:lnTo>
                  <a:pt x="98972" y="16571"/>
                </a:lnTo>
                <a:lnTo>
                  <a:pt x="93897" y="8000"/>
                </a:lnTo>
                <a:lnTo>
                  <a:pt x="89184" y="0"/>
                </a:lnTo>
                <a:lnTo>
                  <a:pt x="89184" y="0"/>
                </a:lnTo>
                <a:lnTo>
                  <a:pt x="86646" y="6857"/>
                </a:lnTo>
                <a:lnTo>
                  <a:pt x="84471" y="13142"/>
                </a:lnTo>
                <a:lnTo>
                  <a:pt x="81570" y="19428"/>
                </a:lnTo>
                <a:lnTo>
                  <a:pt x="78670" y="25714"/>
                </a:lnTo>
                <a:lnTo>
                  <a:pt x="72507" y="37714"/>
                </a:lnTo>
                <a:lnTo>
                  <a:pt x="65619" y="48571"/>
                </a:lnTo>
                <a:lnTo>
                  <a:pt x="58368" y="58857"/>
                </a:lnTo>
                <a:lnTo>
                  <a:pt x="50755" y="68571"/>
                </a:lnTo>
                <a:lnTo>
                  <a:pt x="43504" y="77142"/>
                </a:lnTo>
                <a:lnTo>
                  <a:pt x="35891" y="85142"/>
                </a:lnTo>
                <a:lnTo>
                  <a:pt x="29003" y="92000"/>
                </a:lnTo>
                <a:lnTo>
                  <a:pt x="22114" y="98285"/>
                </a:lnTo>
                <a:lnTo>
                  <a:pt x="10876" y="108000"/>
                </a:lnTo>
                <a:lnTo>
                  <a:pt x="2900" y="113714"/>
                </a:lnTo>
                <a:lnTo>
                  <a:pt x="0" y="115428"/>
                </a:lnTo>
                <a:lnTo>
                  <a:pt x="0" y="115428"/>
                </a:lnTo>
                <a:lnTo>
                  <a:pt x="6163" y="117142"/>
                </a:lnTo>
                <a:lnTo>
                  <a:pt x="12326" y="118285"/>
                </a:lnTo>
                <a:lnTo>
                  <a:pt x="24290" y="119428"/>
                </a:lnTo>
                <a:lnTo>
                  <a:pt x="35891" y="120000"/>
                </a:lnTo>
                <a:lnTo>
                  <a:pt x="46767" y="118857"/>
                </a:lnTo>
                <a:lnTo>
                  <a:pt x="57280" y="117142"/>
                </a:lnTo>
                <a:lnTo>
                  <a:pt x="67069" y="114857"/>
                </a:lnTo>
                <a:lnTo>
                  <a:pt x="76495" y="111428"/>
                </a:lnTo>
                <a:lnTo>
                  <a:pt x="84833" y="108000"/>
                </a:lnTo>
                <a:lnTo>
                  <a:pt x="92809" y="104571"/>
                </a:lnTo>
                <a:lnTo>
                  <a:pt x="99697" y="100571"/>
                </a:lnTo>
                <a:lnTo>
                  <a:pt x="110574" y="93714"/>
                </a:lnTo>
                <a:lnTo>
                  <a:pt x="117462" y="88571"/>
                </a:lnTo>
                <a:lnTo>
                  <a:pt x="120000" y="86857"/>
                </a:lnTo>
                <a:lnTo>
                  <a:pt x="120000" y="86857"/>
                </a:lnTo>
                <a:close/>
              </a:path>
            </a:pathLst>
          </a:custGeom>
          <a:gradFill>
            <a:gsLst>
              <a:gs pos="0">
                <a:srgbClr val="3C1371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4288" rotWithShape="0" algn="bl" dir="5400000" dist="28575">
              <a:schemeClr val="accent4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7" name="Google Shape;2127;p35"/>
          <p:cNvSpPr/>
          <p:nvPr/>
        </p:nvSpPr>
        <p:spPr>
          <a:xfrm>
            <a:off x="4440031" y="1039228"/>
            <a:ext cx="233700" cy="229200"/>
          </a:xfrm>
          <a:custGeom>
            <a:rect b="b" l="l" r="r" t="t"/>
            <a:pathLst>
              <a:path extrusionOk="0" h="120000" w="120000">
                <a:moveTo>
                  <a:pt x="49263" y="0"/>
                </a:moveTo>
                <a:lnTo>
                  <a:pt x="0" y="120000"/>
                </a:lnTo>
                <a:lnTo>
                  <a:pt x="120000" y="95483"/>
                </a:lnTo>
                <a:lnTo>
                  <a:pt x="49263" y="0"/>
                </a:lnTo>
                <a:close/>
              </a:path>
            </a:pathLst>
          </a:custGeom>
          <a:gradFill>
            <a:gsLst>
              <a:gs pos="0">
                <a:srgbClr val="3C1371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  <a:effectLst>
            <a:outerShdw blurRad="14288" rotWithShape="0" algn="bl" dir="5400000" dist="28575">
              <a:schemeClr val="accent4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8" name="Google Shape;2128;p35"/>
          <p:cNvSpPr/>
          <p:nvPr/>
        </p:nvSpPr>
        <p:spPr>
          <a:xfrm>
            <a:off x="3535612" y="514319"/>
            <a:ext cx="825900" cy="475800"/>
          </a:xfrm>
          <a:custGeom>
            <a:rect b="b" l="l" r="r" t="t"/>
            <a:pathLst>
              <a:path extrusionOk="0" h="120000" w="120000">
                <a:moveTo>
                  <a:pt x="120000" y="113782"/>
                </a:moveTo>
                <a:lnTo>
                  <a:pt x="120000" y="113782"/>
                </a:lnTo>
                <a:lnTo>
                  <a:pt x="108537" y="106943"/>
                </a:lnTo>
                <a:lnTo>
                  <a:pt x="97432" y="98860"/>
                </a:lnTo>
                <a:lnTo>
                  <a:pt x="87044" y="90777"/>
                </a:lnTo>
                <a:lnTo>
                  <a:pt x="77731" y="81450"/>
                </a:lnTo>
                <a:lnTo>
                  <a:pt x="69134" y="72124"/>
                </a:lnTo>
                <a:lnTo>
                  <a:pt x="61253" y="62797"/>
                </a:lnTo>
                <a:lnTo>
                  <a:pt x="54089" y="53471"/>
                </a:lnTo>
                <a:lnTo>
                  <a:pt x="48000" y="44145"/>
                </a:lnTo>
                <a:lnTo>
                  <a:pt x="42268" y="35440"/>
                </a:lnTo>
                <a:lnTo>
                  <a:pt x="37611" y="27357"/>
                </a:lnTo>
                <a:lnTo>
                  <a:pt x="30089" y="13056"/>
                </a:lnTo>
                <a:lnTo>
                  <a:pt x="25791" y="3730"/>
                </a:lnTo>
                <a:lnTo>
                  <a:pt x="24358" y="0"/>
                </a:lnTo>
                <a:lnTo>
                  <a:pt x="24358" y="0"/>
                </a:lnTo>
                <a:lnTo>
                  <a:pt x="20059" y="8082"/>
                </a:lnTo>
                <a:lnTo>
                  <a:pt x="16477" y="15544"/>
                </a:lnTo>
                <a:lnTo>
                  <a:pt x="13253" y="23626"/>
                </a:lnTo>
                <a:lnTo>
                  <a:pt x="10388" y="31709"/>
                </a:lnTo>
                <a:lnTo>
                  <a:pt x="7880" y="39792"/>
                </a:lnTo>
                <a:lnTo>
                  <a:pt x="6089" y="47875"/>
                </a:lnTo>
                <a:lnTo>
                  <a:pt x="4298" y="55958"/>
                </a:lnTo>
                <a:lnTo>
                  <a:pt x="2865" y="63419"/>
                </a:lnTo>
                <a:lnTo>
                  <a:pt x="1074" y="76476"/>
                </a:lnTo>
                <a:lnTo>
                  <a:pt x="358" y="87046"/>
                </a:lnTo>
                <a:lnTo>
                  <a:pt x="0" y="96373"/>
                </a:lnTo>
                <a:lnTo>
                  <a:pt x="0" y="96373"/>
                </a:lnTo>
                <a:lnTo>
                  <a:pt x="3940" y="100103"/>
                </a:lnTo>
                <a:lnTo>
                  <a:pt x="7880" y="103212"/>
                </a:lnTo>
                <a:lnTo>
                  <a:pt x="12537" y="106321"/>
                </a:lnTo>
                <a:lnTo>
                  <a:pt x="16835" y="108808"/>
                </a:lnTo>
                <a:lnTo>
                  <a:pt x="26149" y="113160"/>
                </a:lnTo>
                <a:lnTo>
                  <a:pt x="35820" y="116269"/>
                </a:lnTo>
                <a:lnTo>
                  <a:pt x="45850" y="118134"/>
                </a:lnTo>
                <a:lnTo>
                  <a:pt x="55880" y="119378"/>
                </a:lnTo>
                <a:lnTo>
                  <a:pt x="65910" y="120000"/>
                </a:lnTo>
                <a:lnTo>
                  <a:pt x="75223" y="120000"/>
                </a:lnTo>
                <a:lnTo>
                  <a:pt x="84537" y="119378"/>
                </a:lnTo>
                <a:lnTo>
                  <a:pt x="92776" y="118756"/>
                </a:lnTo>
                <a:lnTo>
                  <a:pt x="107104" y="116269"/>
                </a:lnTo>
                <a:lnTo>
                  <a:pt x="116776" y="114404"/>
                </a:lnTo>
                <a:lnTo>
                  <a:pt x="120000" y="113782"/>
                </a:lnTo>
                <a:lnTo>
                  <a:pt x="120000" y="113782"/>
                </a:lnTo>
                <a:close/>
              </a:path>
            </a:pathLst>
          </a:custGeom>
          <a:gradFill>
            <a:gsLst>
              <a:gs pos="0">
                <a:srgbClr val="3C1371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4288" rotWithShape="0" algn="bl" dir="5400000" dist="28575">
              <a:schemeClr val="accent4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9" name="Google Shape;2129;p35"/>
          <p:cNvSpPr/>
          <p:nvPr/>
        </p:nvSpPr>
        <p:spPr>
          <a:xfrm>
            <a:off x="3392679" y="1174768"/>
            <a:ext cx="2358600" cy="739500"/>
          </a:xfrm>
          <a:custGeom>
            <a:rect b="b" l="l" r="r" t="t"/>
            <a:pathLst>
              <a:path extrusionOk="0" h="120000" w="120000">
                <a:moveTo>
                  <a:pt x="95673" y="31600"/>
                </a:moveTo>
                <a:lnTo>
                  <a:pt x="88526" y="64400"/>
                </a:lnTo>
                <a:lnTo>
                  <a:pt x="86144" y="39200"/>
                </a:lnTo>
                <a:lnTo>
                  <a:pt x="86144" y="39200"/>
                </a:lnTo>
                <a:lnTo>
                  <a:pt x="83009" y="41200"/>
                </a:lnTo>
                <a:lnTo>
                  <a:pt x="79874" y="43200"/>
                </a:lnTo>
                <a:lnTo>
                  <a:pt x="73730" y="45600"/>
                </a:lnTo>
                <a:lnTo>
                  <a:pt x="68087" y="73600"/>
                </a:lnTo>
                <a:lnTo>
                  <a:pt x="62946" y="48000"/>
                </a:lnTo>
                <a:lnTo>
                  <a:pt x="62946" y="48000"/>
                </a:lnTo>
                <a:lnTo>
                  <a:pt x="57680" y="48400"/>
                </a:lnTo>
                <a:lnTo>
                  <a:pt x="52539" y="48000"/>
                </a:lnTo>
                <a:lnTo>
                  <a:pt x="47648" y="46800"/>
                </a:lnTo>
                <a:lnTo>
                  <a:pt x="42884" y="45200"/>
                </a:lnTo>
                <a:lnTo>
                  <a:pt x="34858" y="73600"/>
                </a:lnTo>
                <a:lnTo>
                  <a:pt x="30219" y="39200"/>
                </a:lnTo>
                <a:lnTo>
                  <a:pt x="30219" y="39200"/>
                </a:lnTo>
                <a:lnTo>
                  <a:pt x="26833" y="36800"/>
                </a:lnTo>
                <a:lnTo>
                  <a:pt x="23573" y="34400"/>
                </a:lnTo>
                <a:lnTo>
                  <a:pt x="17680" y="29200"/>
                </a:lnTo>
                <a:lnTo>
                  <a:pt x="12539" y="24000"/>
                </a:lnTo>
                <a:lnTo>
                  <a:pt x="8150" y="19200"/>
                </a:lnTo>
                <a:lnTo>
                  <a:pt x="4764" y="14800"/>
                </a:lnTo>
                <a:lnTo>
                  <a:pt x="2131" y="11200"/>
                </a:lnTo>
                <a:lnTo>
                  <a:pt x="0" y="8000"/>
                </a:lnTo>
                <a:lnTo>
                  <a:pt x="0" y="8000"/>
                </a:lnTo>
                <a:lnTo>
                  <a:pt x="501" y="11600"/>
                </a:lnTo>
                <a:lnTo>
                  <a:pt x="1128" y="16000"/>
                </a:lnTo>
                <a:lnTo>
                  <a:pt x="1880" y="21600"/>
                </a:lnTo>
                <a:lnTo>
                  <a:pt x="3134" y="28400"/>
                </a:lnTo>
                <a:lnTo>
                  <a:pt x="4639" y="36000"/>
                </a:lnTo>
                <a:lnTo>
                  <a:pt x="6394" y="44400"/>
                </a:lnTo>
                <a:lnTo>
                  <a:pt x="8652" y="53200"/>
                </a:lnTo>
                <a:lnTo>
                  <a:pt x="11159" y="62400"/>
                </a:lnTo>
                <a:lnTo>
                  <a:pt x="12664" y="66800"/>
                </a:lnTo>
                <a:lnTo>
                  <a:pt x="14169" y="71600"/>
                </a:lnTo>
                <a:lnTo>
                  <a:pt x="15799" y="76000"/>
                </a:lnTo>
                <a:lnTo>
                  <a:pt x="17554" y="80400"/>
                </a:lnTo>
                <a:lnTo>
                  <a:pt x="19435" y="84800"/>
                </a:lnTo>
                <a:lnTo>
                  <a:pt x="21442" y="88800"/>
                </a:lnTo>
                <a:lnTo>
                  <a:pt x="23573" y="93200"/>
                </a:lnTo>
                <a:lnTo>
                  <a:pt x="25830" y="96800"/>
                </a:lnTo>
                <a:lnTo>
                  <a:pt x="28213" y="100400"/>
                </a:lnTo>
                <a:lnTo>
                  <a:pt x="30595" y="104000"/>
                </a:lnTo>
                <a:lnTo>
                  <a:pt x="33228" y="107200"/>
                </a:lnTo>
                <a:lnTo>
                  <a:pt x="35987" y="110000"/>
                </a:lnTo>
                <a:lnTo>
                  <a:pt x="38871" y="112800"/>
                </a:lnTo>
                <a:lnTo>
                  <a:pt x="41880" y="114800"/>
                </a:lnTo>
                <a:lnTo>
                  <a:pt x="41880" y="114800"/>
                </a:lnTo>
                <a:lnTo>
                  <a:pt x="44137" y="101200"/>
                </a:lnTo>
                <a:lnTo>
                  <a:pt x="46394" y="88000"/>
                </a:lnTo>
                <a:lnTo>
                  <a:pt x="48275" y="78000"/>
                </a:lnTo>
                <a:lnTo>
                  <a:pt x="48902" y="74800"/>
                </a:lnTo>
                <a:lnTo>
                  <a:pt x="49278" y="73200"/>
                </a:lnTo>
                <a:lnTo>
                  <a:pt x="49278" y="73200"/>
                </a:lnTo>
                <a:lnTo>
                  <a:pt x="51410" y="89600"/>
                </a:lnTo>
                <a:lnTo>
                  <a:pt x="53416" y="104800"/>
                </a:lnTo>
                <a:lnTo>
                  <a:pt x="55297" y="120000"/>
                </a:lnTo>
                <a:lnTo>
                  <a:pt x="55297" y="120000"/>
                </a:lnTo>
                <a:lnTo>
                  <a:pt x="58432" y="120000"/>
                </a:lnTo>
                <a:lnTo>
                  <a:pt x="58432" y="120000"/>
                </a:lnTo>
                <a:lnTo>
                  <a:pt x="60940" y="120000"/>
                </a:lnTo>
                <a:lnTo>
                  <a:pt x="63448" y="119600"/>
                </a:lnTo>
                <a:lnTo>
                  <a:pt x="65956" y="119200"/>
                </a:lnTo>
                <a:lnTo>
                  <a:pt x="68338" y="118400"/>
                </a:lnTo>
                <a:lnTo>
                  <a:pt x="72852" y="116000"/>
                </a:lnTo>
                <a:lnTo>
                  <a:pt x="77241" y="112800"/>
                </a:lnTo>
                <a:lnTo>
                  <a:pt x="77241" y="112800"/>
                </a:lnTo>
                <a:lnTo>
                  <a:pt x="78119" y="85200"/>
                </a:lnTo>
                <a:lnTo>
                  <a:pt x="78620" y="69600"/>
                </a:lnTo>
                <a:lnTo>
                  <a:pt x="88777" y="100000"/>
                </a:lnTo>
                <a:lnTo>
                  <a:pt x="88777" y="100000"/>
                </a:lnTo>
                <a:lnTo>
                  <a:pt x="90909" y="96400"/>
                </a:lnTo>
                <a:lnTo>
                  <a:pt x="92915" y="93200"/>
                </a:lnTo>
                <a:lnTo>
                  <a:pt x="94796" y="89600"/>
                </a:lnTo>
                <a:lnTo>
                  <a:pt x="96677" y="85600"/>
                </a:lnTo>
                <a:lnTo>
                  <a:pt x="100188" y="78000"/>
                </a:lnTo>
                <a:lnTo>
                  <a:pt x="103322" y="69600"/>
                </a:lnTo>
                <a:lnTo>
                  <a:pt x="106206" y="61600"/>
                </a:lnTo>
                <a:lnTo>
                  <a:pt x="108714" y="53200"/>
                </a:lnTo>
                <a:lnTo>
                  <a:pt x="110971" y="45200"/>
                </a:lnTo>
                <a:lnTo>
                  <a:pt x="112978" y="37200"/>
                </a:lnTo>
                <a:lnTo>
                  <a:pt x="114733" y="29600"/>
                </a:lnTo>
                <a:lnTo>
                  <a:pt x="116112" y="22800"/>
                </a:lnTo>
                <a:lnTo>
                  <a:pt x="117366" y="16400"/>
                </a:lnTo>
                <a:lnTo>
                  <a:pt x="118369" y="10800"/>
                </a:lnTo>
                <a:lnTo>
                  <a:pt x="119623" y="2800"/>
                </a:lnTo>
                <a:lnTo>
                  <a:pt x="120000" y="0"/>
                </a:lnTo>
                <a:lnTo>
                  <a:pt x="120000" y="0"/>
                </a:lnTo>
                <a:lnTo>
                  <a:pt x="116865" y="5200"/>
                </a:lnTo>
                <a:lnTo>
                  <a:pt x="113855" y="10000"/>
                </a:lnTo>
                <a:lnTo>
                  <a:pt x="110846" y="14400"/>
                </a:lnTo>
                <a:lnTo>
                  <a:pt x="107711" y="18400"/>
                </a:lnTo>
                <a:lnTo>
                  <a:pt x="104702" y="22000"/>
                </a:lnTo>
                <a:lnTo>
                  <a:pt x="101692" y="25600"/>
                </a:lnTo>
                <a:lnTo>
                  <a:pt x="98683" y="28800"/>
                </a:lnTo>
                <a:lnTo>
                  <a:pt x="95673" y="31600"/>
                </a:lnTo>
                <a:lnTo>
                  <a:pt x="95673" y="31600"/>
                </a:lnTo>
                <a:close/>
              </a:path>
            </a:pathLst>
          </a:custGeom>
          <a:gradFill>
            <a:gsLst>
              <a:gs pos="0">
                <a:srgbClr val="3C1371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4288" rotWithShape="0" algn="bl" dir="5400000" dist="28575">
              <a:schemeClr val="accent4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3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36"/>
          <p:cNvSpPr txBox="1"/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135" name="Google Shape;2135;p36"/>
          <p:cNvSpPr txBox="1"/>
          <p:nvPr>
            <p:ph idx="1" type="body"/>
          </p:nvPr>
        </p:nvSpPr>
        <p:spPr>
          <a:xfrm>
            <a:off x="1471725" y="1428750"/>
            <a:ext cx="6200700" cy="280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 sz="1800">
                <a:solidFill>
                  <a:srgbClr val="FFFFFF"/>
                </a:solidFill>
              </a:rPr>
              <a:t>Presentation template by </a:t>
            </a:r>
            <a:r>
              <a:rPr lang="en" sz="18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 sz="1800">
                <a:solidFill>
                  <a:srgbClr val="FFFFFF"/>
                </a:solidFill>
              </a:rPr>
              <a:t>Photographs by </a:t>
            </a:r>
            <a:r>
              <a:rPr lang="en" sz="1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136" name="Google Shape;2136;p36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0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37"/>
          <p:cNvSpPr txBox="1"/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142" name="Google Shape;2142;p37"/>
          <p:cNvSpPr txBox="1"/>
          <p:nvPr>
            <p:ph idx="1" type="body"/>
          </p:nvPr>
        </p:nvSpPr>
        <p:spPr>
          <a:xfrm>
            <a:off x="1471725" y="1428750"/>
            <a:ext cx="6200700" cy="28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This presentation uses the following typographies: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✘"/>
            </a:pPr>
            <a:r>
              <a:rPr lang="en" sz="1400">
                <a:solidFill>
                  <a:srgbClr val="FFFFFF"/>
                </a:solidFill>
              </a:rPr>
              <a:t>Titles: Mountains of Christmas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✘"/>
            </a:pPr>
            <a:r>
              <a:rPr lang="en" sz="1400">
                <a:solidFill>
                  <a:srgbClr val="FFFFFF"/>
                </a:solidFill>
              </a:rPr>
              <a:t>Body copy: Roboto Slab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Download for free at: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https://www.fontsquirrel.com/fonts/mountains-of-christmas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https://www.fontsquirrel.com/fonts/roboto-slab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143" name="Google Shape;2143;p37"/>
          <p:cNvSpPr txBox="1"/>
          <p:nvPr/>
        </p:nvSpPr>
        <p:spPr>
          <a:xfrm>
            <a:off x="1469925" y="3461975"/>
            <a:ext cx="62007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4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4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4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2144" name="Google Shape;2144;p37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8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38"/>
          <p:cNvSpPr txBox="1"/>
          <p:nvPr>
            <p:ph idx="4294967295" type="body"/>
          </p:nvPr>
        </p:nvSpPr>
        <p:spPr>
          <a:xfrm>
            <a:off x="5933678" y="1323075"/>
            <a:ext cx="2767500" cy="125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grpSp>
        <p:nvGrpSpPr>
          <p:cNvPr id="2150" name="Google Shape;2150;p38"/>
          <p:cNvGrpSpPr/>
          <p:nvPr/>
        </p:nvGrpSpPr>
        <p:grpSpPr>
          <a:xfrm>
            <a:off x="1100636" y="1119302"/>
            <a:ext cx="284827" cy="360219"/>
            <a:chOff x="584925" y="238125"/>
            <a:chExt cx="415200" cy="525100"/>
          </a:xfrm>
        </p:grpSpPr>
        <p:sp>
          <p:nvSpPr>
            <p:cNvPr id="2151" name="Google Shape;2151;p3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52" name="Google Shape;2152;p3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53" name="Google Shape;2153;p3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54" name="Google Shape;2154;p3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55" name="Google Shape;2155;p3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157" name="Google Shape;2157;p38"/>
          <p:cNvGrpSpPr/>
          <p:nvPr/>
        </p:nvGrpSpPr>
        <p:grpSpPr>
          <a:xfrm>
            <a:off x="1552984" y="1171644"/>
            <a:ext cx="304944" cy="253854"/>
            <a:chOff x="1244325" y="314425"/>
            <a:chExt cx="444525" cy="370050"/>
          </a:xfrm>
        </p:grpSpPr>
        <p:sp>
          <p:nvSpPr>
            <p:cNvPr id="2158" name="Google Shape;2158;p3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160" name="Google Shape;2160;p38"/>
          <p:cNvGrpSpPr/>
          <p:nvPr/>
        </p:nvGrpSpPr>
        <p:grpSpPr>
          <a:xfrm>
            <a:off x="2022105" y="1170392"/>
            <a:ext cx="291550" cy="256358"/>
            <a:chOff x="1928175" y="312600"/>
            <a:chExt cx="425000" cy="373700"/>
          </a:xfrm>
        </p:grpSpPr>
        <p:sp>
          <p:nvSpPr>
            <p:cNvPr id="2161" name="Google Shape;2161;p3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163" name="Google Shape;2163;p38"/>
          <p:cNvSpPr/>
          <p:nvPr/>
        </p:nvSpPr>
        <p:spPr>
          <a:xfrm>
            <a:off x="2511044" y="1161197"/>
            <a:ext cx="238762" cy="274777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64" name="Google Shape;2164;p38"/>
          <p:cNvSpPr/>
          <p:nvPr/>
        </p:nvSpPr>
        <p:spPr>
          <a:xfrm>
            <a:off x="2989820" y="1162038"/>
            <a:ext cx="206109" cy="273097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165" name="Google Shape;2165;p38"/>
          <p:cNvGrpSpPr/>
          <p:nvPr/>
        </p:nvGrpSpPr>
        <p:grpSpPr>
          <a:xfrm>
            <a:off x="3387571" y="1156998"/>
            <a:ext cx="335111" cy="283164"/>
            <a:chOff x="3918650" y="293075"/>
            <a:chExt cx="488500" cy="412775"/>
          </a:xfrm>
        </p:grpSpPr>
        <p:sp>
          <p:nvSpPr>
            <p:cNvPr id="2166" name="Google Shape;2166;p3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7" name="Google Shape;2167;p3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8" name="Google Shape;2168;p3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169" name="Google Shape;2169;p38"/>
          <p:cNvGrpSpPr/>
          <p:nvPr/>
        </p:nvGrpSpPr>
        <p:grpSpPr>
          <a:xfrm>
            <a:off x="3879725" y="1135629"/>
            <a:ext cx="275635" cy="325884"/>
            <a:chOff x="4636075" y="261925"/>
            <a:chExt cx="401800" cy="475050"/>
          </a:xfrm>
        </p:grpSpPr>
        <p:sp>
          <p:nvSpPr>
            <p:cNvPr id="2170" name="Google Shape;2170;p3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1" name="Google Shape;2171;p3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2" name="Google Shape;2172;p3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3" name="Google Shape;2173;p3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174" name="Google Shape;2174;p38"/>
          <p:cNvSpPr/>
          <p:nvPr/>
        </p:nvSpPr>
        <p:spPr>
          <a:xfrm>
            <a:off x="4322299" y="1160769"/>
            <a:ext cx="315834" cy="27563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175" name="Google Shape;2175;p38"/>
          <p:cNvGrpSpPr/>
          <p:nvPr/>
        </p:nvGrpSpPr>
        <p:grpSpPr>
          <a:xfrm>
            <a:off x="4804144" y="1162863"/>
            <a:ext cx="276458" cy="271004"/>
            <a:chOff x="5983625" y="301625"/>
            <a:chExt cx="403000" cy="395050"/>
          </a:xfrm>
        </p:grpSpPr>
        <p:sp>
          <p:nvSpPr>
            <p:cNvPr id="2176" name="Google Shape;2176;p3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7" name="Google Shape;2177;p3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8" name="Google Shape;2178;p3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79" name="Google Shape;2179;p3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0" name="Google Shape;2180;p3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1" name="Google Shape;2181;p3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2" name="Google Shape;2182;p3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3" name="Google Shape;2183;p3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4" name="Google Shape;2184;p3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5" name="Google Shape;2185;p3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6" name="Google Shape;2186;p3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7" name="Google Shape;2187;p3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8" name="Google Shape;2188;p3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89" name="Google Shape;2189;p3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90" name="Google Shape;2190;p3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91" name="Google Shape;2191;p3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92" name="Google Shape;2192;p3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93" name="Google Shape;2193;p3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94" name="Google Shape;2194;p3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95" name="Google Shape;2195;p3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196" name="Google Shape;2196;p38"/>
          <p:cNvGrpSpPr/>
          <p:nvPr/>
        </p:nvGrpSpPr>
        <p:grpSpPr>
          <a:xfrm>
            <a:off x="5268652" y="1160754"/>
            <a:ext cx="272273" cy="271862"/>
            <a:chOff x="6660750" y="298550"/>
            <a:chExt cx="396900" cy="396300"/>
          </a:xfrm>
        </p:grpSpPr>
        <p:sp>
          <p:nvSpPr>
            <p:cNvPr id="2197" name="Google Shape;2197;p3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98" name="Google Shape;2198;p3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199" name="Google Shape;2199;p38"/>
          <p:cNvGrpSpPr/>
          <p:nvPr/>
        </p:nvGrpSpPr>
        <p:grpSpPr>
          <a:xfrm>
            <a:off x="1100636" y="1588835"/>
            <a:ext cx="284827" cy="344732"/>
            <a:chOff x="584925" y="922575"/>
            <a:chExt cx="415200" cy="502525"/>
          </a:xfrm>
        </p:grpSpPr>
        <p:sp>
          <p:nvSpPr>
            <p:cNvPr id="2200" name="Google Shape;2200;p3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01" name="Google Shape;2201;p3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02" name="Google Shape;2202;p3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03" name="Google Shape;2203;p38"/>
          <p:cNvGrpSpPr/>
          <p:nvPr/>
        </p:nvGrpSpPr>
        <p:grpSpPr>
          <a:xfrm>
            <a:off x="1554665" y="1580877"/>
            <a:ext cx="301600" cy="359395"/>
            <a:chOff x="1246775" y="910975"/>
            <a:chExt cx="439650" cy="523900"/>
          </a:xfrm>
        </p:grpSpPr>
        <p:sp>
          <p:nvSpPr>
            <p:cNvPr id="2204" name="Google Shape;2204;p3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05" name="Google Shape;2205;p3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06" name="Google Shape;2206;p3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07" name="Google Shape;2207;p38"/>
          <p:cNvGrpSpPr/>
          <p:nvPr/>
        </p:nvGrpSpPr>
        <p:grpSpPr>
          <a:xfrm>
            <a:off x="2020853" y="1638673"/>
            <a:ext cx="294054" cy="244628"/>
            <a:chOff x="1926350" y="995225"/>
            <a:chExt cx="428650" cy="356600"/>
          </a:xfrm>
        </p:grpSpPr>
        <p:sp>
          <p:nvSpPr>
            <p:cNvPr id="2208" name="Google Shape;2208;p3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09" name="Google Shape;2209;p3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10" name="Google Shape;2210;p3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11" name="Google Shape;2211;p3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212" name="Google Shape;2212;p38"/>
          <p:cNvSpPr/>
          <p:nvPr/>
        </p:nvSpPr>
        <p:spPr>
          <a:xfrm>
            <a:off x="2486740" y="1618192"/>
            <a:ext cx="287365" cy="285685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13" name="Google Shape;2213;p38"/>
          <p:cNvSpPr/>
          <p:nvPr/>
        </p:nvSpPr>
        <p:spPr>
          <a:xfrm>
            <a:off x="2949618" y="1632445"/>
            <a:ext cx="286508" cy="257199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14" name="Google Shape;2214;p38"/>
          <p:cNvSpPr/>
          <p:nvPr/>
        </p:nvSpPr>
        <p:spPr>
          <a:xfrm>
            <a:off x="3416251" y="1634537"/>
            <a:ext cx="278139" cy="25299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15" name="Google Shape;2215;p38"/>
          <p:cNvSpPr/>
          <p:nvPr/>
        </p:nvSpPr>
        <p:spPr>
          <a:xfrm>
            <a:off x="3887909" y="1637041"/>
            <a:ext cx="259720" cy="24798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216" name="Google Shape;2216;p38"/>
          <p:cNvGrpSpPr/>
          <p:nvPr/>
        </p:nvGrpSpPr>
        <p:grpSpPr>
          <a:xfrm>
            <a:off x="4336704" y="1620254"/>
            <a:ext cx="286508" cy="286920"/>
            <a:chOff x="5302225" y="968375"/>
            <a:chExt cx="417650" cy="418250"/>
          </a:xfrm>
        </p:grpSpPr>
        <p:sp>
          <p:nvSpPr>
            <p:cNvPr id="2217" name="Google Shape;2217;p3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19" name="Google Shape;2219;p38"/>
          <p:cNvGrpSpPr/>
          <p:nvPr/>
        </p:nvGrpSpPr>
        <p:grpSpPr>
          <a:xfrm>
            <a:off x="4764768" y="1587995"/>
            <a:ext cx="355211" cy="345984"/>
            <a:chOff x="5926225" y="921350"/>
            <a:chExt cx="517800" cy="504350"/>
          </a:xfrm>
        </p:grpSpPr>
        <p:sp>
          <p:nvSpPr>
            <p:cNvPr id="2220" name="Google Shape;2220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22" name="Google Shape;2222;p38"/>
          <p:cNvGrpSpPr/>
          <p:nvPr/>
        </p:nvGrpSpPr>
        <p:grpSpPr>
          <a:xfrm>
            <a:off x="5238914" y="1594700"/>
            <a:ext cx="331750" cy="332590"/>
            <a:chOff x="6617400" y="931125"/>
            <a:chExt cx="483600" cy="484825"/>
          </a:xfrm>
        </p:grpSpPr>
        <p:sp>
          <p:nvSpPr>
            <p:cNvPr id="2223" name="Google Shape;2223;p3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24" name="Google Shape;2224;p3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25" name="Google Shape;2225;p38"/>
          <p:cNvGrpSpPr/>
          <p:nvPr/>
        </p:nvGrpSpPr>
        <p:grpSpPr>
          <a:xfrm>
            <a:off x="1083040" y="2111138"/>
            <a:ext cx="320019" cy="224528"/>
            <a:chOff x="559275" y="1683950"/>
            <a:chExt cx="466500" cy="327300"/>
          </a:xfrm>
        </p:grpSpPr>
        <p:sp>
          <p:nvSpPr>
            <p:cNvPr id="2226" name="Google Shape;2226;p3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28" name="Google Shape;2228;p38"/>
          <p:cNvGrpSpPr/>
          <p:nvPr/>
        </p:nvGrpSpPr>
        <p:grpSpPr>
          <a:xfrm>
            <a:off x="1545455" y="2066754"/>
            <a:ext cx="320019" cy="313313"/>
            <a:chOff x="1233350" y="1619250"/>
            <a:chExt cx="466500" cy="456725"/>
          </a:xfrm>
        </p:grpSpPr>
        <p:sp>
          <p:nvSpPr>
            <p:cNvPr id="2229" name="Google Shape;2229;p3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33" name="Google Shape;2233;p38"/>
          <p:cNvGrpSpPr/>
          <p:nvPr/>
        </p:nvGrpSpPr>
        <p:grpSpPr>
          <a:xfrm>
            <a:off x="2017921" y="2073442"/>
            <a:ext cx="299919" cy="299919"/>
            <a:chOff x="1922075" y="1629000"/>
            <a:chExt cx="437200" cy="437200"/>
          </a:xfrm>
        </p:grpSpPr>
        <p:sp>
          <p:nvSpPr>
            <p:cNvPr id="2234" name="Google Shape;2234;p3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35" name="Google Shape;2235;p3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36" name="Google Shape;2236;p38"/>
          <p:cNvGrpSpPr/>
          <p:nvPr/>
        </p:nvGrpSpPr>
        <p:grpSpPr>
          <a:xfrm>
            <a:off x="2479084" y="2072191"/>
            <a:ext cx="302423" cy="302423"/>
            <a:chOff x="2594325" y="1627175"/>
            <a:chExt cx="440850" cy="440850"/>
          </a:xfrm>
        </p:grpSpPr>
        <p:sp>
          <p:nvSpPr>
            <p:cNvPr id="2237" name="Google Shape;2237;p3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240" name="Google Shape;2240;p38"/>
          <p:cNvSpPr/>
          <p:nvPr/>
        </p:nvSpPr>
        <p:spPr>
          <a:xfrm>
            <a:off x="2955054" y="2085683"/>
            <a:ext cx="275635" cy="27561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241" name="Google Shape;2241;p38"/>
          <p:cNvGrpSpPr/>
          <p:nvPr/>
        </p:nvGrpSpPr>
        <p:grpSpPr>
          <a:xfrm>
            <a:off x="3432401" y="2049570"/>
            <a:ext cx="245451" cy="347665"/>
            <a:chOff x="3984000" y="1594200"/>
            <a:chExt cx="357800" cy="506800"/>
          </a:xfrm>
        </p:grpSpPr>
        <p:sp>
          <p:nvSpPr>
            <p:cNvPr id="2242" name="Google Shape;2242;p3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44" name="Google Shape;2244;p38"/>
          <p:cNvGrpSpPr/>
          <p:nvPr/>
        </p:nvGrpSpPr>
        <p:grpSpPr>
          <a:xfrm>
            <a:off x="3855852" y="2124121"/>
            <a:ext cx="323380" cy="198563"/>
            <a:chOff x="4601275" y="1702875"/>
            <a:chExt cx="471400" cy="289450"/>
          </a:xfrm>
        </p:grpSpPr>
        <p:sp>
          <p:nvSpPr>
            <p:cNvPr id="2245" name="Google Shape;2245;p3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46" name="Google Shape;2246;p3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50" name="Google Shape;2250;p38"/>
          <p:cNvGrpSpPr/>
          <p:nvPr/>
        </p:nvGrpSpPr>
        <p:grpSpPr>
          <a:xfrm>
            <a:off x="4333771" y="2075535"/>
            <a:ext cx="292373" cy="295735"/>
            <a:chOff x="5297950" y="1632050"/>
            <a:chExt cx="426200" cy="431100"/>
          </a:xfrm>
        </p:grpSpPr>
        <p:sp>
          <p:nvSpPr>
            <p:cNvPr id="2251" name="Google Shape;2251;p3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53" name="Google Shape;2253;p38"/>
          <p:cNvGrpSpPr/>
          <p:nvPr/>
        </p:nvGrpSpPr>
        <p:grpSpPr>
          <a:xfrm>
            <a:off x="4795346" y="2066754"/>
            <a:ext cx="294054" cy="313313"/>
            <a:chOff x="5970800" y="1619250"/>
            <a:chExt cx="428650" cy="456725"/>
          </a:xfrm>
        </p:grpSpPr>
        <p:sp>
          <p:nvSpPr>
            <p:cNvPr id="2254" name="Google Shape;2254;p3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57" name="Google Shape;2257;p3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58" name="Google Shape;2258;p3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59" name="Google Shape;2259;p38"/>
          <p:cNvGrpSpPr/>
          <p:nvPr/>
        </p:nvGrpSpPr>
        <p:grpSpPr>
          <a:xfrm>
            <a:off x="5244367" y="2062981"/>
            <a:ext cx="329640" cy="300742"/>
            <a:chOff x="6625350" y="1613750"/>
            <a:chExt cx="480525" cy="438400"/>
          </a:xfrm>
        </p:grpSpPr>
        <p:sp>
          <p:nvSpPr>
            <p:cNvPr id="2260" name="Google Shape;2260;p3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61" name="Google Shape;2261;p3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62" name="Google Shape;2262;p3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63" name="Google Shape;2263;p3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64" name="Google Shape;2264;p3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65" name="Google Shape;2265;p38"/>
          <p:cNvGrpSpPr/>
          <p:nvPr/>
        </p:nvGrpSpPr>
        <p:grpSpPr>
          <a:xfrm>
            <a:off x="1118643" y="2552202"/>
            <a:ext cx="248812" cy="267248"/>
            <a:chOff x="611175" y="2326900"/>
            <a:chExt cx="362700" cy="389575"/>
          </a:xfrm>
        </p:grpSpPr>
        <p:sp>
          <p:nvSpPr>
            <p:cNvPr id="2266" name="Google Shape;2266;p3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67" name="Google Shape;2267;p3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68" name="Google Shape;2268;p3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69" name="Google Shape;2269;p3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270" name="Google Shape;2270;p38"/>
          <p:cNvSpPr/>
          <p:nvPr/>
        </p:nvSpPr>
        <p:spPr>
          <a:xfrm>
            <a:off x="1574415" y="2554821"/>
            <a:ext cx="262223" cy="26222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71" name="Google Shape;2271;p38"/>
          <p:cNvSpPr/>
          <p:nvPr/>
        </p:nvSpPr>
        <p:spPr>
          <a:xfrm>
            <a:off x="2036864" y="2554821"/>
            <a:ext cx="262224" cy="26222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72" name="Google Shape;2272;p38"/>
          <p:cNvSpPr/>
          <p:nvPr/>
        </p:nvSpPr>
        <p:spPr>
          <a:xfrm>
            <a:off x="2499312" y="2554821"/>
            <a:ext cx="262224" cy="26222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273" name="Google Shape;2273;p38"/>
          <p:cNvGrpSpPr/>
          <p:nvPr/>
        </p:nvGrpSpPr>
        <p:grpSpPr>
          <a:xfrm>
            <a:off x="3022756" y="2509481"/>
            <a:ext cx="139910" cy="349345"/>
            <a:chOff x="3386850" y="2264625"/>
            <a:chExt cx="203950" cy="509250"/>
          </a:xfrm>
        </p:grpSpPr>
        <p:sp>
          <p:nvSpPr>
            <p:cNvPr id="2274" name="Google Shape;2274;p3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75" name="Google Shape;2275;p3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76" name="Google Shape;2276;p38"/>
          <p:cNvGrpSpPr/>
          <p:nvPr/>
        </p:nvGrpSpPr>
        <p:grpSpPr>
          <a:xfrm>
            <a:off x="3960158" y="2553883"/>
            <a:ext cx="114768" cy="260543"/>
            <a:chOff x="4753325" y="2329350"/>
            <a:chExt cx="167300" cy="379800"/>
          </a:xfrm>
        </p:grpSpPr>
        <p:sp>
          <p:nvSpPr>
            <p:cNvPr id="2277" name="Google Shape;2277;p3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78" name="Google Shape;2278;p3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79" name="Google Shape;2279;p38"/>
          <p:cNvGrpSpPr/>
          <p:nvPr/>
        </p:nvGrpSpPr>
        <p:grpSpPr>
          <a:xfrm>
            <a:off x="3495633" y="2511145"/>
            <a:ext cx="118987" cy="346001"/>
            <a:chOff x="4076175" y="2267050"/>
            <a:chExt cx="173450" cy="504375"/>
          </a:xfrm>
        </p:grpSpPr>
        <p:sp>
          <p:nvSpPr>
            <p:cNvPr id="2280" name="Google Shape;2280;p3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81" name="Google Shape;2281;p3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282" name="Google Shape;2282;p38"/>
          <p:cNvSpPr/>
          <p:nvPr/>
        </p:nvSpPr>
        <p:spPr>
          <a:xfrm>
            <a:off x="4349106" y="2547704"/>
            <a:ext cx="262224" cy="27645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283" name="Google Shape;2283;p38"/>
          <p:cNvGrpSpPr/>
          <p:nvPr/>
        </p:nvGrpSpPr>
        <p:grpSpPr>
          <a:xfrm>
            <a:off x="4798279" y="2552613"/>
            <a:ext cx="288189" cy="266408"/>
            <a:chOff x="5975075" y="2327500"/>
            <a:chExt cx="420100" cy="388350"/>
          </a:xfrm>
        </p:grpSpPr>
        <p:sp>
          <p:nvSpPr>
            <p:cNvPr id="2284" name="Google Shape;2284;p3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85" name="Google Shape;2285;p3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86" name="Google Shape;2286;p38"/>
          <p:cNvGrpSpPr/>
          <p:nvPr/>
        </p:nvGrpSpPr>
        <p:grpSpPr>
          <a:xfrm>
            <a:off x="5316397" y="2544656"/>
            <a:ext cx="176782" cy="288189"/>
            <a:chOff x="6730350" y="2315900"/>
            <a:chExt cx="257700" cy="420100"/>
          </a:xfrm>
        </p:grpSpPr>
        <p:sp>
          <p:nvSpPr>
            <p:cNvPr id="2287" name="Google Shape;2287;p3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88" name="Google Shape;2288;p3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89" name="Google Shape;2289;p3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90" name="Google Shape;2290;p3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91" name="Google Shape;2291;p3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92" name="Google Shape;2292;p38"/>
          <p:cNvGrpSpPr/>
          <p:nvPr/>
        </p:nvGrpSpPr>
        <p:grpSpPr>
          <a:xfrm>
            <a:off x="1198219" y="2984879"/>
            <a:ext cx="89660" cy="326725"/>
            <a:chOff x="727175" y="2957625"/>
            <a:chExt cx="130700" cy="476275"/>
          </a:xfrm>
        </p:grpSpPr>
        <p:sp>
          <p:nvSpPr>
            <p:cNvPr id="2293" name="Google Shape;2293;p3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94" name="Google Shape;2294;p3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295" name="Google Shape;2295;p38"/>
          <p:cNvSpPr/>
          <p:nvPr/>
        </p:nvSpPr>
        <p:spPr>
          <a:xfrm>
            <a:off x="2030586" y="2972042"/>
            <a:ext cx="274777" cy="352690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96" name="Google Shape;2296;p38"/>
          <p:cNvSpPr/>
          <p:nvPr/>
        </p:nvSpPr>
        <p:spPr>
          <a:xfrm>
            <a:off x="1603744" y="2972042"/>
            <a:ext cx="203571" cy="352690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297" name="Google Shape;2297;p38"/>
          <p:cNvGrpSpPr/>
          <p:nvPr/>
        </p:nvGrpSpPr>
        <p:grpSpPr>
          <a:xfrm>
            <a:off x="2471538" y="2995341"/>
            <a:ext cx="317515" cy="305785"/>
            <a:chOff x="2583325" y="2972875"/>
            <a:chExt cx="462850" cy="445750"/>
          </a:xfrm>
        </p:grpSpPr>
        <p:sp>
          <p:nvSpPr>
            <p:cNvPr id="2298" name="Google Shape;2298;p3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99" name="Google Shape;2299;p3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00" name="Google Shape;2300;p38"/>
          <p:cNvGrpSpPr/>
          <p:nvPr/>
        </p:nvGrpSpPr>
        <p:grpSpPr>
          <a:xfrm>
            <a:off x="2923063" y="3041011"/>
            <a:ext cx="339296" cy="214461"/>
            <a:chOff x="3241525" y="3039450"/>
            <a:chExt cx="494600" cy="312625"/>
          </a:xfrm>
        </p:grpSpPr>
        <p:sp>
          <p:nvSpPr>
            <p:cNvPr id="2301" name="Google Shape;2301;p3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02" name="Google Shape;2302;p3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303" name="Google Shape;2303;p38"/>
          <p:cNvSpPr/>
          <p:nvPr/>
        </p:nvSpPr>
        <p:spPr>
          <a:xfrm>
            <a:off x="3871993" y="3002623"/>
            <a:ext cx="291550" cy="291533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304" name="Google Shape;2304;p38"/>
          <p:cNvGrpSpPr/>
          <p:nvPr/>
        </p:nvGrpSpPr>
        <p:grpSpPr>
          <a:xfrm>
            <a:off x="4304444" y="3018390"/>
            <a:ext cx="351026" cy="259702"/>
            <a:chOff x="5255200" y="3006475"/>
            <a:chExt cx="511700" cy="378575"/>
          </a:xfrm>
        </p:grpSpPr>
        <p:sp>
          <p:nvSpPr>
            <p:cNvPr id="2305" name="Google Shape;2305;p3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06" name="Google Shape;2306;p3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07" name="Google Shape;2307;p38"/>
          <p:cNvGrpSpPr/>
          <p:nvPr/>
        </p:nvGrpSpPr>
        <p:grpSpPr>
          <a:xfrm>
            <a:off x="3413125" y="3003315"/>
            <a:ext cx="284004" cy="289852"/>
            <a:chOff x="3955900" y="2984500"/>
            <a:chExt cx="414000" cy="422525"/>
          </a:xfrm>
        </p:grpSpPr>
        <p:sp>
          <p:nvSpPr>
            <p:cNvPr id="2308" name="Google Shape;2308;p3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311" name="Google Shape;2311;p38"/>
          <p:cNvSpPr/>
          <p:nvPr/>
        </p:nvSpPr>
        <p:spPr>
          <a:xfrm>
            <a:off x="1086000" y="3486014"/>
            <a:ext cx="317498" cy="249653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12" name="Google Shape;2312;p38"/>
          <p:cNvSpPr/>
          <p:nvPr/>
        </p:nvSpPr>
        <p:spPr>
          <a:xfrm>
            <a:off x="4832084" y="2989211"/>
            <a:ext cx="221166" cy="318355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313" name="Google Shape;2313;p38"/>
          <p:cNvGrpSpPr/>
          <p:nvPr/>
        </p:nvGrpSpPr>
        <p:grpSpPr>
          <a:xfrm>
            <a:off x="5296298" y="2999114"/>
            <a:ext cx="216982" cy="308306"/>
            <a:chOff x="6701050" y="2978375"/>
            <a:chExt cx="316300" cy="449425"/>
          </a:xfrm>
        </p:grpSpPr>
        <p:sp>
          <p:nvSpPr>
            <p:cNvPr id="2314" name="Google Shape;2314;p3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16" name="Google Shape;2316;p38"/>
          <p:cNvGrpSpPr/>
          <p:nvPr/>
        </p:nvGrpSpPr>
        <p:grpSpPr>
          <a:xfrm>
            <a:off x="1550892" y="3506771"/>
            <a:ext cx="309146" cy="207772"/>
            <a:chOff x="1241275" y="3718400"/>
            <a:chExt cx="450650" cy="302875"/>
          </a:xfrm>
        </p:grpSpPr>
        <p:sp>
          <p:nvSpPr>
            <p:cNvPr id="2317" name="Google Shape;2317;p3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19" name="Google Shape;2319;p3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20" name="Google Shape;2320;p3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21" name="Google Shape;2321;p38"/>
          <p:cNvGrpSpPr/>
          <p:nvPr/>
        </p:nvGrpSpPr>
        <p:grpSpPr>
          <a:xfrm>
            <a:off x="2017509" y="3490856"/>
            <a:ext cx="300742" cy="240014"/>
            <a:chOff x="1921475" y="3695200"/>
            <a:chExt cx="438400" cy="349875"/>
          </a:xfrm>
        </p:grpSpPr>
        <p:sp>
          <p:nvSpPr>
            <p:cNvPr id="2322" name="Google Shape;2322;p3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25" name="Google Shape;2325;p38"/>
          <p:cNvGrpSpPr/>
          <p:nvPr/>
        </p:nvGrpSpPr>
        <p:grpSpPr>
          <a:xfrm>
            <a:off x="2482857" y="3487083"/>
            <a:ext cx="294877" cy="247149"/>
            <a:chOff x="2599825" y="3689700"/>
            <a:chExt cx="429850" cy="360275"/>
          </a:xfrm>
        </p:grpSpPr>
        <p:sp>
          <p:nvSpPr>
            <p:cNvPr id="2326" name="Google Shape;2326;p3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28" name="Google Shape;2328;p38"/>
          <p:cNvGrpSpPr/>
          <p:nvPr/>
        </p:nvGrpSpPr>
        <p:grpSpPr>
          <a:xfrm>
            <a:off x="2959507" y="3461529"/>
            <a:ext cx="266408" cy="278139"/>
            <a:chOff x="3294650" y="3652450"/>
            <a:chExt cx="388350" cy="405450"/>
          </a:xfrm>
        </p:grpSpPr>
        <p:sp>
          <p:nvSpPr>
            <p:cNvPr id="2329" name="Google Shape;2329;p3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32" name="Google Shape;2332;p38"/>
          <p:cNvGrpSpPr/>
          <p:nvPr/>
        </p:nvGrpSpPr>
        <p:grpSpPr>
          <a:xfrm>
            <a:off x="3399731" y="3496721"/>
            <a:ext cx="310792" cy="227872"/>
            <a:chOff x="3936375" y="3703750"/>
            <a:chExt cx="453050" cy="332175"/>
          </a:xfrm>
        </p:grpSpPr>
        <p:sp>
          <p:nvSpPr>
            <p:cNvPr id="2333" name="Google Shape;2333;p3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38" name="Google Shape;2338;p38"/>
          <p:cNvGrpSpPr/>
          <p:nvPr/>
        </p:nvGrpSpPr>
        <p:grpSpPr>
          <a:xfrm>
            <a:off x="3862146" y="3496721"/>
            <a:ext cx="310792" cy="227872"/>
            <a:chOff x="4610450" y="3703750"/>
            <a:chExt cx="453050" cy="332175"/>
          </a:xfrm>
        </p:grpSpPr>
        <p:sp>
          <p:nvSpPr>
            <p:cNvPr id="2339" name="Google Shape;2339;p3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40" name="Google Shape;2340;p3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41" name="Google Shape;2341;p38"/>
          <p:cNvGrpSpPr/>
          <p:nvPr/>
        </p:nvGrpSpPr>
        <p:grpSpPr>
          <a:xfrm>
            <a:off x="4335452" y="3473689"/>
            <a:ext cx="289012" cy="273937"/>
            <a:chOff x="5300400" y="3670175"/>
            <a:chExt cx="421300" cy="399325"/>
          </a:xfrm>
        </p:grpSpPr>
        <p:sp>
          <p:nvSpPr>
            <p:cNvPr id="2342" name="Google Shape;2342;p3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43" name="Google Shape;2343;p3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44" name="Google Shape;2344;p3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45" name="Google Shape;2345;p3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46" name="Google Shape;2346;p3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347" name="Google Shape;2347;p38"/>
          <p:cNvSpPr/>
          <p:nvPr/>
        </p:nvSpPr>
        <p:spPr>
          <a:xfrm>
            <a:off x="4781814" y="3449996"/>
            <a:ext cx="321700" cy="321683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348" name="Google Shape;2348;p38"/>
          <p:cNvGrpSpPr/>
          <p:nvPr/>
        </p:nvGrpSpPr>
        <p:grpSpPr>
          <a:xfrm>
            <a:off x="5264467" y="3470327"/>
            <a:ext cx="280643" cy="280660"/>
            <a:chOff x="6654650" y="3665275"/>
            <a:chExt cx="409100" cy="409125"/>
          </a:xfrm>
        </p:grpSpPr>
        <p:sp>
          <p:nvSpPr>
            <p:cNvPr id="2349" name="Google Shape;2349;p3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50" name="Google Shape;2350;p3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51" name="Google Shape;2351;p38"/>
          <p:cNvGrpSpPr/>
          <p:nvPr/>
        </p:nvGrpSpPr>
        <p:grpSpPr>
          <a:xfrm>
            <a:off x="1090998" y="3921012"/>
            <a:ext cx="304104" cy="304121"/>
            <a:chOff x="570875" y="4322250"/>
            <a:chExt cx="443300" cy="443325"/>
          </a:xfrm>
        </p:grpSpPr>
        <p:sp>
          <p:nvSpPr>
            <p:cNvPr id="2352" name="Google Shape;2352;p3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53" name="Google Shape;2353;p3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54" name="Google Shape;2354;p3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55" name="Google Shape;2355;p3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356" name="Google Shape;2356;p38"/>
          <p:cNvSpPr/>
          <p:nvPr/>
        </p:nvSpPr>
        <p:spPr>
          <a:xfrm>
            <a:off x="1540902" y="3980295"/>
            <a:ext cx="329246" cy="185992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357" name="Google Shape;2357;p38"/>
          <p:cNvGrpSpPr/>
          <p:nvPr/>
        </p:nvGrpSpPr>
        <p:grpSpPr>
          <a:xfrm>
            <a:off x="2057297" y="3898408"/>
            <a:ext cx="221166" cy="349328"/>
            <a:chOff x="1979475" y="4289300"/>
            <a:chExt cx="322400" cy="509225"/>
          </a:xfrm>
        </p:grpSpPr>
        <p:sp>
          <p:nvSpPr>
            <p:cNvPr id="2358" name="Google Shape;2358;p3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59" name="Google Shape;2359;p3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60" name="Google Shape;2360;p3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61" name="Google Shape;2361;p38"/>
          <p:cNvGrpSpPr/>
          <p:nvPr/>
        </p:nvGrpSpPr>
        <p:grpSpPr>
          <a:xfrm>
            <a:off x="2500024" y="3903004"/>
            <a:ext cx="260954" cy="340136"/>
            <a:chOff x="2624850" y="4296000"/>
            <a:chExt cx="380400" cy="495825"/>
          </a:xfrm>
        </p:grpSpPr>
        <p:sp>
          <p:nvSpPr>
            <p:cNvPr id="2362" name="Google Shape;2362;p3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63" name="Google Shape;2363;p3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64" name="Google Shape;2364;p3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365" name="Google Shape;2365;p38"/>
          <p:cNvSpPr/>
          <p:nvPr/>
        </p:nvSpPr>
        <p:spPr>
          <a:xfrm>
            <a:off x="3415839" y="3933798"/>
            <a:ext cx="278962" cy="278979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66" name="Google Shape;2366;p38"/>
          <p:cNvSpPr/>
          <p:nvPr/>
        </p:nvSpPr>
        <p:spPr>
          <a:xfrm>
            <a:off x="2953391" y="3951395"/>
            <a:ext cx="278962" cy="243787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67" name="Google Shape;2367;p38"/>
          <p:cNvSpPr/>
          <p:nvPr/>
        </p:nvSpPr>
        <p:spPr>
          <a:xfrm>
            <a:off x="3877019" y="3932546"/>
            <a:ext cx="281500" cy="281483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368" name="Google Shape;2368;p38"/>
          <p:cNvGrpSpPr/>
          <p:nvPr/>
        </p:nvGrpSpPr>
        <p:grpSpPr>
          <a:xfrm>
            <a:off x="4318696" y="3936516"/>
            <a:ext cx="322523" cy="273114"/>
            <a:chOff x="5275975" y="4344850"/>
            <a:chExt cx="470150" cy="398125"/>
          </a:xfrm>
        </p:grpSpPr>
        <p:sp>
          <p:nvSpPr>
            <p:cNvPr id="2369" name="Google Shape;2369;p3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0" name="Google Shape;2370;p3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1" name="Google Shape;2371;p3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372" name="Google Shape;2372;p38"/>
          <p:cNvSpPr/>
          <p:nvPr/>
        </p:nvSpPr>
        <p:spPr>
          <a:xfrm>
            <a:off x="4797730" y="3928361"/>
            <a:ext cx="289869" cy="289852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373" name="Google Shape;2373;p38"/>
          <p:cNvGrpSpPr/>
          <p:nvPr/>
        </p:nvGrpSpPr>
        <p:grpSpPr>
          <a:xfrm>
            <a:off x="5256081" y="3914323"/>
            <a:ext cx="297415" cy="317498"/>
            <a:chOff x="6642425" y="4312500"/>
            <a:chExt cx="433550" cy="462825"/>
          </a:xfrm>
        </p:grpSpPr>
        <p:sp>
          <p:nvSpPr>
            <p:cNvPr id="2374" name="Google Shape;2374;p3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5" name="Google Shape;2375;p3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6" name="Google Shape;2376;p3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377" name="Google Shape;2377;p38"/>
          <p:cNvSpPr/>
          <p:nvPr/>
        </p:nvSpPr>
        <p:spPr>
          <a:xfrm>
            <a:off x="1052075" y="4423054"/>
            <a:ext cx="381999" cy="225368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378" name="Google Shape;2378;p38"/>
          <p:cNvGrpSpPr/>
          <p:nvPr/>
        </p:nvGrpSpPr>
        <p:grpSpPr>
          <a:xfrm>
            <a:off x="1552984" y="4385537"/>
            <a:ext cx="304944" cy="299919"/>
            <a:chOff x="1244325" y="4999400"/>
            <a:chExt cx="444525" cy="437200"/>
          </a:xfrm>
        </p:grpSpPr>
        <p:sp>
          <p:nvSpPr>
            <p:cNvPr id="2379" name="Google Shape;2379;p3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0" name="Google Shape;2380;p3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1" name="Google Shape;2381;p3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2" name="Google Shape;2382;p3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3" name="Google Shape;2383;p3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84" name="Google Shape;2384;p38"/>
          <p:cNvGrpSpPr/>
          <p:nvPr/>
        </p:nvGrpSpPr>
        <p:grpSpPr>
          <a:xfrm>
            <a:off x="2042634" y="4375899"/>
            <a:ext cx="250493" cy="319179"/>
            <a:chOff x="1958100" y="4985350"/>
            <a:chExt cx="365150" cy="465275"/>
          </a:xfrm>
        </p:grpSpPr>
        <p:sp>
          <p:nvSpPr>
            <p:cNvPr id="2385" name="Google Shape;2385;p3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6" name="Google Shape;2386;p3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7" name="Google Shape;2387;p3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88" name="Google Shape;2388;p38"/>
          <p:cNvGrpSpPr/>
          <p:nvPr/>
        </p:nvGrpSpPr>
        <p:grpSpPr>
          <a:xfrm>
            <a:off x="2486613" y="4388041"/>
            <a:ext cx="287365" cy="295306"/>
            <a:chOff x="2605300" y="5003050"/>
            <a:chExt cx="418900" cy="430475"/>
          </a:xfrm>
        </p:grpSpPr>
        <p:sp>
          <p:nvSpPr>
            <p:cNvPr id="2389" name="Google Shape;2389;p3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90" name="Google Shape;2390;p3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91" name="Google Shape;2391;p3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92" name="Google Shape;2392;p38"/>
          <p:cNvGrpSpPr/>
          <p:nvPr/>
        </p:nvGrpSpPr>
        <p:grpSpPr>
          <a:xfrm>
            <a:off x="2920971" y="4394335"/>
            <a:ext cx="343480" cy="282323"/>
            <a:chOff x="3238475" y="5012225"/>
            <a:chExt cx="500700" cy="411550"/>
          </a:xfrm>
        </p:grpSpPr>
        <p:sp>
          <p:nvSpPr>
            <p:cNvPr id="2393" name="Google Shape;2393;p3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94" name="Google Shape;2394;p3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95" name="Google Shape;2395;p3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96" name="Google Shape;2396;p3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97" name="Google Shape;2397;p3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98" name="Google Shape;2398;p38"/>
          <p:cNvGrpSpPr/>
          <p:nvPr/>
        </p:nvGrpSpPr>
        <p:grpSpPr>
          <a:xfrm>
            <a:off x="3829046" y="4364168"/>
            <a:ext cx="376991" cy="342640"/>
            <a:chOff x="4562200" y="4968250"/>
            <a:chExt cx="549550" cy="499475"/>
          </a:xfrm>
        </p:grpSpPr>
        <p:sp>
          <p:nvSpPr>
            <p:cNvPr id="2399" name="Google Shape;2399;p3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04" name="Google Shape;2404;p38"/>
          <p:cNvGrpSpPr/>
          <p:nvPr/>
        </p:nvGrpSpPr>
        <p:grpSpPr>
          <a:xfrm>
            <a:off x="3424444" y="4383445"/>
            <a:ext cx="261366" cy="303675"/>
            <a:chOff x="3972400" y="4996350"/>
            <a:chExt cx="381000" cy="442675"/>
          </a:xfrm>
        </p:grpSpPr>
        <p:sp>
          <p:nvSpPr>
            <p:cNvPr id="2405" name="Google Shape;2405;p3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07" name="Google Shape;2407;p38"/>
          <p:cNvGrpSpPr/>
          <p:nvPr/>
        </p:nvGrpSpPr>
        <p:grpSpPr>
          <a:xfrm>
            <a:off x="4294823" y="4357891"/>
            <a:ext cx="370286" cy="355194"/>
            <a:chOff x="5241175" y="4959100"/>
            <a:chExt cx="539775" cy="517775"/>
          </a:xfrm>
        </p:grpSpPr>
        <p:sp>
          <p:nvSpPr>
            <p:cNvPr id="2408" name="Google Shape;2408;p3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10" name="Google Shape;2410;p3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11" name="Google Shape;2411;p3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13" name="Google Shape;2413;p3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414" name="Google Shape;2414;p38"/>
          <p:cNvSpPr/>
          <p:nvPr/>
        </p:nvSpPr>
        <p:spPr>
          <a:xfrm>
            <a:off x="4779721" y="4445677"/>
            <a:ext cx="325884" cy="180126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415" name="Google Shape;2415;p38"/>
          <p:cNvGrpSpPr/>
          <p:nvPr/>
        </p:nvGrpSpPr>
        <p:grpSpPr>
          <a:xfrm>
            <a:off x="5285407" y="4410662"/>
            <a:ext cx="237510" cy="273114"/>
            <a:chOff x="6685175" y="5036025"/>
            <a:chExt cx="346225" cy="398125"/>
          </a:xfrm>
        </p:grpSpPr>
        <p:sp>
          <p:nvSpPr>
            <p:cNvPr id="2416" name="Google Shape;2416;p3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21" name="Google Shape;2421;p38"/>
          <p:cNvGrpSpPr/>
          <p:nvPr/>
        </p:nvGrpSpPr>
        <p:grpSpPr>
          <a:xfrm>
            <a:off x="5933685" y="2571742"/>
            <a:ext cx="354952" cy="345732"/>
            <a:chOff x="5926225" y="921350"/>
            <a:chExt cx="517800" cy="504350"/>
          </a:xfrm>
        </p:grpSpPr>
        <p:sp>
          <p:nvSpPr>
            <p:cNvPr id="2422" name="Google Shape;2422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2424" name="Google Shape;2424;p38"/>
          <p:cNvSpPr/>
          <p:nvPr/>
        </p:nvSpPr>
        <p:spPr>
          <a:xfrm>
            <a:off x="6092995" y="2765479"/>
            <a:ext cx="329006" cy="185856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25" name="Google Shape;2425;p38"/>
          <p:cNvGrpSpPr/>
          <p:nvPr/>
        </p:nvGrpSpPr>
        <p:grpSpPr>
          <a:xfrm>
            <a:off x="6659907" y="2554822"/>
            <a:ext cx="354952" cy="345732"/>
            <a:chOff x="5926225" y="921350"/>
            <a:chExt cx="517800" cy="504350"/>
          </a:xfrm>
        </p:grpSpPr>
        <p:sp>
          <p:nvSpPr>
            <p:cNvPr id="2426" name="Google Shape;2426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28" name="Google Shape;2428;p38"/>
          <p:cNvSpPr/>
          <p:nvPr/>
        </p:nvSpPr>
        <p:spPr>
          <a:xfrm>
            <a:off x="6819217" y="2748558"/>
            <a:ext cx="329006" cy="185856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29" name="Google Shape;2429;p38"/>
          <p:cNvGrpSpPr/>
          <p:nvPr/>
        </p:nvGrpSpPr>
        <p:grpSpPr>
          <a:xfrm>
            <a:off x="5933922" y="3169489"/>
            <a:ext cx="882901" cy="859967"/>
            <a:chOff x="5926225" y="921350"/>
            <a:chExt cx="517800" cy="504350"/>
          </a:xfrm>
        </p:grpSpPr>
        <p:sp>
          <p:nvSpPr>
            <p:cNvPr id="2430" name="Google Shape;2430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32" name="Google Shape;2432;p38"/>
          <p:cNvSpPr/>
          <p:nvPr/>
        </p:nvSpPr>
        <p:spPr>
          <a:xfrm>
            <a:off x="6329870" y="3651287"/>
            <a:ext cx="818363" cy="462295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3" name="Google Shape;2433;p38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4" name="Google Shape;2434;p38"/>
          <p:cNvSpPr txBox="1"/>
          <p:nvPr>
            <p:ph idx="4294967295" type="body"/>
          </p:nvPr>
        </p:nvSpPr>
        <p:spPr>
          <a:xfrm>
            <a:off x="5933678" y="4304250"/>
            <a:ext cx="2767500" cy="46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8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p39"/>
          <p:cNvSpPr txBox="1"/>
          <p:nvPr>
            <p:ph idx="4294967295"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HALLOWEEN EXTRAS</a:t>
            </a:r>
            <a:endParaRPr/>
          </a:p>
        </p:txBody>
      </p:sp>
      <p:grpSp>
        <p:nvGrpSpPr>
          <p:cNvPr id="2440" name="Google Shape;2440;p39"/>
          <p:cNvGrpSpPr/>
          <p:nvPr/>
        </p:nvGrpSpPr>
        <p:grpSpPr>
          <a:xfrm>
            <a:off x="6365098" y="3175647"/>
            <a:ext cx="1031912" cy="973915"/>
            <a:chOff x="5333200" y="3132625"/>
            <a:chExt cx="177925" cy="167925"/>
          </a:xfrm>
        </p:grpSpPr>
        <p:sp>
          <p:nvSpPr>
            <p:cNvPr id="2441" name="Google Shape;2441;p39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42" name="Google Shape;2442;p39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43" name="Google Shape;2443;p39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44" name="Google Shape;2444;p39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45" name="Google Shape;2445;p39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46" name="Google Shape;2446;p39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47" name="Google Shape;2447;p39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48" name="Google Shape;2448;p39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49" name="Google Shape;2449;p39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450" name="Google Shape;2450;p39"/>
          <p:cNvSpPr/>
          <p:nvPr/>
        </p:nvSpPr>
        <p:spPr>
          <a:xfrm>
            <a:off x="1799828" y="3059600"/>
            <a:ext cx="1085849" cy="1205903"/>
          </a:xfrm>
          <a:custGeom>
            <a:rect b="b" l="l" r="r" t="t"/>
            <a:pathLst>
              <a:path extrusionOk="0" h="8317" w="7489">
                <a:moveTo>
                  <a:pt x="3379" y="1421"/>
                </a:moveTo>
                <a:lnTo>
                  <a:pt x="3476" y="1449"/>
                </a:lnTo>
                <a:lnTo>
                  <a:pt x="3572" y="1490"/>
                </a:lnTo>
                <a:lnTo>
                  <a:pt x="3655" y="1559"/>
                </a:lnTo>
                <a:lnTo>
                  <a:pt x="3738" y="1628"/>
                </a:lnTo>
                <a:lnTo>
                  <a:pt x="3793" y="1711"/>
                </a:lnTo>
                <a:lnTo>
                  <a:pt x="3834" y="1807"/>
                </a:lnTo>
                <a:lnTo>
                  <a:pt x="3848" y="1876"/>
                </a:lnTo>
                <a:lnTo>
                  <a:pt x="3848" y="1959"/>
                </a:lnTo>
                <a:lnTo>
                  <a:pt x="3834" y="2028"/>
                </a:lnTo>
                <a:lnTo>
                  <a:pt x="3807" y="2097"/>
                </a:lnTo>
                <a:lnTo>
                  <a:pt x="3738" y="2138"/>
                </a:lnTo>
                <a:lnTo>
                  <a:pt x="3669" y="2166"/>
                </a:lnTo>
                <a:lnTo>
                  <a:pt x="3586" y="2166"/>
                </a:lnTo>
                <a:lnTo>
                  <a:pt x="3503" y="2152"/>
                </a:lnTo>
                <a:lnTo>
                  <a:pt x="3448" y="2110"/>
                </a:lnTo>
                <a:lnTo>
                  <a:pt x="3379" y="2069"/>
                </a:lnTo>
                <a:lnTo>
                  <a:pt x="3324" y="2014"/>
                </a:lnTo>
                <a:lnTo>
                  <a:pt x="3283" y="1959"/>
                </a:lnTo>
                <a:lnTo>
                  <a:pt x="3186" y="1821"/>
                </a:lnTo>
                <a:lnTo>
                  <a:pt x="3158" y="1752"/>
                </a:lnTo>
                <a:lnTo>
                  <a:pt x="3145" y="1683"/>
                </a:lnTo>
                <a:lnTo>
                  <a:pt x="3145" y="1628"/>
                </a:lnTo>
                <a:lnTo>
                  <a:pt x="3145" y="1573"/>
                </a:lnTo>
                <a:lnTo>
                  <a:pt x="3131" y="1545"/>
                </a:lnTo>
                <a:lnTo>
                  <a:pt x="3131" y="1504"/>
                </a:lnTo>
                <a:lnTo>
                  <a:pt x="3145" y="1476"/>
                </a:lnTo>
                <a:lnTo>
                  <a:pt x="3172" y="1449"/>
                </a:lnTo>
                <a:lnTo>
                  <a:pt x="3269" y="1421"/>
                </a:lnTo>
                <a:close/>
                <a:moveTo>
                  <a:pt x="2565" y="1517"/>
                </a:moveTo>
                <a:lnTo>
                  <a:pt x="2579" y="1531"/>
                </a:lnTo>
                <a:lnTo>
                  <a:pt x="2621" y="1559"/>
                </a:lnTo>
                <a:lnTo>
                  <a:pt x="2662" y="1600"/>
                </a:lnTo>
                <a:lnTo>
                  <a:pt x="2690" y="1655"/>
                </a:lnTo>
                <a:lnTo>
                  <a:pt x="2690" y="1724"/>
                </a:lnTo>
                <a:lnTo>
                  <a:pt x="2690" y="1780"/>
                </a:lnTo>
                <a:lnTo>
                  <a:pt x="2676" y="1848"/>
                </a:lnTo>
                <a:lnTo>
                  <a:pt x="2621" y="1986"/>
                </a:lnTo>
                <a:lnTo>
                  <a:pt x="2552" y="2110"/>
                </a:lnTo>
                <a:lnTo>
                  <a:pt x="2497" y="2179"/>
                </a:lnTo>
                <a:lnTo>
                  <a:pt x="2441" y="2221"/>
                </a:lnTo>
                <a:lnTo>
                  <a:pt x="2386" y="2276"/>
                </a:lnTo>
                <a:lnTo>
                  <a:pt x="2317" y="2304"/>
                </a:lnTo>
                <a:lnTo>
                  <a:pt x="2248" y="2331"/>
                </a:lnTo>
                <a:lnTo>
                  <a:pt x="2179" y="2331"/>
                </a:lnTo>
                <a:lnTo>
                  <a:pt x="2110" y="2304"/>
                </a:lnTo>
                <a:lnTo>
                  <a:pt x="2055" y="2262"/>
                </a:lnTo>
                <a:lnTo>
                  <a:pt x="2000" y="2207"/>
                </a:lnTo>
                <a:lnTo>
                  <a:pt x="1972" y="2152"/>
                </a:lnTo>
                <a:lnTo>
                  <a:pt x="1959" y="2069"/>
                </a:lnTo>
                <a:lnTo>
                  <a:pt x="1972" y="2000"/>
                </a:lnTo>
                <a:lnTo>
                  <a:pt x="2028" y="1904"/>
                </a:lnTo>
                <a:lnTo>
                  <a:pt x="2083" y="1821"/>
                </a:lnTo>
                <a:lnTo>
                  <a:pt x="2152" y="1738"/>
                </a:lnTo>
                <a:lnTo>
                  <a:pt x="2234" y="1669"/>
                </a:lnTo>
                <a:lnTo>
                  <a:pt x="2386" y="1573"/>
                </a:lnTo>
                <a:lnTo>
                  <a:pt x="2400" y="1545"/>
                </a:lnTo>
                <a:lnTo>
                  <a:pt x="2428" y="1531"/>
                </a:lnTo>
                <a:lnTo>
                  <a:pt x="2469" y="1517"/>
                </a:lnTo>
                <a:close/>
                <a:moveTo>
                  <a:pt x="3131" y="2359"/>
                </a:moveTo>
                <a:lnTo>
                  <a:pt x="3269" y="2386"/>
                </a:lnTo>
                <a:lnTo>
                  <a:pt x="3393" y="2441"/>
                </a:lnTo>
                <a:lnTo>
                  <a:pt x="3489" y="2510"/>
                </a:lnTo>
                <a:lnTo>
                  <a:pt x="3545" y="2566"/>
                </a:lnTo>
                <a:lnTo>
                  <a:pt x="3572" y="2621"/>
                </a:lnTo>
                <a:lnTo>
                  <a:pt x="3614" y="2676"/>
                </a:lnTo>
                <a:lnTo>
                  <a:pt x="3627" y="2731"/>
                </a:lnTo>
                <a:lnTo>
                  <a:pt x="3641" y="2800"/>
                </a:lnTo>
                <a:lnTo>
                  <a:pt x="3641" y="2869"/>
                </a:lnTo>
                <a:lnTo>
                  <a:pt x="3627" y="2938"/>
                </a:lnTo>
                <a:lnTo>
                  <a:pt x="3600" y="2979"/>
                </a:lnTo>
                <a:lnTo>
                  <a:pt x="3558" y="3034"/>
                </a:lnTo>
                <a:lnTo>
                  <a:pt x="3503" y="3062"/>
                </a:lnTo>
                <a:lnTo>
                  <a:pt x="3448" y="3090"/>
                </a:lnTo>
                <a:lnTo>
                  <a:pt x="3379" y="3103"/>
                </a:lnTo>
                <a:lnTo>
                  <a:pt x="3324" y="3103"/>
                </a:lnTo>
                <a:lnTo>
                  <a:pt x="3255" y="3090"/>
                </a:lnTo>
                <a:lnTo>
                  <a:pt x="3186" y="3048"/>
                </a:lnTo>
                <a:lnTo>
                  <a:pt x="3117" y="3021"/>
                </a:lnTo>
                <a:lnTo>
                  <a:pt x="3090" y="3021"/>
                </a:lnTo>
                <a:lnTo>
                  <a:pt x="3062" y="3034"/>
                </a:lnTo>
                <a:lnTo>
                  <a:pt x="3034" y="3062"/>
                </a:lnTo>
                <a:lnTo>
                  <a:pt x="3007" y="3103"/>
                </a:lnTo>
                <a:lnTo>
                  <a:pt x="2952" y="3241"/>
                </a:lnTo>
                <a:lnTo>
                  <a:pt x="2910" y="3310"/>
                </a:lnTo>
                <a:lnTo>
                  <a:pt x="2855" y="3352"/>
                </a:lnTo>
                <a:lnTo>
                  <a:pt x="2800" y="3393"/>
                </a:lnTo>
                <a:lnTo>
                  <a:pt x="2745" y="3407"/>
                </a:lnTo>
                <a:lnTo>
                  <a:pt x="2703" y="3407"/>
                </a:lnTo>
                <a:lnTo>
                  <a:pt x="2648" y="3393"/>
                </a:lnTo>
                <a:lnTo>
                  <a:pt x="2621" y="3379"/>
                </a:lnTo>
                <a:lnTo>
                  <a:pt x="2579" y="3338"/>
                </a:lnTo>
                <a:lnTo>
                  <a:pt x="2524" y="3255"/>
                </a:lnTo>
                <a:lnTo>
                  <a:pt x="2497" y="3145"/>
                </a:lnTo>
                <a:lnTo>
                  <a:pt x="2469" y="3034"/>
                </a:lnTo>
                <a:lnTo>
                  <a:pt x="2455" y="2924"/>
                </a:lnTo>
                <a:lnTo>
                  <a:pt x="2469" y="2841"/>
                </a:lnTo>
                <a:lnTo>
                  <a:pt x="2483" y="2731"/>
                </a:lnTo>
                <a:lnTo>
                  <a:pt x="2524" y="2635"/>
                </a:lnTo>
                <a:lnTo>
                  <a:pt x="2579" y="2538"/>
                </a:lnTo>
                <a:lnTo>
                  <a:pt x="2648" y="2455"/>
                </a:lnTo>
                <a:lnTo>
                  <a:pt x="2690" y="2428"/>
                </a:lnTo>
                <a:lnTo>
                  <a:pt x="2759" y="2414"/>
                </a:lnTo>
                <a:lnTo>
                  <a:pt x="2814" y="2400"/>
                </a:lnTo>
                <a:lnTo>
                  <a:pt x="2883" y="2414"/>
                </a:lnTo>
                <a:lnTo>
                  <a:pt x="2938" y="2386"/>
                </a:lnTo>
                <a:lnTo>
                  <a:pt x="2993" y="2373"/>
                </a:lnTo>
                <a:lnTo>
                  <a:pt x="3062" y="2359"/>
                </a:lnTo>
                <a:close/>
                <a:moveTo>
                  <a:pt x="3062" y="0"/>
                </a:moveTo>
                <a:lnTo>
                  <a:pt x="2910" y="14"/>
                </a:lnTo>
                <a:lnTo>
                  <a:pt x="2759" y="42"/>
                </a:lnTo>
                <a:lnTo>
                  <a:pt x="2717" y="69"/>
                </a:lnTo>
                <a:lnTo>
                  <a:pt x="2703" y="97"/>
                </a:lnTo>
                <a:lnTo>
                  <a:pt x="2552" y="138"/>
                </a:lnTo>
                <a:lnTo>
                  <a:pt x="2428" y="207"/>
                </a:lnTo>
                <a:lnTo>
                  <a:pt x="2303" y="290"/>
                </a:lnTo>
                <a:lnTo>
                  <a:pt x="2207" y="387"/>
                </a:lnTo>
                <a:lnTo>
                  <a:pt x="2097" y="511"/>
                </a:lnTo>
                <a:lnTo>
                  <a:pt x="2000" y="621"/>
                </a:lnTo>
                <a:lnTo>
                  <a:pt x="1917" y="759"/>
                </a:lnTo>
                <a:lnTo>
                  <a:pt x="1848" y="897"/>
                </a:lnTo>
                <a:lnTo>
                  <a:pt x="1779" y="1049"/>
                </a:lnTo>
                <a:lnTo>
                  <a:pt x="1710" y="1214"/>
                </a:lnTo>
                <a:lnTo>
                  <a:pt x="1614" y="1545"/>
                </a:lnTo>
                <a:lnTo>
                  <a:pt x="1531" y="1904"/>
                </a:lnTo>
                <a:lnTo>
                  <a:pt x="1476" y="2262"/>
                </a:lnTo>
                <a:lnTo>
                  <a:pt x="1476" y="2359"/>
                </a:lnTo>
                <a:lnTo>
                  <a:pt x="1462" y="2441"/>
                </a:lnTo>
                <a:lnTo>
                  <a:pt x="1435" y="2497"/>
                </a:lnTo>
                <a:lnTo>
                  <a:pt x="1407" y="2538"/>
                </a:lnTo>
                <a:lnTo>
                  <a:pt x="1379" y="2566"/>
                </a:lnTo>
                <a:lnTo>
                  <a:pt x="1324" y="2579"/>
                </a:lnTo>
                <a:lnTo>
                  <a:pt x="1283" y="2579"/>
                </a:lnTo>
                <a:lnTo>
                  <a:pt x="1228" y="2566"/>
                </a:lnTo>
                <a:lnTo>
                  <a:pt x="1117" y="2524"/>
                </a:lnTo>
                <a:lnTo>
                  <a:pt x="993" y="2455"/>
                </a:lnTo>
                <a:lnTo>
                  <a:pt x="883" y="2400"/>
                </a:lnTo>
                <a:lnTo>
                  <a:pt x="773" y="2345"/>
                </a:lnTo>
                <a:lnTo>
                  <a:pt x="538" y="2248"/>
                </a:lnTo>
                <a:lnTo>
                  <a:pt x="414" y="2207"/>
                </a:lnTo>
                <a:lnTo>
                  <a:pt x="290" y="2207"/>
                </a:lnTo>
                <a:lnTo>
                  <a:pt x="221" y="2235"/>
                </a:lnTo>
                <a:lnTo>
                  <a:pt x="166" y="2248"/>
                </a:lnTo>
                <a:lnTo>
                  <a:pt x="111" y="2290"/>
                </a:lnTo>
                <a:lnTo>
                  <a:pt x="83" y="2331"/>
                </a:lnTo>
                <a:lnTo>
                  <a:pt x="56" y="2373"/>
                </a:lnTo>
                <a:lnTo>
                  <a:pt x="28" y="2428"/>
                </a:lnTo>
                <a:lnTo>
                  <a:pt x="0" y="2538"/>
                </a:lnTo>
                <a:lnTo>
                  <a:pt x="0" y="2662"/>
                </a:lnTo>
                <a:lnTo>
                  <a:pt x="14" y="2786"/>
                </a:lnTo>
                <a:lnTo>
                  <a:pt x="69" y="3021"/>
                </a:lnTo>
                <a:lnTo>
                  <a:pt x="124" y="3200"/>
                </a:lnTo>
                <a:lnTo>
                  <a:pt x="221" y="3365"/>
                </a:lnTo>
                <a:lnTo>
                  <a:pt x="318" y="3531"/>
                </a:lnTo>
                <a:lnTo>
                  <a:pt x="428" y="3683"/>
                </a:lnTo>
                <a:lnTo>
                  <a:pt x="552" y="3834"/>
                </a:lnTo>
                <a:lnTo>
                  <a:pt x="690" y="3972"/>
                </a:lnTo>
                <a:lnTo>
                  <a:pt x="828" y="4096"/>
                </a:lnTo>
                <a:lnTo>
                  <a:pt x="966" y="4221"/>
                </a:lnTo>
                <a:lnTo>
                  <a:pt x="1104" y="4317"/>
                </a:lnTo>
                <a:lnTo>
                  <a:pt x="1255" y="4427"/>
                </a:lnTo>
                <a:lnTo>
                  <a:pt x="1421" y="4524"/>
                </a:lnTo>
                <a:lnTo>
                  <a:pt x="1586" y="4607"/>
                </a:lnTo>
                <a:lnTo>
                  <a:pt x="1655" y="4896"/>
                </a:lnTo>
                <a:lnTo>
                  <a:pt x="1752" y="5200"/>
                </a:lnTo>
                <a:lnTo>
                  <a:pt x="1848" y="5489"/>
                </a:lnTo>
                <a:lnTo>
                  <a:pt x="1959" y="5779"/>
                </a:lnTo>
                <a:lnTo>
                  <a:pt x="2069" y="6069"/>
                </a:lnTo>
                <a:lnTo>
                  <a:pt x="2193" y="6358"/>
                </a:lnTo>
                <a:lnTo>
                  <a:pt x="2331" y="6634"/>
                </a:lnTo>
                <a:lnTo>
                  <a:pt x="2469" y="6896"/>
                </a:lnTo>
                <a:lnTo>
                  <a:pt x="2703" y="7351"/>
                </a:lnTo>
                <a:lnTo>
                  <a:pt x="2841" y="7586"/>
                </a:lnTo>
                <a:lnTo>
                  <a:pt x="2993" y="7820"/>
                </a:lnTo>
                <a:lnTo>
                  <a:pt x="3076" y="7916"/>
                </a:lnTo>
                <a:lnTo>
                  <a:pt x="3172" y="8013"/>
                </a:lnTo>
                <a:lnTo>
                  <a:pt x="3269" y="8096"/>
                </a:lnTo>
                <a:lnTo>
                  <a:pt x="3365" y="8165"/>
                </a:lnTo>
                <a:lnTo>
                  <a:pt x="3476" y="8234"/>
                </a:lnTo>
                <a:lnTo>
                  <a:pt x="3600" y="8275"/>
                </a:lnTo>
                <a:lnTo>
                  <a:pt x="3724" y="8303"/>
                </a:lnTo>
                <a:lnTo>
                  <a:pt x="3848" y="8316"/>
                </a:lnTo>
                <a:lnTo>
                  <a:pt x="3903" y="8303"/>
                </a:lnTo>
                <a:lnTo>
                  <a:pt x="3945" y="8275"/>
                </a:lnTo>
                <a:lnTo>
                  <a:pt x="3986" y="8234"/>
                </a:lnTo>
                <a:lnTo>
                  <a:pt x="3986" y="8179"/>
                </a:lnTo>
                <a:lnTo>
                  <a:pt x="4000" y="8054"/>
                </a:lnTo>
                <a:lnTo>
                  <a:pt x="4027" y="7903"/>
                </a:lnTo>
                <a:lnTo>
                  <a:pt x="4069" y="7737"/>
                </a:lnTo>
                <a:lnTo>
                  <a:pt x="4138" y="7586"/>
                </a:lnTo>
                <a:lnTo>
                  <a:pt x="4179" y="7517"/>
                </a:lnTo>
                <a:lnTo>
                  <a:pt x="4220" y="7461"/>
                </a:lnTo>
                <a:lnTo>
                  <a:pt x="4262" y="7406"/>
                </a:lnTo>
                <a:lnTo>
                  <a:pt x="4317" y="7365"/>
                </a:lnTo>
                <a:lnTo>
                  <a:pt x="4372" y="7337"/>
                </a:lnTo>
                <a:lnTo>
                  <a:pt x="4427" y="7337"/>
                </a:lnTo>
                <a:lnTo>
                  <a:pt x="4482" y="7351"/>
                </a:lnTo>
                <a:lnTo>
                  <a:pt x="4551" y="7379"/>
                </a:lnTo>
                <a:lnTo>
                  <a:pt x="4731" y="7489"/>
                </a:lnTo>
                <a:lnTo>
                  <a:pt x="4813" y="7530"/>
                </a:lnTo>
                <a:lnTo>
                  <a:pt x="4896" y="7558"/>
                </a:lnTo>
                <a:lnTo>
                  <a:pt x="4979" y="7572"/>
                </a:lnTo>
                <a:lnTo>
                  <a:pt x="5062" y="7572"/>
                </a:lnTo>
                <a:lnTo>
                  <a:pt x="5158" y="7558"/>
                </a:lnTo>
                <a:lnTo>
                  <a:pt x="5255" y="7517"/>
                </a:lnTo>
                <a:lnTo>
                  <a:pt x="5337" y="7461"/>
                </a:lnTo>
                <a:lnTo>
                  <a:pt x="5406" y="7392"/>
                </a:lnTo>
                <a:lnTo>
                  <a:pt x="5462" y="7323"/>
                </a:lnTo>
                <a:lnTo>
                  <a:pt x="5503" y="7255"/>
                </a:lnTo>
                <a:lnTo>
                  <a:pt x="5531" y="7158"/>
                </a:lnTo>
                <a:lnTo>
                  <a:pt x="5558" y="7075"/>
                </a:lnTo>
                <a:lnTo>
                  <a:pt x="5572" y="6896"/>
                </a:lnTo>
                <a:lnTo>
                  <a:pt x="5572" y="6703"/>
                </a:lnTo>
                <a:lnTo>
                  <a:pt x="5586" y="6675"/>
                </a:lnTo>
                <a:lnTo>
                  <a:pt x="5599" y="6634"/>
                </a:lnTo>
                <a:lnTo>
                  <a:pt x="5668" y="6537"/>
                </a:lnTo>
                <a:lnTo>
                  <a:pt x="5710" y="6510"/>
                </a:lnTo>
                <a:lnTo>
                  <a:pt x="5751" y="6482"/>
                </a:lnTo>
                <a:lnTo>
                  <a:pt x="5793" y="6482"/>
                </a:lnTo>
                <a:lnTo>
                  <a:pt x="5834" y="6510"/>
                </a:lnTo>
                <a:lnTo>
                  <a:pt x="5972" y="6648"/>
                </a:lnTo>
                <a:lnTo>
                  <a:pt x="6055" y="6703"/>
                </a:lnTo>
                <a:lnTo>
                  <a:pt x="6151" y="6758"/>
                </a:lnTo>
                <a:lnTo>
                  <a:pt x="6234" y="6772"/>
                </a:lnTo>
                <a:lnTo>
                  <a:pt x="6317" y="6758"/>
                </a:lnTo>
                <a:lnTo>
                  <a:pt x="6399" y="6730"/>
                </a:lnTo>
                <a:lnTo>
                  <a:pt x="6468" y="6689"/>
                </a:lnTo>
                <a:lnTo>
                  <a:pt x="6537" y="6620"/>
                </a:lnTo>
                <a:lnTo>
                  <a:pt x="6592" y="6551"/>
                </a:lnTo>
                <a:lnTo>
                  <a:pt x="6634" y="6482"/>
                </a:lnTo>
                <a:lnTo>
                  <a:pt x="6675" y="6413"/>
                </a:lnTo>
                <a:lnTo>
                  <a:pt x="6758" y="6234"/>
                </a:lnTo>
                <a:lnTo>
                  <a:pt x="6799" y="6151"/>
                </a:lnTo>
                <a:lnTo>
                  <a:pt x="6827" y="6041"/>
                </a:lnTo>
                <a:lnTo>
                  <a:pt x="6854" y="5944"/>
                </a:lnTo>
                <a:lnTo>
                  <a:pt x="6882" y="5889"/>
                </a:lnTo>
                <a:lnTo>
                  <a:pt x="6937" y="5848"/>
                </a:lnTo>
                <a:lnTo>
                  <a:pt x="7006" y="5834"/>
                </a:lnTo>
                <a:lnTo>
                  <a:pt x="7144" y="5820"/>
                </a:lnTo>
                <a:lnTo>
                  <a:pt x="7213" y="5806"/>
                </a:lnTo>
                <a:lnTo>
                  <a:pt x="7282" y="5779"/>
                </a:lnTo>
                <a:lnTo>
                  <a:pt x="7379" y="5696"/>
                </a:lnTo>
                <a:lnTo>
                  <a:pt x="7434" y="5600"/>
                </a:lnTo>
                <a:lnTo>
                  <a:pt x="7475" y="5517"/>
                </a:lnTo>
                <a:lnTo>
                  <a:pt x="7489" y="5434"/>
                </a:lnTo>
                <a:lnTo>
                  <a:pt x="7489" y="5338"/>
                </a:lnTo>
                <a:lnTo>
                  <a:pt x="7461" y="5255"/>
                </a:lnTo>
                <a:lnTo>
                  <a:pt x="7406" y="5172"/>
                </a:lnTo>
                <a:lnTo>
                  <a:pt x="7351" y="5103"/>
                </a:lnTo>
                <a:lnTo>
                  <a:pt x="7282" y="5020"/>
                </a:lnTo>
                <a:lnTo>
                  <a:pt x="7199" y="4951"/>
                </a:lnTo>
                <a:lnTo>
                  <a:pt x="7034" y="4814"/>
                </a:lnTo>
                <a:lnTo>
                  <a:pt x="6868" y="4703"/>
                </a:lnTo>
                <a:lnTo>
                  <a:pt x="6717" y="4607"/>
                </a:lnTo>
                <a:lnTo>
                  <a:pt x="6455" y="4441"/>
                </a:lnTo>
                <a:lnTo>
                  <a:pt x="6206" y="4262"/>
                </a:lnTo>
                <a:lnTo>
                  <a:pt x="5710" y="3890"/>
                </a:lnTo>
                <a:lnTo>
                  <a:pt x="5448" y="3696"/>
                </a:lnTo>
                <a:lnTo>
                  <a:pt x="5186" y="3476"/>
                </a:lnTo>
                <a:lnTo>
                  <a:pt x="5337" y="3255"/>
                </a:lnTo>
                <a:lnTo>
                  <a:pt x="5462" y="3021"/>
                </a:lnTo>
                <a:lnTo>
                  <a:pt x="5558" y="2772"/>
                </a:lnTo>
                <a:lnTo>
                  <a:pt x="5641" y="2510"/>
                </a:lnTo>
                <a:lnTo>
                  <a:pt x="5696" y="2248"/>
                </a:lnTo>
                <a:lnTo>
                  <a:pt x="5710" y="1986"/>
                </a:lnTo>
                <a:lnTo>
                  <a:pt x="5710" y="1724"/>
                </a:lnTo>
                <a:lnTo>
                  <a:pt x="5682" y="1600"/>
                </a:lnTo>
                <a:lnTo>
                  <a:pt x="5668" y="1490"/>
                </a:lnTo>
                <a:lnTo>
                  <a:pt x="5627" y="1380"/>
                </a:lnTo>
                <a:lnTo>
                  <a:pt x="5586" y="1297"/>
                </a:lnTo>
                <a:lnTo>
                  <a:pt x="5517" y="1228"/>
                </a:lnTo>
                <a:lnTo>
                  <a:pt x="5448" y="1186"/>
                </a:lnTo>
                <a:lnTo>
                  <a:pt x="5365" y="1159"/>
                </a:lnTo>
                <a:lnTo>
                  <a:pt x="5269" y="1173"/>
                </a:lnTo>
                <a:lnTo>
                  <a:pt x="5186" y="1186"/>
                </a:lnTo>
                <a:lnTo>
                  <a:pt x="5089" y="1242"/>
                </a:lnTo>
                <a:lnTo>
                  <a:pt x="5034" y="1283"/>
                </a:lnTo>
                <a:lnTo>
                  <a:pt x="5006" y="1338"/>
                </a:lnTo>
                <a:lnTo>
                  <a:pt x="4951" y="1476"/>
                </a:lnTo>
                <a:lnTo>
                  <a:pt x="4896" y="1614"/>
                </a:lnTo>
                <a:lnTo>
                  <a:pt x="4869" y="1669"/>
                </a:lnTo>
                <a:lnTo>
                  <a:pt x="4827" y="1724"/>
                </a:lnTo>
                <a:lnTo>
                  <a:pt x="4758" y="1807"/>
                </a:lnTo>
                <a:lnTo>
                  <a:pt x="4717" y="1876"/>
                </a:lnTo>
                <a:lnTo>
                  <a:pt x="4662" y="1917"/>
                </a:lnTo>
                <a:lnTo>
                  <a:pt x="4620" y="1945"/>
                </a:lnTo>
                <a:lnTo>
                  <a:pt x="4593" y="1959"/>
                </a:lnTo>
                <a:lnTo>
                  <a:pt x="4565" y="1945"/>
                </a:lnTo>
                <a:lnTo>
                  <a:pt x="4538" y="1931"/>
                </a:lnTo>
                <a:lnTo>
                  <a:pt x="4510" y="1904"/>
                </a:lnTo>
                <a:lnTo>
                  <a:pt x="4455" y="1821"/>
                </a:lnTo>
                <a:lnTo>
                  <a:pt x="4441" y="1821"/>
                </a:lnTo>
                <a:lnTo>
                  <a:pt x="4372" y="1490"/>
                </a:lnTo>
                <a:lnTo>
                  <a:pt x="4345" y="1338"/>
                </a:lnTo>
                <a:lnTo>
                  <a:pt x="4289" y="1186"/>
                </a:lnTo>
                <a:lnTo>
                  <a:pt x="4234" y="1049"/>
                </a:lnTo>
                <a:lnTo>
                  <a:pt x="4165" y="897"/>
                </a:lnTo>
                <a:lnTo>
                  <a:pt x="4096" y="759"/>
                </a:lnTo>
                <a:lnTo>
                  <a:pt x="4000" y="621"/>
                </a:lnTo>
                <a:lnTo>
                  <a:pt x="3917" y="497"/>
                </a:lnTo>
                <a:lnTo>
                  <a:pt x="3807" y="373"/>
                </a:lnTo>
                <a:lnTo>
                  <a:pt x="3710" y="263"/>
                </a:lnTo>
                <a:lnTo>
                  <a:pt x="3586" y="180"/>
                </a:lnTo>
                <a:lnTo>
                  <a:pt x="3462" y="97"/>
                </a:lnTo>
                <a:lnTo>
                  <a:pt x="3338" y="42"/>
                </a:lnTo>
                <a:lnTo>
                  <a:pt x="3200" y="14"/>
                </a:lnTo>
                <a:lnTo>
                  <a:pt x="3062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2451" name="Google Shape;2451;p39"/>
          <p:cNvGrpSpPr/>
          <p:nvPr/>
        </p:nvGrpSpPr>
        <p:grpSpPr>
          <a:xfrm>
            <a:off x="1655890" y="1254196"/>
            <a:ext cx="1373804" cy="1573749"/>
            <a:chOff x="2114725" y="2426875"/>
            <a:chExt cx="236875" cy="271350"/>
          </a:xfrm>
        </p:grpSpPr>
        <p:sp>
          <p:nvSpPr>
            <p:cNvPr id="2452" name="Google Shape;2452;p39"/>
            <p:cNvSpPr/>
            <p:nvPr/>
          </p:nvSpPr>
          <p:spPr>
            <a:xfrm>
              <a:off x="2114725" y="2482375"/>
              <a:ext cx="188625" cy="125875"/>
            </a:xfrm>
            <a:custGeom>
              <a:rect b="b" l="l" r="r" t="t"/>
              <a:pathLst>
                <a:path extrusionOk="0" h="5035" w="7545">
                  <a:moveTo>
                    <a:pt x="3200" y="1352"/>
                  </a:moveTo>
                  <a:lnTo>
                    <a:pt x="3269" y="1366"/>
                  </a:lnTo>
                  <a:lnTo>
                    <a:pt x="3324" y="1393"/>
                  </a:lnTo>
                  <a:lnTo>
                    <a:pt x="3407" y="1448"/>
                  </a:lnTo>
                  <a:lnTo>
                    <a:pt x="3462" y="1517"/>
                  </a:lnTo>
                  <a:lnTo>
                    <a:pt x="3503" y="1586"/>
                  </a:lnTo>
                  <a:lnTo>
                    <a:pt x="3517" y="1655"/>
                  </a:lnTo>
                  <a:lnTo>
                    <a:pt x="3531" y="1724"/>
                  </a:lnTo>
                  <a:lnTo>
                    <a:pt x="3448" y="1724"/>
                  </a:lnTo>
                  <a:lnTo>
                    <a:pt x="3379" y="1711"/>
                  </a:lnTo>
                  <a:lnTo>
                    <a:pt x="3310" y="1697"/>
                  </a:lnTo>
                  <a:lnTo>
                    <a:pt x="3255" y="1669"/>
                  </a:lnTo>
                  <a:lnTo>
                    <a:pt x="3172" y="1614"/>
                  </a:lnTo>
                  <a:lnTo>
                    <a:pt x="3104" y="1545"/>
                  </a:lnTo>
                  <a:lnTo>
                    <a:pt x="3076" y="1476"/>
                  </a:lnTo>
                  <a:lnTo>
                    <a:pt x="3062" y="1407"/>
                  </a:lnTo>
                  <a:lnTo>
                    <a:pt x="3048" y="1352"/>
                  </a:lnTo>
                  <a:close/>
                  <a:moveTo>
                    <a:pt x="4565" y="1352"/>
                  </a:moveTo>
                  <a:lnTo>
                    <a:pt x="4552" y="1407"/>
                  </a:lnTo>
                  <a:lnTo>
                    <a:pt x="4538" y="1476"/>
                  </a:lnTo>
                  <a:lnTo>
                    <a:pt x="4496" y="1545"/>
                  </a:lnTo>
                  <a:lnTo>
                    <a:pt x="4441" y="1614"/>
                  </a:lnTo>
                  <a:lnTo>
                    <a:pt x="4359" y="1669"/>
                  </a:lnTo>
                  <a:lnTo>
                    <a:pt x="4303" y="1697"/>
                  </a:lnTo>
                  <a:lnTo>
                    <a:pt x="4234" y="1711"/>
                  </a:lnTo>
                  <a:lnTo>
                    <a:pt x="4165" y="1724"/>
                  </a:lnTo>
                  <a:lnTo>
                    <a:pt x="4083" y="1724"/>
                  </a:lnTo>
                  <a:lnTo>
                    <a:pt x="4096" y="1655"/>
                  </a:lnTo>
                  <a:lnTo>
                    <a:pt x="4110" y="1586"/>
                  </a:lnTo>
                  <a:lnTo>
                    <a:pt x="4152" y="1517"/>
                  </a:lnTo>
                  <a:lnTo>
                    <a:pt x="4207" y="1448"/>
                  </a:lnTo>
                  <a:lnTo>
                    <a:pt x="4290" y="1393"/>
                  </a:lnTo>
                  <a:lnTo>
                    <a:pt x="4345" y="1366"/>
                  </a:lnTo>
                  <a:lnTo>
                    <a:pt x="4414" y="1352"/>
                  </a:lnTo>
                  <a:close/>
                  <a:moveTo>
                    <a:pt x="2745" y="0"/>
                  </a:moveTo>
                  <a:lnTo>
                    <a:pt x="2717" y="14"/>
                  </a:lnTo>
                  <a:lnTo>
                    <a:pt x="2690" y="42"/>
                  </a:lnTo>
                  <a:lnTo>
                    <a:pt x="2676" y="69"/>
                  </a:lnTo>
                  <a:lnTo>
                    <a:pt x="2662" y="111"/>
                  </a:lnTo>
                  <a:lnTo>
                    <a:pt x="2676" y="276"/>
                  </a:lnTo>
                  <a:lnTo>
                    <a:pt x="2662" y="456"/>
                  </a:lnTo>
                  <a:lnTo>
                    <a:pt x="2648" y="855"/>
                  </a:lnTo>
                  <a:lnTo>
                    <a:pt x="2635" y="1062"/>
                  </a:lnTo>
                  <a:lnTo>
                    <a:pt x="2648" y="1242"/>
                  </a:lnTo>
                  <a:lnTo>
                    <a:pt x="2662" y="1407"/>
                  </a:lnTo>
                  <a:lnTo>
                    <a:pt x="2704" y="1559"/>
                  </a:lnTo>
                  <a:lnTo>
                    <a:pt x="2786" y="1738"/>
                  </a:lnTo>
                  <a:lnTo>
                    <a:pt x="2897" y="1917"/>
                  </a:lnTo>
                  <a:lnTo>
                    <a:pt x="3048" y="2069"/>
                  </a:lnTo>
                  <a:lnTo>
                    <a:pt x="3131" y="2138"/>
                  </a:lnTo>
                  <a:lnTo>
                    <a:pt x="3214" y="2207"/>
                  </a:lnTo>
                  <a:lnTo>
                    <a:pt x="3048" y="2262"/>
                  </a:lnTo>
                  <a:lnTo>
                    <a:pt x="2883" y="2290"/>
                  </a:lnTo>
                  <a:lnTo>
                    <a:pt x="2704" y="2304"/>
                  </a:lnTo>
                  <a:lnTo>
                    <a:pt x="2524" y="2290"/>
                  </a:lnTo>
                  <a:lnTo>
                    <a:pt x="2345" y="2262"/>
                  </a:lnTo>
                  <a:lnTo>
                    <a:pt x="2180" y="2207"/>
                  </a:lnTo>
                  <a:lnTo>
                    <a:pt x="2014" y="2152"/>
                  </a:lnTo>
                  <a:lnTo>
                    <a:pt x="1876" y="2097"/>
                  </a:lnTo>
                  <a:lnTo>
                    <a:pt x="1780" y="2028"/>
                  </a:lnTo>
                  <a:lnTo>
                    <a:pt x="1683" y="1931"/>
                  </a:lnTo>
                  <a:lnTo>
                    <a:pt x="1614" y="1821"/>
                  </a:lnTo>
                  <a:lnTo>
                    <a:pt x="1545" y="1683"/>
                  </a:lnTo>
                  <a:lnTo>
                    <a:pt x="1504" y="1545"/>
                  </a:lnTo>
                  <a:lnTo>
                    <a:pt x="1449" y="1393"/>
                  </a:lnTo>
                  <a:lnTo>
                    <a:pt x="1393" y="1090"/>
                  </a:lnTo>
                  <a:lnTo>
                    <a:pt x="1352" y="800"/>
                  </a:lnTo>
                  <a:lnTo>
                    <a:pt x="1324" y="566"/>
                  </a:lnTo>
                  <a:lnTo>
                    <a:pt x="1297" y="428"/>
                  </a:lnTo>
                  <a:lnTo>
                    <a:pt x="1283" y="387"/>
                  </a:lnTo>
                  <a:lnTo>
                    <a:pt x="1269" y="387"/>
                  </a:lnTo>
                  <a:lnTo>
                    <a:pt x="993" y="718"/>
                  </a:lnTo>
                  <a:lnTo>
                    <a:pt x="718" y="1062"/>
                  </a:lnTo>
                  <a:lnTo>
                    <a:pt x="594" y="1242"/>
                  </a:lnTo>
                  <a:lnTo>
                    <a:pt x="469" y="1421"/>
                  </a:lnTo>
                  <a:lnTo>
                    <a:pt x="373" y="1614"/>
                  </a:lnTo>
                  <a:lnTo>
                    <a:pt x="276" y="1807"/>
                  </a:lnTo>
                  <a:lnTo>
                    <a:pt x="180" y="2083"/>
                  </a:lnTo>
                  <a:lnTo>
                    <a:pt x="111" y="2359"/>
                  </a:lnTo>
                  <a:lnTo>
                    <a:pt x="56" y="2648"/>
                  </a:lnTo>
                  <a:lnTo>
                    <a:pt x="28" y="2924"/>
                  </a:lnTo>
                  <a:lnTo>
                    <a:pt x="1" y="3214"/>
                  </a:lnTo>
                  <a:lnTo>
                    <a:pt x="1" y="3490"/>
                  </a:lnTo>
                  <a:lnTo>
                    <a:pt x="14" y="3779"/>
                  </a:lnTo>
                  <a:lnTo>
                    <a:pt x="28" y="4069"/>
                  </a:lnTo>
                  <a:lnTo>
                    <a:pt x="28" y="4083"/>
                  </a:lnTo>
                  <a:lnTo>
                    <a:pt x="56" y="4069"/>
                  </a:lnTo>
                  <a:lnTo>
                    <a:pt x="97" y="4027"/>
                  </a:lnTo>
                  <a:lnTo>
                    <a:pt x="304" y="3821"/>
                  </a:lnTo>
                  <a:lnTo>
                    <a:pt x="428" y="3710"/>
                  </a:lnTo>
                  <a:lnTo>
                    <a:pt x="580" y="3600"/>
                  </a:lnTo>
                  <a:lnTo>
                    <a:pt x="649" y="3558"/>
                  </a:lnTo>
                  <a:lnTo>
                    <a:pt x="731" y="3531"/>
                  </a:lnTo>
                  <a:lnTo>
                    <a:pt x="814" y="3503"/>
                  </a:lnTo>
                  <a:lnTo>
                    <a:pt x="897" y="3490"/>
                  </a:lnTo>
                  <a:lnTo>
                    <a:pt x="911" y="3572"/>
                  </a:lnTo>
                  <a:lnTo>
                    <a:pt x="938" y="3655"/>
                  </a:lnTo>
                  <a:lnTo>
                    <a:pt x="993" y="3821"/>
                  </a:lnTo>
                  <a:lnTo>
                    <a:pt x="1076" y="3986"/>
                  </a:lnTo>
                  <a:lnTo>
                    <a:pt x="1187" y="4124"/>
                  </a:lnTo>
                  <a:lnTo>
                    <a:pt x="1311" y="4262"/>
                  </a:lnTo>
                  <a:lnTo>
                    <a:pt x="1449" y="4400"/>
                  </a:lnTo>
                  <a:lnTo>
                    <a:pt x="1711" y="4620"/>
                  </a:lnTo>
                  <a:lnTo>
                    <a:pt x="1724" y="4620"/>
                  </a:lnTo>
                  <a:lnTo>
                    <a:pt x="1738" y="4607"/>
                  </a:lnTo>
                  <a:lnTo>
                    <a:pt x="1766" y="4538"/>
                  </a:lnTo>
                  <a:lnTo>
                    <a:pt x="1821" y="4276"/>
                  </a:lnTo>
                  <a:lnTo>
                    <a:pt x="1862" y="4110"/>
                  </a:lnTo>
                  <a:lnTo>
                    <a:pt x="1917" y="3958"/>
                  </a:lnTo>
                  <a:lnTo>
                    <a:pt x="1959" y="3876"/>
                  </a:lnTo>
                  <a:lnTo>
                    <a:pt x="2000" y="3807"/>
                  </a:lnTo>
                  <a:lnTo>
                    <a:pt x="2055" y="3738"/>
                  </a:lnTo>
                  <a:lnTo>
                    <a:pt x="2111" y="3683"/>
                  </a:lnTo>
                  <a:lnTo>
                    <a:pt x="2166" y="3807"/>
                  </a:lnTo>
                  <a:lnTo>
                    <a:pt x="2235" y="3945"/>
                  </a:lnTo>
                  <a:lnTo>
                    <a:pt x="2317" y="4055"/>
                  </a:lnTo>
                  <a:lnTo>
                    <a:pt x="2400" y="4165"/>
                  </a:lnTo>
                  <a:lnTo>
                    <a:pt x="2497" y="4276"/>
                  </a:lnTo>
                  <a:lnTo>
                    <a:pt x="2607" y="4372"/>
                  </a:lnTo>
                  <a:lnTo>
                    <a:pt x="2704" y="4469"/>
                  </a:lnTo>
                  <a:lnTo>
                    <a:pt x="2814" y="4538"/>
                  </a:lnTo>
                  <a:lnTo>
                    <a:pt x="2828" y="4551"/>
                  </a:lnTo>
                  <a:lnTo>
                    <a:pt x="2841" y="4538"/>
                  </a:lnTo>
                  <a:lnTo>
                    <a:pt x="2869" y="4496"/>
                  </a:lnTo>
                  <a:lnTo>
                    <a:pt x="2952" y="4358"/>
                  </a:lnTo>
                  <a:lnTo>
                    <a:pt x="2993" y="4276"/>
                  </a:lnTo>
                  <a:lnTo>
                    <a:pt x="3062" y="4193"/>
                  </a:lnTo>
                  <a:lnTo>
                    <a:pt x="3131" y="4124"/>
                  </a:lnTo>
                  <a:lnTo>
                    <a:pt x="3172" y="4096"/>
                  </a:lnTo>
                  <a:lnTo>
                    <a:pt x="3214" y="4083"/>
                  </a:lnTo>
                  <a:lnTo>
                    <a:pt x="3228" y="4331"/>
                  </a:lnTo>
                  <a:lnTo>
                    <a:pt x="3255" y="4455"/>
                  </a:lnTo>
                  <a:lnTo>
                    <a:pt x="3283" y="4565"/>
                  </a:lnTo>
                  <a:lnTo>
                    <a:pt x="3255" y="4648"/>
                  </a:lnTo>
                  <a:lnTo>
                    <a:pt x="3241" y="4731"/>
                  </a:lnTo>
                  <a:lnTo>
                    <a:pt x="3241" y="4813"/>
                  </a:lnTo>
                  <a:lnTo>
                    <a:pt x="3269" y="4896"/>
                  </a:lnTo>
                  <a:lnTo>
                    <a:pt x="3297" y="4924"/>
                  </a:lnTo>
                  <a:lnTo>
                    <a:pt x="3338" y="4924"/>
                  </a:lnTo>
                  <a:lnTo>
                    <a:pt x="3393" y="4869"/>
                  </a:lnTo>
                  <a:lnTo>
                    <a:pt x="3435" y="4800"/>
                  </a:lnTo>
                  <a:lnTo>
                    <a:pt x="3503" y="4855"/>
                  </a:lnTo>
                  <a:lnTo>
                    <a:pt x="3600" y="4882"/>
                  </a:lnTo>
                  <a:lnTo>
                    <a:pt x="3724" y="4910"/>
                  </a:lnTo>
                  <a:lnTo>
                    <a:pt x="3862" y="4910"/>
                  </a:lnTo>
                  <a:lnTo>
                    <a:pt x="3972" y="4896"/>
                  </a:lnTo>
                  <a:lnTo>
                    <a:pt x="4096" y="4841"/>
                  </a:lnTo>
                  <a:lnTo>
                    <a:pt x="4152" y="4910"/>
                  </a:lnTo>
                  <a:lnTo>
                    <a:pt x="4262" y="5020"/>
                  </a:lnTo>
                  <a:lnTo>
                    <a:pt x="4290" y="5034"/>
                  </a:lnTo>
                  <a:lnTo>
                    <a:pt x="4317" y="5034"/>
                  </a:lnTo>
                  <a:lnTo>
                    <a:pt x="4345" y="5007"/>
                  </a:lnTo>
                  <a:lnTo>
                    <a:pt x="4359" y="4979"/>
                  </a:lnTo>
                  <a:lnTo>
                    <a:pt x="4359" y="4800"/>
                  </a:lnTo>
                  <a:lnTo>
                    <a:pt x="4359" y="4717"/>
                  </a:lnTo>
                  <a:lnTo>
                    <a:pt x="4331" y="4620"/>
                  </a:lnTo>
                  <a:lnTo>
                    <a:pt x="4359" y="4579"/>
                  </a:lnTo>
                  <a:lnTo>
                    <a:pt x="4386" y="4524"/>
                  </a:lnTo>
                  <a:lnTo>
                    <a:pt x="4414" y="4372"/>
                  </a:lnTo>
                  <a:lnTo>
                    <a:pt x="4469" y="4096"/>
                  </a:lnTo>
                  <a:lnTo>
                    <a:pt x="4510" y="4110"/>
                  </a:lnTo>
                  <a:lnTo>
                    <a:pt x="4552" y="4138"/>
                  </a:lnTo>
                  <a:lnTo>
                    <a:pt x="4593" y="4207"/>
                  </a:lnTo>
                  <a:lnTo>
                    <a:pt x="4634" y="4276"/>
                  </a:lnTo>
                  <a:lnTo>
                    <a:pt x="4662" y="4358"/>
                  </a:lnTo>
                  <a:lnTo>
                    <a:pt x="4689" y="4496"/>
                  </a:lnTo>
                  <a:lnTo>
                    <a:pt x="4703" y="4538"/>
                  </a:lnTo>
                  <a:lnTo>
                    <a:pt x="4717" y="4551"/>
                  </a:lnTo>
                  <a:lnTo>
                    <a:pt x="4731" y="4538"/>
                  </a:lnTo>
                  <a:lnTo>
                    <a:pt x="4841" y="4469"/>
                  </a:lnTo>
                  <a:lnTo>
                    <a:pt x="4952" y="4372"/>
                  </a:lnTo>
                  <a:lnTo>
                    <a:pt x="5048" y="4276"/>
                  </a:lnTo>
                  <a:lnTo>
                    <a:pt x="5145" y="4165"/>
                  </a:lnTo>
                  <a:lnTo>
                    <a:pt x="5227" y="4055"/>
                  </a:lnTo>
                  <a:lnTo>
                    <a:pt x="5310" y="3945"/>
                  </a:lnTo>
                  <a:lnTo>
                    <a:pt x="5379" y="3807"/>
                  </a:lnTo>
                  <a:lnTo>
                    <a:pt x="5434" y="3683"/>
                  </a:lnTo>
                  <a:lnTo>
                    <a:pt x="5489" y="3724"/>
                  </a:lnTo>
                  <a:lnTo>
                    <a:pt x="5558" y="3779"/>
                  </a:lnTo>
                  <a:lnTo>
                    <a:pt x="5600" y="3834"/>
                  </a:lnTo>
                  <a:lnTo>
                    <a:pt x="5641" y="3903"/>
                  </a:lnTo>
                  <a:lnTo>
                    <a:pt x="5696" y="4069"/>
                  </a:lnTo>
                  <a:lnTo>
                    <a:pt x="5738" y="4234"/>
                  </a:lnTo>
                  <a:lnTo>
                    <a:pt x="5793" y="4524"/>
                  </a:lnTo>
                  <a:lnTo>
                    <a:pt x="5807" y="4607"/>
                  </a:lnTo>
                  <a:lnTo>
                    <a:pt x="5820" y="4620"/>
                  </a:lnTo>
                  <a:lnTo>
                    <a:pt x="5834" y="4620"/>
                  </a:lnTo>
                  <a:lnTo>
                    <a:pt x="6096" y="4400"/>
                  </a:lnTo>
                  <a:lnTo>
                    <a:pt x="6234" y="4262"/>
                  </a:lnTo>
                  <a:lnTo>
                    <a:pt x="6358" y="4124"/>
                  </a:lnTo>
                  <a:lnTo>
                    <a:pt x="6469" y="3986"/>
                  </a:lnTo>
                  <a:lnTo>
                    <a:pt x="6551" y="3821"/>
                  </a:lnTo>
                  <a:lnTo>
                    <a:pt x="6620" y="3655"/>
                  </a:lnTo>
                  <a:lnTo>
                    <a:pt x="6634" y="3572"/>
                  </a:lnTo>
                  <a:lnTo>
                    <a:pt x="6648" y="3490"/>
                  </a:lnTo>
                  <a:lnTo>
                    <a:pt x="6731" y="3503"/>
                  </a:lnTo>
                  <a:lnTo>
                    <a:pt x="6800" y="3531"/>
                  </a:lnTo>
                  <a:lnTo>
                    <a:pt x="6882" y="3572"/>
                  </a:lnTo>
                  <a:lnTo>
                    <a:pt x="6965" y="3614"/>
                  </a:lnTo>
                  <a:lnTo>
                    <a:pt x="7103" y="3710"/>
                  </a:lnTo>
                  <a:lnTo>
                    <a:pt x="7241" y="3834"/>
                  </a:lnTo>
                  <a:lnTo>
                    <a:pt x="7434" y="4027"/>
                  </a:lnTo>
                  <a:lnTo>
                    <a:pt x="7503" y="4069"/>
                  </a:lnTo>
                  <a:lnTo>
                    <a:pt x="7517" y="4083"/>
                  </a:lnTo>
                  <a:lnTo>
                    <a:pt x="7517" y="4069"/>
                  </a:lnTo>
                  <a:lnTo>
                    <a:pt x="7544" y="3779"/>
                  </a:lnTo>
                  <a:lnTo>
                    <a:pt x="7544" y="3490"/>
                  </a:lnTo>
                  <a:lnTo>
                    <a:pt x="7544" y="3214"/>
                  </a:lnTo>
                  <a:lnTo>
                    <a:pt x="7530" y="2924"/>
                  </a:lnTo>
                  <a:lnTo>
                    <a:pt x="7489" y="2648"/>
                  </a:lnTo>
                  <a:lnTo>
                    <a:pt x="7434" y="2359"/>
                  </a:lnTo>
                  <a:lnTo>
                    <a:pt x="7365" y="2083"/>
                  </a:lnTo>
                  <a:lnTo>
                    <a:pt x="7268" y="1807"/>
                  </a:lnTo>
                  <a:lnTo>
                    <a:pt x="7172" y="1614"/>
                  </a:lnTo>
                  <a:lnTo>
                    <a:pt x="7075" y="1421"/>
                  </a:lnTo>
                  <a:lnTo>
                    <a:pt x="6951" y="1242"/>
                  </a:lnTo>
                  <a:lnTo>
                    <a:pt x="6827" y="1062"/>
                  </a:lnTo>
                  <a:lnTo>
                    <a:pt x="6551" y="718"/>
                  </a:lnTo>
                  <a:lnTo>
                    <a:pt x="6275" y="387"/>
                  </a:lnTo>
                  <a:lnTo>
                    <a:pt x="6262" y="387"/>
                  </a:lnTo>
                  <a:lnTo>
                    <a:pt x="6248" y="428"/>
                  </a:lnTo>
                  <a:lnTo>
                    <a:pt x="6220" y="566"/>
                  </a:lnTo>
                  <a:lnTo>
                    <a:pt x="6193" y="800"/>
                  </a:lnTo>
                  <a:lnTo>
                    <a:pt x="6151" y="1090"/>
                  </a:lnTo>
                  <a:lnTo>
                    <a:pt x="6096" y="1393"/>
                  </a:lnTo>
                  <a:lnTo>
                    <a:pt x="6055" y="1545"/>
                  </a:lnTo>
                  <a:lnTo>
                    <a:pt x="6000" y="1683"/>
                  </a:lnTo>
                  <a:lnTo>
                    <a:pt x="5931" y="1821"/>
                  </a:lnTo>
                  <a:lnTo>
                    <a:pt x="5862" y="1931"/>
                  </a:lnTo>
                  <a:lnTo>
                    <a:pt x="5779" y="2028"/>
                  </a:lnTo>
                  <a:lnTo>
                    <a:pt x="5669" y="2097"/>
                  </a:lnTo>
                  <a:lnTo>
                    <a:pt x="5531" y="2152"/>
                  </a:lnTo>
                  <a:lnTo>
                    <a:pt x="5365" y="2207"/>
                  </a:lnTo>
                  <a:lnTo>
                    <a:pt x="5200" y="2262"/>
                  </a:lnTo>
                  <a:lnTo>
                    <a:pt x="5020" y="2290"/>
                  </a:lnTo>
                  <a:lnTo>
                    <a:pt x="4841" y="2304"/>
                  </a:lnTo>
                  <a:lnTo>
                    <a:pt x="4662" y="2290"/>
                  </a:lnTo>
                  <a:lnTo>
                    <a:pt x="4496" y="2262"/>
                  </a:lnTo>
                  <a:lnTo>
                    <a:pt x="4331" y="2207"/>
                  </a:lnTo>
                  <a:lnTo>
                    <a:pt x="4372" y="2179"/>
                  </a:lnTo>
                  <a:lnTo>
                    <a:pt x="4496" y="2124"/>
                  </a:lnTo>
                  <a:lnTo>
                    <a:pt x="4593" y="2041"/>
                  </a:lnTo>
                  <a:lnTo>
                    <a:pt x="4689" y="1945"/>
                  </a:lnTo>
                  <a:lnTo>
                    <a:pt x="4758" y="1821"/>
                  </a:lnTo>
                  <a:lnTo>
                    <a:pt x="4814" y="1697"/>
                  </a:lnTo>
                  <a:lnTo>
                    <a:pt x="4855" y="1545"/>
                  </a:lnTo>
                  <a:lnTo>
                    <a:pt x="4896" y="1393"/>
                  </a:lnTo>
                  <a:lnTo>
                    <a:pt x="4910" y="1228"/>
                  </a:lnTo>
                  <a:lnTo>
                    <a:pt x="4938" y="911"/>
                  </a:lnTo>
                  <a:lnTo>
                    <a:pt x="4924" y="607"/>
                  </a:lnTo>
                  <a:lnTo>
                    <a:pt x="4924" y="345"/>
                  </a:lnTo>
                  <a:lnTo>
                    <a:pt x="4924" y="166"/>
                  </a:lnTo>
                  <a:lnTo>
                    <a:pt x="4924" y="111"/>
                  </a:lnTo>
                  <a:lnTo>
                    <a:pt x="4896" y="83"/>
                  </a:lnTo>
                  <a:lnTo>
                    <a:pt x="4869" y="56"/>
                  </a:lnTo>
                  <a:lnTo>
                    <a:pt x="4800" y="56"/>
                  </a:lnTo>
                  <a:lnTo>
                    <a:pt x="4758" y="69"/>
                  </a:lnTo>
                  <a:lnTo>
                    <a:pt x="4717" y="97"/>
                  </a:lnTo>
                  <a:lnTo>
                    <a:pt x="4676" y="125"/>
                  </a:lnTo>
                  <a:lnTo>
                    <a:pt x="4579" y="262"/>
                  </a:lnTo>
                  <a:lnTo>
                    <a:pt x="4496" y="400"/>
                  </a:lnTo>
                  <a:lnTo>
                    <a:pt x="4345" y="704"/>
                  </a:lnTo>
                  <a:lnTo>
                    <a:pt x="4248" y="690"/>
                  </a:lnTo>
                  <a:lnTo>
                    <a:pt x="4000" y="635"/>
                  </a:lnTo>
                  <a:lnTo>
                    <a:pt x="3724" y="607"/>
                  </a:lnTo>
                  <a:lnTo>
                    <a:pt x="3462" y="607"/>
                  </a:lnTo>
                  <a:lnTo>
                    <a:pt x="3324" y="621"/>
                  </a:lnTo>
                  <a:lnTo>
                    <a:pt x="3200" y="635"/>
                  </a:lnTo>
                  <a:lnTo>
                    <a:pt x="3131" y="428"/>
                  </a:lnTo>
                  <a:lnTo>
                    <a:pt x="3062" y="304"/>
                  </a:lnTo>
                  <a:lnTo>
                    <a:pt x="2993" y="193"/>
                  </a:lnTo>
                  <a:lnTo>
                    <a:pt x="2869" y="56"/>
                  </a:lnTo>
                  <a:lnTo>
                    <a:pt x="2841" y="28"/>
                  </a:lnTo>
                  <a:lnTo>
                    <a:pt x="2814" y="14"/>
                  </a:lnTo>
                  <a:lnTo>
                    <a:pt x="277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53" name="Google Shape;2453;p39"/>
            <p:cNvSpPr/>
            <p:nvPr/>
          </p:nvSpPr>
          <p:spPr>
            <a:xfrm>
              <a:off x="2299175" y="2426875"/>
              <a:ext cx="52425" cy="45175"/>
            </a:xfrm>
            <a:custGeom>
              <a:rect b="b" l="l" r="r" t="t"/>
              <a:pathLst>
                <a:path extrusionOk="0" h="1807" w="2097">
                  <a:moveTo>
                    <a:pt x="1242" y="0"/>
                  </a:moveTo>
                  <a:lnTo>
                    <a:pt x="1256" y="41"/>
                  </a:lnTo>
                  <a:lnTo>
                    <a:pt x="1325" y="179"/>
                  </a:lnTo>
                  <a:lnTo>
                    <a:pt x="1352" y="262"/>
                  </a:lnTo>
                  <a:lnTo>
                    <a:pt x="1366" y="345"/>
                  </a:lnTo>
                  <a:lnTo>
                    <a:pt x="1366" y="428"/>
                  </a:lnTo>
                  <a:lnTo>
                    <a:pt x="1352" y="497"/>
                  </a:lnTo>
                  <a:lnTo>
                    <a:pt x="1297" y="566"/>
                  </a:lnTo>
                  <a:lnTo>
                    <a:pt x="1228" y="634"/>
                  </a:lnTo>
                  <a:lnTo>
                    <a:pt x="1132" y="690"/>
                  </a:lnTo>
                  <a:lnTo>
                    <a:pt x="1049" y="717"/>
                  </a:lnTo>
                  <a:lnTo>
                    <a:pt x="1076" y="676"/>
                  </a:lnTo>
                  <a:lnTo>
                    <a:pt x="1090" y="648"/>
                  </a:lnTo>
                  <a:lnTo>
                    <a:pt x="1090" y="566"/>
                  </a:lnTo>
                  <a:lnTo>
                    <a:pt x="1076" y="483"/>
                  </a:lnTo>
                  <a:lnTo>
                    <a:pt x="1035" y="400"/>
                  </a:lnTo>
                  <a:lnTo>
                    <a:pt x="952" y="248"/>
                  </a:lnTo>
                  <a:lnTo>
                    <a:pt x="883" y="138"/>
                  </a:lnTo>
                  <a:lnTo>
                    <a:pt x="870" y="124"/>
                  </a:lnTo>
                  <a:lnTo>
                    <a:pt x="842" y="124"/>
                  </a:lnTo>
                  <a:lnTo>
                    <a:pt x="828" y="138"/>
                  </a:lnTo>
                  <a:lnTo>
                    <a:pt x="814" y="166"/>
                  </a:lnTo>
                  <a:lnTo>
                    <a:pt x="814" y="262"/>
                  </a:lnTo>
                  <a:lnTo>
                    <a:pt x="828" y="359"/>
                  </a:lnTo>
                  <a:lnTo>
                    <a:pt x="801" y="372"/>
                  </a:lnTo>
                  <a:lnTo>
                    <a:pt x="663" y="428"/>
                  </a:lnTo>
                  <a:lnTo>
                    <a:pt x="594" y="469"/>
                  </a:lnTo>
                  <a:lnTo>
                    <a:pt x="539" y="510"/>
                  </a:lnTo>
                  <a:lnTo>
                    <a:pt x="456" y="441"/>
                  </a:lnTo>
                  <a:lnTo>
                    <a:pt x="373" y="414"/>
                  </a:lnTo>
                  <a:lnTo>
                    <a:pt x="346" y="414"/>
                  </a:lnTo>
                  <a:lnTo>
                    <a:pt x="332" y="428"/>
                  </a:lnTo>
                  <a:lnTo>
                    <a:pt x="318" y="441"/>
                  </a:lnTo>
                  <a:lnTo>
                    <a:pt x="332" y="455"/>
                  </a:lnTo>
                  <a:lnTo>
                    <a:pt x="387" y="552"/>
                  </a:lnTo>
                  <a:lnTo>
                    <a:pt x="442" y="648"/>
                  </a:lnTo>
                  <a:lnTo>
                    <a:pt x="497" y="745"/>
                  </a:lnTo>
                  <a:lnTo>
                    <a:pt x="552" y="800"/>
                  </a:lnTo>
                  <a:lnTo>
                    <a:pt x="594" y="841"/>
                  </a:lnTo>
                  <a:lnTo>
                    <a:pt x="649" y="869"/>
                  </a:lnTo>
                  <a:lnTo>
                    <a:pt x="718" y="883"/>
                  </a:lnTo>
                  <a:lnTo>
                    <a:pt x="773" y="883"/>
                  </a:lnTo>
                  <a:lnTo>
                    <a:pt x="704" y="952"/>
                  </a:lnTo>
                  <a:lnTo>
                    <a:pt x="621" y="1007"/>
                  </a:lnTo>
                  <a:lnTo>
                    <a:pt x="525" y="1048"/>
                  </a:lnTo>
                  <a:lnTo>
                    <a:pt x="428" y="1062"/>
                  </a:lnTo>
                  <a:lnTo>
                    <a:pt x="359" y="1048"/>
                  </a:lnTo>
                  <a:lnTo>
                    <a:pt x="290" y="1007"/>
                  </a:lnTo>
                  <a:lnTo>
                    <a:pt x="221" y="952"/>
                  </a:lnTo>
                  <a:lnTo>
                    <a:pt x="166" y="883"/>
                  </a:lnTo>
                  <a:lnTo>
                    <a:pt x="70" y="772"/>
                  </a:lnTo>
                  <a:lnTo>
                    <a:pt x="42" y="745"/>
                  </a:lnTo>
                  <a:lnTo>
                    <a:pt x="28" y="731"/>
                  </a:lnTo>
                  <a:lnTo>
                    <a:pt x="1" y="979"/>
                  </a:lnTo>
                  <a:lnTo>
                    <a:pt x="1" y="1103"/>
                  </a:lnTo>
                  <a:lnTo>
                    <a:pt x="1" y="1227"/>
                  </a:lnTo>
                  <a:lnTo>
                    <a:pt x="42" y="1379"/>
                  </a:lnTo>
                  <a:lnTo>
                    <a:pt x="111" y="1531"/>
                  </a:lnTo>
                  <a:lnTo>
                    <a:pt x="180" y="1683"/>
                  </a:lnTo>
                  <a:lnTo>
                    <a:pt x="277" y="1807"/>
                  </a:lnTo>
                  <a:lnTo>
                    <a:pt x="290" y="1807"/>
                  </a:lnTo>
                  <a:lnTo>
                    <a:pt x="290" y="1793"/>
                  </a:lnTo>
                  <a:lnTo>
                    <a:pt x="304" y="1710"/>
                  </a:lnTo>
                  <a:lnTo>
                    <a:pt x="346" y="1614"/>
                  </a:lnTo>
                  <a:lnTo>
                    <a:pt x="373" y="1572"/>
                  </a:lnTo>
                  <a:lnTo>
                    <a:pt x="401" y="1545"/>
                  </a:lnTo>
                  <a:lnTo>
                    <a:pt x="442" y="1572"/>
                  </a:lnTo>
                  <a:lnTo>
                    <a:pt x="470" y="1614"/>
                  </a:lnTo>
                  <a:lnTo>
                    <a:pt x="566" y="1655"/>
                  </a:lnTo>
                  <a:lnTo>
                    <a:pt x="677" y="1683"/>
                  </a:lnTo>
                  <a:lnTo>
                    <a:pt x="773" y="1696"/>
                  </a:lnTo>
                  <a:lnTo>
                    <a:pt x="773" y="1683"/>
                  </a:lnTo>
                  <a:lnTo>
                    <a:pt x="773" y="1669"/>
                  </a:lnTo>
                  <a:lnTo>
                    <a:pt x="745" y="1600"/>
                  </a:lnTo>
                  <a:lnTo>
                    <a:pt x="718" y="1503"/>
                  </a:lnTo>
                  <a:lnTo>
                    <a:pt x="718" y="1448"/>
                  </a:lnTo>
                  <a:lnTo>
                    <a:pt x="732" y="1407"/>
                  </a:lnTo>
                  <a:lnTo>
                    <a:pt x="801" y="1448"/>
                  </a:lnTo>
                  <a:lnTo>
                    <a:pt x="870" y="1490"/>
                  </a:lnTo>
                  <a:lnTo>
                    <a:pt x="952" y="1503"/>
                  </a:lnTo>
                  <a:lnTo>
                    <a:pt x="1021" y="1517"/>
                  </a:lnTo>
                  <a:lnTo>
                    <a:pt x="1035" y="1503"/>
                  </a:lnTo>
                  <a:lnTo>
                    <a:pt x="1035" y="1490"/>
                  </a:lnTo>
                  <a:lnTo>
                    <a:pt x="1035" y="1448"/>
                  </a:lnTo>
                  <a:lnTo>
                    <a:pt x="1035" y="1393"/>
                  </a:lnTo>
                  <a:lnTo>
                    <a:pt x="1035" y="1365"/>
                  </a:lnTo>
                  <a:lnTo>
                    <a:pt x="1049" y="1338"/>
                  </a:lnTo>
                  <a:lnTo>
                    <a:pt x="1104" y="1393"/>
                  </a:lnTo>
                  <a:lnTo>
                    <a:pt x="1201" y="1462"/>
                  </a:lnTo>
                  <a:lnTo>
                    <a:pt x="1297" y="1531"/>
                  </a:lnTo>
                  <a:lnTo>
                    <a:pt x="1338" y="1545"/>
                  </a:lnTo>
                  <a:lnTo>
                    <a:pt x="1366" y="1545"/>
                  </a:lnTo>
                  <a:lnTo>
                    <a:pt x="1380" y="1517"/>
                  </a:lnTo>
                  <a:lnTo>
                    <a:pt x="1380" y="1476"/>
                  </a:lnTo>
                  <a:lnTo>
                    <a:pt x="1380" y="1352"/>
                  </a:lnTo>
                  <a:lnTo>
                    <a:pt x="1352" y="1159"/>
                  </a:lnTo>
                  <a:lnTo>
                    <a:pt x="1407" y="1159"/>
                  </a:lnTo>
                  <a:lnTo>
                    <a:pt x="1449" y="1200"/>
                  </a:lnTo>
                  <a:lnTo>
                    <a:pt x="1476" y="1227"/>
                  </a:lnTo>
                  <a:lnTo>
                    <a:pt x="1490" y="1227"/>
                  </a:lnTo>
                  <a:lnTo>
                    <a:pt x="1518" y="1159"/>
                  </a:lnTo>
                  <a:lnTo>
                    <a:pt x="1532" y="1076"/>
                  </a:lnTo>
                  <a:lnTo>
                    <a:pt x="1532" y="993"/>
                  </a:lnTo>
                  <a:lnTo>
                    <a:pt x="1532" y="910"/>
                  </a:lnTo>
                  <a:lnTo>
                    <a:pt x="1573" y="924"/>
                  </a:lnTo>
                  <a:lnTo>
                    <a:pt x="1614" y="938"/>
                  </a:lnTo>
                  <a:lnTo>
                    <a:pt x="1683" y="1007"/>
                  </a:lnTo>
                  <a:lnTo>
                    <a:pt x="1738" y="1062"/>
                  </a:lnTo>
                  <a:lnTo>
                    <a:pt x="1752" y="1076"/>
                  </a:lnTo>
                  <a:lnTo>
                    <a:pt x="1766" y="1076"/>
                  </a:lnTo>
                  <a:lnTo>
                    <a:pt x="1794" y="993"/>
                  </a:lnTo>
                  <a:lnTo>
                    <a:pt x="1821" y="883"/>
                  </a:lnTo>
                  <a:lnTo>
                    <a:pt x="1821" y="786"/>
                  </a:lnTo>
                  <a:lnTo>
                    <a:pt x="1807" y="731"/>
                  </a:lnTo>
                  <a:lnTo>
                    <a:pt x="1794" y="690"/>
                  </a:lnTo>
                  <a:lnTo>
                    <a:pt x="1835" y="676"/>
                  </a:lnTo>
                  <a:lnTo>
                    <a:pt x="1890" y="676"/>
                  </a:lnTo>
                  <a:lnTo>
                    <a:pt x="1987" y="690"/>
                  </a:lnTo>
                  <a:lnTo>
                    <a:pt x="2069" y="703"/>
                  </a:lnTo>
                  <a:lnTo>
                    <a:pt x="2097" y="703"/>
                  </a:lnTo>
                  <a:lnTo>
                    <a:pt x="2014" y="552"/>
                  </a:lnTo>
                  <a:lnTo>
                    <a:pt x="1918" y="428"/>
                  </a:lnTo>
                  <a:lnTo>
                    <a:pt x="1821" y="303"/>
                  </a:lnTo>
                  <a:lnTo>
                    <a:pt x="1697" y="193"/>
                  </a:lnTo>
                  <a:lnTo>
                    <a:pt x="1587" y="124"/>
                  </a:lnTo>
                  <a:lnTo>
                    <a:pt x="1476" y="69"/>
                  </a:lnTo>
                  <a:lnTo>
                    <a:pt x="124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54" name="Google Shape;2454;p39"/>
            <p:cNvSpPr/>
            <p:nvPr/>
          </p:nvSpPr>
          <p:spPr>
            <a:xfrm>
              <a:off x="2141625" y="2652700"/>
              <a:ext cx="57250" cy="45525"/>
            </a:xfrm>
            <a:custGeom>
              <a:rect b="b" l="l" r="r" t="t"/>
              <a:pathLst>
                <a:path extrusionOk="0" h="1821" w="2290">
                  <a:moveTo>
                    <a:pt x="814" y="0"/>
                  </a:moveTo>
                  <a:lnTo>
                    <a:pt x="579" y="124"/>
                  </a:lnTo>
                  <a:lnTo>
                    <a:pt x="455" y="193"/>
                  </a:lnTo>
                  <a:lnTo>
                    <a:pt x="359" y="276"/>
                  </a:lnTo>
                  <a:lnTo>
                    <a:pt x="235" y="400"/>
                  </a:lnTo>
                  <a:lnTo>
                    <a:pt x="138" y="552"/>
                  </a:lnTo>
                  <a:lnTo>
                    <a:pt x="69" y="704"/>
                  </a:lnTo>
                  <a:lnTo>
                    <a:pt x="0" y="855"/>
                  </a:lnTo>
                  <a:lnTo>
                    <a:pt x="0" y="869"/>
                  </a:lnTo>
                  <a:lnTo>
                    <a:pt x="28" y="855"/>
                  </a:lnTo>
                  <a:lnTo>
                    <a:pt x="97" y="828"/>
                  </a:lnTo>
                  <a:lnTo>
                    <a:pt x="207" y="800"/>
                  </a:lnTo>
                  <a:lnTo>
                    <a:pt x="262" y="800"/>
                  </a:lnTo>
                  <a:lnTo>
                    <a:pt x="317" y="814"/>
                  </a:lnTo>
                  <a:lnTo>
                    <a:pt x="304" y="869"/>
                  </a:lnTo>
                  <a:lnTo>
                    <a:pt x="290" y="924"/>
                  </a:lnTo>
                  <a:lnTo>
                    <a:pt x="317" y="1021"/>
                  </a:lnTo>
                  <a:lnTo>
                    <a:pt x="345" y="1131"/>
                  </a:lnTo>
                  <a:lnTo>
                    <a:pt x="386" y="1228"/>
                  </a:lnTo>
                  <a:lnTo>
                    <a:pt x="400" y="1228"/>
                  </a:lnTo>
                  <a:lnTo>
                    <a:pt x="414" y="1214"/>
                  </a:lnTo>
                  <a:lnTo>
                    <a:pt x="469" y="1145"/>
                  </a:lnTo>
                  <a:lnTo>
                    <a:pt x="538" y="1076"/>
                  </a:lnTo>
                  <a:lnTo>
                    <a:pt x="579" y="1048"/>
                  </a:lnTo>
                  <a:lnTo>
                    <a:pt x="621" y="1021"/>
                  </a:lnTo>
                  <a:lnTo>
                    <a:pt x="621" y="1103"/>
                  </a:lnTo>
                  <a:lnTo>
                    <a:pt x="635" y="1200"/>
                  </a:lnTo>
                  <a:lnTo>
                    <a:pt x="662" y="1283"/>
                  </a:lnTo>
                  <a:lnTo>
                    <a:pt x="704" y="1352"/>
                  </a:lnTo>
                  <a:lnTo>
                    <a:pt x="731" y="1352"/>
                  </a:lnTo>
                  <a:lnTo>
                    <a:pt x="773" y="1310"/>
                  </a:lnTo>
                  <a:lnTo>
                    <a:pt x="814" y="1283"/>
                  </a:lnTo>
                  <a:lnTo>
                    <a:pt x="841" y="1269"/>
                  </a:lnTo>
                  <a:lnTo>
                    <a:pt x="869" y="1269"/>
                  </a:lnTo>
                  <a:lnTo>
                    <a:pt x="855" y="1352"/>
                  </a:lnTo>
                  <a:lnTo>
                    <a:pt x="855" y="1490"/>
                  </a:lnTo>
                  <a:lnTo>
                    <a:pt x="855" y="1614"/>
                  </a:lnTo>
                  <a:lnTo>
                    <a:pt x="869" y="1655"/>
                  </a:lnTo>
                  <a:lnTo>
                    <a:pt x="883" y="1669"/>
                  </a:lnTo>
                  <a:lnTo>
                    <a:pt x="910" y="1669"/>
                  </a:lnTo>
                  <a:lnTo>
                    <a:pt x="952" y="1655"/>
                  </a:lnTo>
                  <a:lnTo>
                    <a:pt x="1062" y="1572"/>
                  </a:lnTo>
                  <a:lnTo>
                    <a:pt x="1214" y="1434"/>
                  </a:lnTo>
                  <a:lnTo>
                    <a:pt x="1241" y="1462"/>
                  </a:lnTo>
                  <a:lnTo>
                    <a:pt x="1241" y="1490"/>
                  </a:lnTo>
                  <a:lnTo>
                    <a:pt x="1241" y="1531"/>
                  </a:lnTo>
                  <a:lnTo>
                    <a:pt x="1228" y="1572"/>
                  </a:lnTo>
                  <a:lnTo>
                    <a:pt x="1228" y="1586"/>
                  </a:lnTo>
                  <a:lnTo>
                    <a:pt x="1228" y="1600"/>
                  </a:lnTo>
                  <a:lnTo>
                    <a:pt x="1310" y="1572"/>
                  </a:lnTo>
                  <a:lnTo>
                    <a:pt x="1393" y="1545"/>
                  </a:lnTo>
                  <a:lnTo>
                    <a:pt x="1476" y="1503"/>
                  </a:lnTo>
                  <a:lnTo>
                    <a:pt x="1545" y="1448"/>
                  </a:lnTo>
                  <a:lnTo>
                    <a:pt x="1559" y="1490"/>
                  </a:lnTo>
                  <a:lnTo>
                    <a:pt x="1572" y="1531"/>
                  </a:lnTo>
                  <a:lnTo>
                    <a:pt x="1559" y="1641"/>
                  </a:lnTo>
                  <a:lnTo>
                    <a:pt x="1531" y="1724"/>
                  </a:lnTo>
                  <a:lnTo>
                    <a:pt x="1531" y="1752"/>
                  </a:lnTo>
                  <a:lnTo>
                    <a:pt x="1628" y="1724"/>
                  </a:lnTo>
                  <a:lnTo>
                    <a:pt x="1738" y="1683"/>
                  </a:lnTo>
                  <a:lnTo>
                    <a:pt x="1834" y="1628"/>
                  </a:lnTo>
                  <a:lnTo>
                    <a:pt x="1862" y="1600"/>
                  </a:lnTo>
                  <a:lnTo>
                    <a:pt x="1903" y="1545"/>
                  </a:lnTo>
                  <a:lnTo>
                    <a:pt x="1931" y="1586"/>
                  </a:lnTo>
                  <a:lnTo>
                    <a:pt x="1972" y="1628"/>
                  </a:lnTo>
                  <a:lnTo>
                    <a:pt x="2014" y="1724"/>
                  </a:lnTo>
                  <a:lnTo>
                    <a:pt x="2055" y="1793"/>
                  </a:lnTo>
                  <a:lnTo>
                    <a:pt x="2055" y="1821"/>
                  </a:lnTo>
                  <a:lnTo>
                    <a:pt x="2069" y="1821"/>
                  </a:lnTo>
                  <a:lnTo>
                    <a:pt x="2152" y="1669"/>
                  </a:lnTo>
                  <a:lnTo>
                    <a:pt x="2207" y="1503"/>
                  </a:lnTo>
                  <a:lnTo>
                    <a:pt x="2262" y="1338"/>
                  </a:lnTo>
                  <a:lnTo>
                    <a:pt x="2290" y="1172"/>
                  </a:lnTo>
                  <a:lnTo>
                    <a:pt x="2276" y="1034"/>
                  </a:lnTo>
                  <a:lnTo>
                    <a:pt x="2262" y="910"/>
                  </a:lnTo>
                  <a:lnTo>
                    <a:pt x="2193" y="648"/>
                  </a:lnTo>
                  <a:lnTo>
                    <a:pt x="2179" y="648"/>
                  </a:lnTo>
                  <a:lnTo>
                    <a:pt x="2152" y="690"/>
                  </a:lnTo>
                  <a:lnTo>
                    <a:pt x="2069" y="828"/>
                  </a:lnTo>
                  <a:lnTo>
                    <a:pt x="2014" y="897"/>
                  </a:lnTo>
                  <a:lnTo>
                    <a:pt x="1945" y="966"/>
                  </a:lnTo>
                  <a:lnTo>
                    <a:pt x="1876" y="1021"/>
                  </a:lnTo>
                  <a:lnTo>
                    <a:pt x="1848" y="1034"/>
                  </a:lnTo>
                  <a:lnTo>
                    <a:pt x="1710" y="1034"/>
                  </a:lnTo>
                  <a:lnTo>
                    <a:pt x="1600" y="1007"/>
                  </a:lnTo>
                  <a:lnTo>
                    <a:pt x="1503" y="966"/>
                  </a:lnTo>
                  <a:lnTo>
                    <a:pt x="1462" y="938"/>
                  </a:lnTo>
                  <a:lnTo>
                    <a:pt x="1421" y="897"/>
                  </a:lnTo>
                  <a:lnTo>
                    <a:pt x="1517" y="897"/>
                  </a:lnTo>
                  <a:lnTo>
                    <a:pt x="1586" y="855"/>
                  </a:lnTo>
                  <a:lnTo>
                    <a:pt x="1655" y="786"/>
                  </a:lnTo>
                  <a:lnTo>
                    <a:pt x="1710" y="704"/>
                  </a:lnTo>
                  <a:lnTo>
                    <a:pt x="1793" y="538"/>
                  </a:lnTo>
                  <a:lnTo>
                    <a:pt x="1848" y="414"/>
                  </a:lnTo>
                  <a:lnTo>
                    <a:pt x="1848" y="386"/>
                  </a:lnTo>
                  <a:lnTo>
                    <a:pt x="1834" y="373"/>
                  </a:lnTo>
                  <a:lnTo>
                    <a:pt x="1821" y="359"/>
                  </a:lnTo>
                  <a:lnTo>
                    <a:pt x="1779" y="373"/>
                  </a:lnTo>
                  <a:lnTo>
                    <a:pt x="1697" y="428"/>
                  </a:lnTo>
                  <a:lnTo>
                    <a:pt x="1614" y="483"/>
                  </a:lnTo>
                  <a:lnTo>
                    <a:pt x="1600" y="469"/>
                  </a:lnTo>
                  <a:lnTo>
                    <a:pt x="1462" y="386"/>
                  </a:lnTo>
                  <a:lnTo>
                    <a:pt x="1393" y="345"/>
                  </a:lnTo>
                  <a:lnTo>
                    <a:pt x="1310" y="317"/>
                  </a:lnTo>
                  <a:lnTo>
                    <a:pt x="1324" y="207"/>
                  </a:lnTo>
                  <a:lnTo>
                    <a:pt x="1297" y="124"/>
                  </a:lnTo>
                  <a:lnTo>
                    <a:pt x="1283" y="97"/>
                  </a:lnTo>
                  <a:lnTo>
                    <a:pt x="1269" y="83"/>
                  </a:lnTo>
                  <a:lnTo>
                    <a:pt x="1241" y="97"/>
                  </a:lnTo>
                  <a:lnTo>
                    <a:pt x="1228" y="110"/>
                  </a:lnTo>
                  <a:lnTo>
                    <a:pt x="1186" y="207"/>
                  </a:lnTo>
                  <a:lnTo>
                    <a:pt x="1131" y="317"/>
                  </a:lnTo>
                  <a:lnTo>
                    <a:pt x="1076" y="414"/>
                  </a:lnTo>
                  <a:lnTo>
                    <a:pt x="1062" y="510"/>
                  </a:lnTo>
                  <a:lnTo>
                    <a:pt x="1062" y="579"/>
                  </a:lnTo>
                  <a:lnTo>
                    <a:pt x="1062" y="635"/>
                  </a:lnTo>
                  <a:lnTo>
                    <a:pt x="1090" y="704"/>
                  </a:lnTo>
                  <a:lnTo>
                    <a:pt x="1117" y="759"/>
                  </a:lnTo>
                  <a:lnTo>
                    <a:pt x="1062" y="745"/>
                  </a:lnTo>
                  <a:lnTo>
                    <a:pt x="1007" y="731"/>
                  </a:lnTo>
                  <a:lnTo>
                    <a:pt x="910" y="690"/>
                  </a:lnTo>
                  <a:lnTo>
                    <a:pt x="828" y="621"/>
                  </a:lnTo>
                  <a:lnTo>
                    <a:pt x="759" y="552"/>
                  </a:lnTo>
                  <a:lnTo>
                    <a:pt x="745" y="524"/>
                  </a:lnTo>
                  <a:lnTo>
                    <a:pt x="731" y="483"/>
                  </a:lnTo>
                  <a:lnTo>
                    <a:pt x="717" y="400"/>
                  </a:lnTo>
                  <a:lnTo>
                    <a:pt x="731" y="304"/>
                  </a:lnTo>
                  <a:lnTo>
                    <a:pt x="759" y="221"/>
                  </a:lnTo>
                  <a:lnTo>
                    <a:pt x="800" y="69"/>
                  </a:lnTo>
                  <a:lnTo>
                    <a:pt x="814" y="14"/>
                  </a:lnTo>
                  <a:lnTo>
                    <a:pt x="814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455" name="Google Shape;2455;p39"/>
          <p:cNvGrpSpPr/>
          <p:nvPr/>
        </p:nvGrpSpPr>
        <p:grpSpPr>
          <a:xfrm>
            <a:off x="6328129" y="1341969"/>
            <a:ext cx="1105858" cy="1262015"/>
            <a:chOff x="5675225" y="2364450"/>
            <a:chExt cx="190675" cy="217600"/>
          </a:xfrm>
        </p:grpSpPr>
        <p:sp>
          <p:nvSpPr>
            <p:cNvPr id="2456" name="Google Shape;2456;p39"/>
            <p:cNvSpPr/>
            <p:nvPr/>
          </p:nvSpPr>
          <p:spPr>
            <a:xfrm>
              <a:off x="5675225" y="2364450"/>
              <a:ext cx="190675" cy="217600"/>
            </a:xfrm>
            <a:custGeom>
              <a:rect b="b" l="l" r="r" t="t"/>
              <a:pathLst>
                <a:path extrusionOk="0" h="8704" w="7627">
                  <a:moveTo>
                    <a:pt x="5103" y="5848"/>
                  </a:moveTo>
                  <a:lnTo>
                    <a:pt x="5158" y="5862"/>
                  </a:lnTo>
                  <a:lnTo>
                    <a:pt x="5200" y="5890"/>
                  </a:lnTo>
                  <a:lnTo>
                    <a:pt x="5241" y="5917"/>
                  </a:lnTo>
                  <a:lnTo>
                    <a:pt x="5282" y="5959"/>
                  </a:lnTo>
                  <a:lnTo>
                    <a:pt x="5310" y="6000"/>
                  </a:lnTo>
                  <a:lnTo>
                    <a:pt x="5324" y="6055"/>
                  </a:lnTo>
                  <a:lnTo>
                    <a:pt x="5338" y="6110"/>
                  </a:lnTo>
                  <a:lnTo>
                    <a:pt x="5338" y="6179"/>
                  </a:lnTo>
                  <a:lnTo>
                    <a:pt x="5324" y="6221"/>
                  </a:lnTo>
                  <a:lnTo>
                    <a:pt x="5296" y="6276"/>
                  </a:lnTo>
                  <a:lnTo>
                    <a:pt x="5255" y="6317"/>
                  </a:lnTo>
                  <a:lnTo>
                    <a:pt x="5227" y="6359"/>
                  </a:lnTo>
                  <a:lnTo>
                    <a:pt x="5172" y="6386"/>
                  </a:lnTo>
                  <a:lnTo>
                    <a:pt x="5117" y="6400"/>
                  </a:lnTo>
                  <a:lnTo>
                    <a:pt x="5062" y="6414"/>
                  </a:lnTo>
                  <a:lnTo>
                    <a:pt x="5007" y="6400"/>
                  </a:lnTo>
                  <a:lnTo>
                    <a:pt x="4951" y="6386"/>
                  </a:lnTo>
                  <a:lnTo>
                    <a:pt x="4896" y="6372"/>
                  </a:lnTo>
                  <a:lnTo>
                    <a:pt x="4855" y="6331"/>
                  </a:lnTo>
                  <a:lnTo>
                    <a:pt x="4827" y="6290"/>
                  </a:lnTo>
                  <a:lnTo>
                    <a:pt x="4800" y="6248"/>
                  </a:lnTo>
                  <a:lnTo>
                    <a:pt x="4772" y="6193"/>
                  </a:lnTo>
                  <a:lnTo>
                    <a:pt x="4772" y="6138"/>
                  </a:lnTo>
                  <a:lnTo>
                    <a:pt x="4772" y="6083"/>
                  </a:lnTo>
                  <a:lnTo>
                    <a:pt x="4786" y="6028"/>
                  </a:lnTo>
                  <a:lnTo>
                    <a:pt x="4814" y="5972"/>
                  </a:lnTo>
                  <a:lnTo>
                    <a:pt x="4841" y="5931"/>
                  </a:lnTo>
                  <a:lnTo>
                    <a:pt x="4882" y="5890"/>
                  </a:lnTo>
                  <a:lnTo>
                    <a:pt x="4938" y="5862"/>
                  </a:lnTo>
                  <a:lnTo>
                    <a:pt x="4993" y="5848"/>
                  </a:lnTo>
                  <a:close/>
                  <a:moveTo>
                    <a:pt x="2676" y="5917"/>
                  </a:moveTo>
                  <a:lnTo>
                    <a:pt x="2731" y="5931"/>
                  </a:lnTo>
                  <a:lnTo>
                    <a:pt x="2786" y="5945"/>
                  </a:lnTo>
                  <a:lnTo>
                    <a:pt x="2841" y="5972"/>
                  </a:lnTo>
                  <a:lnTo>
                    <a:pt x="2883" y="6000"/>
                  </a:lnTo>
                  <a:lnTo>
                    <a:pt x="2910" y="6041"/>
                  </a:lnTo>
                  <a:lnTo>
                    <a:pt x="2938" y="6083"/>
                  </a:lnTo>
                  <a:lnTo>
                    <a:pt x="2966" y="6138"/>
                  </a:lnTo>
                  <a:lnTo>
                    <a:pt x="2966" y="6193"/>
                  </a:lnTo>
                  <a:lnTo>
                    <a:pt x="2966" y="6262"/>
                  </a:lnTo>
                  <a:lnTo>
                    <a:pt x="2952" y="6303"/>
                  </a:lnTo>
                  <a:lnTo>
                    <a:pt x="2924" y="6359"/>
                  </a:lnTo>
                  <a:lnTo>
                    <a:pt x="2897" y="6400"/>
                  </a:lnTo>
                  <a:lnTo>
                    <a:pt x="2855" y="6441"/>
                  </a:lnTo>
                  <a:lnTo>
                    <a:pt x="2800" y="6469"/>
                  </a:lnTo>
                  <a:lnTo>
                    <a:pt x="2745" y="6483"/>
                  </a:lnTo>
                  <a:lnTo>
                    <a:pt x="2690" y="6496"/>
                  </a:lnTo>
                  <a:lnTo>
                    <a:pt x="2635" y="6483"/>
                  </a:lnTo>
                  <a:lnTo>
                    <a:pt x="2579" y="6469"/>
                  </a:lnTo>
                  <a:lnTo>
                    <a:pt x="2538" y="6455"/>
                  </a:lnTo>
                  <a:lnTo>
                    <a:pt x="2497" y="6414"/>
                  </a:lnTo>
                  <a:lnTo>
                    <a:pt x="2455" y="6372"/>
                  </a:lnTo>
                  <a:lnTo>
                    <a:pt x="2428" y="6331"/>
                  </a:lnTo>
                  <a:lnTo>
                    <a:pt x="2414" y="6276"/>
                  </a:lnTo>
                  <a:lnTo>
                    <a:pt x="2400" y="6221"/>
                  </a:lnTo>
                  <a:lnTo>
                    <a:pt x="2400" y="6165"/>
                  </a:lnTo>
                  <a:lnTo>
                    <a:pt x="2414" y="6110"/>
                  </a:lnTo>
                  <a:lnTo>
                    <a:pt x="2441" y="6055"/>
                  </a:lnTo>
                  <a:lnTo>
                    <a:pt x="2483" y="6014"/>
                  </a:lnTo>
                  <a:lnTo>
                    <a:pt x="2524" y="5972"/>
                  </a:lnTo>
                  <a:lnTo>
                    <a:pt x="2566" y="5945"/>
                  </a:lnTo>
                  <a:lnTo>
                    <a:pt x="2621" y="5931"/>
                  </a:lnTo>
                  <a:lnTo>
                    <a:pt x="2676" y="5917"/>
                  </a:lnTo>
                  <a:close/>
                  <a:moveTo>
                    <a:pt x="4386" y="6207"/>
                  </a:moveTo>
                  <a:lnTo>
                    <a:pt x="4469" y="6221"/>
                  </a:lnTo>
                  <a:lnTo>
                    <a:pt x="4551" y="6234"/>
                  </a:lnTo>
                  <a:lnTo>
                    <a:pt x="4634" y="6276"/>
                  </a:lnTo>
                  <a:lnTo>
                    <a:pt x="4703" y="6331"/>
                  </a:lnTo>
                  <a:lnTo>
                    <a:pt x="4758" y="6400"/>
                  </a:lnTo>
                  <a:lnTo>
                    <a:pt x="4800" y="6469"/>
                  </a:lnTo>
                  <a:lnTo>
                    <a:pt x="4827" y="6552"/>
                  </a:lnTo>
                  <a:lnTo>
                    <a:pt x="4841" y="6634"/>
                  </a:lnTo>
                  <a:lnTo>
                    <a:pt x="4841" y="6731"/>
                  </a:lnTo>
                  <a:lnTo>
                    <a:pt x="4814" y="6814"/>
                  </a:lnTo>
                  <a:lnTo>
                    <a:pt x="4772" y="6896"/>
                  </a:lnTo>
                  <a:lnTo>
                    <a:pt x="4717" y="6952"/>
                  </a:lnTo>
                  <a:lnTo>
                    <a:pt x="4662" y="7021"/>
                  </a:lnTo>
                  <a:lnTo>
                    <a:pt x="4579" y="7062"/>
                  </a:lnTo>
                  <a:lnTo>
                    <a:pt x="4510" y="7089"/>
                  </a:lnTo>
                  <a:lnTo>
                    <a:pt x="4414" y="7103"/>
                  </a:lnTo>
                  <a:lnTo>
                    <a:pt x="4331" y="7089"/>
                  </a:lnTo>
                  <a:lnTo>
                    <a:pt x="4234" y="7076"/>
                  </a:lnTo>
                  <a:lnTo>
                    <a:pt x="4165" y="7034"/>
                  </a:lnTo>
                  <a:lnTo>
                    <a:pt x="4096" y="6979"/>
                  </a:lnTo>
                  <a:lnTo>
                    <a:pt x="4041" y="6910"/>
                  </a:lnTo>
                  <a:lnTo>
                    <a:pt x="4000" y="6841"/>
                  </a:lnTo>
                  <a:lnTo>
                    <a:pt x="3972" y="6758"/>
                  </a:lnTo>
                  <a:lnTo>
                    <a:pt x="3958" y="6676"/>
                  </a:lnTo>
                  <a:lnTo>
                    <a:pt x="3958" y="6579"/>
                  </a:lnTo>
                  <a:lnTo>
                    <a:pt x="3986" y="6496"/>
                  </a:lnTo>
                  <a:lnTo>
                    <a:pt x="4027" y="6414"/>
                  </a:lnTo>
                  <a:lnTo>
                    <a:pt x="4069" y="6345"/>
                  </a:lnTo>
                  <a:lnTo>
                    <a:pt x="4138" y="6290"/>
                  </a:lnTo>
                  <a:lnTo>
                    <a:pt x="4207" y="6248"/>
                  </a:lnTo>
                  <a:lnTo>
                    <a:pt x="4289" y="6221"/>
                  </a:lnTo>
                  <a:lnTo>
                    <a:pt x="4386" y="6207"/>
                  </a:lnTo>
                  <a:close/>
                  <a:moveTo>
                    <a:pt x="3448" y="6248"/>
                  </a:moveTo>
                  <a:lnTo>
                    <a:pt x="3531" y="6276"/>
                  </a:lnTo>
                  <a:lnTo>
                    <a:pt x="3614" y="6317"/>
                  </a:lnTo>
                  <a:lnTo>
                    <a:pt x="3683" y="6359"/>
                  </a:lnTo>
                  <a:lnTo>
                    <a:pt x="3738" y="6428"/>
                  </a:lnTo>
                  <a:lnTo>
                    <a:pt x="3779" y="6496"/>
                  </a:lnTo>
                  <a:lnTo>
                    <a:pt x="3807" y="6579"/>
                  </a:lnTo>
                  <a:lnTo>
                    <a:pt x="3821" y="6676"/>
                  </a:lnTo>
                  <a:lnTo>
                    <a:pt x="3807" y="6758"/>
                  </a:lnTo>
                  <a:lnTo>
                    <a:pt x="3793" y="6855"/>
                  </a:lnTo>
                  <a:lnTo>
                    <a:pt x="3752" y="6924"/>
                  </a:lnTo>
                  <a:lnTo>
                    <a:pt x="3696" y="6993"/>
                  </a:lnTo>
                  <a:lnTo>
                    <a:pt x="3641" y="7048"/>
                  </a:lnTo>
                  <a:lnTo>
                    <a:pt x="3559" y="7089"/>
                  </a:lnTo>
                  <a:lnTo>
                    <a:pt x="3476" y="7117"/>
                  </a:lnTo>
                  <a:lnTo>
                    <a:pt x="3393" y="7131"/>
                  </a:lnTo>
                  <a:lnTo>
                    <a:pt x="3296" y="7131"/>
                  </a:lnTo>
                  <a:lnTo>
                    <a:pt x="3214" y="7103"/>
                  </a:lnTo>
                  <a:lnTo>
                    <a:pt x="3145" y="7062"/>
                  </a:lnTo>
                  <a:lnTo>
                    <a:pt x="3076" y="7021"/>
                  </a:lnTo>
                  <a:lnTo>
                    <a:pt x="3021" y="6952"/>
                  </a:lnTo>
                  <a:lnTo>
                    <a:pt x="2966" y="6883"/>
                  </a:lnTo>
                  <a:lnTo>
                    <a:pt x="2938" y="6800"/>
                  </a:lnTo>
                  <a:lnTo>
                    <a:pt x="2924" y="6703"/>
                  </a:lnTo>
                  <a:lnTo>
                    <a:pt x="2938" y="6621"/>
                  </a:lnTo>
                  <a:lnTo>
                    <a:pt x="2966" y="6538"/>
                  </a:lnTo>
                  <a:lnTo>
                    <a:pt x="2993" y="6455"/>
                  </a:lnTo>
                  <a:lnTo>
                    <a:pt x="3048" y="6386"/>
                  </a:lnTo>
                  <a:lnTo>
                    <a:pt x="3117" y="6331"/>
                  </a:lnTo>
                  <a:lnTo>
                    <a:pt x="3186" y="6290"/>
                  </a:lnTo>
                  <a:lnTo>
                    <a:pt x="3269" y="6262"/>
                  </a:lnTo>
                  <a:lnTo>
                    <a:pt x="3365" y="6248"/>
                  </a:lnTo>
                  <a:close/>
                  <a:moveTo>
                    <a:pt x="3834" y="1"/>
                  </a:moveTo>
                  <a:lnTo>
                    <a:pt x="3834" y="15"/>
                  </a:lnTo>
                  <a:lnTo>
                    <a:pt x="3807" y="332"/>
                  </a:lnTo>
                  <a:lnTo>
                    <a:pt x="3779" y="663"/>
                  </a:lnTo>
                  <a:lnTo>
                    <a:pt x="3779" y="980"/>
                  </a:lnTo>
                  <a:lnTo>
                    <a:pt x="3779" y="1311"/>
                  </a:lnTo>
                  <a:lnTo>
                    <a:pt x="3807" y="1959"/>
                  </a:lnTo>
                  <a:lnTo>
                    <a:pt x="3821" y="2607"/>
                  </a:lnTo>
                  <a:lnTo>
                    <a:pt x="3807" y="3904"/>
                  </a:lnTo>
                  <a:lnTo>
                    <a:pt x="3793" y="4193"/>
                  </a:lnTo>
                  <a:lnTo>
                    <a:pt x="3765" y="4111"/>
                  </a:lnTo>
                  <a:lnTo>
                    <a:pt x="3738" y="4014"/>
                  </a:lnTo>
                  <a:lnTo>
                    <a:pt x="3724" y="4000"/>
                  </a:lnTo>
                  <a:lnTo>
                    <a:pt x="3696" y="4000"/>
                  </a:lnTo>
                  <a:lnTo>
                    <a:pt x="3683" y="4014"/>
                  </a:lnTo>
                  <a:lnTo>
                    <a:pt x="3683" y="4111"/>
                  </a:lnTo>
                  <a:lnTo>
                    <a:pt x="3683" y="4207"/>
                  </a:lnTo>
                  <a:lnTo>
                    <a:pt x="3614" y="4221"/>
                  </a:lnTo>
                  <a:lnTo>
                    <a:pt x="3572" y="4138"/>
                  </a:lnTo>
                  <a:lnTo>
                    <a:pt x="3545" y="4055"/>
                  </a:lnTo>
                  <a:lnTo>
                    <a:pt x="3517" y="4042"/>
                  </a:lnTo>
                  <a:lnTo>
                    <a:pt x="3503" y="4055"/>
                  </a:lnTo>
                  <a:lnTo>
                    <a:pt x="3503" y="4097"/>
                  </a:lnTo>
                  <a:lnTo>
                    <a:pt x="3503" y="4152"/>
                  </a:lnTo>
                  <a:lnTo>
                    <a:pt x="3517" y="4249"/>
                  </a:lnTo>
                  <a:lnTo>
                    <a:pt x="3393" y="4276"/>
                  </a:lnTo>
                  <a:lnTo>
                    <a:pt x="3352" y="4152"/>
                  </a:lnTo>
                  <a:lnTo>
                    <a:pt x="3338" y="4138"/>
                  </a:lnTo>
                  <a:lnTo>
                    <a:pt x="3324" y="4152"/>
                  </a:lnTo>
                  <a:lnTo>
                    <a:pt x="3352" y="4290"/>
                  </a:lnTo>
                  <a:lnTo>
                    <a:pt x="3255" y="4317"/>
                  </a:lnTo>
                  <a:lnTo>
                    <a:pt x="3241" y="4317"/>
                  </a:lnTo>
                  <a:lnTo>
                    <a:pt x="3200" y="4221"/>
                  </a:lnTo>
                  <a:lnTo>
                    <a:pt x="3159" y="4124"/>
                  </a:lnTo>
                  <a:lnTo>
                    <a:pt x="3145" y="4111"/>
                  </a:lnTo>
                  <a:lnTo>
                    <a:pt x="3131" y="4111"/>
                  </a:lnTo>
                  <a:lnTo>
                    <a:pt x="3117" y="4124"/>
                  </a:lnTo>
                  <a:lnTo>
                    <a:pt x="3103" y="4138"/>
                  </a:lnTo>
                  <a:lnTo>
                    <a:pt x="3145" y="4345"/>
                  </a:lnTo>
                  <a:lnTo>
                    <a:pt x="3159" y="4359"/>
                  </a:lnTo>
                  <a:lnTo>
                    <a:pt x="3117" y="4373"/>
                  </a:lnTo>
                  <a:lnTo>
                    <a:pt x="3117" y="4359"/>
                  </a:lnTo>
                  <a:lnTo>
                    <a:pt x="3048" y="4235"/>
                  </a:lnTo>
                  <a:lnTo>
                    <a:pt x="3007" y="4111"/>
                  </a:lnTo>
                  <a:lnTo>
                    <a:pt x="2993" y="4097"/>
                  </a:lnTo>
                  <a:lnTo>
                    <a:pt x="2979" y="4097"/>
                  </a:lnTo>
                  <a:lnTo>
                    <a:pt x="2979" y="4111"/>
                  </a:lnTo>
                  <a:lnTo>
                    <a:pt x="2966" y="4111"/>
                  </a:lnTo>
                  <a:lnTo>
                    <a:pt x="2979" y="4235"/>
                  </a:lnTo>
                  <a:lnTo>
                    <a:pt x="3007" y="4331"/>
                  </a:lnTo>
                  <a:lnTo>
                    <a:pt x="3034" y="4400"/>
                  </a:lnTo>
                  <a:lnTo>
                    <a:pt x="2938" y="4455"/>
                  </a:lnTo>
                  <a:lnTo>
                    <a:pt x="2814" y="4276"/>
                  </a:lnTo>
                  <a:lnTo>
                    <a:pt x="2800" y="4262"/>
                  </a:lnTo>
                  <a:lnTo>
                    <a:pt x="2786" y="4276"/>
                  </a:lnTo>
                  <a:lnTo>
                    <a:pt x="2772" y="4331"/>
                  </a:lnTo>
                  <a:lnTo>
                    <a:pt x="2786" y="4386"/>
                  </a:lnTo>
                  <a:lnTo>
                    <a:pt x="2828" y="4469"/>
                  </a:lnTo>
                  <a:lnTo>
                    <a:pt x="2841" y="4497"/>
                  </a:lnTo>
                  <a:lnTo>
                    <a:pt x="2772" y="4524"/>
                  </a:lnTo>
                  <a:lnTo>
                    <a:pt x="2731" y="4469"/>
                  </a:lnTo>
                  <a:lnTo>
                    <a:pt x="2676" y="4400"/>
                  </a:lnTo>
                  <a:lnTo>
                    <a:pt x="2662" y="4386"/>
                  </a:lnTo>
                  <a:lnTo>
                    <a:pt x="2635" y="4386"/>
                  </a:lnTo>
                  <a:lnTo>
                    <a:pt x="2621" y="4400"/>
                  </a:lnTo>
                  <a:lnTo>
                    <a:pt x="2607" y="4428"/>
                  </a:lnTo>
                  <a:lnTo>
                    <a:pt x="2607" y="4442"/>
                  </a:lnTo>
                  <a:lnTo>
                    <a:pt x="2635" y="4511"/>
                  </a:lnTo>
                  <a:lnTo>
                    <a:pt x="2676" y="4580"/>
                  </a:lnTo>
                  <a:lnTo>
                    <a:pt x="2455" y="4428"/>
                  </a:lnTo>
                  <a:lnTo>
                    <a:pt x="2235" y="4290"/>
                  </a:lnTo>
                  <a:lnTo>
                    <a:pt x="1848" y="4055"/>
                  </a:lnTo>
                  <a:lnTo>
                    <a:pt x="1711" y="3973"/>
                  </a:lnTo>
                  <a:lnTo>
                    <a:pt x="1573" y="3904"/>
                  </a:lnTo>
                  <a:lnTo>
                    <a:pt x="1435" y="3849"/>
                  </a:lnTo>
                  <a:lnTo>
                    <a:pt x="1366" y="3835"/>
                  </a:lnTo>
                  <a:lnTo>
                    <a:pt x="1283" y="3821"/>
                  </a:lnTo>
                  <a:lnTo>
                    <a:pt x="1200" y="3835"/>
                  </a:lnTo>
                  <a:lnTo>
                    <a:pt x="1118" y="3862"/>
                  </a:lnTo>
                  <a:lnTo>
                    <a:pt x="1049" y="3904"/>
                  </a:lnTo>
                  <a:lnTo>
                    <a:pt x="966" y="3945"/>
                  </a:lnTo>
                  <a:lnTo>
                    <a:pt x="897" y="4000"/>
                  </a:lnTo>
                  <a:lnTo>
                    <a:pt x="828" y="4069"/>
                  </a:lnTo>
                  <a:lnTo>
                    <a:pt x="773" y="4138"/>
                  </a:lnTo>
                  <a:lnTo>
                    <a:pt x="731" y="4193"/>
                  </a:lnTo>
                  <a:lnTo>
                    <a:pt x="731" y="4221"/>
                  </a:lnTo>
                  <a:lnTo>
                    <a:pt x="745" y="4235"/>
                  </a:lnTo>
                  <a:lnTo>
                    <a:pt x="759" y="4249"/>
                  </a:lnTo>
                  <a:lnTo>
                    <a:pt x="773" y="4249"/>
                  </a:lnTo>
                  <a:lnTo>
                    <a:pt x="842" y="4221"/>
                  </a:lnTo>
                  <a:lnTo>
                    <a:pt x="911" y="4180"/>
                  </a:lnTo>
                  <a:lnTo>
                    <a:pt x="1062" y="4097"/>
                  </a:lnTo>
                  <a:lnTo>
                    <a:pt x="1145" y="4055"/>
                  </a:lnTo>
                  <a:lnTo>
                    <a:pt x="1228" y="4028"/>
                  </a:lnTo>
                  <a:lnTo>
                    <a:pt x="1297" y="4014"/>
                  </a:lnTo>
                  <a:lnTo>
                    <a:pt x="1380" y="4014"/>
                  </a:lnTo>
                  <a:lnTo>
                    <a:pt x="1449" y="4042"/>
                  </a:lnTo>
                  <a:lnTo>
                    <a:pt x="1517" y="4069"/>
                  </a:lnTo>
                  <a:lnTo>
                    <a:pt x="1655" y="4152"/>
                  </a:lnTo>
                  <a:lnTo>
                    <a:pt x="1917" y="4331"/>
                  </a:lnTo>
                  <a:lnTo>
                    <a:pt x="2193" y="4524"/>
                  </a:lnTo>
                  <a:lnTo>
                    <a:pt x="2455" y="4717"/>
                  </a:lnTo>
                  <a:lnTo>
                    <a:pt x="2386" y="4773"/>
                  </a:lnTo>
                  <a:lnTo>
                    <a:pt x="2331" y="4745"/>
                  </a:lnTo>
                  <a:lnTo>
                    <a:pt x="2290" y="4717"/>
                  </a:lnTo>
                  <a:lnTo>
                    <a:pt x="2235" y="4704"/>
                  </a:lnTo>
                  <a:lnTo>
                    <a:pt x="2207" y="4704"/>
                  </a:lnTo>
                  <a:lnTo>
                    <a:pt x="2179" y="4717"/>
                  </a:lnTo>
                  <a:lnTo>
                    <a:pt x="2152" y="4731"/>
                  </a:lnTo>
                  <a:lnTo>
                    <a:pt x="2138" y="4745"/>
                  </a:lnTo>
                  <a:lnTo>
                    <a:pt x="2152" y="4759"/>
                  </a:lnTo>
                  <a:lnTo>
                    <a:pt x="2179" y="4759"/>
                  </a:lnTo>
                  <a:lnTo>
                    <a:pt x="2221" y="4773"/>
                  </a:lnTo>
                  <a:lnTo>
                    <a:pt x="2276" y="4800"/>
                  </a:lnTo>
                  <a:lnTo>
                    <a:pt x="2317" y="4828"/>
                  </a:lnTo>
                  <a:lnTo>
                    <a:pt x="2304" y="4842"/>
                  </a:lnTo>
                  <a:lnTo>
                    <a:pt x="2221" y="4814"/>
                  </a:lnTo>
                  <a:lnTo>
                    <a:pt x="2110" y="4786"/>
                  </a:lnTo>
                  <a:lnTo>
                    <a:pt x="2000" y="4773"/>
                  </a:lnTo>
                  <a:lnTo>
                    <a:pt x="1986" y="4773"/>
                  </a:lnTo>
                  <a:lnTo>
                    <a:pt x="1973" y="4800"/>
                  </a:lnTo>
                  <a:lnTo>
                    <a:pt x="1973" y="4814"/>
                  </a:lnTo>
                  <a:lnTo>
                    <a:pt x="1986" y="4828"/>
                  </a:lnTo>
                  <a:lnTo>
                    <a:pt x="2166" y="4924"/>
                  </a:lnTo>
                  <a:lnTo>
                    <a:pt x="2179" y="4938"/>
                  </a:lnTo>
                  <a:lnTo>
                    <a:pt x="2138" y="4966"/>
                  </a:lnTo>
                  <a:lnTo>
                    <a:pt x="2069" y="4952"/>
                  </a:lnTo>
                  <a:lnTo>
                    <a:pt x="1986" y="4924"/>
                  </a:lnTo>
                  <a:lnTo>
                    <a:pt x="1945" y="4910"/>
                  </a:lnTo>
                  <a:lnTo>
                    <a:pt x="1876" y="4910"/>
                  </a:lnTo>
                  <a:lnTo>
                    <a:pt x="1862" y="4924"/>
                  </a:lnTo>
                  <a:lnTo>
                    <a:pt x="1848" y="4938"/>
                  </a:lnTo>
                  <a:lnTo>
                    <a:pt x="1848" y="4966"/>
                  </a:lnTo>
                  <a:lnTo>
                    <a:pt x="1876" y="5007"/>
                  </a:lnTo>
                  <a:lnTo>
                    <a:pt x="1931" y="5048"/>
                  </a:lnTo>
                  <a:lnTo>
                    <a:pt x="1821" y="5048"/>
                  </a:lnTo>
                  <a:lnTo>
                    <a:pt x="1766" y="5062"/>
                  </a:lnTo>
                  <a:lnTo>
                    <a:pt x="1711" y="5076"/>
                  </a:lnTo>
                  <a:lnTo>
                    <a:pt x="1711" y="5090"/>
                  </a:lnTo>
                  <a:lnTo>
                    <a:pt x="1711" y="5104"/>
                  </a:lnTo>
                  <a:lnTo>
                    <a:pt x="1711" y="5117"/>
                  </a:lnTo>
                  <a:lnTo>
                    <a:pt x="1724" y="5117"/>
                  </a:lnTo>
                  <a:lnTo>
                    <a:pt x="1779" y="5131"/>
                  </a:lnTo>
                  <a:lnTo>
                    <a:pt x="1821" y="5145"/>
                  </a:lnTo>
                  <a:lnTo>
                    <a:pt x="1917" y="5186"/>
                  </a:lnTo>
                  <a:lnTo>
                    <a:pt x="1876" y="5241"/>
                  </a:lnTo>
                  <a:lnTo>
                    <a:pt x="1821" y="5228"/>
                  </a:lnTo>
                  <a:lnTo>
                    <a:pt x="1766" y="5214"/>
                  </a:lnTo>
                  <a:lnTo>
                    <a:pt x="1724" y="5214"/>
                  </a:lnTo>
                  <a:lnTo>
                    <a:pt x="1669" y="5241"/>
                  </a:lnTo>
                  <a:lnTo>
                    <a:pt x="1655" y="5241"/>
                  </a:lnTo>
                  <a:lnTo>
                    <a:pt x="1655" y="5269"/>
                  </a:lnTo>
                  <a:lnTo>
                    <a:pt x="1655" y="5283"/>
                  </a:lnTo>
                  <a:lnTo>
                    <a:pt x="1669" y="5297"/>
                  </a:lnTo>
                  <a:lnTo>
                    <a:pt x="1697" y="5310"/>
                  </a:lnTo>
                  <a:lnTo>
                    <a:pt x="1517" y="5269"/>
                  </a:lnTo>
                  <a:lnTo>
                    <a:pt x="1338" y="5255"/>
                  </a:lnTo>
                  <a:lnTo>
                    <a:pt x="1159" y="5228"/>
                  </a:lnTo>
                  <a:lnTo>
                    <a:pt x="800" y="5200"/>
                  </a:lnTo>
                  <a:lnTo>
                    <a:pt x="635" y="5186"/>
                  </a:lnTo>
                  <a:lnTo>
                    <a:pt x="483" y="5200"/>
                  </a:lnTo>
                  <a:lnTo>
                    <a:pt x="400" y="5214"/>
                  </a:lnTo>
                  <a:lnTo>
                    <a:pt x="331" y="5241"/>
                  </a:lnTo>
                  <a:lnTo>
                    <a:pt x="262" y="5269"/>
                  </a:lnTo>
                  <a:lnTo>
                    <a:pt x="194" y="5324"/>
                  </a:lnTo>
                  <a:lnTo>
                    <a:pt x="180" y="5366"/>
                  </a:lnTo>
                  <a:lnTo>
                    <a:pt x="180" y="5407"/>
                  </a:lnTo>
                  <a:lnTo>
                    <a:pt x="125" y="5572"/>
                  </a:lnTo>
                  <a:lnTo>
                    <a:pt x="69" y="5752"/>
                  </a:lnTo>
                  <a:lnTo>
                    <a:pt x="28" y="5945"/>
                  </a:lnTo>
                  <a:lnTo>
                    <a:pt x="0" y="6138"/>
                  </a:lnTo>
                  <a:lnTo>
                    <a:pt x="0" y="6331"/>
                  </a:lnTo>
                  <a:lnTo>
                    <a:pt x="28" y="6510"/>
                  </a:lnTo>
                  <a:lnTo>
                    <a:pt x="56" y="6607"/>
                  </a:lnTo>
                  <a:lnTo>
                    <a:pt x="83" y="6690"/>
                  </a:lnTo>
                  <a:lnTo>
                    <a:pt x="125" y="6772"/>
                  </a:lnTo>
                  <a:lnTo>
                    <a:pt x="180" y="6841"/>
                  </a:lnTo>
                  <a:lnTo>
                    <a:pt x="194" y="6855"/>
                  </a:lnTo>
                  <a:lnTo>
                    <a:pt x="207" y="6855"/>
                  </a:lnTo>
                  <a:lnTo>
                    <a:pt x="207" y="6841"/>
                  </a:lnTo>
                  <a:lnTo>
                    <a:pt x="207" y="6827"/>
                  </a:lnTo>
                  <a:lnTo>
                    <a:pt x="166" y="6469"/>
                  </a:lnTo>
                  <a:lnTo>
                    <a:pt x="166" y="6290"/>
                  </a:lnTo>
                  <a:lnTo>
                    <a:pt x="166" y="6124"/>
                  </a:lnTo>
                  <a:lnTo>
                    <a:pt x="180" y="5959"/>
                  </a:lnTo>
                  <a:lnTo>
                    <a:pt x="207" y="5779"/>
                  </a:lnTo>
                  <a:lnTo>
                    <a:pt x="262" y="5614"/>
                  </a:lnTo>
                  <a:lnTo>
                    <a:pt x="345" y="5448"/>
                  </a:lnTo>
                  <a:lnTo>
                    <a:pt x="345" y="5421"/>
                  </a:lnTo>
                  <a:lnTo>
                    <a:pt x="469" y="5407"/>
                  </a:lnTo>
                  <a:lnTo>
                    <a:pt x="580" y="5407"/>
                  </a:lnTo>
                  <a:lnTo>
                    <a:pt x="814" y="5421"/>
                  </a:lnTo>
                  <a:lnTo>
                    <a:pt x="1049" y="5448"/>
                  </a:lnTo>
                  <a:lnTo>
                    <a:pt x="1283" y="5462"/>
                  </a:lnTo>
                  <a:lnTo>
                    <a:pt x="1449" y="5490"/>
                  </a:lnTo>
                  <a:lnTo>
                    <a:pt x="1586" y="5517"/>
                  </a:lnTo>
                  <a:lnTo>
                    <a:pt x="1545" y="5531"/>
                  </a:lnTo>
                  <a:lnTo>
                    <a:pt x="1504" y="5545"/>
                  </a:lnTo>
                  <a:lnTo>
                    <a:pt x="1462" y="5572"/>
                  </a:lnTo>
                  <a:lnTo>
                    <a:pt x="1407" y="5669"/>
                  </a:lnTo>
                  <a:lnTo>
                    <a:pt x="1393" y="5683"/>
                  </a:lnTo>
                  <a:lnTo>
                    <a:pt x="1462" y="5683"/>
                  </a:lnTo>
                  <a:lnTo>
                    <a:pt x="1504" y="5697"/>
                  </a:lnTo>
                  <a:lnTo>
                    <a:pt x="1559" y="5683"/>
                  </a:lnTo>
                  <a:lnTo>
                    <a:pt x="1614" y="5669"/>
                  </a:lnTo>
                  <a:lnTo>
                    <a:pt x="1614" y="5669"/>
                  </a:lnTo>
                  <a:lnTo>
                    <a:pt x="1600" y="5724"/>
                  </a:lnTo>
                  <a:lnTo>
                    <a:pt x="1545" y="5738"/>
                  </a:lnTo>
                  <a:lnTo>
                    <a:pt x="1435" y="5793"/>
                  </a:lnTo>
                  <a:lnTo>
                    <a:pt x="1324" y="5862"/>
                  </a:lnTo>
                  <a:lnTo>
                    <a:pt x="1324" y="5876"/>
                  </a:lnTo>
                  <a:lnTo>
                    <a:pt x="1324" y="5890"/>
                  </a:lnTo>
                  <a:lnTo>
                    <a:pt x="1338" y="5890"/>
                  </a:lnTo>
                  <a:lnTo>
                    <a:pt x="1559" y="5821"/>
                  </a:lnTo>
                  <a:lnTo>
                    <a:pt x="1559" y="5821"/>
                  </a:lnTo>
                  <a:lnTo>
                    <a:pt x="1545" y="5876"/>
                  </a:lnTo>
                  <a:lnTo>
                    <a:pt x="1476" y="5903"/>
                  </a:lnTo>
                  <a:lnTo>
                    <a:pt x="1407" y="5931"/>
                  </a:lnTo>
                  <a:lnTo>
                    <a:pt x="1338" y="5972"/>
                  </a:lnTo>
                  <a:lnTo>
                    <a:pt x="1283" y="6028"/>
                  </a:lnTo>
                  <a:lnTo>
                    <a:pt x="1269" y="6041"/>
                  </a:lnTo>
                  <a:lnTo>
                    <a:pt x="1269" y="6055"/>
                  </a:lnTo>
                  <a:lnTo>
                    <a:pt x="1283" y="6069"/>
                  </a:lnTo>
                  <a:lnTo>
                    <a:pt x="1297" y="6069"/>
                  </a:lnTo>
                  <a:lnTo>
                    <a:pt x="1504" y="6055"/>
                  </a:lnTo>
                  <a:lnTo>
                    <a:pt x="1504" y="6124"/>
                  </a:lnTo>
                  <a:lnTo>
                    <a:pt x="1269" y="6234"/>
                  </a:lnTo>
                  <a:lnTo>
                    <a:pt x="1269" y="6248"/>
                  </a:lnTo>
                  <a:lnTo>
                    <a:pt x="1269" y="6262"/>
                  </a:lnTo>
                  <a:lnTo>
                    <a:pt x="1283" y="6262"/>
                  </a:lnTo>
                  <a:lnTo>
                    <a:pt x="1462" y="6248"/>
                  </a:lnTo>
                  <a:lnTo>
                    <a:pt x="1366" y="6331"/>
                  </a:lnTo>
                  <a:lnTo>
                    <a:pt x="1283" y="6414"/>
                  </a:lnTo>
                  <a:lnTo>
                    <a:pt x="1283" y="6441"/>
                  </a:lnTo>
                  <a:lnTo>
                    <a:pt x="1297" y="6455"/>
                  </a:lnTo>
                  <a:lnTo>
                    <a:pt x="1407" y="6441"/>
                  </a:lnTo>
                  <a:lnTo>
                    <a:pt x="1504" y="6400"/>
                  </a:lnTo>
                  <a:lnTo>
                    <a:pt x="1504" y="6414"/>
                  </a:lnTo>
                  <a:lnTo>
                    <a:pt x="1490" y="6428"/>
                  </a:lnTo>
                  <a:lnTo>
                    <a:pt x="1297" y="6538"/>
                  </a:lnTo>
                  <a:lnTo>
                    <a:pt x="1283" y="6552"/>
                  </a:lnTo>
                  <a:lnTo>
                    <a:pt x="1283" y="6565"/>
                  </a:lnTo>
                  <a:lnTo>
                    <a:pt x="1297" y="6579"/>
                  </a:lnTo>
                  <a:lnTo>
                    <a:pt x="1311" y="6579"/>
                  </a:lnTo>
                  <a:lnTo>
                    <a:pt x="1407" y="6552"/>
                  </a:lnTo>
                  <a:lnTo>
                    <a:pt x="1228" y="6634"/>
                  </a:lnTo>
                  <a:lnTo>
                    <a:pt x="1062" y="6745"/>
                  </a:lnTo>
                  <a:lnTo>
                    <a:pt x="883" y="6855"/>
                  </a:lnTo>
                  <a:lnTo>
                    <a:pt x="718" y="6965"/>
                  </a:lnTo>
                  <a:lnTo>
                    <a:pt x="414" y="7214"/>
                  </a:lnTo>
                  <a:lnTo>
                    <a:pt x="111" y="7448"/>
                  </a:lnTo>
                  <a:lnTo>
                    <a:pt x="97" y="7476"/>
                  </a:lnTo>
                  <a:lnTo>
                    <a:pt x="97" y="7517"/>
                  </a:lnTo>
                  <a:lnTo>
                    <a:pt x="166" y="7765"/>
                  </a:lnTo>
                  <a:lnTo>
                    <a:pt x="207" y="7903"/>
                  </a:lnTo>
                  <a:lnTo>
                    <a:pt x="276" y="8041"/>
                  </a:lnTo>
                  <a:lnTo>
                    <a:pt x="345" y="8165"/>
                  </a:lnTo>
                  <a:lnTo>
                    <a:pt x="428" y="8262"/>
                  </a:lnTo>
                  <a:lnTo>
                    <a:pt x="483" y="8303"/>
                  </a:lnTo>
                  <a:lnTo>
                    <a:pt x="538" y="8331"/>
                  </a:lnTo>
                  <a:lnTo>
                    <a:pt x="593" y="8358"/>
                  </a:lnTo>
                  <a:lnTo>
                    <a:pt x="662" y="8372"/>
                  </a:lnTo>
                  <a:lnTo>
                    <a:pt x="676" y="8358"/>
                  </a:lnTo>
                  <a:lnTo>
                    <a:pt x="690" y="8344"/>
                  </a:lnTo>
                  <a:lnTo>
                    <a:pt x="690" y="8331"/>
                  </a:lnTo>
                  <a:lnTo>
                    <a:pt x="690" y="8317"/>
                  </a:lnTo>
                  <a:lnTo>
                    <a:pt x="552" y="8193"/>
                  </a:lnTo>
                  <a:lnTo>
                    <a:pt x="456" y="8041"/>
                  </a:lnTo>
                  <a:lnTo>
                    <a:pt x="373" y="7889"/>
                  </a:lnTo>
                  <a:lnTo>
                    <a:pt x="304" y="7710"/>
                  </a:lnTo>
                  <a:lnTo>
                    <a:pt x="276" y="7614"/>
                  </a:lnTo>
                  <a:lnTo>
                    <a:pt x="276" y="7586"/>
                  </a:lnTo>
                  <a:lnTo>
                    <a:pt x="276" y="7558"/>
                  </a:lnTo>
                  <a:lnTo>
                    <a:pt x="318" y="7503"/>
                  </a:lnTo>
                  <a:lnTo>
                    <a:pt x="387" y="7434"/>
                  </a:lnTo>
                  <a:lnTo>
                    <a:pt x="745" y="7172"/>
                  </a:lnTo>
                  <a:lnTo>
                    <a:pt x="1049" y="6965"/>
                  </a:lnTo>
                  <a:lnTo>
                    <a:pt x="1200" y="6869"/>
                  </a:lnTo>
                  <a:lnTo>
                    <a:pt x="1366" y="6772"/>
                  </a:lnTo>
                  <a:lnTo>
                    <a:pt x="1462" y="6731"/>
                  </a:lnTo>
                  <a:lnTo>
                    <a:pt x="1462" y="6731"/>
                  </a:lnTo>
                  <a:lnTo>
                    <a:pt x="1421" y="6800"/>
                  </a:lnTo>
                  <a:lnTo>
                    <a:pt x="1393" y="6883"/>
                  </a:lnTo>
                  <a:lnTo>
                    <a:pt x="1407" y="6896"/>
                  </a:lnTo>
                  <a:lnTo>
                    <a:pt x="1421" y="6910"/>
                  </a:lnTo>
                  <a:lnTo>
                    <a:pt x="1476" y="6910"/>
                  </a:lnTo>
                  <a:lnTo>
                    <a:pt x="1517" y="6896"/>
                  </a:lnTo>
                  <a:lnTo>
                    <a:pt x="1600" y="6827"/>
                  </a:lnTo>
                  <a:lnTo>
                    <a:pt x="1614" y="6814"/>
                  </a:lnTo>
                  <a:lnTo>
                    <a:pt x="1628" y="6827"/>
                  </a:lnTo>
                  <a:lnTo>
                    <a:pt x="1545" y="6910"/>
                  </a:lnTo>
                  <a:lnTo>
                    <a:pt x="1490" y="6965"/>
                  </a:lnTo>
                  <a:lnTo>
                    <a:pt x="1476" y="6979"/>
                  </a:lnTo>
                  <a:lnTo>
                    <a:pt x="1462" y="7021"/>
                  </a:lnTo>
                  <a:lnTo>
                    <a:pt x="1462" y="7034"/>
                  </a:lnTo>
                  <a:lnTo>
                    <a:pt x="1476" y="7048"/>
                  </a:lnTo>
                  <a:lnTo>
                    <a:pt x="1504" y="7062"/>
                  </a:lnTo>
                  <a:lnTo>
                    <a:pt x="1531" y="7062"/>
                  </a:lnTo>
                  <a:lnTo>
                    <a:pt x="1586" y="7034"/>
                  </a:lnTo>
                  <a:lnTo>
                    <a:pt x="1636" y="7015"/>
                  </a:lnTo>
                  <a:lnTo>
                    <a:pt x="1628" y="7021"/>
                  </a:lnTo>
                  <a:lnTo>
                    <a:pt x="1586" y="7076"/>
                  </a:lnTo>
                  <a:lnTo>
                    <a:pt x="1545" y="7131"/>
                  </a:lnTo>
                  <a:lnTo>
                    <a:pt x="1531" y="7186"/>
                  </a:lnTo>
                  <a:lnTo>
                    <a:pt x="1531" y="7200"/>
                  </a:lnTo>
                  <a:lnTo>
                    <a:pt x="1545" y="7214"/>
                  </a:lnTo>
                  <a:lnTo>
                    <a:pt x="1655" y="7158"/>
                  </a:lnTo>
                  <a:lnTo>
                    <a:pt x="1766" y="7089"/>
                  </a:lnTo>
                  <a:lnTo>
                    <a:pt x="1779" y="7076"/>
                  </a:lnTo>
                  <a:lnTo>
                    <a:pt x="1793" y="7089"/>
                  </a:lnTo>
                  <a:lnTo>
                    <a:pt x="1738" y="7131"/>
                  </a:lnTo>
                  <a:lnTo>
                    <a:pt x="1697" y="7158"/>
                  </a:lnTo>
                  <a:lnTo>
                    <a:pt x="1628" y="7241"/>
                  </a:lnTo>
                  <a:lnTo>
                    <a:pt x="1586" y="7283"/>
                  </a:lnTo>
                  <a:lnTo>
                    <a:pt x="1573" y="7338"/>
                  </a:lnTo>
                  <a:lnTo>
                    <a:pt x="1573" y="7352"/>
                  </a:lnTo>
                  <a:lnTo>
                    <a:pt x="1628" y="7338"/>
                  </a:lnTo>
                  <a:lnTo>
                    <a:pt x="1669" y="7324"/>
                  </a:lnTo>
                  <a:lnTo>
                    <a:pt x="1752" y="7269"/>
                  </a:lnTo>
                  <a:lnTo>
                    <a:pt x="1821" y="7227"/>
                  </a:lnTo>
                  <a:lnTo>
                    <a:pt x="1876" y="7186"/>
                  </a:lnTo>
                  <a:lnTo>
                    <a:pt x="1862" y="7214"/>
                  </a:lnTo>
                  <a:lnTo>
                    <a:pt x="1779" y="7310"/>
                  </a:lnTo>
                  <a:lnTo>
                    <a:pt x="1779" y="7324"/>
                  </a:lnTo>
                  <a:lnTo>
                    <a:pt x="1779" y="7338"/>
                  </a:lnTo>
                  <a:lnTo>
                    <a:pt x="1793" y="7352"/>
                  </a:lnTo>
                  <a:lnTo>
                    <a:pt x="1821" y="7352"/>
                  </a:lnTo>
                  <a:lnTo>
                    <a:pt x="1904" y="7269"/>
                  </a:lnTo>
                  <a:lnTo>
                    <a:pt x="1931" y="7241"/>
                  </a:lnTo>
                  <a:lnTo>
                    <a:pt x="1945" y="7255"/>
                  </a:lnTo>
                  <a:lnTo>
                    <a:pt x="1766" y="7476"/>
                  </a:lnTo>
                  <a:lnTo>
                    <a:pt x="1600" y="7710"/>
                  </a:lnTo>
                  <a:lnTo>
                    <a:pt x="1517" y="7848"/>
                  </a:lnTo>
                  <a:lnTo>
                    <a:pt x="1462" y="7986"/>
                  </a:lnTo>
                  <a:lnTo>
                    <a:pt x="1435" y="8124"/>
                  </a:lnTo>
                  <a:lnTo>
                    <a:pt x="1449" y="8248"/>
                  </a:lnTo>
                  <a:lnTo>
                    <a:pt x="1476" y="8358"/>
                  </a:lnTo>
                  <a:lnTo>
                    <a:pt x="1545" y="8482"/>
                  </a:lnTo>
                  <a:lnTo>
                    <a:pt x="1642" y="8593"/>
                  </a:lnTo>
                  <a:lnTo>
                    <a:pt x="1766" y="8703"/>
                  </a:lnTo>
                  <a:lnTo>
                    <a:pt x="1779" y="8703"/>
                  </a:lnTo>
                  <a:lnTo>
                    <a:pt x="1779" y="8689"/>
                  </a:lnTo>
                  <a:lnTo>
                    <a:pt x="1793" y="8675"/>
                  </a:lnTo>
                  <a:lnTo>
                    <a:pt x="1655" y="8400"/>
                  </a:lnTo>
                  <a:lnTo>
                    <a:pt x="1614" y="8331"/>
                  </a:lnTo>
                  <a:lnTo>
                    <a:pt x="1600" y="8262"/>
                  </a:lnTo>
                  <a:lnTo>
                    <a:pt x="1586" y="8179"/>
                  </a:lnTo>
                  <a:lnTo>
                    <a:pt x="1600" y="8110"/>
                  </a:lnTo>
                  <a:lnTo>
                    <a:pt x="1614" y="8027"/>
                  </a:lnTo>
                  <a:lnTo>
                    <a:pt x="1655" y="7958"/>
                  </a:lnTo>
                  <a:lnTo>
                    <a:pt x="1738" y="7793"/>
                  </a:lnTo>
                  <a:lnTo>
                    <a:pt x="1848" y="7655"/>
                  </a:lnTo>
                  <a:lnTo>
                    <a:pt x="1945" y="7517"/>
                  </a:lnTo>
                  <a:lnTo>
                    <a:pt x="2083" y="7365"/>
                  </a:lnTo>
                  <a:lnTo>
                    <a:pt x="2083" y="7393"/>
                  </a:lnTo>
                  <a:lnTo>
                    <a:pt x="2042" y="7517"/>
                  </a:lnTo>
                  <a:lnTo>
                    <a:pt x="2042" y="7586"/>
                  </a:lnTo>
                  <a:lnTo>
                    <a:pt x="2055" y="7641"/>
                  </a:lnTo>
                  <a:lnTo>
                    <a:pt x="2069" y="7655"/>
                  </a:lnTo>
                  <a:lnTo>
                    <a:pt x="2097" y="7655"/>
                  </a:lnTo>
                  <a:lnTo>
                    <a:pt x="2124" y="7600"/>
                  </a:lnTo>
                  <a:lnTo>
                    <a:pt x="2152" y="7558"/>
                  </a:lnTo>
                  <a:lnTo>
                    <a:pt x="2179" y="7448"/>
                  </a:lnTo>
                  <a:lnTo>
                    <a:pt x="2179" y="7434"/>
                  </a:lnTo>
                  <a:lnTo>
                    <a:pt x="2262" y="7476"/>
                  </a:lnTo>
                  <a:lnTo>
                    <a:pt x="2262" y="7503"/>
                  </a:lnTo>
                  <a:lnTo>
                    <a:pt x="2235" y="7614"/>
                  </a:lnTo>
                  <a:lnTo>
                    <a:pt x="2235" y="7682"/>
                  </a:lnTo>
                  <a:lnTo>
                    <a:pt x="2235" y="7738"/>
                  </a:lnTo>
                  <a:lnTo>
                    <a:pt x="2262" y="7751"/>
                  </a:lnTo>
                  <a:lnTo>
                    <a:pt x="2276" y="7751"/>
                  </a:lnTo>
                  <a:lnTo>
                    <a:pt x="2317" y="7696"/>
                  </a:lnTo>
                  <a:lnTo>
                    <a:pt x="2345" y="7655"/>
                  </a:lnTo>
                  <a:lnTo>
                    <a:pt x="2372" y="7545"/>
                  </a:lnTo>
                  <a:lnTo>
                    <a:pt x="2372" y="7531"/>
                  </a:lnTo>
                  <a:lnTo>
                    <a:pt x="2524" y="7586"/>
                  </a:lnTo>
                  <a:lnTo>
                    <a:pt x="2483" y="7710"/>
                  </a:lnTo>
                  <a:lnTo>
                    <a:pt x="2455" y="7834"/>
                  </a:lnTo>
                  <a:lnTo>
                    <a:pt x="2469" y="7848"/>
                  </a:lnTo>
                  <a:lnTo>
                    <a:pt x="2510" y="7793"/>
                  </a:lnTo>
                  <a:lnTo>
                    <a:pt x="2538" y="7738"/>
                  </a:lnTo>
                  <a:lnTo>
                    <a:pt x="2579" y="7614"/>
                  </a:lnTo>
                  <a:lnTo>
                    <a:pt x="2635" y="7627"/>
                  </a:lnTo>
                  <a:lnTo>
                    <a:pt x="2621" y="7765"/>
                  </a:lnTo>
                  <a:lnTo>
                    <a:pt x="2635" y="7876"/>
                  </a:lnTo>
                  <a:lnTo>
                    <a:pt x="2648" y="7889"/>
                  </a:lnTo>
                  <a:lnTo>
                    <a:pt x="2662" y="7889"/>
                  </a:lnTo>
                  <a:lnTo>
                    <a:pt x="2690" y="7834"/>
                  </a:lnTo>
                  <a:lnTo>
                    <a:pt x="2717" y="7779"/>
                  </a:lnTo>
                  <a:lnTo>
                    <a:pt x="2745" y="7655"/>
                  </a:lnTo>
                  <a:lnTo>
                    <a:pt x="2855" y="7682"/>
                  </a:lnTo>
                  <a:lnTo>
                    <a:pt x="2828" y="7779"/>
                  </a:lnTo>
                  <a:lnTo>
                    <a:pt x="2800" y="7903"/>
                  </a:lnTo>
                  <a:lnTo>
                    <a:pt x="2786" y="7958"/>
                  </a:lnTo>
                  <a:lnTo>
                    <a:pt x="2800" y="8027"/>
                  </a:lnTo>
                  <a:lnTo>
                    <a:pt x="2855" y="7972"/>
                  </a:lnTo>
                  <a:lnTo>
                    <a:pt x="2897" y="7889"/>
                  </a:lnTo>
                  <a:lnTo>
                    <a:pt x="2924" y="7793"/>
                  </a:lnTo>
                  <a:lnTo>
                    <a:pt x="2938" y="7710"/>
                  </a:lnTo>
                  <a:lnTo>
                    <a:pt x="3048" y="7724"/>
                  </a:lnTo>
                  <a:lnTo>
                    <a:pt x="3048" y="7738"/>
                  </a:lnTo>
                  <a:lnTo>
                    <a:pt x="3034" y="7807"/>
                  </a:lnTo>
                  <a:lnTo>
                    <a:pt x="3034" y="7862"/>
                  </a:lnTo>
                  <a:lnTo>
                    <a:pt x="3034" y="7917"/>
                  </a:lnTo>
                  <a:lnTo>
                    <a:pt x="3048" y="7972"/>
                  </a:lnTo>
                  <a:lnTo>
                    <a:pt x="3076" y="8000"/>
                  </a:lnTo>
                  <a:lnTo>
                    <a:pt x="3090" y="8000"/>
                  </a:lnTo>
                  <a:lnTo>
                    <a:pt x="3103" y="7986"/>
                  </a:lnTo>
                  <a:lnTo>
                    <a:pt x="3159" y="7834"/>
                  </a:lnTo>
                  <a:lnTo>
                    <a:pt x="3186" y="7903"/>
                  </a:lnTo>
                  <a:lnTo>
                    <a:pt x="3186" y="7931"/>
                  </a:lnTo>
                  <a:lnTo>
                    <a:pt x="3200" y="7958"/>
                  </a:lnTo>
                  <a:lnTo>
                    <a:pt x="3324" y="8207"/>
                  </a:lnTo>
                  <a:lnTo>
                    <a:pt x="3393" y="8317"/>
                  </a:lnTo>
                  <a:lnTo>
                    <a:pt x="3490" y="8427"/>
                  </a:lnTo>
                  <a:lnTo>
                    <a:pt x="3503" y="8455"/>
                  </a:lnTo>
                  <a:lnTo>
                    <a:pt x="3586" y="8455"/>
                  </a:lnTo>
                  <a:lnTo>
                    <a:pt x="3641" y="8427"/>
                  </a:lnTo>
                  <a:lnTo>
                    <a:pt x="3655" y="8413"/>
                  </a:lnTo>
                  <a:lnTo>
                    <a:pt x="3655" y="8386"/>
                  </a:lnTo>
                  <a:lnTo>
                    <a:pt x="3683" y="8179"/>
                  </a:lnTo>
                  <a:lnTo>
                    <a:pt x="3669" y="7958"/>
                  </a:lnTo>
                  <a:lnTo>
                    <a:pt x="3683" y="7931"/>
                  </a:lnTo>
                  <a:lnTo>
                    <a:pt x="3683" y="7848"/>
                  </a:lnTo>
                  <a:lnTo>
                    <a:pt x="3683" y="7765"/>
                  </a:lnTo>
                  <a:lnTo>
                    <a:pt x="3710" y="7765"/>
                  </a:lnTo>
                  <a:lnTo>
                    <a:pt x="3710" y="7834"/>
                  </a:lnTo>
                  <a:lnTo>
                    <a:pt x="3752" y="7958"/>
                  </a:lnTo>
                  <a:lnTo>
                    <a:pt x="3765" y="7958"/>
                  </a:lnTo>
                  <a:lnTo>
                    <a:pt x="3807" y="7903"/>
                  </a:lnTo>
                  <a:lnTo>
                    <a:pt x="3821" y="7862"/>
                  </a:lnTo>
                  <a:lnTo>
                    <a:pt x="3834" y="7807"/>
                  </a:lnTo>
                  <a:lnTo>
                    <a:pt x="3834" y="7751"/>
                  </a:lnTo>
                  <a:lnTo>
                    <a:pt x="3903" y="7751"/>
                  </a:lnTo>
                  <a:lnTo>
                    <a:pt x="3931" y="7834"/>
                  </a:lnTo>
                  <a:lnTo>
                    <a:pt x="3958" y="7876"/>
                  </a:lnTo>
                  <a:lnTo>
                    <a:pt x="3986" y="7917"/>
                  </a:lnTo>
                  <a:lnTo>
                    <a:pt x="4014" y="7931"/>
                  </a:lnTo>
                  <a:lnTo>
                    <a:pt x="4027" y="7903"/>
                  </a:lnTo>
                  <a:lnTo>
                    <a:pt x="4041" y="7862"/>
                  </a:lnTo>
                  <a:lnTo>
                    <a:pt x="4055" y="7820"/>
                  </a:lnTo>
                  <a:lnTo>
                    <a:pt x="4041" y="7738"/>
                  </a:lnTo>
                  <a:lnTo>
                    <a:pt x="4138" y="7724"/>
                  </a:lnTo>
                  <a:lnTo>
                    <a:pt x="4165" y="7862"/>
                  </a:lnTo>
                  <a:lnTo>
                    <a:pt x="4165" y="7876"/>
                  </a:lnTo>
                  <a:lnTo>
                    <a:pt x="4179" y="7889"/>
                  </a:lnTo>
                  <a:lnTo>
                    <a:pt x="4207" y="7876"/>
                  </a:lnTo>
                  <a:lnTo>
                    <a:pt x="4234" y="7848"/>
                  </a:lnTo>
                  <a:lnTo>
                    <a:pt x="4234" y="8069"/>
                  </a:lnTo>
                  <a:lnTo>
                    <a:pt x="4234" y="8303"/>
                  </a:lnTo>
                  <a:lnTo>
                    <a:pt x="4234" y="8331"/>
                  </a:lnTo>
                  <a:lnTo>
                    <a:pt x="4248" y="8358"/>
                  </a:lnTo>
                  <a:lnTo>
                    <a:pt x="4303" y="8400"/>
                  </a:lnTo>
                  <a:lnTo>
                    <a:pt x="4386" y="8400"/>
                  </a:lnTo>
                  <a:lnTo>
                    <a:pt x="4414" y="8372"/>
                  </a:lnTo>
                  <a:lnTo>
                    <a:pt x="4496" y="8262"/>
                  </a:lnTo>
                  <a:lnTo>
                    <a:pt x="4565" y="8138"/>
                  </a:lnTo>
                  <a:lnTo>
                    <a:pt x="4634" y="8013"/>
                  </a:lnTo>
                  <a:lnTo>
                    <a:pt x="4703" y="7876"/>
                  </a:lnTo>
                  <a:lnTo>
                    <a:pt x="4717" y="7862"/>
                  </a:lnTo>
                  <a:lnTo>
                    <a:pt x="4717" y="7834"/>
                  </a:lnTo>
                  <a:lnTo>
                    <a:pt x="4772" y="7710"/>
                  </a:lnTo>
                  <a:lnTo>
                    <a:pt x="4786" y="7724"/>
                  </a:lnTo>
                  <a:lnTo>
                    <a:pt x="4814" y="7751"/>
                  </a:lnTo>
                  <a:lnTo>
                    <a:pt x="4869" y="7751"/>
                  </a:lnTo>
                  <a:lnTo>
                    <a:pt x="4869" y="7724"/>
                  </a:lnTo>
                  <a:lnTo>
                    <a:pt x="4869" y="7669"/>
                  </a:lnTo>
                  <a:lnTo>
                    <a:pt x="4855" y="7572"/>
                  </a:lnTo>
                  <a:lnTo>
                    <a:pt x="4855" y="7545"/>
                  </a:lnTo>
                  <a:lnTo>
                    <a:pt x="4882" y="7531"/>
                  </a:lnTo>
                  <a:lnTo>
                    <a:pt x="4924" y="7600"/>
                  </a:lnTo>
                  <a:lnTo>
                    <a:pt x="4951" y="7641"/>
                  </a:lnTo>
                  <a:lnTo>
                    <a:pt x="4993" y="7682"/>
                  </a:lnTo>
                  <a:lnTo>
                    <a:pt x="5034" y="7710"/>
                  </a:lnTo>
                  <a:lnTo>
                    <a:pt x="5089" y="7710"/>
                  </a:lnTo>
                  <a:lnTo>
                    <a:pt x="5103" y="7696"/>
                  </a:lnTo>
                  <a:lnTo>
                    <a:pt x="5117" y="7669"/>
                  </a:lnTo>
                  <a:lnTo>
                    <a:pt x="5103" y="7614"/>
                  </a:lnTo>
                  <a:lnTo>
                    <a:pt x="5076" y="7558"/>
                  </a:lnTo>
                  <a:lnTo>
                    <a:pt x="5034" y="7462"/>
                  </a:lnTo>
                  <a:lnTo>
                    <a:pt x="5144" y="7420"/>
                  </a:lnTo>
                  <a:lnTo>
                    <a:pt x="5213" y="7545"/>
                  </a:lnTo>
                  <a:lnTo>
                    <a:pt x="5255" y="7600"/>
                  </a:lnTo>
                  <a:lnTo>
                    <a:pt x="5310" y="7655"/>
                  </a:lnTo>
                  <a:lnTo>
                    <a:pt x="5324" y="7655"/>
                  </a:lnTo>
                  <a:lnTo>
                    <a:pt x="5338" y="7641"/>
                  </a:lnTo>
                  <a:lnTo>
                    <a:pt x="5351" y="7572"/>
                  </a:lnTo>
                  <a:lnTo>
                    <a:pt x="5338" y="7489"/>
                  </a:lnTo>
                  <a:lnTo>
                    <a:pt x="5310" y="7420"/>
                  </a:lnTo>
                  <a:lnTo>
                    <a:pt x="5282" y="7352"/>
                  </a:lnTo>
                  <a:lnTo>
                    <a:pt x="5296" y="7338"/>
                  </a:lnTo>
                  <a:lnTo>
                    <a:pt x="5338" y="7420"/>
                  </a:lnTo>
                  <a:lnTo>
                    <a:pt x="5365" y="7462"/>
                  </a:lnTo>
                  <a:lnTo>
                    <a:pt x="5407" y="7489"/>
                  </a:lnTo>
                  <a:lnTo>
                    <a:pt x="5448" y="7489"/>
                  </a:lnTo>
                  <a:lnTo>
                    <a:pt x="5462" y="7476"/>
                  </a:lnTo>
                  <a:lnTo>
                    <a:pt x="5475" y="7462"/>
                  </a:lnTo>
                  <a:lnTo>
                    <a:pt x="5475" y="7407"/>
                  </a:lnTo>
                  <a:lnTo>
                    <a:pt x="5475" y="7365"/>
                  </a:lnTo>
                  <a:lnTo>
                    <a:pt x="5434" y="7255"/>
                  </a:lnTo>
                  <a:lnTo>
                    <a:pt x="5475" y="7324"/>
                  </a:lnTo>
                  <a:lnTo>
                    <a:pt x="5489" y="7352"/>
                  </a:lnTo>
                  <a:lnTo>
                    <a:pt x="5531" y="7365"/>
                  </a:lnTo>
                  <a:lnTo>
                    <a:pt x="5572" y="7365"/>
                  </a:lnTo>
                  <a:lnTo>
                    <a:pt x="5586" y="7352"/>
                  </a:lnTo>
                  <a:lnTo>
                    <a:pt x="5600" y="7324"/>
                  </a:lnTo>
                  <a:lnTo>
                    <a:pt x="5586" y="7255"/>
                  </a:lnTo>
                  <a:lnTo>
                    <a:pt x="5558" y="7186"/>
                  </a:lnTo>
                  <a:lnTo>
                    <a:pt x="5600" y="7145"/>
                  </a:lnTo>
                  <a:lnTo>
                    <a:pt x="5669" y="7255"/>
                  </a:lnTo>
                  <a:lnTo>
                    <a:pt x="5696" y="7269"/>
                  </a:lnTo>
                  <a:lnTo>
                    <a:pt x="5696" y="7255"/>
                  </a:lnTo>
                  <a:lnTo>
                    <a:pt x="5710" y="7241"/>
                  </a:lnTo>
                  <a:lnTo>
                    <a:pt x="5696" y="7172"/>
                  </a:lnTo>
                  <a:lnTo>
                    <a:pt x="5848" y="7310"/>
                  </a:lnTo>
                  <a:lnTo>
                    <a:pt x="5972" y="7462"/>
                  </a:lnTo>
                  <a:lnTo>
                    <a:pt x="6041" y="7558"/>
                  </a:lnTo>
                  <a:lnTo>
                    <a:pt x="6096" y="7641"/>
                  </a:lnTo>
                  <a:lnTo>
                    <a:pt x="6137" y="7751"/>
                  </a:lnTo>
                  <a:lnTo>
                    <a:pt x="6179" y="7862"/>
                  </a:lnTo>
                  <a:lnTo>
                    <a:pt x="6193" y="7876"/>
                  </a:lnTo>
                  <a:lnTo>
                    <a:pt x="6220" y="7889"/>
                  </a:lnTo>
                  <a:lnTo>
                    <a:pt x="6179" y="7931"/>
                  </a:lnTo>
                  <a:lnTo>
                    <a:pt x="6096" y="8013"/>
                  </a:lnTo>
                  <a:lnTo>
                    <a:pt x="6000" y="8138"/>
                  </a:lnTo>
                  <a:lnTo>
                    <a:pt x="5903" y="8248"/>
                  </a:lnTo>
                  <a:lnTo>
                    <a:pt x="5710" y="8469"/>
                  </a:lnTo>
                  <a:lnTo>
                    <a:pt x="5710" y="8482"/>
                  </a:lnTo>
                  <a:lnTo>
                    <a:pt x="5710" y="8496"/>
                  </a:lnTo>
                  <a:lnTo>
                    <a:pt x="5724" y="8510"/>
                  </a:lnTo>
                  <a:lnTo>
                    <a:pt x="5738" y="8510"/>
                  </a:lnTo>
                  <a:lnTo>
                    <a:pt x="5820" y="8441"/>
                  </a:lnTo>
                  <a:lnTo>
                    <a:pt x="5903" y="8372"/>
                  </a:lnTo>
                  <a:lnTo>
                    <a:pt x="6055" y="8207"/>
                  </a:lnTo>
                  <a:lnTo>
                    <a:pt x="6179" y="8041"/>
                  </a:lnTo>
                  <a:lnTo>
                    <a:pt x="6303" y="7862"/>
                  </a:lnTo>
                  <a:lnTo>
                    <a:pt x="6317" y="7848"/>
                  </a:lnTo>
                  <a:lnTo>
                    <a:pt x="6303" y="7820"/>
                  </a:lnTo>
                  <a:lnTo>
                    <a:pt x="6289" y="7807"/>
                  </a:lnTo>
                  <a:lnTo>
                    <a:pt x="6275" y="7807"/>
                  </a:lnTo>
                  <a:lnTo>
                    <a:pt x="6275" y="7793"/>
                  </a:lnTo>
                  <a:lnTo>
                    <a:pt x="6275" y="7779"/>
                  </a:lnTo>
                  <a:lnTo>
                    <a:pt x="6262" y="7738"/>
                  </a:lnTo>
                  <a:lnTo>
                    <a:pt x="6193" y="7572"/>
                  </a:lnTo>
                  <a:lnTo>
                    <a:pt x="6096" y="7407"/>
                  </a:lnTo>
                  <a:lnTo>
                    <a:pt x="6041" y="7310"/>
                  </a:lnTo>
                  <a:lnTo>
                    <a:pt x="5917" y="7158"/>
                  </a:lnTo>
                  <a:lnTo>
                    <a:pt x="5765" y="7007"/>
                  </a:lnTo>
                  <a:lnTo>
                    <a:pt x="5779" y="6993"/>
                  </a:lnTo>
                  <a:lnTo>
                    <a:pt x="5848" y="7062"/>
                  </a:lnTo>
                  <a:lnTo>
                    <a:pt x="5889" y="7089"/>
                  </a:lnTo>
                  <a:lnTo>
                    <a:pt x="5931" y="7103"/>
                  </a:lnTo>
                  <a:lnTo>
                    <a:pt x="5972" y="7103"/>
                  </a:lnTo>
                  <a:lnTo>
                    <a:pt x="6000" y="7089"/>
                  </a:lnTo>
                  <a:lnTo>
                    <a:pt x="6000" y="7062"/>
                  </a:lnTo>
                  <a:lnTo>
                    <a:pt x="6000" y="7021"/>
                  </a:lnTo>
                  <a:lnTo>
                    <a:pt x="5944" y="6952"/>
                  </a:lnTo>
                  <a:lnTo>
                    <a:pt x="5889" y="6883"/>
                  </a:lnTo>
                  <a:lnTo>
                    <a:pt x="5917" y="6869"/>
                  </a:lnTo>
                  <a:lnTo>
                    <a:pt x="5972" y="6910"/>
                  </a:lnTo>
                  <a:lnTo>
                    <a:pt x="6000" y="6924"/>
                  </a:lnTo>
                  <a:lnTo>
                    <a:pt x="6027" y="6938"/>
                  </a:lnTo>
                  <a:lnTo>
                    <a:pt x="6068" y="6924"/>
                  </a:lnTo>
                  <a:lnTo>
                    <a:pt x="6110" y="6924"/>
                  </a:lnTo>
                  <a:lnTo>
                    <a:pt x="6110" y="6896"/>
                  </a:lnTo>
                  <a:lnTo>
                    <a:pt x="6082" y="6855"/>
                  </a:lnTo>
                  <a:lnTo>
                    <a:pt x="6055" y="6800"/>
                  </a:lnTo>
                  <a:lnTo>
                    <a:pt x="6013" y="6731"/>
                  </a:lnTo>
                  <a:lnTo>
                    <a:pt x="6124" y="6758"/>
                  </a:lnTo>
                  <a:lnTo>
                    <a:pt x="6289" y="6827"/>
                  </a:lnTo>
                  <a:lnTo>
                    <a:pt x="6441" y="6896"/>
                  </a:lnTo>
                  <a:lnTo>
                    <a:pt x="6744" y="7062"/>
                  </a:lnTo>
                  <a:lnTo>
                    <a:pt x="6855" y="7131"/>
                  </a:lnTo>
                  <a:lnTo>
                    <a:pt x="6951" y="7186"/>
                  </a:lnTo>
                  <a:lnTo>
                    <a:pt x="7034" y="7255"/>
                  </a:lnTo>
                  <a:lnTo>
                    <a:pt x="7103" y="7338"/>
                  </a:lnTo>
                  <a:lnTo>
                    <a:pt x="7144" y="7420"/>
                  </a:lnTo>
                  <a:lnTo>
                    <a:pt x="7158" y="7517"/>
                  </a:lnTo>
                  <a:lnTo>
                    <a:pt x="7144" y="7627"/>
                  </a:lnTo>
                  <a:lnTo>
                    <a:pt x="7103" y="7751"/>
                  </a:lnTo>
                  <a:lnTo>
                    <a:pt x="7034" y="7889"/>
                  </a:lnTo>
                  <a:lnTo>
                    <a:pt x="6951" y="8027"/>
                  </a:lnTo>
                  <a:lnTo>
                    <a:pt x="6868" y="8165"/>
                  </a:lnTo>
                  <a:lnTo>
                    <a:pt x="6813" y="8303"/>
                  </a:lnTo>
                  <a:lnTo>
                    <a:pt x="6813" y="8331"/>
                  </a:lnTo>
                  <a:lnTo>
                    <a:pt x="6827" y="8344"/>
                  </a:lnTo>
                  <a:lnTo>
                    <a:pt x="6841" y="8344"/>
                  </a:lnTo>
                  <a:lnTo>
                    <a:pt x="6855" y="8331"/>
                  </a:lnTo>
                  <a:lnTo>
                    <a:pt x="6965" y="8220"/>
                  </a:lnTo>
                  <a:lnTo>
                    <a:pt x="7075" y="8096"/>
                  </a:lnTo>
                  <a:lnTo>
                    <a:pt x="7172" y="7945"/>
                  </a:lnTo>
                  <a:lnTo>
                    <a:pt x="7255" y="7807"/>
                  </a:lnTo>
                  <a:lnTo>
                    <a:pt x="7282" y="7724"/>
                  </a:lnTo>
                  <a:lnTo>
                    <a:pt x="7310" y="7641"/>
                  </a:lnTo>
                  <a:lnTo>
                    <a:pt x="7323" y="7572"/>
                  </a:lnTo>
                  <a:lnTo>
                    <a:pt x="7323" y="7489"/>
                  </a:lnTo>
                  <a:lnTo>
                    <a:pt x="7310" y="7420"/>
                  </a:lnTo>
                  <a:lnTo>
                    <a:pt x="7296" y="7352"/>
                  </a:lnTo>
                  <a:lnTo>
                    <a:pt x="7255" y="7269"/>
                  </a:lnTo>
                  <a:lnTo>
                    <a:pt x="7199" y="7200"/>
                  </a:lnTo>
                  <a:lnTo>
                    <a:pt x="7103" y="7103"/>
                  </a:lnTo>
                  <a:lnTo>
                    <a:pt x="6992" y="7021"/>
                  </a:lnTo>
                  <a:lnTo>
                    <a:pt x="6882" y="6938"/>
                  </a:lnTo>
                  <a:lnTo>
                    <a:pt x="6758" y="6855"/>
                  </a:lnTo>
                  <a:lnTo>
                    <a:pt x="6468" y="6717"/>
                  </a:lnTo>
                  <a:lnTo>
                    <a:pt x="6179" y="6607"/>
                  </a:lnTo>
                  <a:lnTo>
                    <a:pt x="6289" y="6579"/>
                  </a:lnTo>
                  <a:lnTo>
                    <a:pt x="6303" y="6565"/>
                  </a:lnTo>
                  <a:lnTo>
                    <a:pt x="6289" y="6538"/>
                  </a:lnTo>
                  <a:lnTo>
                    <a:pt x="6220" y="6510"/>
                  </a:lnTo>
                  <a:lnTo>
                    <a:pt x="6137" y="6483"/>
                  </a:lnTo>
                  <a:lnTo>
                    <a:pt x="6151" y="6441"/>
                  </a:lnTo>
                  <a:lnTo>
                    <a:pt x="6317" y="6455"/>
                  </a:lnTo>
                  <a:lnTo>
                    <a:pt x="6331" y="6441"/>
                  </a:lnTo>
                  <a:lnTo>
                    <a:pt x="6331" y="6414"/>
                  </a:lnTo>
                  <a:lnTo>
                    <a:pt x="6262" y="6372"/>
                  </a:lnTo>
                  <a:lnTo>
                    <a:pt x="6179" y="6331"/>
                  </a:lnTo>
                  <a:lnTo>
                    <a:pt x="6193" y="6248"/>
                  </a:lnTo>
                  <a:lnTo>
                    <a:pt x="6317" y="6262"/>
                  </a:lnTo>
                  <a:lnTo>
                    <a:pt x="6344" y="6248"/>
                  </a:lnTo>
                  <a:lnTo>
                    <a:pt x="6344" y="6234"/>
                  </a:lnTo>
                  <a:lnTo>
                    <a:pt x="6344" y="6221"/>
                  </a:lnTo>
                  <a:lnTo>
                    <a:pt x="6331" y="6207"/>
                  </a:lnTo>
                  <a:lnTo>
                    <a:pt x="6193" y="6152"/>
                  </a:lnTo>
                  <a:lnTo>
                    <a:pt x="6206" y="6083"/>
                  </a:lnTo>
                  <a:lnTo>
                    <a:pt x="6289" y="6069"/>
                  </a:lnTo>
                  <a:lnTo>
                    <a:pt x="6303" y="6055"/>
                  </a:lnTo>
                  <a:lnTo>
                    <a:pt x="6303" y="6041"/>
                  </a:lnTo>
                  <a:lnTo>
                    <a:pt x="6303" y="6028"/>
                  </a:lnTo>
                  <a:lnTo>
                    <a:pt x="6275" y="6028"/>
                  </a:lnTo>
                  <a:lnTo>
                    <a:pt x="6193" y="6014"/>
                  </a:lnTo>
                  <a:lnTo>
                    <a:pt x="6179" y="5917"/>
                  </a:lnTo>
                  <a:lnTo>
                    <a:pt x="6303" y="5890"/>
                  </a:lnTo>
                  <a:lnTo>
                    <a:pt x="6427" y="5834"/>
                  </a:lnTo>
                  <a:lnTo>
                    <a:pt x="6441" y="5807"/>
                  </a:lnTo>
                  <a:lnTo>
                    <a:pt x="6441" y="5793"/>
                  </a:lnTo>
                  <a:lnTo>
                    <a:pt x="6427" y="5779"/>
                  </a:lnTo>
                  <a:lnTo>
                    <a:pt x="6399" y="5766"/>
                  </a:lnTo>
                  <a:lnTo>
                    <a:pt x="6289" y="5779"/>
                  </a:lnTo>
                  <a:lnTo>
                    <a:pt x="6165" y="5779"/>
                  </a:lnTo>
                  <a:lnTo>
                    <a:pt x="6234" y="5752"/>
                  </a:lnTo>
                  <a:lnTo>
                    <a:pt x="6317" y="5697"/>
                  </a:lnTo>
                  <a:lnTo>
                    <a:pt x="6317" y="5683"/>
                  </a:lnTo>
                  <a:lnTo>
                    <a:pt x="6303" y="5683"/>
                  </a:lnTo>
                  <a:lnTo>
                    <a:pt x="6262" y="5669"/>
                  </a:lnTo>
                  <a:lnTo>
                    <a:pt x="6220" y="5655"/>
                  </a:lnTo>
                  <a:lnTo>
                    <a:pt x="6124" y="5669"/>
                  </a:lnTo>
                  <a:lnTo>
                    <a:pt x="6096" y="5600"/>
                  </a:lnTo>
                  <a:lnTo>
                    <a:pt x="6165" y="5572"/>
                  </a:lnTo>
                  <a:lnTo>
                    <a:pt x="6317" y="5517"/>
                  </a:lnTo>
                  <a:lnTo>
                    <a:pt x="6468" y="5476"/>
                  </a:lnTo>
                  <a:lnTo>
                    <a:pt x="6758" y="5421"/>
                  </a:lnTo>
                  <a:lnTo>
                    <a:pt x="7061" y="5379"/>
                  </a:lnTo>
                  <a:lnTo>
                    <a:pt x="7365" y="5324"/>
                  </a:lnTo>
                  <a:lnTo>
                    <a:pt x="7392" y="5407"/>
                  </a:lnTo>
                  <a:lnTo>
                    <a:pt x="7434" y="5490"/>
                  </a:lnTo>
                  <a:lnTo>
                    <a:pt x="7461" y="5600"/>
                  </a:lnTo>
                  <a:lnTo>
                    <a:pt x="7475" y="5710"/>
                  </a:lnTo>
                  <a:lnTo>
                    <a:pt x="7489" y="5945"/>
                  </a:lnTo>
                  <a:lnTo>
                    <a:pt x="7461" y="6152"/>
                  </a:lnTo>
                  <a:lnTo>
                    <a:pt x="7434" y="6359"/>
                  </a:lnTo>
                  <a:lnTo>
                    <a:pt x="7392" y="6552"/>
                  </a:lnTo>
                  <a:lnTo>
                    <a:pt x="7365" y="6758"/>
                  </a:lnTo>
                  <a:lnTo>
                    <a:pt x="7379" y="6786"/>
                  </a:lnTo>
                  <a:lnTo>
                    <a:pt x="7392" y="6800"/>
                  </a:lnTo>
                  <a:lnTo>
                    <a:pt x="7420" y="6800"/>
                  </a:lnTo>
                  <a:lnTo>
                    <a:pt x="7434" y="6772"/>
                  </a:lnTo>
                  <a:lnTo>
                    <a:pt x="7503" y="6676"/>
                  </a:lnTo>
                  <a:lnTo>
                    <a:pt x="7544" y="6579"/>
                  </a:lnTo>
                  <a:lnTo>
                    <a:pt x="7572" y="6455"/>
                  </a:lnTo>
                  <a:lnTo>
                    <a:pt x="7599" y="6345"/>
                  </a:lnTo>
                  <a:lnTo>
                    <a:pt x="7627" y="6097"/>
                  </a:lnTo>
                  <a:lnTo>
                    <a:pt x="7627" y="5862"/>
                  </a:lnTo>
                  <a:lnTo>
                    <a:pt x="7627" y="5710"/>
                  </a:lnTo>
                  <a:lnTo>
                    <a:pt x="7599" y="5531"/>
                  </a:lnTo>
                  <a:lnTo>
                    <a:pt x="7586" y="5435"/>
                  </a:lnTo>
                  <a:lnTo>
                    <a:pt x="7544" y="5352"/>
                  </a:lnTo>
                  <a:lnTo>
                    <a:pt x="7503" y="5283"/>
                  </a:lnTo>
                  <a:lnTo>
                    <a:pt x="7448" y="5241"/>
                  </a:lnTo>
                  <a:lnTo>
                    <a:pt x="7434" y="5214"/>
                  </a:lnTo>
                  <a:lnTo>
                    <a:pt x="7392" y="5186"/>
                  </a:lnTo>
                  <a:lnTo>
                    <a:pt x="7241" y="5173"/>
                  </a:lnTo>
                  <a:lnTo>
                    <a:pt x="7075" y="5159"/>
                  </a:lnTo>
                  <a:lnTo>
                    <a:pt x="6910" y="5173"/>
                  </a:lnTo>
                  <a:lnTo>
                    <a:pt x="6730" y="5186"/>
                  </a:lnTo>
                  <a:lnTo>
                    <a:pt x="6537" y="5214"/>
                  </a:lnTo>
                  <a:lnTo>
                    <a:pt x="6358" y="5255"/>
                  </a:lnTo>
                  <a:lnTo>
                    <a:pt x="6179" y="5310"/>
                  </a:lnTo>
                  <a:lnTo>
                    <a:pt x="6000" y="5379"/>
                  </a:lnTo>
                  <a:lnTo>
                    <a:pt x="5972" y="5310"/>
                  </a:lnTo>
                  <a:lnTo>
                    <a:pt x="6124" y="5186"/>
                  </a:lnTo>
                  <a:lnTo>
                    <a:pt x="6124" y="5173"/>
                  </a:lnTo>
                  <a:lnTo>
                    <a:pt x="6110" y="5159"/>
                  </a:lnTo>
                  <a:lnTo>
                    <a:pt x="6013" y="5200"/>
                  </a:lnTo>
                  <a:lnTo>
                    <a:pt x="5917" y="5241"/>
                  </a:lnTo>
                  <a:lnTo>
                    <a:pt x="5889" y="5200"/>
                  </a:lnTo>
                  <a:lnTo>
                    <a:pt x="5958" y="5145"/>
                  </a:lnTo>
                  <a:lnTo>
                    <a:pt x="6013" y="5090"/>
                  </a:lnTo>
                  <a:lnTo>
                    <a:pt x="6055" y="5048"/>
                  </a:lnTo>
                  <a:lnTo>
                    <a:pt x="6068" y="5021"/>
                  </a:lnTo>
                  <a:lnTo>
                    <a:pt x="6055" y="5007"/>
                  </a:lnTo>
                  <a:lnTo>
                    <a:pt x="6027" y="5007"/>
                  </a:lnTo>
                  <a:lnTo>
                    <a:pt x="5972" y="5021"/>
                  </a:lnTo>
                  <a:lnTo>
                    <a:pt x="5903" y="5048"/>
                  </a:lnTo>
                  <a:lnTo>
                    <a:pt x="5806" y="5090"/>
                  </a:lnTo>
                  <a:lnTo>
                    <a:pt x="5793" y="5062"/>
                  </a:lnTo>
                  <a:lnTo>
                    <a:pt x="5875" y="4993"/>
                  </a:lnTo>
                  <a:lnTo>
                    <a:pt x="5889" y="4966"/>
                  </a:lnTo>
                  <a:lnTo>
                    <a:pt x="5875" y="4952"/>
                  </a:lnTo>
                  <a:lnTo>
                    <a:pt x="5862" y="4938"/>
                  </a:lnTo>
                  <a:lnTo>
                    <a:pt x="5848" y="4952"/>
                  </a:lnTo>
                  <a:lnTo>
                    <a:pt x="5738" y="4993"/>
                  </a:lnTo>
                  <a:lnTo>
                    <a:pt x="5724" y="4979"/>
                  </a:lnTo>
                  <a:lnTo>
                    <a:pt x="5738" y="4966"/>
                  </a:lnTo>
                  <a:lnTo>
                    <a:pt x="5834" y="4883"/>
                  </a:lnTo>
                  <a:lnTo>
                    <a:pt x="5931" y="4759"/>
                  </a:lnTo>
                  <a:lnTo>
                    <a:pt x="5931" y="4731"/>
                  </a:lnTo>
                  <a:lnTo>
                    <a:pt x="5903" y="4731"/>
                  </a:lnTo>
                  <a:lnTo>
                    <a:pt x="5779" y="4786"/>
                  </a:lnTo>
                  <a:lnTo>
                    <a:pt x="5669" y="4869"/>
                  </a:lnTo>
                  <a:lnTo>
                    <a:pt x="5641" y="4883"/>
                  </a:lnTo>
                  <a:lnTo>
                    <a:pt x="5613" y="4855"/>
                  </a:lnTo>
                  <a:lnTo>
                    <a:pt x="5710" y="4745"/>
                  </a:lnTo>
                  <a:lnTo>
                    <a:pt x="5710" y="4717"/>
                  </a:lnTo>
                  <a:lnTo>
                    <a:pt x="5710" y="4704"/>
                  </a:lnTo>
                  <a:lnTo>
                    <a:pt x="5641" y="4704"/>
                  </a:lnTo>
                  <a:lnTo>
                    <a:pt x="5600" y="4717"/>
                  </a:lnTo>
                  <a:lnTo>
                    <a:pt x="5517" y="4759"/>
                  </a:lnTo>
                  <a:lnTo>
                    <a:pt x="5503" y="4745"/>
                  </a:lnTo>
                  <a:lnTo>
                    <a:pt x="5793" y="4455"/>
                  </a:lnTo>
                  <a:lnTo>
                    <a:pt x="5931" y="4331"/>
                  </a:lnTo>
                  <a:lnTo>
                    <a:pt x="6068" y="4207"/>
                  </a:lnTo>
                  <a:lnTo>
                    <a:pt x="6220" y="4097"/>
                  </a:lnTo>
                  <a:lnTo>
                    <a:pt x="6386" y="4000"/>
                  </a:lnTo>
                  <a:lnTo>
                    <a:pt x="6496" y="3959"/>
                  </a:lnTo>
                  <a:lnTo>
                    <a:pt x="6606" y="3945"/>
                  </a:lnTo>
                  <a:lnTo>
                    <a:pt x="6717" y="3959"/>
                  </a:lnTo>
                  <a:lnTo>
                    <a:pt x="6827" y="3987"/>
                  </a:lnTo>
                  <a:lnTo>
                    <a:pt x="7048" y="4069"/>
                  </a:lnTo>
                  <a:lnTo>
                    <a:pt x="7255" y="4152"/>
                  </a:lnTo>
                  <a:lnTo>
                    <a:pt x="7268" y="4152"/>
                  </a:lnTo>
                  <a:lnTo>
                    <a:pt x="7268" y="4138"/>
                  </a:lnTo>
                  <a:lnTo>
                    <a:pt x="7255" y="4055"/>
                  </a:lnTo>
                  <a:lnTo>
                    <a:pt x="7213" y="3987"/>
                  </a:lnTo>
                  <a:lnTo>
                    <a:pt x="7144" y="3931"/>
                  </a:lnTo>
                  <a:lnTo>
                    <a:pt x="7061" y="3876"/>
                  </a:lnTo>
                  <a:lnTo>
                    <a:pt x="6979" y="3835"/>
                  </a:lnTo>
                  <a:lnTo>
                    <a:pt x="6896" y="3807"/>
                  </a:lnTo>
                  <a:lnTo>
                    <a:pt x="6717" y="3780"/>
                  </a:lnTo>
                  <a:lnTo>
                    <a:pt x="6606" y="3766"/>
                  </a:lnTo>
                  <a:lnTo>
                    <a:pt x="6496" y="3780"/>
                  </a:lnTo>
                  <a:lnTo>
                    <a:pt x="6399" y="3793"/>
                  </a:lnTo>
                  <a:lnTo>
                    <a:pt x="6303" y="3835"/>
                  </a:lnTo>
                  <a:lnTo>
                    <a:pt x="6206" y="3876"/>
                  </a:lnTo>
                  <a:lnTo>
                    <a:pt x="6110" y="3931"/>
                  </a:lnTo>
                  <a:lnTo>
                    <a:pt x="5931" y="4055"/>
                  </a:lnTo>
                  <a:lnTo>
                    <a:pt x="5779" y="4180"/>
                  </a:lnTo>
                  <a:lnTo>
                    <a:pt x="5627" y="4304"/>
                  </a:lnTo>
                  <a:lnTo>
                    <a:pt x="5365" y="4566"/>
                  </a:lnTo>
                  <a:lnTo>
                    <a:pt x="5420" y="4428"/>
                  </a:lnTo>
                  <a:lnTo>
                    <a:pt x="5420" y="4400"/>
                  </a:lnTo>
                  <a:lnTo>
                    <a:pt x="5407" y="4386"/>
                  </a:lnTo>
                  <a:lnTo>
                    <a:pt x="5365" y="4386"/>
                  </a:lnTo>
                  <a:lnTo>
                    <a:pt x="5296" y="4455"/>
                  </a:lnTo>
                  <a:lnTo>
                    <a:pt x="5227" y="4538"/>
                  </a:lnTo>
                  <a:lnTo>
                    <a:pt x="5200" y="4511"/>
                  </a:lnTo>
                  <a:lnTo>
                    <a:pt x="5310" y="4373"/>
                  </a:lnTo>
                  <a:lnTo>
                    <a:pt x="5310" y="4359"/>
                  </a:lnTo>
                  <a:lnTo>
                    <a:pt x="5296" y="4345"/>
                  </a:lnTo>
                  <a:lnTo>
                    <a:pt x="5296" y="4331"/>
                  </a:lnTo>
                  <a:lnTo>
                    <a:pt x="5269" y="4331"/>
                  </a:lnTo>
                  <a:lnTo>
                    <a:pt x="5172" y="4386"/>
                  </a:lnTo>
                  <a:lnTo>
                    <a:pt x="5076" y="4442"/>
                  </a:lnTo>
                  <a:lnTo>
                    <a:pt x="5048" y="4428"/>
                  </a:lnTo>
                  <a:lnTo>
                    <a:pt x="5144" y="4304"/>
                  </a:lnTo>
                  <a:lnTo>
                    <a:pt x="5144" y="4276"/>
                  </a:lnTo>
                  <a:lnTo>
                    <a:pt x="5131" y="4262"/>
                  </a:lnTo>
                  <a:lnTo>
                    <a:pt x="5117" y="4249"/>
                  </a:lnTo>
                  <a:lnTo>
                    <a:pt x="5103" y="4262"/>
                  </a:lnTo>
                  <a:lnTo>
                    <a:pt x="4938" y="4373"/>
                  </a:lnTo>
                  <a:lnTo>
                    <a:pt x="4910" y="4359"/>
                  </a:lnTo>
                  <a:lnTo>
                    <a:pt x="4993" y="4221"/>
                  </a:lnTo>
                  <a:lnTo>
                    <a:pt x="4993" y="4207"/>
                  </a:lnTo>
                  <a:lnTo>
                    <a:pt x="4979" y="4193"/>
                  </a:lnTo>
                  <a:lnTo>
                    <a:pt x="4951" y="4193"/>
                  </a:lnTo>
                  <a:lnTo>
                    <a:pt x="4814" y="4317"/>
                  </a:lnTo>
                  <a:lnTo>
                    <a:pt x="4745" y="4290"/>
                  </a:lnTo>
                  <a:lnTo>
                    <a:pt x="4800" y="4180"/>
                  </a:lnTo>
                  <a:lnTo>
                    <a:pt x="4800" y="4166"/>
                  </a:lnTo>
                  <a:lnTo>
                    <a:pt x="4800" y="4152"/>
                  </a:lnTo>
                  <a:lnTo>
                    <a:pt x="4772" y="4152"/>
                  </a:lnTo>
                  <a:lnTo>
                    <a:pt x="4758" y="4166"/>
                  </a:lnTo>
                  <a:lnTo>
                    <a:pt x="4676" y="4262"/>
                  </a:lnTo>
                  <a:lnTo>
                    <a:pt x="4524" y="4235"/>
                  </a:lnTo>
                  <a:lnTo>
                    <a:pt x="4593" y="4028"/>
                  </a:lnTo>
                  <a:lnTo>
                    <a:pt x="4593" y="4014"/>
                  </a:lnTo>
                  <a:lnTo>
                    <a:pt x="4593" y="4000"/>
                  </a:lnTo>
                  <a:lnTo>
                    <a:pt x="4579" y="4000"/>
                  </a:lnTo>
                  <a:lnTo>
                    <a:pt x="4565" y="4014"/>
                  </a:lnTo>
                  <a:lnTo>
                    <a:pt x="4483" y="4111"/>
                  </a:lnTo>
                  <a:lnTo>
                    <a:pt x="4414" y="4221"/>
                  </a:lnTo>
                  <a:lnTo>
                    <a:pt x="4386" y="4221"/>
                  </a:lnTo>
                  <a:lnTo>
                    <a:pt x="4455" y="4097"/>
                  </a:lnTo>
                  <a:lnTo>
                    <a:pt x="4510" y="3973"/>
                  </a:lnTo>
                  <a:lnTo>
                    <a:pt x="4510" y="3959"/>
                  </a:lnTo>
                  <a:lnTo>
                    <a:pt x="4496" y="3959"/>
                  </a:lnTo>
                  <a:lnTo>
                    <a:pt x="4469" y="3945"/>
                  </a:lnTo>
                  <a:lnTo>
                    <a:pt x="4400" y="4000"/>
                  </a:lnTo>
                  <a:lnTo>
                    <a:pt x="4345" y="4069"/>
                  </a:lnTo>
                  <a:lnTo>
                    <a:pt x="4289" y="4138"/>
                  </a:lnTo>
                  <a:lnTo>
                    <a:pt x="4248" y="4207"/>
                  </a:lnTo>
                  <a:lnTo>
                    <a:pt x="4207" y="4207"/>
                  </a:lnTo>
                  <a:lnTo>
                    <a:pt x="4234" y="3973"/>
                  </a:lnTo>
                  <a:lnTo>
                    <a:pt x="4234" y="3959"/>
                  </a:lnTo>
                  <a:lnTo>
                    <a:pt x="4220" y="3973"/>
                  </a:lnTo>
                  <a:lnTo>
                    <a:pt x="4124" y="4193"/>
                  </a:lnTo>
                  <a:lnTo>
                    <a:pt x="4083" y="4193"/>
                  </a:lnTo>
                  <a:lnTo>
                    <a:pt x="4083" y="4124"/>
                  </a:lnTo>
                  <a:lnTo>
                    <a:pt x="4083" y="4042"/>
                  </a:lnTo>
                  <a:lnTo>
                    <a:pt x="4083" y="4028"/>
                  </a:lnTo>
                  <a:lnTo>
                    <a:pt x="4069" y="4014"/>
                  </a:lnTo>
                  <a:lnTo>
                    <a:pt x="4055" y="4028"/>
                  </a:lnTo>
                  <a:lnTo>
                    <a:pt x="4041" y="4028"/>
                  </a:lnTo>
                  <a:lnTo>
                    <a:pt x="4000" y="4111"/>
                  </a:lnTo>
                  <a:lnTo>
                    <a:pt x="3972" y="4193"/>
                  </a:lnTo>
                  <a:lnTo>
                    <a:pt x="3903" y="4193"/>
                  </a:lnTo>
                  <a:lnTo>
                    <a:pt x="3903" y="4042"/>
                  </a:lnTo>
                  <a:lnTo>
                    <a:pt x="3917" y="2745"/>
                  </a:lnTo>
                  <a:lnTo>
                    <a:pt x="3917" y="2070"/>
                  </a:lnTo>
                  <a:lnTo>
                    <a:pt x="3931" y="1380"/>
                  </a:lnTo>
                  <a:lnTo>
                    <a:pt x="3931" y="1035"/>
                  </a:lnTo>
                  <a:lnTo>
                    <a:pt x="3917" y="690"/>
                  </a:lnTo>
                  <a:lnTo>
                    <a:pt x="3903" y="359"/>
                  </a:lnTo>
                  <a:lnTo>
                    <a:pt x="3862" y="15"/>
                  </a:lnTo>
                  <a:lnTo>
                    <a:pt x="3862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57" name="Google Shape;2457;p39"/>
            <p:cNvSpPr/>
            <p:nvPr/>
          </p:nvSpPr>
          <p:spPr>
            <a:xfrm>
              <a:off x="5751425" y="2523050"/>
              <a:ext cx="9325" cy="9675"/>
            </a:xfrm>
            <a:custGeom>
              <a:rect b="b" l="l" r="r" t="t"/>
              <a:pathLst>
                <a:path extrusionOk="0" h="387" w="373">
                  <a:moveTo>
                    <a:pt x="290" y="1"/>
                  </a:moveTo>
                  <a:lnTo>
                    <a:pt x="221" y="15"/>
                  </a:lnTo>
                  <a:lnTo>
                    <a:pt x="180" y="28"/>
                  </a:lnTo>
                  <a:lnTo>
                    <a:pt x="124" y="70"/>
                  </a:lnTo>
                  <a:lnTo>
                    <a:pt x="83" y="111"/>
                  </a:lnTo>
                  <a:lnTo>
                    <a:pt x="42" y="152"/>
                  </a:lnTo>
                  <a:lnTo>
                    <a:pt x="14" y="208"/>
                  </a:lnTo>
                  <a:lnTo>
                    <a:pt x="0" y="277"/>
                  </a:lnTo>
                  <a:lnTo>
                    <a:pt x="0" y="332"/>
                  </a:lnTo>
                  <a:lnTo>
                    <a:pt x="28" y="373"/>
                  </a:lnTo>
                  <a:lnTo>
                    <a:pt x="69" y="387"/>
                  </a:lnTo>
                  <a:lnTo>
                    <a:pt x="111" y="387"/>
                  </a:lnTo>
                  <a:lnTo>
                    <a:pt x="138" y="359"/>
                  </a:lnTo>
                  <a:lnTo>
                    <a:pt x="166" y="290"/>
                  </a:lnTo>
                  <a:lnTo>
                    <a:pt x="180" y="263"/>
                  </a:lnTo>
                  <a:lnTo>
                    <a:pt x="207" y="235"/>
                  </a:lnTo>
                  <a:lnTo>
                    <a:pt x="262" y="194"/>
                  </a:lnTo>
                  <a:lnTo>
                    <a:pt x="331" y="166"/>
                  </a:lnTo>
                  <a:lnTo>
                    <a:pt x="345" y="139"/>
                  </a:lnTo>
                  <a:lnTo>
                    <a:pt x="359" y="125"/>
                  </a:lnTo>
                  <a:lnTo>
                    <a:pt x="373" y="97"/>
                  </a:lnTo>
                  <a:lnTo>
                    <a:pt x="359" y="70"/>
                  </a:lnTo>
                  <a:lnTo>
                    <a:pt x="331" y="28"/>
                  </a:lnTo>
                  <a:lnTo>
                    <a:pt x="304" y="15"/>
                  </a:lnTo>
                  <a:lnTo>
                    <a:pt x="29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58" name="Google Shape;2458;p39"/>
            <p:cNvSpPr/>
            <p:nvPr/>
          </p:nvSpPr>
          <p:spPr>
            <a:xfrm>
              <a:off x="5776250" y="2523050"/>
              <a:ext cx="7250" cy="9350"/>
            </a:xfrm>
            <a:custGeom>
              <a:rect b="b" l="l" r="r" t="t"/>
              <a:pathLst>
                <a:path extrusionOk="0" h="374" w="290">
                  <a:moveTo>
                    <a:pt x="207" y="1"/>
                  </a:moveTo>
                  <a:lnTo>
                    <a:pt x="193" y="15"/>
                  </a:lnTo>
                  <a:lnTo>
                    <a:pt x="111" y="70"/>
                  </a:lnTo>
                  <a:lnTo>
                    <a:pt x="55" y="139"/>
                  </a:lnTo>
                  <a:lnTo>
                    <a:pt x="14" y="221"/>
                  </a:lnTo>
                  <a:lnTo>
                    <a:pt x="0" y="318"/>
                  </a:lnTo>
                  <a:lnTo>
                    <a:pt x="14" y="332"/>
                  </a:lnTo>
                  <a:lnTo>
                    <a:pt x="28" y="359"/>
                  </a:lnTo>
                  <a:lnTo>
                    <a:pt x="69" y="373"/>
                  </a:lnTo>
                  <a:lnTo>
                    <a:pt x="97" y="359"/>
                  </a:lnTo>
                  <a:lnTo>
                    <a:pt x="111" y="332"/>
                  </a:lnTo>
                  <a:lnTo>
                    <a:pt x="124" y="318"/>
                  </a:lnTo>
                  <a:lnTo>
                    <a:pt x="138" y="249"/>
                  </a:lnTo>
                  <a:lnTo>
                    <a:pt x="179" y="194"/>
                  </a:lnTo>
                  <a:lnTo>
                    <a:pt x="276" y="111"/>
                  </a:lnTo>
                  <a:lnTo>
                    <a:pt x="290" y="97"/>
                  </a:lnTo>
                  <a:lnTo>
                    <a:pt x="290" y="70"/>
                  </a:lnTo>
                  <a:lnTo>
                    <a:pt x="290" y="56"/>
                  </a:lnTo>
                  <a:lnTo>
                    <a:pt x="276" y="28"/>
                  </a:lnTo>
                  <a:lnTo>
                    <a:pt x="235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59" name="Google Shape;2459;p39"/>
            <p:cNvSpPr/>
            <p:nvPr/>
          </p:nvSpPr>
          <p:spPr>
            <a:xfrm>
              <a:off x="5737275" y="2515125"/>
              <a:ext cx="3475" cy="3825"/>
            </a:xfrm>
            <a:custGeom>
              <a:rect b="b" l="l" r="r" t="t"/>
              <a:pathLst>
                <a:path extrusionOk="0" h="153" w="139">
                  <a:moveTo>
                    <a:pt x="70" y="1"/>
                  </a:moveTo>
                  <a:lnTo>
                    <a:pt x="42" y="14"/>
                  </a:lnTo>
                  <a:lnTo>
                    <a:pt x="15" y="42"/>
                  </a:lnTo>
                  <a:lnTo>
                    <a:pt x="1" y="83"/>
                  </a:lnTo>
                  <a:lnTo>
                    <a:pt x="1" y="111"/>
                  </a:lnTo>
                  <a:lnTo>
                    <a:pt x="15" y="138"/>
                  </a:lnTo>
                  <a:lnTo>
                    <a:pt x="42" y="152"/>
                  </a:lnTo>
                  <a:lnTo>
                    <a:pt x="70" y="152"/>
                  </a:lnTo>
                  <a:lnTo>
                    <a:pt x="97" y="138"/>
                  </a:lnTo>
                  <a:lnTo>
                    <a:pt x="125" y="111"/>
                  </a:lnTo>
                  <a:lnTo>
                    <a:pt x="139" y="97"/>
                  </a:lnTo>
                  <a:lnTo>
                    <a:pt x="139" y="70"/>
                  </a:lnTo>
                  <a:lnTo>
                    <a:pt x="125" y="28"/>
                  </a:lnTo>
                  <a:lnTo>
                    <a:pt x="84" y="14"/>
                  </a:lnTo>
                  <a:lnTo>
                    <a:pt x="7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60" name="Google Shape;2460;p39"/>
            <p:cNvSpPr/>
            <p:nvPr/>
          </p:nvSpPr>
          <p:spPr>
            <a:xfrm>
              <a:off x="5796250" y="2513400"/>
              <a:ext cx="3800" cy="3825"/>
            </a:xfrm>
            <a:custGeom>
              <a:rect b="b" l="l" r="r" t="t"/>
              <a:pathLst>
                <a:path extrusionOk="0" h="153" w="152">
                  <a:moveTo>
                    <a:pt x="97" y="1"/>
                  </a:moveTo>
                  <a:lnTo>
                    <a:pt x="69" y="14"/>
                  </a:lnTo>
                  <a:lnTo>
                    <a:pt x="41" y="28"/>
                  </a:lnTo>
                  <a:lnTo>
                    <a:pt x="14" y="56"/>
                  </a:lnTo>
                  <a:lnTo>
                    <a:pt x="0" y="70"/>
                  </a:lnTo>
                  <a:lnTo>
                    <a:pt x="0" y="97"/>
                  </a:lnTo>
                  <a:lnTo>
                    <a:pt x="0" y="125"/>
                  </a:lnTo>
                  <a:lnTo>
                    <a:pt x="28" y="152"/>
                  </a:lnTo>
                  <a:lnTo>
                    <a:pt x="55" y="152"/>
                  </a:lnTo>
                  <a:lnTo>
                    <a:pt x="83" y="139"/>
                  </a:lnTo>
                  <a:lnTo>
                    <a:pt x="124" y="111"/>
                  </a:lnTo>
                  <a:lnTo>
                    <a:pt x="138" y="97"/>
                  </a:lnTo>
                  <a:lnTo>
                    <a:pt x="152" y="70"/>
                  </a:lnTo>
                  <a:lnTo>
                    <a:pt x="138" y="56"/>
                  </a:lnTo>
                  <a:lnTo>
                    <a:pt x="138" y="28"/>
                  </a:lnTo>
                  <a:lnTo>
                    <a:pt x="110" y="14"/>
                  </a:lnTo>
                  <a:lnTo>
                    <a:pt x="9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461" name="Google Shape;2461;p39"/>
          <p:cNvGrpSpPr/>
          <p:nvPr/>
        </p:nvGrpSpPr>
        <p:grpSpPr>
          <a:xfrm>
            <a:off x="3980940" y="1478147"/>
            <a:ext cx="1174004" cy="1125867"/>
            <a:chOff x="3539675" y="3134350"/>
            <a:chExt cx="202425" cy="194125"/>
          </a:xfrm>
        </p:grpSpPr>
        <p:sp>
          <p:nvSpPr>
            <p:cNvPr id="2462" name="Google Shape;2462;p39"/>
            <p:cNvSpPr/>
            <p:nvPr/>
          </p:nvSpPr>
          <p:spPr>
            <a:xfrm>
              <a:off x="3670350" y="3277425"/>
              <a:ext cx="22100" cy="51050"/>
            </a:xfrm>
            <a:custGeom>
              <a:rect b="b" l="l" r="r" t="t"/>
              <a:pathLst>
                <a:path extrusionOk="0" h="2042" w="884">
                  <a:moveTo>
                    <a:pt x="221" y="0"/>
                  </a:moveTo>
                  <a:lnTo>
                    <a:pt x="194" y="14"/>
                  </a:lnTo>
                  <a:lnTo>
                    <a:pt x="194" y="28"/>
                  </a:lnTo>
                  <a:lnTo>
                    <a:pt x="180" y="42"/>
                  </a:lnTo>
                  <a:lnTo>
                    <a:pt x="166" y="42"/>
                  </a:lnTo>
                  <a:lnTo>
                    <a:pt x="111" y="111"/>
                  </a:lnTo>
                  <a:lnTo>
                    <a:pt x="70" y="207"/>
                  </a:lnTo>
                  <a:lnTo>
                    <a:pt x="42" y="304"/>
                  </a:lnTo>
                  <a:lnTo>
                    <a:pt x="14" y="414"/>
                  </a:lnTo>
                  <a:lnTo>
                    <a:pt x="1" y="649"/>
                  </a:lnTo>
                  <a:lnTo>
                    <a:pt x="1" y="828"/>
                  </a:lnTo>
                  <a:lnTo>
                    <a:pt x="28" y="966"/>
                  </a:lnTo>
                  <a:lnTo>
                    <a:pt x="70" y="1104"/>
                  </a:lnTo>
                  <a:lnTo>
                    <a:pt x="125" y="1242"/>
                  </a:lnTo>
                  <a:lnTo>
                    <a:pt x="180" y="1366"/>
                  </a:lnTo>
                  <a:lnTo>
                    <a:pt x="318" y="1628"/>
                  </a:lnTo>
                  <a:lnTo>
                    <a:pt x="470" y="1862"/>
                  </a:lnTo>
                  <a:lnTo>
                    <a:pt x="483" y="1890"/>
                  </a:lnTo>
                  <a:lnTo>
                    <a:pt x="511" y="1904"/>
                  </a:lnTo>
                  <a:lnTo>
                    <a:pt x="552" y="1917"/>
                  </a:lnTo>
                  <a:lnTo>
                    <a:pt x="594" y="2041"/>
                  </a:lnTo>
                  <a:lnTo>
                    <a:pt x="621" y="1959"/>
                  </a:lnTo>
                  <a:lnTo>
                    <a:pt x="621" y="1876"/>
                  </a:lnTo>
                  <a:lnTo>
                    <a:pt x="649" y="1848"/>
                  </a:lnTo>
                  <a:lnTo>
                    <a:pt x="663" y="1876"/>
                  </a:lnTo>
                  <a:lnTo>
                    <a:pt x="704" y="1945"/>
                  </a:lnTo>
                  <a:lnTo>
                    <a:pt x="745" y="2000"/>
                  </a:lnTo>
                  <a:lnTo>
                    <a:pt x="745" y="2014"/>
                  </a:lnTo>
                  <a:lnTo>
                    <a:pt x="759" y="2000"/>
                  </a:lnTo>
                  <a:lnTo>
                    <a:pt x="773" y="1959"/>
                  </a:lnTo>
                  <a:lnTo>
                    <a:pt x="773" y="1917"/>
                  </a:lnTo>
                  <a:lnTo>
                    <a:pt x="759" y="1890"/>
                  </a:lnTo>
                  <a:lnTo>
                    <a:pt x="745" y="1848"/>
                  </a:lnTo>
                  <a:lnTo>
                    <a:pt x="732" y="1821"/>
                  </a:lnTo>
                  <a:lnTo>
                    <a:pt x="828" y="1890"/>
                  </a:lnTo>
                  <a:lnTo>
                    <a:pt x="842" y="1904"/>
                  </a:lnTo>
                  <a:lnTo>
                    <a:pt x="869" y="1904"/>
                  </a:lnTo>
                  <a:lnTo>
                    <a:pt x="883" y="1890"/>
                  </a:lnTo>
                  <a:lnTo>
                    <a:pt x="883" y="1862"/>
                  </a:lnTo>
                  <a:lnTo>
                    <a:pt x="856" y="1821"/>
                  </a:lnTo>
                  <a:lnTo>
                    <a:pt x="842" y="1793"/>
                  </a:lnTo>
                  <a:lnTo>
                    <a:pt x="773" y="1724"/>
                  </a:lnTo>
                  <a:lnTo>
                    <a:pt x="704" y="1697"/>
                  </a:lnTo>
                  <a:lnTo>
                    <a:pt x="676" y="1683"/>
                  </a:lnTo>
                  <a:lnTo>
                    <a:pt x="635" y="1683"/>
                  </a:lnTo>
                  <a:lnTo>
                    <a:pt x="580" y="1586"/>
                  </a:lnTo>
                  <a:lnTo>
                    <a:pt x="525" y="1490"/>
                  </a:lnTo>
                  <a:lnTo>
                    <a:pt x="483" y="1380"/>
                  </a:lnTo>
                  <a:lnTo>
                    <a:pt x="456" y="1269"/>
                  </a:lnTo>
                  <a:lnTo>
                    <a:pt x="401" y="1035"/>
                  </a:lnTo>
                  <a:lnTo>
                    <a:pt x="373" y="814"/>
                  </a:lnTo>
                  <a:lnTo>
                    <a:pt x="359" y="414"/>
                  </a:lnTo>
                  <a:lnTo>
                    <a:pt x="345" y="221"/>
                  </a:lnTo>
                  <a:lnTo>
                    <a:pt x="318" y="125"/>
                  </a:lnTo>
                  <a:lnTo>
                    <a:pt x="290" y="28"/>
                  </a:lnTo>
                  <a:lnTo>
                    <a:pt x="276" y="14"/>
                  </a:lnTo>
                  <a:lnTo>
                    <a:pt x="249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63" name="Google Shape;2463;p39"/>
            <p:cNvSpPr/>
            <p:nvPr/>
          </p:nvSpPr>
          <p:spPr>
            <a:xfrm>
              <a:off x="3588650" y="3241900"/>
              <a:ext cx="35175" cy="82100"/>
            </a:xfrm>
            <a:custGeom>
              <a:rect b="b" l="l" r="r" t="t"/>
              <a:pathLst>
                <a:path extrusionOk="0" h="3284" w="1407">
                  <a:moveTo>
                    <a:pt x="345" y="1"/>
                  </a:moveTo>
                  <a:lnTo>
                    <a:pt x="290" y="42"/>
                  </a:lnTo>
                  <a:lnTo>
                    <a:pt x="221" y="97"/>
                  </a:lnTo>
                  <a:lnTo>
                    <a:pt x="152" y="166"/>
                  </a:lnTo>
                  <a:lnTo>
                    <a:pt x="83" y="249"/>
                  </a:lnTo>
                  <a:lnTo>
                    <a:pt x="42" y="332"/>
                  </a:lnTo>
                  <a:lnTo>
                    <a:pt x="0" y="415"/>
                  </a:lnTo>
                  <a:lnTo>
                    <a:pt x="0" y="484"/>
                  </a:lnTo>
                  <a:lnTo>
                    <a:pt x="0" y="525"/>
                  </a:lnTo>
                  <a:lnTo>
                    <a:pt x="14" y="566"/>
                  </a:lnTo>
                  <a:lnTo>
                    <a:pt x="28" y="677"/>
                  </a:lnTo>
                  <a:lnTo>
                    <a:pt x="55" y="801"/>
                  </a:lnTo>
                  <a:lnTo>
                    <a:pt x="83" y="925"/>
                  </a:lnTo>
                  <a:lnTo>
                    <a:pt x="138" y="1049"/>
                  </a:lnTo>
                  <a:lnTo>
                    <a:pt x="235" y="1283"/>
                  </a:lnTo>
                  <a:lnTo>
                    <a:pt x="317" y="1449"/>
                  </a:lnTo>
                  <a:lnTo>
                    <a:pt x="524" y="1821"/>
                  </a:lnTo>
                  <a:lnTo>
                    <a:pt x="731" y="2194"/>
                  </a:lnTo>
                  <a:lnTo>
                    <a:pt x="828" y="2387"/>
                  </a:lnTo>
                  <a:lnTo>
                    <a:pt x="910" y="2580"/>
                  </a:lnTo>
                  <a:lnTo>
                    <a:pt x="966" y="2787"/>
                  </a:lnTo>
                  <a:lnTo>
                    <a:pt x="1007" y="2994"/>
                  </a:lnTo>
                  <a:lnTo>
                    <a:pt x="1021" y="3021"/>
                  </a:lnTo>
                  <a:lnTo>
                    <a:pt x="1034" y="3049"/>
                  </a:lnTo>
                  <a:lnTo>
                    <a:pt x="1062" y="3063"/>
                  </a:lnTo>
                  <a:lnTo>
                    <a:pt x="1090" y="3076"/>
                  </a:lnTo>
                  <a:lnTo>
                    <a:pt x="1062" y="3173"/>
                  </a:lnTo>
                  <a:lnTo>
                    <a:pt x="1062" y="3228"/>
                  </a:lnTo>
                  <a:lnTo>
                    <a:pt x="1076" y="3269"/>
                  </a:lnTo>
                  <a:lnTo>
                    <a:pt x="1090" y="3269"/>
                  </a:lnTo>
                  <a:lnTo>
                    <a:pt x="1131" y="3242"/>
                  </a:lnTo>
                  <a:lnTo>
                    <a:pt x="1159" y="3214"/>
                  </a:lnTo>
                  <a:lnTo>
                    <a:pt x="1186" y="3118"/>
                  </a:lnTo>
                  <a:lnTo>
                    <a:pt x="1200" y="3159"/>
                  </a:lnTo>
                  <a:lnTo>
                    <a:pt x="1214" y="3214"/>
                  </a:lnTo>
                  <a:lnTo>
                    <a:pt x="1214" y="3242"/>
                  </a:lnTo>
                  <a:lnTo>
                    <a:pt x="1228" y="3283"/>
                  </a:lnTo>
                  <a:lnTo>
                    <a:pt x="1283" y="3283"/>
                  </a:lnTo>
                  <a:lnTo>
                    <a:pt x="1297" y="3269"/>
                  </a:lnTo>
                  <a:lnTo>
                    <a:pt x="1310" y="3214"/>
                  </a:lnTo>
                  <a:lnTo>
                    <a:pt x="1310" y="3159"/>
                  </a:lnTo>
                  <a:lnTo>
                    <a:pt x="1297" y="3104"/>
                  </a:lnTo>
                  <a:lnTo>
                    <a:pt x="1338" y="3173"/>
                  </a:lnTo>
                  <a:lnTo>
                    <a:pt x="1379" y="3228"/>
                  </a:lnTo>
                  <a:lnTo>
                    <a:pt x="1393" y="3228"/>
                  </a:lnTo>
                  <a:lnTo>
                    <a:pt x="1407" y="3187"/>
                  </a:lnTo>
                  <a:lnTo>
                    <a:pt x="1393" y="3145"/>
                  </a:lnTo>
                  <a:lnTo>
                    <a:pt x="1352" y="3076"/>
                  </a:lnTo>
                  <a:lnTo>
                    <a:pt x="1310" y="3035"/>
                  </a:lnTo>
                  <a:lnTo>
                    <a:pt x="1269" y="2994"/>
                  </a:lnTo>
                  <a:lnTo>
                    <a:pt x="1269" y="2980"/>
                  </a:lnTo>
                  <a:lnTo>
                    <a:pt x="1255" y="2801"/>
                  </a:lnTo>
                  <a:lnTo>
                    <a:pt x="1228" y="2621"/>
                  </a:lnTo>
                  <a:lnTo>
                    <a:pt x="1172" y="2456"/>
                  </a:lnTo>
                  <a:lnTo>
                    <a:pt x="1117" y="2290"/>
                  </a:lnTo>
                  <a:lnTo>
                    <a:pt x="993" y="1959"/>
                  </a:lnTo>
                  <a:lnTo>
                    <a:pt x="841" y="1628"/>
                  </a:lnTo>
                  <a:lnTo>
                    <a:pt x="621" y="1173"/>
                  </a:lnTo>
                  <a:lnTo>
                    <a:pt x="497" y="815"/>
                  </a:lnTo>
                  <a:lnTo>
                    <a:pt x="483" y="773"/>
                  </a:lnTo>
                  <a:lnTo>
                    <a:pt x="469" y="677"/>
                  </a:lnTo>
                  <a:lnTo>
                    <a:pt x="469" y="594"/>
                  </a:lnTo>
                  <a:lnTo>
                    <a:pt x="483" y="401"/>
                  </a:lnTo>
                  <a:lnTo>
                    <a:pt x="483" y="222"/>
                  </a:lnTo>
                  <a:lnTo>
                    <a:pt x="469" y="125"/>
                  </a:lnTo>
                  <a:lnTo>
                    <a:pt x="455" y="42"/>
                  </a:lnTo>
                  <a:lnTo>
                    <a:pt x="441" y="15"/>
                  </a:lnTo>
                  <a:lnTo>
                    <a:pt x="414" y="15"/>
                  </a:lnTo>
                  <a:lnTo>
                    <a:pt x="386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64" name="Google Shape;2464;p39"/>
            <p:cNvSpPr/>
            <p:nvPr/>
          </p:nvSpPr>
          <p:spPr>
            <a:xfrm>
              <a:off x="3713100" y="3272950"/>
              <a:ext cx="5900" cy="12075"/>
            </a:xfrm>
            <a:custGeom>
              <a:rect b="b" l="l" r="r" t="t"/>
              <a:pathLst>
                <a:path extrusionOk="0" h="483" w="236">
                  <a:moveTo>
                    <a:pt x="15" y="0"/>
                  </a:moveTo>
                  <a:lnTo>
                    <a:pt x="1" y="14"/>
                  </a:lnTo>
                  <a:lnTo>
                    <a:pt x="1" y="69"/>
                  </a:lnTo>
                  <a:lnTo>
                    <a:pt x="15" y="124"/>
                  </a:lnTo>
                  <a:lnTo>
                    <a:pt x="70" y="235"/>
                  </a:lnTo>
                  <a:lnTo>
                    <a:pt x="111" y="359"/>
                  </a:lnTo>
                  <a:lnTo>
                    <a:pt x="139" y="428"/>
                  </a:lnTo>
                  <a:lnTo>
                    <a:pt x="166" y="469"/>
                  </a:lnTo>
                  <a:lnTo>
                    <a:pt x="194" y="483"/>
                  </a:lnTo>
                  <a:lnTo>
                    <a:pt x="208" y="469"/>
                  </a:lnTo>
                  <a:lnTo>
                    <a:pt x="221" y="441"/>
                  </a:lnTo>
                  <a:lnTo>
                    <a:pt x="235" y="414"/>
                  </a:lnTo>
                  <a:lnTo>
                    <a:pt x="221" y="345"/>
                  </a:lnTo>
                  <a:lnTo>
                    <a:pt x="208" y="290"/>
                  </a:lnTo>
                  <a:lnTo>
                    <a:pt x="180" y="235"/>
                  </a:lnTo>
                  <a:lnTo>
                    <a:pt x="125" y="97"/>
                  </a:lnTo>
                  <a:lnTo>
                    <a:pt x="70" y="41"/>
                  </a:lnTo>
                  <a:lnTo>
                    <a:pt x="28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65" name="Google Shape;2465;p39"/>
            <p:cNvSpPr/>
            <p:nvPr/>
          </p:nvSpPr>
          <p:spPr>
            <a:xfrm>
              <a:off x="3539675" y="3134350"/>
              <a:ext cx="134500" cy="193100"/>
            </a:xfrm>
            <a:custGeom>
              <a:rect b="b" l="l" r="r" t="t"/>
              <a:pathLst>
                <a:path extrusionOk="0" h="7724" w="5380">
                  <a:moveTo>
                    <a:pt x="704" y="0"/>
                  </a:moveTo>
                  <a:lnTo>
                    <a:pt x="663" y="14"/>
                  </a:lnTo>
                  <a:lnTo>
                    <a:pt x="649" y="42"/>
                  </a:lnTo>
                  <a:lnTo>
                    <a:pt x="621" y="69"/>
                  </a:lnTo>
                  <a:lnTo>
                    <a:pt x="621" y="110"/>
                  </a:lnTo>
                  <a:lnTo>
                    <a:pt x="621" y="138"/>
                  </a:lnTo>
                  <a:lnTo>
                    <a:pt x="649" y="179"/>
                  </a:lnTo>
                  <a:lnTo>
                    <a:pt x="663" y="207"/>
                  </a:lnTo>
                  <a:lnTo>
                    <a:pt x="677" y="221"/>
                  </a:lnTo>
                  <a:lnTo>
                    <a:pt x="718" y="248"/>
                  </a:lnTo>
                  <a:lnTo>
                    <a:pt x="746" y="276"/>
                  </a:lnTo>
                  <a:lnTo>
                    <a:pt x="746" y="317"/>
                  </a:lnTo>
                  <a:lnTo>
                    <a:pt x="759" y="345"/>
                  </a:lnTo>
                  <a:lnTo>
                    <a:pt x="787" y="373"/>
                  </a:lnTo>
                  <a:lnTo>
                    <a:pt x="815" y="373"/>
                  </a:lnTo>
                  <a:lnTo>
                    <a:pt x="828" y="386"/>
                  </a:lnTo>
                  <a:lnTo>
                    <a:pt x="842" y="455"/>
                  </a:lnTo>
                  <a:lnTo>
                    <a:pt x="842" y="469"/>
                  </a:lnTo>
                  <a:lnTo>
                    <a:pt x="842" y="483"/>
                  </a:lnTo>
                  <a:lnTo>
                    <a:pt x="856" y="510"/>
                  </a:lnTo>
                  <a:lnTo>
                    <a:pt x="856" y="538"/>
                  </a:lnTo>
                  <a:lnTo>
                    <a:pt x="856" y="566"/>
                  </a:lnTo>
                  <a:lnTo>
                    <a:pt x="856" y="579"/>
                  </a:lnTo>
                  <a:lnTo>
                    <a:pt x="856" y="607"/>
                  </a:lnTo>
                  <a:lnTo>
                    <a:pt x="801" y="648"/>
                  </a:lnTo>
                  <a:lnTo>
                    <a:pt x="773" y="662"/>
                  </a:lnTo>
                  <a:lnTo>
                    <a:pt x="746" y="690"/>
                  </a:lnTo>
                  <a:lnTo>
                    <a:pt x="746" y="717"/>
                  </a:lnTo>
                  <a:lnTo>
                    <a:pt x="746" y="745"/>
                  </a:lnTo>
                  <a:lnTo>
                    <a:pt x="677" y="745"/>
                  </a:lnTo>
                  <a:lnTo>
                    <a:pt x="663" y="786"/>
                  </a:lnTo>
                  <a:lnTo>
                    <a:pt x="649" y="828"/>
                  </a:lnTo>
                  <a:lnTo>
                    <a:pt x="677" y="869"/>
                  </a:lnTo>
                  <a:lnTo>
                    <a:pt x="704" y="897"/>
                  </a:lnTo>
                  <a:lnTo>
                    <a:pt x="690" y="924"/>
                  </a:lnTo>
                  <a:lnTo>
                    <a:pt x="690" y="952"/>
                  </a:lnTo>
                  <a:lnTo>
                    <a:pt x="704" y="966"/>
                  </a:lnTo>
                  <a:lnTo>
                    <a:pt x="677" y="1007"/>
                  </a:lnTo>
                  <a:lnTo>
                    <a:pt x="677" y="1034"/>
                  </a:lnTo>
                  <a:lnTo>
                    <a:pt x="690" y="1062"/>
                  </a:lnTo>
                  <a:lnTo>
                    <a:pt x="704" y="1090"/>
                  </a:lnTo>
                  <a:lnTo>
                    <a:pt x="649" y="1090"/>
                  </a:lnTo>
                  <a:lnTo>
                    <a:pt x="608" y="1117"/>
                  </a:lnTo>
                  <a:lnTo>
                    <a:pt x="594" y="1145"/>
                  </a:lnTo>
                  <a:lnTo>
                    <a:pt x="594" y="1172"/>
                  </a:lnTo>
                  <a:lnTo>
                    <a:pt x="608" y="1186"/>
                  </a:lnTo>
                  <a:lnTo>
                    <a:pt x="608" y="1200"/>
                  </a:lnTo>
                  <a:lnTo>
                    <a:pt x="621" y="1228"/>
                  </a:lnTo>
                  <a:lnTo>
                    <a:pt x="649" y="1255"/>
                  </a:lnTo>
                  <a:lnTo>
                    <a:pt x="649" y="1269"/>
                  </a:lnTo>
                  <a:lnTo>
                    <a:pt x="552" y="1241"/>
                  </a:lnTo>
                  <a:lnTo>
                    <a:pt x="497" y="1255"/>
                  </a:lnTo>
                  <a:lnTo>
                    <a:pt x="470" y="1283"/>
                  </a:lnTo>
                  <a:lnTo>
                    <a:pt x="456" y="1338"/>
                  </a:lnTo>
                  <a:lnTo>
                    <a:pt x="456" y="1352"/>
                  </a:lnTo>
                  <a:lnTo>
                    <a:pt x="470" y="1379"/>
                  </a:lnTo>
                  <a:lnTo>
                    <a:pt x="428" y="1393"/>
                  </a:lnTo>
                  <a:lnTo>
                    <a:pt x="387" y="1421"/>
                  </a:lnTo>
                  <a:lnTo>
                    <a:pt x="373" y="1448"/>
                  </a:lnTo>
                  <a:lnTo>
                    <a:pt x="373" y="1476"/>
                  </a:lnTo>
                  <a:lnTo>
                    <a:pt x="387" y="1503"/>
                  </a:lnTo>
                  <a:lnTo>
                    <a:pt x="359" y="1517"/>
                  </a:lnTo>
                  <a:lnTo>
                    <a:pt x="332" y="1545"/>
                  </a:lnTo>
                  <a:lnTo>
                    <a:pt x="318" y="1586"/>
                  </a:lnTo>
                  <a:lnTo>
                    <a:pt x="318" y="1627"/>
                  </a:lnTo>
                  <a:lnTo>
                    <a:pt x="263" y="1627"/>
                  </a:lnTo>
                  <a:lnTo>
                    <a:pt x="235" y="1641"/>
                  </a:lnTo>
                  <a:lnTo>
                    <a:pt x="208" y="1669"/>
                  </a:lnTo>
                  <a:lnTo>
                    <a:pt x="208" y="1710"/>
                  </a:lnTo>
                  <a:lnTo>
                    <a:pt x="208" y="1724"/>
                  </a:lnTo>
                  <a:lnTo>
                    <a:pt x="208" y="1779"/>
                  </a:lnTo>
                  <a:lnTo>
                    <a:pt x="166" y="1779"/>
                  </a:lnTo>
                  <a:lnTo>
                    <a:pt x="125" y="1807"/>
                  </a:lnTo>
                  <a:lnTo>
                    <a:pt x="97" y="1862"/>
                  </a:lnTo>
                  <a:lnTo>
                    <a:pt x="111" y="1876"/>
                  </a:lnTo>
                  <a:lnTo>
                    <a:pt x="111" y="1903"/>
                  </a:lnTo>
                  <a:lnTo>
                    <a:pt x="153" y="1958"/>
                  </a:lnTo>
                  <a:lnTo>
                    <a:pt x="139" y="1972"/>
                  </a:lnTo>
                  <a:lnTo>
                    <a:pt x="111" y="1958"/>
                  </a:lnTo>
                  <a:lnTo>
                    <a:pt x="70" y="1972"/>
                  </a:lnTo>
                  <a:lnTo>
                    <a:pt x="56" y="2000"/>
                  </a:lnTo>
                  <a:lnTo>
                    <a:pt x="42" y="2041"/>
                  </a:lnTo>
                  <a:lnTo>
                    <a:pt x="56" y="2083"/>
                  </a:lnTo>
                  <a:lnTo>
                    <a:pt x="28" y="2096"/>
                  </a:lnTo>
                  <a:lnTo>
                    <a:pt x="15" y="2138"/>
                  </a:lnTo>
                  <a:lnTo>
                    <a:pt x="28" y="2179"/>
                  </a:lnTo>
                  <a:lnTo>
                    <a:pt x="56" y="2207"/>
                  </a:lnTo>
                  <a:lnTo>
                    <a:pt x="28" y="2234"/>
                  </a:lnTo>
                  <a:lnTo>
                    <a:pt x="1" y="2248"/>
                  </a:lnTo>
                  <a:lnTo>
                    <a:pt x="1" y="2289"/>
                  </a:lnTo>
                  <a:lnTo>
                    <a:pt x="15" y="2317"/>
                  </a:lnTo>
                  <a:lnTo>
                    <a:pt x="97" y="2414"/>
                  </a:lnTo>
                  <a:lnTo>
                    <a:pt x="84" y="2441"/>
                  </a:lnTo>
                  <a:lnTo>
                    <a:pt x="56" y="2469"/>
                  </a:lnTo>
                  <a:lnTo>
                    <a:pt x="42" y="2510"/>
                  </a:lnTo>
                  <a:lnTo>
                    <a:pt x="42" y="2538"/>
                  </a:lnTo>
                  <a:lnTo>
                    <a:pt x="70" y="2565"/>
                  </a:lnTo>
                  <a:lnTo>
                    <a:pt x="111" y="2579"/>
                  </a:lnTo>
                  <a:lnTo>
                    <a:pt x="97" y="2620"/>
                  </a:lnTo>
                  <a:lnTo>
                    <a:pt x="97" y="2648"/>
                  </a:lnTo>
                  <a:lnTo>
                    <a:pt x="84" y="2689"/>
                  </a:lnTo>
                  <a:lnTo>
                    <a:pt x="84" y="2731"/>
                  </a:lnTo>
                  <a:lnTo>
                    <a:pt x="111" y="2758"/>
                  </a:lnTo>
                  <a:lnTo>
                    <a:pt x="153" y="2772"/>
                  </a:lnTo>
                  <a:lnTo>
                    <a:pt x="166" y="2772"/>
                  </a:lnTo>
                  <a:lnTo>
                    <a:pt x="180" y="2827"/>
                  </a:lnTo>
                  <a:lnTo>
                    <a:pt x="166" y="2827"/>
                  </a:lnTo>
                  <a:lnTo>
                    <a:pt x="139" y="2855"/>
                  </a:lnTo>
                  <a:lnTo>
                    <a:pt x="139" y="2882"/>
                  </a:lnTo>
                  <a:lnTo>
                    <a:pt x="139" y="2910"/>
                  </a:lnTo>
                  <a:lnTo>
                    <a:pt x="166" y="2938"/>
                  </a:lnTo>
                  <a:lnTo>
                    <a:pt x="153" y="2979"/>
                  </a:lnTo>
                  <a:lnTo>
                    <a:pt x="166" y="3007"/>
                  </a:lnTo>
                  <a:lnTo>
                    <a:pt x="180" y="3034"/>
                  </a:lnTo>
                  <a:lnTo>
                    <a:pt x="208" y="3062"/>
                  </a:lnTo>
                  <a:lnTo>
                    <a:pt x="180" y="3117"/>
                  </a:lnTo>
                  <a:lnTo>
                    <a:pt x="180" y="3158"/>
                  </a:lnTo>
                  <a:lnTo>
                    <a:pt x="194" y="3186"/>
                  </a:lnTo>
                  <a:lnTo>
                    <a:pt x="222" y="3213"/>
                  </a:lnTo>
                  <a:lnTo>
                    <a:pt x="263" y="3213"/>
                  </a:lnTo>
                  <a:lnTo>
                    <a:pt x="304" y="3186"/>
                  </a:lnTo>
                  <a:lnTo>
                    <a:pt x="304" y="3186"/>
                  </a:lnTo>
                  <a:lnTo>
                    <a:pt x="277" y="3227"/>
                  </a:lnTo>
                  <a:lnTo>
                    <a:pt x="263" y="3241"/>
                  </a:lnTo>
                  <a:lnTo>
                    <a:pt x="249" y="3269"/>
                  </a:lnTo>
                  <a:lnTo>
                    <a:pt x="249" y="3324"/>
                  </a:lnTo>
                  <a:lnTo>
                    <a:pt x="290" y="3365"/>
                  </a:lnTo>
                  <a:lnTo>
                    <a:pt x="332" y="3379"/>
                  </a:lnTo>
                  <a:lnTo>
                    <a:pt x="332" y="3420"/>
                  </a:lnTo>
                  <a:lnTo>
                    <a:pt x="304" y="3448"/>
                  </a:lnTo>
                  <a:lnTo>
                    <a:pt x="304" y="3475"/>
                  </a:lnTo>
                  <a:lnTo>
                    <a:pt x="304" y="3517"/>
                  </a:lnTo>
                  <a:lnTo>
                    <a:pt x="318" y="3544"/>
                  </a:lnTo>
                  <a:lnTo>
                    <a:pt x="346" y="3572"/>
                  </a:lnTo>
                  <a:lnTo>
                    <a:pt x="387" y="3586"/>
                  </a:lnTo>
                  <a:lnTo>
                    <a:pt x="387" y="3641"/>
                  </a:lnTo>
                  <a:lnTo>
                    <a:pt x="415" y="3682"/>
                  </a:lnTo>
                  <a:lnTo>
                    <a:pt x="456" y="3696"/>
                  </a:lnTo>
                  <a:lnTo>
                    <a:pt x="497" y="3710"/>
                  </a:lnTo>
                  <a:lnTo>
                    <a:pt x="484" y="3765"/>
                  </a:lnTo>
                  <a:lnTo>
                    <a:pt x="484" y="3793"/>
                  </a:lnTo>
                  <a:lnTo>
                    <a:pt x="484" y="3820"/>
                  </a:lnTo>
                  <a:lnTo>
                    <a:pt x="511" y="3848"/>
                  </a:lnTo>
                  <a:lnTo>
                    <a:pt x="552" y="3875"/>
                  </a:lnTo>
                  <a:lnTo>
                    <a:pt x="608" y="3875"/>
                  </a:lnTo>
                  <a:lnTo>
                    <a:pt x="608" y="3903"/>
                  </a:lnTo>
                  <a:lnTo>
                    <a:pt x="621" y="3931"/>
                  </a:lnTo>
                  <a:lnTo>
                    <a:pt x="649" y="3944"/>
                  </a:lnTo>
                  <a:lnTo>
                    <a:pt x="677" y="3958"/>
                  </a:lnTo>
                  <a:lnTo>
                    <a:pt x="759" y="3958"/>
                  </a:lnTo>
                  <a:lnTo>
                    <a:pt x="773" y="3931"/>
                  </a:lnTo>
                  <a:lnTo>
                    <a:pt x="787" y="3986"/>
                  </a:lnTo>
                  <a:lnTo>
                    <a:pt x="787" y="4013"/>
                  </a:lnTo>
                  <a:lnTo>
                    <a:pt x="815" y="4027"/>
                  </a:lnTo>
                  <a:lnTo>
                    <a:pt x="828" y="4248"/>
                  </a:lnTo>
                  <a:lnTo>
                    <a:pt x="870" y="4455"/>
                  </a:lnTo>
                  <a:lnTo>
                    <a:pt x="925" y="4675"/>
                  </a:lnTo>
                  <a:lnTo>
                    <a:pt x="1008" y="4882"/>
                  </a:lnTo>
                  <a:lnTo>
                    <a:pt x="1090" y="5103"/>
                  </a:lnTo>
                  <a:lnTo>
                    <a:pt x="1187" y="5310"/>
                  </a:lnTo>
                  <a:lnTo>
                    <a:pt x="1408" y="5737"/>
                  </a:lnTo>
                  <a:lnTo>
                    <a:pt x="1642" y="6151"/>
                  </a:lnTo>
                  <a:lnTo>
                    <a:pt x="1863" y="6565"/>
                  </a:lnTo>
                  <a:lnTo>
                    <a:pt x="1959" y="6758"/>
                  </a:lnTo>
                  <a:lnTo>
                    <a:pt x="2056" y="6965"/>
                  </a:lnTo>
                  <a:lnTo>
                    <a:pt x="2138" y="7158"/>
                  </a:lnTo>
                  <a:lnTo>
                    <a:pt x="2194" y="7365"/>
                  </a:lnTo>
                  <a:lnTo>
                    <a:pt x="2221" y="7392"/>
                  </a:lnTo>
                  <a:lnTo>
                    <a:pt x="2249" y="7420"/>
                  </a:lnTo>
                  <a:lnTo>
                    <a:pt x="2276" y="7433"/>
                  </a:lnTo>
                  <a:lnTo>
                    <a:pt x="2318" y="7433"/>
                  </a:lnTo>
                  <a:lnTo>
                    <a:pt x="2345" y="7475"/>
                  </a:lnTo>
                  <a:lnTo>
                    <a:pt x="2373" y="7530"/>
                  </a:lnTo>
                  <a:lnTo>
                    <a:pt x="2387" y="7599"/>
                  </a:lnTo>
                  <a:lnTo>
                    <a:pt x="2400" y="7640"/>
                  </a:lnTo>
                  <a:lnTo>
                    <a:pt x="2428" y="7654"/>
                  </a:lnTo>
                  <a:lnTo>
                    <a:pt x="2442" y="7654"/>
                  </a:lnTo>
                  <a:lnTo>
                    <a:pt x="2456" y="7640"/>
                  </a:lnTo>
                  <a:lnTo>
                    <a:pt x="2469" y="7627"/>
                  </a:lnTo>
                  <a:lnTo>
                    <a:pt x="2469" y="7571"/>
                  </a:lnTo>
                  <a:lnTo>
                    <a:pt x="2456" y="7516"/>
                  </a:lnTo>
                  <a:lnTo>
                    <a:pt x="2442" y="7461"/>
                  </a:lnTo>
                  <a:lnTo>
                    <a:pt x="2442" y="7447"/>
                  </a:lnTo>
                  <a:lnTo>
                    <a:pt x="2456" y="7461"/>
                  </a:lnTo>
                  <a:lnTo>
                    <a:pt x="2511" y="7558"/>
                  </a:lnTo>
                  <a:lnTo>
                    <a:pt x="2566" y="7640"/>
                  </a:lnTo>
                  <a:lnTo>
                    <a:pt x="2580" y="7654"/>
                  </a:lnTo>
                  <a:lnTo>
                    <a:pt x="2594" y="7640"/>
                  </a:lnTo>
                  <a:lnTo>
                    <a:pt x="2580" y="7585"/>
                  </a:lnTo>
                  <a:lnTo>
                    <a:pt x="2566" y="7530"/>
                  </a:lnTo>
                  <a:lnTo>
                    <a:pt x="2511" y="7420"/>
                  </a:lnTo>
                  <a:lnTo>
                    <a:pt x="2525" y="7433"/>
                  </a:lnTo>
                  <a:lnTo>
                    <a:pt x="2566" y="7447"/>
                  </a:lnTo>
                  <a:lnTo>
                    <a:pt x="2607" y="7475"/>
                  </a:lnTo>
                  <a:lnTo>
                    <a:pt x="2621" y="7502"/>
                  </a:lnTo>
                  <a:lnTo>
                    <a:pt x="2649" y="7544"/>
                  </a:lnTo>
                  <a:lnTo>
                    <a:pt x="2663" y="7558"/>
                  </a:lnTo>
                  <a:lnTo>
                    <a:pt x="2676" y="7558"/>
                  </a:lnTo>
                  <a:lnTo>
                    <a:pt x="2690" y="7544"/>
                  </a:lnTo>
                  <a:lnTo>
                    <a:pt x="2704" y="7530"/>
                  </a:lnTo>
                  <a:lnTo>
                    <a:pt x="2704" y="7489"/>
                  </a:lnTo>
                  <a:lnTo>
                    <a:pt x="2704" y="7461"/>
                  </a:lnTo>
                  <a:lnTo>
                    <a:pt x="2663" y="7392"/>
                  </a:lnTo>
                  <a:lnTo>
                    <a:pt x="2594" y="7351"/>
                  </a:lnTo>
                  <a:lnTo>
                    <a:pt x="2525" y="7323"/>
                  </a:lnTo>
                  <a:lnTo>
                    <a:pt x="2387" y="6937"/>
                  </a:lnTo>
                  <a:lnTo>
                    <a:pt x="2235" y="6565"/>
                  </a:lnTo>
                  <a:lnTo>
                    <a:pt x="2083" y="6192"/>
                  </a:lnTo>
                  <a:lnTo>
                    <a:pt x="1959" y="5806"/>
                  </a:lnTo>
                  <a:lnTo>
                    <a:pt x="1876" y="5503"/>
                  </a:lnTo>
                  <a:lnTo>
                    <a:pt x="1821" y="5117"/>
                  </a:lnTo>
                  <a:lnTo>
                    <a:pt x="1807" y="4924"/>
                  </a:lnTo>
                  <a:lnTo>
                    <a:pt x="1807" y="4758"/>
                  </a:lnTo>
                  <a:lnTo>
                    <a:pt x="1807" y="4620"/>
                  </a:lnTo>
                  <a:lnTo>
                    <a:pt x="1821" y="4565"/>
                  </a:lnTo>
                  <a:lnTo>
                    <a:pt x="1849" y="4524"/>
                  </a:lnTo>
                  <a:lnTo>
                    <a:pt x="1932" y="4413"/>
                  </a:lnTo>
                  <a:lnTo>
                    <a:pt x="2042" y="4317"/>
                  </a:lnTo>
                  <a:lnTo>
                    <a:pt x="2152" y="4234"/>
                  </a:lnTo>
                  <a:lnTo>
                    <a:pt x="2276" y="4165"/>
                  </a:lnTo>
                  <a:lnTo>
                    <a:pt x="2400" y="4096"/>
                  </a:lnTo>
                  <a:lnTo>
                    <a:pt x="2538" y="4055"/>
                  </a:lnTo>
                  <a:lnTo>
                    <a:pt x="2676" y="4013"/>
                  </a:lnTo>
                  <a:lnTo>
                    <a:pt x="2814" y="4000"/>
                  </a:lnTo>
                  <a:lnTo>
                    <a:pt x="3035" y="4000"/>
                  </a:lnTo>
                  <a:lnTo>
                    <a:pt x="3228" y="4027"/>
                  </a:lnTo>
                  <a:lnTo>
                    <a:pt x="3421" y="4082"/>
                  </a:lnTo>
                  <a:lnTo>
                    <a:pt x="3587" y="4179"/>
                  </a:lnTo>
                  <a:lnTo>
                    <a:pt x="3738" y="4275"/>
                  </a:lnTo>
                  <a:lnTo>
                    <a:pt x="3890" y="4413"/>
                  </a:lnTo>
                  <a:lnTo>
                    <a:pt x="4028" y="4551"/>
                  </a:lnTo>
                  <a:lnTo>
                    <a:pt x="4180" y="4717"/>
                  </a:lnTo>
                  <a:lnTo>
                    <a:pt x="4400" y="4992"/>
                  </a:lnTo>
                  <a:lnTo>
                    <a:pt x="4524" y="5144"/>
                  </a:lnTo>
                  <a:lnTo>
                    <a:pt x="4676" y="5282"/>
                  </a:lnTo>
                  <a:lnTo>
                    <a:pt x="4676" y="5392"/>
                  </a:lnTo>
                  <a:lnTo>
                    <a:pt x="4676" y="5489"/>
                  </a:lnTo>
                  <a:lnTo>
                    <a:pt x="4690" y="5710"/>
                  </a:lnTo>
                  <a:lnTo>
                    <a:pt x="4690" y="5985"/>
                  </a:lnTo>
                  <a:lnTo>
                    <a:pt x="4717" y="6247"/>
                  </a:lnTo>
                  <a:lnTo>
                    <a:pt x="4786" y="6730"/>
                  </a:lnTo>
                  <a:lnTo>
                    <a:pt x="4828" y="6965"/>
                  </a:lnTo>
                  <a:lnTo>
                    <a:pt x="4883" y="7185"/>
                  </a:lnTo>
                  <a:lnTo>
                    <a:pt x="4924" y="7392"/>
                  </a:lnTo>
                  <a:lnTo>
                    <a:pt x="4938" y="7420"/>
                  </a:lnTo>
                  <a:lnTo>
                    <a:pt x="4952" y="7447"/>
                  </a:lnTo>
                  <a:lnTo>
                    <a:pt x="4966" y="7461"/>
                  </a:lnTo>
                  <a:lnTo>
                    <a:pt x="4993" y="7475"/>
                  </a:lnTo>
                  <a:lnTo>
                    <a:pt x="5035" y="7475"/>
                  </a:lnTo>
                  <a:lnTo>
                    <a:pt x="5021" y="7544"/>
                  </a:lnTo>
                  <a:lnTo>
                    <a:pt x="4993" y="7627"/>
                  </a:lnTo>
                  <a:lnTo>
                    <a:pt x="4993" y="7682"/>
                  </a:lnTo>
                  <a:lnTo>
                    <a:pt x="5007" y="7723"/>
                  </a:lnTo>
                  <a:lnTo>
                    <a:pt x="5021" y="7723"/>
                  </a:lnTo>
                  <a:lnTo>
                    <a:pt x="5062" y="7696"/>
                  </a:lnTo>
                  <a:lnTo>
                    <a:pt x="5104" y="7640"/>
                  </a:lnTo>
                  <a:lnTo>
                    <a:pt x="5145" y="7530"/>
                  </a:lnTo>
                  <a:lnTo>
                    <a:pt x="5159" y="7613"/>
                  </a:lnTo>
                  <a:lnTo>
                    <a:pt x="5200" y="7696"/>
                  </a:lnTo>
                  <a:lnTo>
                    <a:pt x="5200" y="7709"/>
                  </a:lnTo>
                  <a:lnTo>
                    <a:pt x="5214" y="7696"/>
                  </a:lnTo>
                  <a:lnTo>
                    <a:pt x="5228" y="7654"/>
                  </a:lnTo>
                  <a:lnTo>
                    <a:pt x="5241" y="7599"/>
                  </a:lnTo>
                  <a:lnTo>
                    <a:pt x="5228" y="7502"/>
                  </a:lnTo>
                  <a:lnTo>
                    <a:pt x="5283" y="7585"/>
                  </a:lnTo>
                  <a:lnTo>
                    <a:pt x="5366" y="7654"/>
                  </a:lnTo>
                  <a:lnTo>
                    <a:pt x="5379" y="7599"/>
                  </a:lnTo>
                  <a:lnTo>
                    <a:pt x="5366" y="7558"/>
                  </a:lnTo>
                  <a:lnTo>
                    <a:pt x="5338" y="7516"/>
                  </a:lnTo>
                  <a:lnTo>
                    <a:pt x="5310" y="7461"/>
                  </a:lnTo>
                  <a:lnTo>
                    <a:pt x="5228" y="7351"/>
                  </a:lnTo>
                  <a:lnTo>
                    <a:pt x="5214" y="7351"/>
                  </a:lnTo>
                  <a:lnTo>
                    <a:pt x="5090" y="6868"/>
                  </a:lnTo>
                  <a:lnTo>
                    <a:pt x="5048" y="6634"/>
                  </a:lnTo>
                  <a:lnTo>
                    <a:pt x="5021" y="6509"/>
                  </a:lnTo>
                  <a:lnTo>
                    <a:pt x="5021" y="6385"/>
                  </a:lnTo>
                  <a:lnTo>
                    <a:pt x="5048" y="6137"/>
                  </a:lnTo>
                  <a:lnTo>
                    <a:pt x="5104" y="5903"/>
                  </a:lnTo>
                  <a:lnTo>
                    <a:pt x="5172" y="5682"/>
                  </a:lnTo>
                  <a:lnTo>
                    <a:pt x="5200" y="5572"/>
                  </a:lnTo>
                  <a:lnTo>
                    <a:pt x="5214" y="5461"/>
                  </a:lnTo>
                  <a:lnTo>
                    <a:pt x="5200" y="5337"/>
                  </a:lnTo>
                  <a:lnTo>
                    <a:pt x="5186" y="5213"/>
                  </a:lnTo>
                  <a:lnTo>
                    <a:pt x="5090" y="4924"/>
                  </a:lnTo>
                  <a:lnTo>
                    <a:pt x="5076" y="4924"/>
                  </a:lnTo>
                  <a:lnTo>
                    <a:pt x="4952" y="4896"/>
                  </a:lnTo>
                  <a:lnTo>
                    <a:pt x="4883" y="4896"/>
                  </a:lnTo>
                  <a:lnTo>
                    <a:pt x="4800" y="4910"/>
                  </a:lnTo>
                  <a:lnTo>
                    <a:pt x="4759" y="4924"/>
                  </a:lnTo>
                  <a:lnTo>
                    <a:pt x="4717" y="4937"/>
                  </a:lnTo>
                  <a:lnTo>
                    <a:pt x="4704" y="4937"/>
                  </a:lnTo>
                  <a:lnTo>
                    <a:pt x="4676" y="4910"/>
                  </a:lnTo>
                  <a:lnTo>
                    <a:pt x="4662" y="4896"/>
                  </a:lnTo>
                  <a:lnTo>
                    <a:pt x="4662" y="4882"/>
                  </a:lnTo>
                  <a:lnTo>
                    <a:pt x="4676" y="4855"/>
                  </a:lnTo>
                  <a:lnTo>
                    <a:pt x="4704" y="4827"/>
                  </a:lnTo>
                  <a:lnTo>
                    <a:pt x="4773" y="4799"/>
                  </a:lnTo>
                  <a:lnTo>
                    <a:pt x="4841" y="4786"/>
                  </a:lnTo>
                  <a:lnTo>
                    <a:pt x="4910" y="4786"/>
                  </a:lnTo>
                  <a:lnTo>
                    <a:pt x="4979" y="4799"/>
                  </a:lnTo>
                  <a:lnTo>
                    <a:pt x="5035" y="4813"/>
                  </a:lnTo>
                  <a:lnTo>
                    <a:pt x="5035" y="4813"/>
                  </a:lnTo>
                  <a:lnTo>
                    <a:pt x="5021" y="4758"/>
                  </a:lnTo>
                  <a:lnTo>
                    <a:pt x="4910" y="4703"/>
                  </a:lnTo>
                  <a:lnTo>
                    <a:pt x="4828" y="4689"/>
                  </a:lnTo>
                  <a:lnTo>
                    <a:pt x="4731" y="4675"/>
                  </a:lnTo>
                  <a:lnTo>
                    <a:pt x="4621" y="4689"/>
                  </a:lnTo>
                  <a:lnTo>
                    <a:pt x="4511" y="4703"/>
                  </a:lnTo>
                  <a:lnTo>
                    <a:pt x="4469" y="4717"/>
                  </a:lnTo>
                  <a:lnTo>
                    <a:pt x="4428" y="4703"/>
                  </a:lnTo>
                  <a:lnTo>
                    <a:pt x="4414" y="4675"/>
                  </a:lnTo>
                  <a:lnTo>
                    <a:pt x="4414" y="4662"/>
                  </a:lnTo>
                  <a:lnTo>
                    <a:pt x="4483" y="4620"/>
                  </a:lnTo>
                  <a:lnTo>
                    <a:pt x="4566" y="4579"/>
                  </a:lnTo>
                  <a:lnTo>
                    <a:pt x="4635" y="4551"/>
                  </a:lnTo>
                  <a:lnTo>
                    <a:pt x="4717" y="4537"/>
                  </a:lnTo>
                  <a:lnTo>
                    <a:pt x="4855" y="4537"/>
                  </a:lnTo>
                  <a:lnTo>
                    <a:pt x="4979" y="4551"/>
                  </a:lnTo>
                  <a:lnTo>
                    <a:pt x="4979" y="4551"/>
                  </a:lnTo>
                  <a:lnTo>
                    <a:pt x="4952" y="4413"/>
                  </a:lnTo>
                  <a:lnTo>
                    <a:pt x="4966" y="4275"/>
                  </a:lnTo>
                  <a:lnTo>
                    <a:pt x="5007" y="4013"/>
                  </a:lnTo>
                  <a:lnTo>
                    <a:pt x="5048" y="3820"/>
                  </a:lnTo>
                  <a:lnTo>
                    <a:pt x="5076" y="3696"/>
                  </a:lnTo>
                  <a:lnTo>
                    <a:pt x="5076" y="3627"/>
                  </a:lnTo>
                  <a:lnTo>
                    <a:pt x="5062" y="3586"/>
                  </a:lnTo>
                  <a:lnTo>
                    <a:pt x="5090" y="3448"/>
                  </a:lnTo>
                  <a:lnTo>
                    <a:pt x="5062" y="3269"/>
                  </a:lnTo>
                  <a:lnTo>
                    <a:pt x="5048" y="3144"/>
                  </a:lnTo>
                  <a:lnTo>
                    <a:pt x="5021" y="3034"/>
                  </a:lnTo>
                  <a:lnTo>
                    <a:pt x="4979" y="2910"/>
                  </a:lnTo>
                  <a:lnTo>
                    <a:pt x="4938" y="2800"/>
                  </a:lnTo>
                  <a:lnTo>
                    <a:pt x="4828" y="2551"/>
                  </a:lnTo>
                  <a:lnTo>
                    <a:pt x="4759" y="2427"/>
                  </a:lnTo>
                  <a:lnTo>
                    <a:pt x="4717" y="2372"/>
                  </a:lnTo>
                  <a:lnTo>
                    <a:pt x="4676" y="2331"/>
                  </a:lnTo>
                  <a:lnTo>
                    <a:pt x="4648" y="2317"/>
                  </a:lnTo>
                  <a:lnTo>
                    <a:pt x="4635" y="2331"/>
                  </a:lnTo>
                  <a:lnTo>
                    <a:pt x="4621" y="2345"/>
                  </a:lnTo>
                  <a:lnTo>
                    <a:pt x="4621" y="2358"/>
                  </a:lnTo>
                  <a:lnTo>
                    <a:pt x="4662" y="2483"/>
                  </a:lnTo>
                  <a:lnTo>
                    <a:pt x="4717" y="2607"/>
                  </a:lnTo>
                  <a:lnTo>
                    <a:pt x="4841" y="2841"/>
                  </a:lnTo>
                  <a:lnTo>
                    <a:pt x="4745" y="2731"/>
                  </a:lnTo>
                  <a:lnTo>
                    <a:pt x="4635" y="2634"/>
                  </a:lnTo>
                  <a:lnTo>
                    <a:pt x="4566" y="2496"/>
                  </a:lnTo>
                  <a:lnTo>
                    <a:pt x="4497" y="2372"/>
                  </a:lnTo>
                  <a:lnTo>
                    <a:pt x="4455" y="2317"/>
                  </a:lnTo>
                  <a:lnTo>
                    <a:pt x="4428" y="2303"/>
                  </a:lnTo>
                  <a:lnTo>
                    <a:pt x="4414" y="2303"/>
                  </a:lnTo>
                  <a:lnTo>
                    <a:pt x="4400" y="2331"/>
                  </a:lnTo>
                  <a:lnTo>
                    <a:pt x="4400" y="2372"/>
                  </a:lnTo>
                  <a:lnTo>
                    <a:pt x="4442" y="2483"/>
                  </a:lnTo>
                  <a:lnTo>
                    <a:pt x="4373" y="2441"/>
                  </a:lnTo>
                  <a:lnTo>
                    <a:pt x="4331" y="2372"/>
                  </a:lnTo>
                  <a:lnTo>
                    <a:pt x="4304" y="2289"/>
                  </a:lnTo>
                  <a:lnTo>
                    <a:pt x="4248" y="2234"/>
                  </a:lnTo>
                  <a:lnTo>
                    <a:pt x="4193" y="2179"/>
                  </a:lnTo>
                  <a:lnTo>
                    <a:pt x="4152" y="2179"/>
                  </a:lnTo>
                  <a:lnTo>
                    <a:pt x="4138" y="2193"/>
                  </a:lnTo>
                  <a:lnTo>
                    <a:pt x="4138" y="2221"/>
                  </a:lnTo>
                  <a:lnTo>
                    <a:pt x="4166" y="2331"/>
                  </a:lnTo>
                  <a:lnTo>
                    <a:pt x="4097" y="2234"/>
                  </a:lnTo>
                  <a:lnTo>
                    <a:pt x="4000" y="2152"/>
                  </a:lnTo>
                  <a:lnTo>
                    <a:pt x="3904" y="2083"/>
                  </a:lnTo>
                  <a:lnTo>
                    <a:pt x="3849" y="2055"/>
                  </a:lnTo>
                  <a:lnTo>
                    <a:pt x="3793" y="2041"/>
                  </a:lnTo>
                  <a:lnTo>
                    <a:pt x="3780" y="2041"/>
                  </a:lnTo>
                  <a:lnTo>
                    <a:pt x="3766" y="2055"/>
                  </a:lnTo>
                  <a:lnTo>
                    <a:pt x="3766" y="2069"/>
                  </a:lnTo>
                  <a:lnTo>
                    <a:pt x="3766" y="2096"/>
                  </a:lnTo>
                  <a:lnTo>
                    <a:pt x="3835" y="2165"/>
                  </a:lnTo>
                  <a:lnTo>
                    <a:pt x="3917" y="2234"/>
                  </a:lnTo>
                  <a:lnTo>
                    <a:pt x="3738" y="2179"/>
                  </a:lnTo>
                  <a:lnTo>
                    <a:pt x="3642" y="2083"/>
                  </a:lnTo>
                  <a:lnTo>
                    <a:pt x="3573" y="2027"/>
                  </a:lnTo>
                  <a:lnTo>
                    <a:pt x="3518" y="1986"/>
                  </a:lnTo>
                  <a:lnTo>
                    <a:pt x="3504" y="1986"/>
                  </a:lnTo>
                  <a:lnTo>
                    <a:pt x="3490" y="2000"/>
                  </a:lnTo>
                  <a:lnTo>
                    <a:pt x="3476" y="2014"/>
                  </a:lnTo>
                  <a:lnTo>
                    <a:pt x="3490" y="2027"/>
                  </a:lnTo>
                  <a:lnTo>
                    <a:pt x="3545" y="2138"/>
                  </a:lnTo>
                  <a:lnTo>
                    <a:pt x="3545" y="2138"/>
                  </a:lnTo>
                  <a:lnTo>
                    <a:pt x="3421" y="2110"/>
                  </a:lnTo>
                  <a:lnTo>
                    <a:pt x="3338" y="2014"/>
                  </a:lnTo>
                  <a:lnTo>
                    <a:pt x="3283" y="1958"/>
                  </a:lnTo>
                  <a:lnTo>
                    <a:pt x="3228" y="1917"/>
                  </a:lnTo>
                  <a:lnTo>
                    <a:pt x="3214" y="1931"/>
                  </a:lnTo>
                  <a:lnTo>
                    <a:pt x="3200" y="1945"/>
                  </a:lnTo>
                  <a:lnTo>
                    <a:pt x="3242" y="2027"/>
                  </a:lnTo>
                  <a:lnTo>
                    <a:pt x="3242" y="2027"/>
                  </a:lnTo>
                  <a:lnTo>
                    <a:pt x="3173" y="1972"/>
                  </a:lnTo>
                  <a:lnTo>
                    <a:pt x="3118" y="1917"/>
                  </a:lnTo>
                  <a:lnTo>
                    <a:pt x="3049" y="1890"/>
                  </a:lnTo>
                  <a:lnTo>
                    <a:pt x="2966" y="1862"/>
                  </a:lnTo>
                  <a:lnTo>
                    <a:pt x="2966" y="1876"/>
                  </a:lnTo>
                  <a:lnTo>
                    <a:pt x="2952" y="1890"/>
                  </a:lnTo>
                  <a:lnTo>
                    <a:pt x="2993" y="1986"/>
                  </a:lnTo>
                  <a:lnTo>
                    <a:pt x="3049" y="2083"/>
                  </a:lnTo>
                  <a:lnTo>
                    <a:pt x="3021" y="2083"/>
                  </a:lnTo>
                  <a:lnTo>
                    <a:pt x="2911" y="1931"/>
                  </a:lnTo>
                  <a:lnTo>
                    <a:pt x="2773" y="1821"/>
                  </a:lnTo>
                  <a:lnTo>
                    <a:pt x="2759" y="1807"/>
                  </a:lnTo>
                  <a:lnTo>
                    <a:pt x="2745" y="1821"/>
                  </a:lnTo>
                  <a:lnTo>
                    <a:pt x="2731" y="1834"/>
                  </a:lnTo>
                  <a:lnTo>
                    <a:pt x="2731" y="1848"/>
                  </a:lnTo>
                  <a:lnTo>
                    <a:pt x="2773" y="1972"/>
                  </a:lnTo>
                  <a:lnTo>
                    <a:pt x="2814" y="2083"/>
                  </a:lnTo>
                  <a:lnTo>
                    <a:pt x="2773" y="2083"/>
                  </a:lnTo>
                  <a:lnTo>
                    <a:pt x="2704" y="1986"/>
                  </a:lnTo>
                  <a:lnTo>
                    <a:pt x="2663" y="1945"/>
                  </a:lnTo>
                  <a:lnTo>
                    <a:pt x="2607" y="1903"/>
                  </a:lnTo>
                  <a:lnTo>
                    <a:pt x="2566" y="1903"/>
                  </a:lnTo>
                  <a:lnTo>
                    <a:pt x="2552" y="1931"/>
                  </a:lnTo>
                  <a:lnTo>
                    <a:pt x="2552" y="1945"/>
                  </a:lnTo>
                  <a:lnTo>
                    <a:pt x="2607" y="2110"/>
                  </a:lnTo>
                  <a:lnTo>
                    <a:pt x="2497" y="2124"/>
                  </a:lnTo>
                  <a:lnTo>
                    <a:pt x="2483" y="2027"/>
                  </a:lnTo>
                  <a:lnTo>
                    <a:pt x="2469" y="2000"/>
                  </a:lnTo>
                  <a:lnTo>
                    <a:pt x="2442" y="1986"/>
                  </a:lnTo>
                  <a:lnTo>
                    <a:pt x="2400" y="1986"/>
                  </a:lnTo>
                  <a:lnTo>
                    <a:pt x="2387" y="2000"/>
                  </a:lnTo>
                  <a:lnTo>
                    <a:pt x="2387" y="2014"/>
                  </a:lnTo>
                  <a:lnTo>
                    <a:pt x="2373" y="2152"/>
                  </a:lnTo>
                  <a:lnTo>
                    <a:pt x="2332" y="2165"/>
                  </a:lnTo>
                  <a:lnTo>
                    <a:pt x="2345" y="1972"/>
                  </a:lnTo>
                  <a:lnTo>
                    <a:pt x="2332" y="1931"/>
                  </a:lnTo>
                  <a:lnTo>
                    <a:pt x="2304" y="1917"/>
                  </a:lnTo>
                  <a:lnTo>
                    <a:pt x="2263" y="1917"/>
                  </a:lnTo>
                  <a:lnTo>
                    <a:pt x="2249" y="1931"/>
                  </a:lnTo>
                  <a:lnTo>
                    <a:pt x="2235" y="1945"/>
                  </a:lnTo>
                  <a:lnTo>
                    <a:pt x="2166" y="2083"/>
                  </a:lnTo>
                  <a:lnTo>
                    <a:pt x="2125" y="2221"/>
                  </a:lnTo>
                  <a:lnTo>
                    <a:pt x="2125" y="2165"/>
                  </a:lnTo>
                  <a:lnTo>
                    <a:pt x="2111" y="2110"/>
                  </a:lnTo>
                  <a:lnTo>
                    <a:pt x="2097" y="2069"/>
                  </a:lnTo>
                  <a:lnTo>
                    <a:pt x="2125" y="2055"/>
                  </a:lnTo>
                  <a:lnTo>
                    <a:pt x="2125" y="2041"/>
                  </a:lnTo>
                  <a:lnTo>
                    <a:pt x="2125" y="2014"/>
                  </a:lnTo>
                  <a:lnTo>
                    <a:pt x="2111" y="2000"/>
                  </a:lnTo>
                  <a:lnTo>
                    <a:pt x="2097" y="1986"/>
                  </a:lnTo>
                  <a:lnTo>
                    <a:pt x="2056" y="1986"/>
                  </a:lnTo>
                  <a:lnTo>
                    <a:pt x="2028" y="2014"/>
                  </a:lnTo>
                  <a:lnTo>
                    <a:pt x="1945" y="2165"/>
                  </a:lnTo>
                  <a:lnTo>
                    <a:pt x="1876" y="2331"/>
                  </a:lnTo>
                  <a:lnTo>
                    <a:pt x="1752" y="2386"/>
                  </a:lnTo>
                  <a:lnTo>
                    <a:pt x="1766" y="2345"/>
                  </a:lnTo>
                  <a:lnTo>
                    <a:pt x="1821" y="2248"/>
                  </a:lnTo>
                  <a:lnTo>
                    <a:pt x="1835" y="2193"/>
                  </a:lnTo>
                  <a:lnTo>
                    <a:pt x="1821" y="2138"/>
                  </a:lnTo>
                  <a:lnTo>
                    <a:pt x="1794" y="2124"/>
                  </a:lnTo>
                  <a:lnTo>
                    <a:pt x="1752" y="2124"/>
                  </a:lnTo>
                  <a:lnTo>
                    <a:pt x="1739" y="2138"/>
                  </a:lnTo>
                  <a:lnTo>
                    <a:pt x="1656" y="2221"/>
                  </a:lnTo>
                  <a:lnTo>
                    <a:pt x="1601" y="2317"/>
                  </a:lnTo>
                  <a:lnTo>
                    <a:pt x="1573" y="2414"/>
                  </a:lnTo>
                  <a:lnTo>
                    <a:pt x="1532" y="2524"/>
                  </a:lnTo>
                  <a:lnTo>
                    <a:pt x="1463" y="2579"/>
                  </a:lnTo>
                  <a:lnTo>
                    <a:pt x="1463" y="2579"/>
                  </a:lnTo>
                  <a:lnTo>
                    <a:pt x="1490" y="2469"/>
                  </a:lnTo>
                  <a:lnTo>
                    <a:pt x="1490" y="2414"/>
                  </a:lnTo>
                  <a:lnTo>
                    <a:pt x="1490" y="2358"/>
                  </a:lnTo>
                  <a:lnTo>
                    <a:pt x="1490" y="2345"/>
                  </a:lnTo>
                  <a:lnTo>
                    <a:pt x="1476" y="2345"/>
                  </a:lnTo>
                  <a:lnTo>
                    <a:pt x="1435" y="2372"/>
                  </a:lnTo>
                  <a:lnTo>
                    <a:pt x="1408" y="2414"/>
                  </a:lnTo>
                  <a:lnTo>
                    <a:pt x="1352" y="2510"/>
                  </a:lnTo>
                  <a:lnTo>
                    <a:pt x="1325" y="2620"/>
                  </a:lnTo>
                  <a:lnTo>
                    <a:pt x="1297" y="2717"/>
                  </a:lnTo>
                  <a:lnTo>
                    <a:pt x="1270" y="2758"/>
                  </a:lnTo>
                  <a:lnTo>
                    <a:pt x="1256" y="2662"/>
                  </a:lnTo>
                  <a:lnTo>
                    <a:pt x="1228" y="2565"/>
                  </a:lnTo>
                  <a:lnTo>
                    <a:pt x="1214" y="2551"/>
                  </a:lnTo>
                  <a:lnTo>
                    <a:pt x="1201" y="2551"/>
                  </a:lnTo>
                  <a:lnTo>
                    <a:pt x="1159" y="2634"/>
                  </a:lnTo>
                  <a:lnTo>
                    <a:pt x="1118" y="2717"/>
                  </a:lnTo>
                  <a:lnTo>
                    <a:pt x="1090" y="2814"/>
                  </a:lnTo>
                  <a:lnTo>
                    <a:pt x="1063" y="2910"/>
                  </a:lnTo>
                  <a:lnTo>
                    <a:pt x="1035" y="2800"/>
                  </a:lnTo>
                  <a:lnTo>
                    <a:pt x="1021" y="2786"/>
                  </a:lnTo>
                  <a:lnTo>
                    <a:pt x="1008" y="2786"/>
                  </a:lnTo>
                  <a:lnTo>
                    <a:pt x="994" y="2800"/>
                  </a:lnTo>
                  <a:lnTo>
                    <a:pt x="980" y="2814"/>
                  </a:lnTo>
                  <a:lnTo>
                    <a:pt x="966" y="3020"/>
                  </a:lnTo>
                  <a:lnTo>
                    <a:pt x="952" y="3241"/>
                  </a:lnTo>
                  <a:lnTo>
                    <a:pt x="897" y="3089"/>
                  </a:lnTo>
                  <a:lnTo>
                    <a:pt x="883" y="3089"/>
                  </a:lnTo>
                  <a:lnTo>
                    <a:pt x="842" y="3158"/>
                  </a:lnTo>
                  <a:lnTo>
                    <a:pt x="815" y="3227"/>
                  </a:lnTo>
                  <a:lnTo>
                    <a:pt x="801" y="3296"/>
                  </a:lnTo>
                  <a:lnTo>
                    <a:pt x="801" y="3379"/>
                  </a:lnTo>
                  <a:lnTo>
                    <a:pt x="773" y="3351"/>
                  </a:lnTo>
                  <a:lnTo>
                    <a:pt x="773" y="3338"/>
                  </a:lnTo>
                  <a:lnTo>
                    <a:pt x="773" y="3296"/>
                  </a:lnTo>
                  <a:lnTo>
                    <a:pt x="759" y="3269"/>
                  </a:lnTo>
                  <a:lnTo>
                    <a:pt x="773" y="3213"/>
                  </a:lnTo>
                  <a:lnTo>
                    <a:pt x="773" y="3172"/>
                  </a:lnTo>
                  <a:lnTo>
                    <a:pt x="746" y="3158"/>
                  </a:lnTo>
                  <a:lnTo>
                    <a:pt x="718" y="3144"/>
                  </a:lnTo>
                  <a:lnTo>
                    <a:pt x="677" y="3144"/>
                  </a:lnTo>
                  <a:lnTo>
                    <a:pt x="704" y="3103"/>
                  </a:lnTo>
                  <a:lnTo>
                    <a:pt x="704" y="3076"/>
                  </a:lnTo>
                  <a:lnTo>
                    <a:pt x="690" y="3034"/>
                  </a:lnTo>
                  <a:lnTo>
                    <a:pt x="663" y="3020"/>
                  </a:lnTo>
                  <a:lnTo>
                    <a:pt x="635" y="3007"/>
                  </a:lnTo>
                  <a:lnTo>
                    <a:pt x="649" y="2910"/>
                  </a:lnTo>
                  <a:lnTo>
                    <a:pt x="663" y="2896"/>
                  </a:lnTo>
                  <a:lnTo>
                    <a:pt x="677" y="2882"/>
                  </a:lnTo>
                  <a:lnTo>
                    <a:pt x="677" y="2827"/>
                  </a:lnTo>
                  <a:lnTo>
                    <a:pt x="649" y="2800"/>
                  </a:lnTo>
                  <a:lnTo>
                    <a:pt x="621" y="2786"/>
                  </a:lnTo>
                  <a:lnTo>
                    <a:pt x="594" y="2786"/>
                  </a:lnTo>
                  <a:lnTo>
                    <a:pt x="594" y="2772"/>
                  </a:lnTo>
                  <a:lnTo>
                    <a:pt x="621" y="2731"/>
                  </a:lnTo>
                  <a:lnTo>
                    <a:pt x="621" y="2689"/>
                  </a:lnTo>
                  <a:lnTo>
                    <a:pt x="594" y="2662"/>
                  </a:lnTo>
                  <a:lnTo>
                    <a:pt x="552" y="2648"/>
                  </a:lnTo>
                  <a:lnTo>
                    <a:pt x="497" y="2648"/>
                  </a:lnTo>
                  <a:lnTo>
                    <a:pt x="484" y="2620"/>
                  </a:lnTo>
                  <a:lnTo>
                    <a:pt x="497" y="2620"/>
                  </a:lnTo>
                  <a:lnTo>
                    <a:pt x="525" y="2607"/>
                  </a:lnTo>
                  <a:lnTo>
                    <a:pt x="539" y="2579"/>
                  </a:lnTo>
                  <a:lnTo>
                    <a:pt x="566" y="2538"/>
                  </a:lnTo>
                  <a:lnTo>
                    <a:pt x="552" y="2483"/>
                  </a:lnTo>
                  <a:lnTo>
                    <a:pt x="539" y="2469"/>
                  </a:lnTo>
                  <a:lnTo>
                    <a:pt x="511" y="2441"/>
                  </a:lnTo>
                  <a:lnTo>
                    <a:pt x="525" y="2427"/>
                  </a:lnTo>
                  <a:lnTo>
                    <a:pt x="635" y="2427"/>
                  </a:lnTo>
                  <a:lnTo>
                    <a:pt x="663" y="2400"/>
                  </a:lnTo>
                  <a:lnTo>
                    <a:pt x="677" y="2386"/>
                  </a:lnTo>
                  <a:lnTo>
                    <a:pt x="690" y="2358"/>
                  </a:lnTo>
                  <a:lnTo>
                    <a:pt x="690" y="2303"/>
                  </a:lnTo>
                  <a:lnTo>
                    <a:pt x="677" y="2276"/>
                  </a:lnTo>
                  <a:lnTo>
                    <a:pt x="649" y="2262"/>
                  </a:lnTo>
                  <a:lnTo>
                    <a:pt x="539" y="2179"/>
                  </a:lnTo>
                  <a:lnTo>
                    <a:pt x="539" y="2165"/>
                  </a:lnTo>
                  <a:lnTo>
                    <a:pt x="566" y="2179"/>
                  </a:lnTo>
                  <a:lnTo>
                    <a:pt x="594" y="2193"/>
                  </a:lnTo>
                  <a:lnTo>
                    <a:pt x="621" y="2193"/>
                  </a:lnTo>
                  <a:lnTo>
                    <a:pt x="663" y="2165"/>
                  </a:lnTo>
                  <a:lnTo>
                    <a:pt x="690" y="2152"/>
                  </a:lnTo>
                  <a:lnTo>
                    <a:pt x="690" y="2124"/>
                  </a:lnTo>
                  <a:lnTo>
                    <a:pt x="690" y="2096"/>
                  </a:lnTo>
                  <a:lnTo>
                    <a:pt x="677" y="2069"/>
                  </a:lnTo>
                  <a:lnTo>
                    <a:pt x="635" y="1986"/>
                  </a:lnTo>
                  <a:lnTo>
                    <a:pt x="635" y="1972"/>
                  </a:lnTo>
                  <a:lnTo>
                    <a:pt x="704" y="2000"/>
                  </a:lnTo>
                  <a:lnTo>
                    <a:pt x="759" y="2000"/>
                  </a:lnTo>
                  <a:lnTo>
                    <a:pt x="773" y="1986"/>
                  </a:lnTo>
                  <a:lnTo>
                    <a:pt x="787" y="1958"/>
                  </a:lnTo>
                  <a:lnTo>
                    <a:pt x="801" y="1903"/>
                  </a:lnTo>
                  <a:lnTo>
                    <a:pt x="801" y="1876"/>
                  </a:lnTo>
                  <a:lnTo>
                    <a:pt x="787" y="1862"/>
                  </a:lnTo>
                  <a:lnTo>
                    <a:pt x="746" y="1821"/>
                  </a:lnTo>
                  <a:lnTo>
                    <a:pt x="759" y="1793"/>
                  </a:lnTo>
                  <a:lnTo>
                    <a:pt x="759" y="1765"/>
                  </a:lnTo>
                  <a:lnTo>
                    <a:pt x="759" y="1738"/>
                  </a:lnTo>
                  <a:lnTo>
                    <a:pt x="746" y="1710"/>
                  </a:lnTo>
                  <a:lnTo>
                    <a:pt x="718" y="1683"/>
                  </a:lnTo>
                  <a:lnTo>
                    <a:pt x="815" y="1710"/>
                  </a:lnTo>
                  <a:lnTo>
                    <a:pt x="870" y="1710"/>
                  </a:lnTo>
                  <a:lnTo>
                    <a:pt x="911" y="1669"/>
                  </a:lnTo>
                  <a:lnTo>
                    <a:pt x="925" y="1627"/>
                  </a:lnTo>
                  <a:lnTo>
                    <a:pt x="911" y="1600"/>
                  </a:lnTo>
                  <a:lnTo>
                    <a:pt x="897" y="1572"/>
                  </a:lnTo>
                  <a:lnTo>
                    <a:pt x="828" y="1503"/>
                  </a:lnTo>
                  <a:lnTo>
                    <a:pt x="828" y="1503"/>
                  </a:lnTo>
                  <a:lnTo>
                    <a:pt x="897" y="1517"/>
                  </a:lnTo>
                  <a:lnTo>
                    <a:pt x="939" y="1517"/>
                  </a:lnTo>
                  <a:lnTo>
                    <a:pt x="980" y="1490"/>
                  </a:lnTo>
                  <a:lnTo>
                    <a:pt x="994" y="1434"/>
                  </a:lnTo>
                  <a:lnTo>
                    <a:pt x="980" y="1407"/>
                  </a:lnTo>
                  <a:lnTo>
                    <a:pt x="966" y="1393"/>
                  </a:lnTo>
                  <a:lnTo>
                    <a:pt x="1008" y="1365"/>
                  </a:lnTo>
                  <a:lnTo>
                    <a:pt x="1021" y="1338"/>
                  </a:lnTo>
                  <a:lnTo>
                    <a:pt x="1035" y="1297"/>
                  </a:lnTo>
                  <a:lnTo>
                    <a:pt x="1021" y="1269"/>
                  </a:lnTo>
                  <a:lnTo>
                    <a:pt x="980" y="1214"/>
                  </a:lnTo>
                  <a:lnTo>
                    <a:pt x="1021" y="1200"/>
                  </a:lnTo>
                  <a:lnTo>
                    <a:pt x="1049" y="1172"/>
                  </a:lnTo>
                  <a:lnTo>
                    <a:pt x="1063" y="1145"/>
                  </a:lnTo>
                  <a:lnTo>
                    <a:pt x="1063" y="1103"/>
                  </a:lnTo>
                  <a:lnTo>
                    <a:pt x="994" y="993"/>
                  </a:lnTo>
                  <a:lnTo>
                    <a:pt x="1008" y="966"/>
                  </a:lnTo>
                  <a:lnTo>
                    <a:pt x="1035" y="979"/>
                  </a:lnTo>
                  <a:lnTo>
                    <a:pt x="1063" y="993"/>
                  </a:lnTo>
                  <a:lnTo>
                    <a:pt x="1077" y="993"/>
                  </a:lnTo>
                  <a:lnTo>
                    <a:pt x="1118" y="966"/>
                  </a:lnTo>
                  <a:lnTo>
                    <a:pt x="1132" y="924"/>
                  </a:lnTo>
                  <a:lnTo>
                    <a:pt x="1132" y="897"/>
                  </a:lnTo>
                  <a:lnTo>
                    <a:pt x="1118" y="883"/>
                  </a:lnTo>
                  <a:lnTo>
                    <a:pt x="1049" y="800"/>
                  </a:lnTo>
                  <a:lnTo>
                    <a:pt x="1049" y="786"/>
                  </a:lnTo>
                  <a:lnTo>
                    <a:pt x="1090" y="786"/>
                  </a:lnTo>
                  <a:lnTo>
                    <a:pt x="1118" y="759"/>
                  </a:lnTo>
                  <a:lnTo>
                    <a:pt x="1118" y="731"/>
                  </a:lnTo>
                  <a:lnTo>
                    <a:pt x="1104" y="690"/>
                  </a:lnTo>
                  <a:lnTo>
                    <a:pt x="1077" y="662"/>
                  </a:lnTo>
                  <a:lnTo>
                    <a:pt x="1132" y="579"/>
                  </a:lnTo>
                  <a:lnTo>
                    <a:pt x="1146" y="552"/>
                  </a:lnTo>
                  <a:lnTo>
                    <a:pt x="1132" y="510"/>
                  </a:lnTo>
                  <a:lnTo>
                    <a:pt x="1118" y="483"/>
                  </a:lnTo>
                  <a:lnTo>
                    <a:pt x="1077" y="469"/>
                  </a:lnTo>
                  <a:lnTo>
                    <a:pt x="1077" y="441"/>
                  </a:lnTo>
                  <a:lnTo>
                    <a:pt x="1063" y="414"/>
                  </a:lnTo>
                  <a:lnTo>
                    <a:pt x="1049" y="400"/>
                  </a:lnTo>
                  <a:lnTo>
                    <a:pt x="1063" y="359"/>
                  </a:lnTo>
                  <a:lnTo>
                    <a:pt x="1063" y="331"/>
                  </a:lnTo>
                  <a:lnTo>
                    <a:pt x="1049" y="290"/>
                  </a:lnTo>
                  <a:lnTo>
                    <a:pt x="1035" y="276"/>
                  </a:lnTo>
                  <a:lnTo>
                    <a:pt x="1008" y="262"/>
                  </a:lnTo>
                  <a:lnTo>
                    <a:pt x="994" y="235"/>
                  </a:lnTo>
                  <a:lnTo>
                    <a:pt x="980" y="193"/>
                  </a:lnTo>
                  <a:lnTo>
                    <a:pt x="952" y="152"/>
                  </a:lnTo>
                  <a:lnTo>
                    <a:pt x="952" y="124"/>
                  </a:lnTo>
                  <a:lnTo>
                    <a:pt x="939" y="97"/>
                  </a:lnTo>
                  <a:lnTo>
                    <a:pt x="925" y="83"/>
                  </a:lnTo>
                  <a:lnTo>
                    <a:pt x="897" y="69"/>
                  </a:lnTo>
                  <a:lnTo>
                    <a:pt x="842" y="55"/>
                  </a:lnTo>
                  <a:lnTo>
                    <a:pt x="828" y="42"/>
                  </a:lnTo>
                  <a:lnTo>
                    <a:pt x="801" y="28"/>
                  </a:lnTo>
                  <a:lnTo>
                    <a:pt x="773" y="14"/>
                  </a:lnTo>
                  <a:lnTo>
                    <a:pt x="73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 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66" name="Google Shape;2466;p39"/>
            <p:cNvSpPr/>
            <p:nvPr/>
          </p:nvSpPr>
          <p:spPr>
            <a:xfrm>
              <a:off x="3669325" y="3197425"/>
              <a:ext cx="72775" cy="86225"/>
            </a:xfrm>
            <a:custGeom>
              <a:rect b="b" l="l" r="r" t="t"/>
              <a:pathLst>
                <a:path extrusionOk="0" h="3449" w="2911">
                  <a:moveTo>
                    <a:pt x="317" y="1642"/>
                  </a:moveTo>
                  <a:lnTo>
                    <a:pt x="442" y="1683"/>
                  </a:lnTo>
                  <a:lnTo>
                    <a:pt x="566" y="1725"/>
                  </a:lnTo>
                  <a:lnTo>
                    <a:pt x="648" y="1780"/>
                  </a:lnTo>
                  <a:lnTo>
                    <a:pt x="731" y="1835"/>
                  </a:lnTo>
                  <a:lnTo>
                    <a:pt x="786" y="1890"/>
                  </a:lnTo>
                  <a:lnTo>
                    <a:pt x="828" y="1959"/>
                  </a:lnTo>
                  <a:lnTo>
                    <a:pt x="855" y="2028"/>
                  </a:lnTo>
                  <a:lnTo>
                    <a:pt x="869" y="2083"/>
                  </a:lnTo>
                  <a:lnTo>
                    <a:pt x="883" y="2207"/>
                  </a:lnTo>
                  <a:lnTo>
                    <a:pt x="883" y="2318"/>
                  </a:lnTo>
                  <a:lnTo>
                    <a:pt x="855" y="2414"/>
                  </a:lnTo>
                  <a:lnTo>
                    <a:pt x="704" y="2387"/>
                  </a:lnTo>
                  <a:lnTo>
                    <a:pt x="593" y="2359"/>
                  </a:lnTo>
                  <a:lnTo>
                    <a:pt x="497" y="2304"/>
                  </a:lnTo>
                  <a:lnTo>
                    <a:pt x="414" y="2263"/>
                  </a:lnTo>
                  <a:lnTo>
                    <a:pt x="359" y="2194"/>
                  </a:lnTo>
                  <a:lnTo>
                    <a:pt x="317" y="2139"/>
                  </a:lnTo>
                  <a:lnTo>
                    <a:pt x="290" y="2070"/>
                  </a:lnTo>
                  <a:lnTo>
                    <a:pt x="262" y="2001"/>
                  </a:lnTo>
                  <a:lnTo>
                    <a:pt x="262" y="1932"/>
                  </a:lnTo>
                  <a:lnTo>
                    <a:pt x="262" y="1863"/>
                  </a:lnTo>
                  <a:lnTo>
                    <a:pt x="276" y="1752"/>
                  </a:lnTo>
                  <a:lnTo>
                    <a:pt x="317" y="1642"/>
                  </a:lnTo>
                  <a:close/>
                  <a:moveTo>
                    <a:pt x="1890" y="2125"/>
                  </a:moveTo>
                  <a:lnTo>
                    <a:pt x="2000" y="2166"/>
                  </a:lnTo>
                  <a:lnTo>
                    <a:pt x="2138" y="2207"/>
                  </a:lnTo>
                  <a:lnTo>
                    <a:pt x="2097" y="2318"/>
                  </a:lnTo>
                  <a:lnTo>
                    <a:pt x="2041" y="2414"/>
                  </a:lnTo>
                  <a:lnTo>
                    <a:pt x="2014" y="2469"/>
                  </a:lnTo>
                  <a:lnTo>
                    <a:pt x="1959" y="2525"/>
                  </a:lnTo>
                  <a:lnTo>
                    <a:pt x="1917" y="2566"/>
                  </a:lnTo>
                  <a:lnTo>
                    <a:pt x="1848" y="2607"/>
                  </a:lnTo>
                  <a:lnTo>
                    <a:pt x="1779" y="2635"/>
                  </a:lnTo>
                  <a:lnTo>
                    <a:pt x="1697" y="2649"/>
                  </a:lnTo>
                  <a:lnTo>
                    <a:pt x="1600" y="2649"/>
                  </a:lnTo>
                  <a:lnTo>
                    <a:pt x="1503" y="2635"/>
                  </a:lnTo>
                  <a:lnTo>
                    <a:pt x="1379" y="2594"/>
                  </a:lnTo>
                  <a:lnTo>
                    <a:pt x="1255" y="2525"/>
                  </a:lnTo>
                  <a:lnTo>
                    <a:pt x="1283" y="2428"/>
                  </a:lnTo>
                  <a:lnTo>
                    <a:pt x="1338" y="2332"/>
                  </a:lnTo>
                  <a:lnTo>
                    <a:pt x="1421" y="2249"/>
                  </a:lnTo>
                  <a:lnTo>
                    <a:pt x="1476" y="2207"/>
                  </a:lnTo>
                  <a:lnTo>
                    <a:pt x="1531" y="2166"/>
                  </a:lnTo>
                  <a:lnTo>
                    <a:pt x="1600" y="2139"/>
                  </a:lnTo>
                  <a:lnTo>
                    <a:pt x="1683" y="2125"/>
                  </a:lnTo>
                  <a:close/>
                  <a:moveTo>
                    <a:pt x="331" y="1"/>
                  </a:moveTo>
                  <a:lnTo>
                    <a:pt x="304" y="28"/>
                  </a:lnTo>
                  <a:lnTo>
                    <a:pt x="276" y="56"/>
                  </a:lnTo>
                  <a:lnTo>
                    <a:pt x="221" y="291"/>
                  </a:lnTo>
                  <a:lnTo>
                    <a:pt x="166" y="594"/>
                  </a:lnTo>
                  <a:lnTo>
                    <a:pt x="97" y="994"/>
                  </a:lnTo>
                  <a:lnTo>
                    <a:pt x="69" y="1228"/>
                  </a:lnTo>
                  <a:lnTo>
                    <a:pt x="28" y="1463"/>
                  </a:lnTo>
                  <a:lnTo>
                    <a:pt x="0" y="1697"/>
                  </a:lnTo>
                  <a:lnTo>
                    <a:pt x="0" y="1821"/>
                  </a:lnTo>
                  <a:lnTo>
                    <a:pt x="0" y="1932"/>
                  </a:lnTo>
                  <a:lnTo>
                    <a:pt x="28" y="2083"/>
                  </a:lnTo>
                  <a:lnTo>
                    <a:pt x="69" y="2221"/>
                  </a:lnTo>
                  <a:lnTo>
                    <a:pt x="111" y="2359"/>
                  </a:lnTo>
                  <a:lnTo>
                    <a:pt x="166" y="2497"/>
                  </a:lnTo>
                  <a:lnTo>
                    <a:pt x="235" y="2635"/>
                  </a:lnTo>
                  <a:lnTo>
                    <a:pt x="304" y="2759"/>
                  </a:lnTo>
                  <a:lnTo>
                    <a:pt x="386" y="2883"/>
                  </a:lnTo>
                  <a:lnTo>
                    <a:pt x="469" y="2980"/>
                  </a:lnTo>
                  <a:lnTo>
                    <a:pt x="579" y="3062"/>
                  </a:lnTo>
                  <a:lnTo>
                    <a:pt x="690" y="3131"/>
                  </a:lnTo>
                  <a:lnTo>
                    <a:pt x="828" y="3159"/>
                  </a:lnTo>
                  <a:lnTo>
                    <a:pt x="979" y="3173"/>
                  </a:lnTo>
                  <a:lnTo>
                    <a:pt x="1214" y="3159"/>
                  </a:lnTo>
                  <a:lnTo>
                    <a:pt x="1448" y="3118"/>
                  </a:lnTo>
                  <a:lnTo>
                    <a:pt x="1669" y="3049"/>
                  </a:lnTo>
                  <a:lnTo>
                    <a:pt x="1779" y="3007"/>
                  </a:lnTo>
                  <a:lnTo>
                    <a:pt x="1876" y="2952"/>
                  </a:lnTo>
                  <a:lnTo>
                    <a:pt x="1903" y="2966"/>
                  </a:lnTo>
                  <a:lnTo>
                    <a:pt x="2014" y="3035"/>
                  </a:lnTo>
                  <a:lnTo>
                    <a:pt x="2110" y="3104"/>
                  </a:lnTo>
                  <a:lnTo>
                    <a:pt x="2179" y="3187"/>
                  </a:lnTo>
                  <a:lnTo>
                    <a:pt x="2248" y="3269"/>
                  </a:lnTo>
                  <a:lnTo>
                    <a:pt x="2317" y="3352"/>
                  </a:lnTo>
                  <a:lnTo>
                    <a:pt x="2386" y="3435"/>
                  </a:lnTo>
                  <a:lnTo>
                    <a:pt x="2414" y="3449"/>
                  </a:lnTo>
                  <a:lnTo>
                    <a:pt x="2427" y="3449"/>
                  </a:lnTo>
                  <a:lnTo>
                    <a:pt x="2441" y="3435"/>
                  </a:lnTo>
                  <a:lnTo>
                    <a:pt x="2441" y="3421"/>
                  </a:lnTo>
                  <a:lnTo>
                    <a:pt x="2441" y="3352"/>
                  </a:lnTo>
                  <a:lnTo>
                    <a:pt x="2427" y="3297"/>
                  </a:lnTo>
                  <a:lnTo>
                    <a:pt x="2386" y="3228"/>
                  </a:lnTo>
                  <a:lnTo>
                    <a:pt x="2359" y="3173"/>
                  </a:lnTo>
                  <a:lnTo>
                    <a:pt x="2262" y="3076"/>
                  </a:lnTo>
                  <a:lnTo>
                    <a:pt x="2165" y="2994"/>
                  </a:lnTo>
                  <a:lnTo>
                    <a:pt x="2097" y="2925"/>
                  </a:lnTo>
                  <a:lnTo>
                    <a:pt x="2014" y="2869"/>
                  </a:lnTo>
                  <a:lnTo>
                    <a:pt x="2138" y="2759"/>
                  </a:lnTo>
                  <a:lnTo>
                    <a:pt x="2234" y="2649"/>
                  </a:lnTo>
                  <a:lnTo>
                    <a:pt x="2317" y="2538"/>
                  </a:lnTo>
                  <a:lnTo>
                    <a:pt x="2400" y="2401"/>
                  </a:lnTo>
                  <a:lnTo>
                    <a:pt x="2579" y="2028"/>
                  </a:lnTo>
                  <a:lnTo>
                    <a:pt x="2717" y="1683"/>
                  </a:lnTo>
                  <a:lnTo>
                    <a:pt x="2800" y="1490"/>
                  </a:lnTo>
                  <a:lnTo>
                    <a:pt x="2869" y="1146"/>
                  </a:lnTo>
                  <a:lnTo>
                    <a:pt x="2896" y="966"/>
                  </a:lnTo>
                  <a:lnTo>
                    <a:pt x="2910" y="801"/>
                  </a:lnTo>
                  <a:lnTo>
                    <a:pt x="2896" y="759"/>
                  </a:lnTo>
                  <a:lnTo>
                    <a:pt x="2869" y="732"/>
                  </a:lnTo>
                  <a:lnTo>
                    <a:pt x="2827" y="718"/>
                  </a:lnTo>
                  <a:lnTo>
                    <a:pt x="2786" y="732"/>
                  </a:lnTo>
                  <a:lnTo>
                    <a:pt x="2690" y="787"/>
                  </a:lnTo>
                  <a:lnTo>
                    <a:pt x="2607" y="856"/>
                  </a:lnTo>
                  <a:lnTo>
                    <a:pt x="2441" y="1035"/>
                  </a:lnTo>
                  <a:lnTo>
                    <a:pt x="2276" y="1228"/>
                  </a:lnTo>
                  <a:lnTo>
                    <a:pt x="2124" y="1394"/>
                  </a:lnTo>
                  <a:lnTo>
                    <a:pt x="1972" y="1283"/>
                  </a:lnTo>
                  <a:lnTo>
                    <a:pt x="1821" y="1201"/>
                  </a:lnTo>
                  <a:lnTo>
                    <a:pt x="1655" y="1132"/>
                  </a:lnTo>
                  <a:lnTo>
                    <a:pt x="1490" y="1077"/>
                  </a:lnTo>
                  <a:lnTo>
                    <a:pt x="1255" y="1008"/>
                  </a:lnTo>
                  <a:lnTo>
                    <a:pt x="993" y="939"/>
                  </a:lnTo>
                  <a:lnTo>
                    <a:pt x="773" y="884"/>
                  </a:lnTo>
                  <a:lnTo>
                    <a:pt x="704" y="856"/>
                  </a:lnTo>
                  <a:lnTo>
                    <a:pt x="676" y="828"/>
                  </a:lnTo>
                  <a:lnTo>
                    <a:pt x="648" y="690"/>
                  </a:lnTo>
                  <a:lnTo>
                    <a:pt x="593" y="553"/>
                  </a:lnTo>
                  <a:lnTo>
                    <a:pt x="566" y="428"/>
                  </a:lnTo>
                  <a:lnTo>
                    <a:pt x="511" y="277"/>
                  </a:lnTo>
                  <a:lnTo>
                    <a:pt x="469" y="139"/>
                  </a:lnTo>
                  <a:lnTo>
                    <a:pt x="442" y="70"/>
                  </a:lnTo>
                  <a:lnTo>
                    <a:pt x="414" y="28"/>
                  </a:lnTo>
                  <a:lnTo>
                    <a:pt x="373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67" name="Google Shape;2467;p39"/>
            <p:cNvSpPr/>
            <p:nvPr/>
          </p:nvSpPr>
          <p:spPr>
            <a:xfrm>
              <a:off x="3709325" y="3253300"/>
              <a:ext cx="4150" cy="7950"/>
            </a:xfrm>
            <a:custGeom>
              <a:rect b="b" l="l" r="r" t="t"/>
              <a:pathLst>
                <a:path extrusionOk="0" h="318" w="166">
                  <a:moveTo>
                    <a:pt x="110" y="0"/>
                  </a:moveTo>
                  <a:lnTo>
                    <a:pt x="97" y="14"/>
                  </a:lnTo>
                  <a:lnTo>
                    <a:pt x="41" y="138"/>
                  </a:lnTo>
                  <a:lnTo>
                    <a:pt x="14" y="207"/>
                  </a:lnTo>
                  <a:lnTo>
                    <a:pt x="0" y="276"/>
                  </a:lnTo>
                  <a:lnTo>
                    <a:pt x="14" y="303"/>
                  </a:lnTo>
                  <a:lnTo>
                    <a:pt x="41" y="317"/>
                  </a:lnTo>
                  <a:lnTo>
                    <a:pt x="69" y="317"/>
                  </a:lnTo>
                  <a:lnTo>
                    <a:pt x="83" y="290"/>
                  </a:lnTo>
                  <a:lnTo>
                    <a:pt x="138" y="179"/>
                  </a:lnTo>
                  <a:lnTo>
                    <a:pt x="166" y="41"/>
                  </a:lnTo>
                  <a:lnTo>
                    <a:pt x="166" y="14"/>
                  </a:lnTo>
                  <a:lnTo>
                    <a:pt x="138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68" name="Google Shape;2468;p39"/>
            <p:cNvSpPr/>
            <p:nvPr/>
          </p:nvSpPr>
          <p:spPr>
            <a:xfrm>
              <a:off x="3681375" y="3244325"/>
              <a:ext cx="4875" cy="8650"/>
            </a:xfrm>
            <a:custGeom>
              <a:rect b="b" l="l" r="r" t="t"/>
              <a:pathLst>
                <a:path extrusionOk="0" h="346" w="195">
                  <a:moveTo>
                    <a:pt x="166" y="0"/>
                  </a:moveTo>
                  <a:lnTo>
                    <a:pt x="153" y="14"/>
                  </a:lnTo>
                  <a:lnTo>
                    <a:pt x="139" y="14"/>
                  </a:lnTo>
                  <a:lnTo>
                    <a:pt x="111" y="28"/>
                  </a:lnTo>
                  <a:lnTo>
                    <a:pt x="84" y="56"/>
                  </a:lnTo>
                  <a:lnTo>
                    <a:pt x="70" y="97"/>
                  </a:lnTo>
                  <a:lnTo>
                    <a:pt x="56" y="138"/>
                  </a:lnTo>
                  <a:lnTo>
                    <a:pt x="15" y="221"/>
                  </a:lnTo>
                  <a:lnTo>
                    <a:pt x="1" y="263"/>
                  </a:lnTo>
                  <a:lnTo>
                    <a:pt x="1" y="304"/>
                  </a:lnTo>
                  <a:lnTo>
                    <a:pt x="29" y="331"/>
                  </a:lnTo>
                  <a:lnTo>
                    <a:pt x="56" y="345"/>
                  </a:lnTo>
                  <a:lnTo>
                    <a:pt x="97" y="331"/>
                  </a:lnTo>
                  <a:lnTo>
                    <a:pt x="125" y="290"/>
                  </a:lnTo>
                  <a:lnTo>
                    <a:pt x="153" y="249"/>
                  </a:lnTo>
                  <a:lnTo>
                    <a:pt x="166" y="207"/>
                  </a:lnTo>
                  <a:lnTo>
                    <a:pt x="194" y="138"/>
                  </a:lnTo>
                  <a:lnTo>
                    <a:pt x="194" y="97"/>
                  </a:lnTo>
                  <a:lnTo>
                    <a:pt x="194" y="56"/>
                  </a:lnTo>
                  <a:lnTo>
                    <a:pt x="194" y="42"/>
                  </a:lnTo>
                  <a:lnTo>
                    <a:pt x="194" y="28"/>
                  </a:lnTo>
                  <a:lnTo>
                    <a:pt x="180" y="14"/>
                  </a:lnTo>
                  <a:lnTo>
                    <a:pt x="16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469" name="Google Shape;2469;p39"/>
          <p:cNvGrpSpPr/>
          <p:nvPr/>
        </p:nvGrpSpPr>
        <p:grpSpPr>
          <a:xfrm>
            <a:off x="4148840" y="3132648"/>
            <a:ext cx="838057" cy="1059895"/>
            <a:chOff x="331200" y="2441000"/>
            <a:chExt cx="144500" cy="182750"/>
          </a:xfrm>
        </p:grpSpPr>
        <p:sp>
          <p:nvSpPr>
            <p:cNvPr id="2470" name="Google Shape;2470;p39"/>
            <p:cNvSpPr/>
            <p:nvPr/>
          </p:nvSpPr>
          <p:spPr>
            <a:xfrm>
              <a:off x="369125" y="2573750"/>
              <a:ext cx="86225" cy="50000"/>
            </a:xfrm>
            <a:custGeom>
              <a:rect b="b" l="l" r="r" t="t"/>
              <a:pathLst>
                <a:path extrusionOk="0" h="2000" w="3449">
                  <a:moveTo>
                    <a:pt x="3269" y="0"/>
                  </a:moveTo>
                  <a:lnTo>
                    <a:pt x="3214" y="55"/>
                  </a:lnTo>
                  <a:lnTo>
                    <a:pt x="3159" y="110"/>
                  </a:lnTo>
                  <a:lnTo>
                    <a:pt x="3062" y="248"/>
                  </a:lnTo>
                  <a:lnTo>
                    <a:pt x="2993" y="386"/>
                  </a:lnTo>
                  <a:lnTo>
                    <a:pt x="2910" y="524"/>
                  </a:lnTo>
                  <a:lnTo>
                    <a:pt x="2800" y="648"/>
                  </a:lnTo>
                  <a:lnTo>
                    <a:pt x="2814" y="676"/>
                  </a:lnTo>
                  <a:lnTo>
                    <a:pt x="2842" y="800"/>
                  </a:lnTo>
                  <a:lnTo>
                    <a:pt x="2842" y="869"/>
                  </a:lnTo>
                  <a:lnTo>
                    <a:pt x="2842" y="938"/>
                  </a:lnTo>
                  <a:lnTo>
                    <a:pt x="2828" y="1007"/>
                  </a:lnTo>
                  <a:lnTo>
                    <a:pt x="2800" y="1062"/>
                  </a:lnTo>
                  <a:lnTo>
                    <a:pt x="2759" y="1103"/>
                  </a:lnTo>
                  <a:lnTo>
                    <a:pt x="2704" y="1145"/>
                  </a:lnTo>
                  <a:lnTo>
                    <a:pt x="2662" y="1145"/>
                  </a:lnTo>
                  <a:lnTo>
                    <a:pt x="2635" y="1131"/>
                  </a:lnTo>
                  <a:lnTo>
                    <a:pt x="2607" y="1103"/>
                  </a:lnTo>
                  <a:lnTo>
                    <a:pt x="2621" y="1062"/>
                  </a:lnTo>
                  <a:lnTo>
                    <a:pt x="2676" y="938"/>
                  </a:lnTo>
                  <a:lnTo>
                    <a:pt x="2690" y="869"/>
                  </a:lnTo>
                  <a:lnTo>
                    <a:pt x="2676" y="786"/>
                  </a:lnTo>
                  <a:lnTo>
                    <a:pt x="2676" y="759"/>
                  </a:lnTo>
                  <a:lnTo>
                    <a:pt x="2538" y="841"/>
                  </a:lnTo>
                  <a:lnTo>
                    <a:pt x="2414" y="924"/>
                  </a:lnTo>
                  <a:lnTo>
                    <a:pt x="2442" y="1076"/>
                  </a:lnTo>
                  <a:lnTo>
                    <a:pt x="2455" y="1214"/>
                  </a:lnTo>
                  <a:lnTo>
                    <a:pt x="2455" y="1255"/>
                  </a:lnTo>
                  <a:lnTo>
                    <a:pt x="2428" y="1296"/>
                  </a:lnTo>
                  <a:lnTo>
                    <a:pt x="2400" y="1310"/>
                  </a:lnTo>
                  <a:lnTo>
                    <a:pt x="2359" y="1310"/>
                  </a:lnTo>
                  <a:lnTo>
                    <a:pt x="2331" y="1296"/>
                  </a:lnTo>
                  <a:lnTo>
                    <a:pt x="2304" y="1283"/>
                  </a:lnTo>
                  <a:lnTo>
                    <a:pt x="2290" y="1255"/>
                  </a:lnTo>
                  <a:lnTo>
                    <a:pt x="2290" y="1227"/>
                  </a:lnTo>
                  <a:lnTo>
                    <a:pt x="2304" y="1200"/>
                  </a:lnTo>
                  <a:lnTo>
                    <a:pt x="2262" y="993"/>
                  </a:lnTo>
                  <a:lnTo>
                    <a:pt x="2042" y="1062"/>
                  </a:lnTo>
                  <a:lnTo>
                    <a:pt x="1904" y="1103"/>
                  </a:lnTo>
                  <a:lnTo>
                    <a:pt x="1945" y="1214"/>
                  </a:lnTo>
                  <a:lnTo>
                    <a:pt x="1973" y="1338"/>
                  </a:lnTo>
                  <a:lnTo>
                    <a:pt x="1986" y="1462"/>
                  </a:lnTo>
                  <a:lnTo>
                    <a:pt x="1973" y="1517"/>
                  </a:lnTo>
                  <a:lnTo>
                    <a:pt x="1959" y="1572"/>
                  </a:lnTo>
                  <a:lnTo>
                    <a:pt x="1945" y="1586"/>
                  </a:lnTo>
                  <a:lnTo>
                    <a:pt x="1918" y="1600"/>
                  </a:lnTo>
                  <a:lnTo>
                    <a:pt x="1890" y="1600"/>
                  </a:lnTo>
                  <a:lnTo>
                    <a:pt x="1862" y="1572"/>
                  </a:lnTo>
                  <a:lnTo>
                    <a:pt x="1821" y="1476"/>
                  </a:lnTo>
                  <a:lnTo>
                    <a:pt x="1793" y="1365"/>
                  </a:lnTo>
                  <a:lnTo>
                    <a:pt x="1752" y="1145"/>
                  </a:lnTo>
                  <a:lnTo>
                    <a:pt x="1449" y="1186"/>
                  </a:lnTo>
                  <a:lnTo>
                    <a:pt x="1490" y="1283"/>
                  </a:lnTo>
                  <a:lnTo>
                    <a:pt x="1545" y="1379"/>
                  </a:lnTo>
                  <a:lnTo>
                    <a:pt x="1559" y="1434"/>
                  </a:lnTo>
                  <a:lnTo>
                    <a:pt x="1545" y="1476"/>
                  </a:lnTo>
                  <a:lnTo>
                    <a:pt x="1518" y="1503"/>
                  </a:lnTo>
                  <a:lnTo>
                    <a:pt x="1462" y="1503"/>
                  </a:lnTo>
                  <a:lnTo>
                    <a:pt x="1421" y="1489"/>
                  </a:lnTo>
                  <a:lnTo>
                    <a:pt x="1393" y="1462"/>
                  </a:lnTo>
                  <a:lnTo>
                    <a:pt x="1338" y="1393"/>
                  </a:lnTo>
                  <a:lnTo>
                    <a:pt x="1297" y="1296"/>
                  </a:lnTo>
                  <a:lnTo>
                    <a:pt x="1269" y="1200"/>
                  </a:lnTo>
                  <a:lnTo>
                    <a:pt x="994" y="1200"/>
                  </a:lnTo>
                  <a:lnTo>
                    <a:pt x="1090" y="1379"/>
                  </a:lnTo>
                  <a:lnTo>
                    <a:pt x="1131" y="1462"/>
                  </a:lnTo>
                  <a:lnTo>
                    <a:pt x="1173" y="1558"/>
                  </a:lnTo>
                  <a:lnTo>
                    <a:pt x="1173" y="1586"/>
                  </a:lnTo>
                  <a:lnTo>
                    <a:pt x="1145" y="1614"/>
                  </a:lnTo>
                  <a:lnTo>
                    <a:pt x="1118" y="1641"/>
                  </a:lnTo>
                  <a:lnTo>
                    <a:pt x="1076" y="1627"/>
                  </a:lnTo>
                  <a:lnTo>
                    <a:pt x="1021" y="1600"/>
                  </a:lnTo>
                  <a:lnTo>
                    <a:pt x="980" y="1558"/>
                  </a:lnTo>
                  <a:lnTo>
                    <a:pt x="938" y="1503"/>
                  </a:lnTo>
                  <a:lnTo>
                    <a:pt x="897" y="1434"/>
                  </a:lnTo>
                  <a:lnTo>
                    <a:pt x="842" y="1296"/>
                  </a:lnTo>
                  <a:lnTo>
                    <a:pt x="800" y="1172"/>
                  </a:lnTo>
                  <a:lnTo>
                    <a:pt x="704" y="1145"/>
                  </a:lnTo>
                  <a:lnTo>
                    <a:pt x="621" y="1117"/>
                  </a:lnTo>
                  <a:lnTo>
                    <a:pt x="525" y="1062"/>
                  </a:lnTo>
                  <a:lnTo>
                    <a:pt x="456" y="993"/>
                  </a:lnTo>
                  <a:lnTo>
                    <a:pt x="387" y="910"/>
                  </a:lnTo>
                  <a:lnTo>
                    <a:pt x="304" y="814"/>
                  </a:lnTo>
                  <a:lnTo>
                    <a:pt x="263" y="759"/>
                  </a:lnTo>
                  <a:lnTo>
                    <a:pt x="207" y="731"/>
                  </a:lnTo>
                  <a:lnTo>
                    <a:pt x="152" y="717"/>
                  </a:lnTo>
                  <a:lnTo>
                    <a:pt x="111" y="717"/>
                  </a:lnTo>
                  <a:lnTo>
                    <a:pt x="1" y="745"/>
                  </a:lnTo>
                  <a:lnTo>
                    <a:pt x="70" y="1158"/>
                  </a:lnTo>
                  <a:lnTo>
                    <a:pt x="111" y="1352"/>
                  </a:lnTo>
                  <a:lnTo>
                    <a:pt x="152" y="1448"/>
                  </a:lnTo>
                  <a:lnTo>
                    <a:pt x="194" y="1545"/>
                  </a:lnTo>
                  <a:lnTo>
                    <a:pt x="249" y="1655"/>
                  </a:lnTo>
                  <a:lnTo>
                    <a:pt x="332" y="1738"/>
                  </a:lnTo>
                  <a:lnTo>
                    <a:pt x="414" y="1807"/>
                  </a:lnTo>
                  <a:lnTo>
                    <a:pt x="497" y="1876"/>
                  </a:lnTo>
                  <a:lnTo>
                    <a:pt x="607" y="1917"/>
                  </a:lnTo>
                  <a:lnTo>
                    <a:pt x="718" y="1945"/>
                  </a:lnTo>
                  <a:lnTo>
                    <a:pt x="828" y="1972"/>
                  </a:lnTo>
                  <a:lnTo>
                    <a:pt x="938" y="1986"/>
                  </a:lnTo>
                  <a:lnTo>
                    <a:pt x="1187" y="2000"/>
                  </a:lnTo>
                  <a:lnTo>
                    <a:pt x="1435" y="1972"/>
                  </a:lnTo>
                  <a:lnTo>
                    <a:pt x="1656" y="1945"/>
                  </a:lnTo>
                  <a:lnTo>
                    <a:pt x="1862" y="1903"/>
                  </a:lnTo>
                  <a:lnTo>
                    <a:pt x="2111" y="1848"/>
                  </a:lnTo>
                  <a:lnTo>
                    <a:pt x="2359" y="1779"/>
                  </a:lnTo>
                  <a:lnTo>
                    <a:pt x="2593" y="1696"/>
                  </a:lnTo>
                  <a:lnTo>
                    <a:pt x="2828" y="1586"/>
                  </a:lnTo>
                  <a:lnTo>
                    <a:pt x="2938" y="1517"/>
                  </a:lnTo>
                  <a:lnTo>
                    <a:pt x="3035" y="1448"/>
                  </a:lnTo>
                  <a:lnTo>
                    <a:pt x="3131" y="1365"/>
                  </a:lnTo>
                  <a:lnTo>
                    <a:pt x="3214" y="1283"/>
                  </a:lnTo>
                  <a:lnTo>
                    <a:pt x="3283" y="1186"/>
                  </a:lnTo>
                  <a:lnTo>
                    <a:pt x="3352" y="1076"/>
                  </a:lnTo>
                  <a:lnTo>
                    <a:pt x="3393" y="952"/>
                  </a:lnTo>
                  <a:lnTo>
                    <a:pt x="3435" y="827"/>
                  </a:lnTo>
                  <a:lnTo>
                    <a:pt x="3448" y="731"/>
                  </a:lnTo>
                  <a:lnTo>
                    <a:pt x="3448" y="634"/>
                  </a:lnTo>
                  <a:lnTo>
                    <a:pt x="3435" y="524"/>
                  </a:lnTo>
                  <a:lnTo>
                    <a:pt x="3407" y="414"/>
                  </a:lnTo>
                  <a:lnTo>
                    <a:pt x="3338" y="207"/>
                  </a:lnTo>
                  <a:lnTo>
                    <a:pt x="3269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71" name="Google Shape;2471;p39"/>
            <p:cNvSpPr/>
            <p:nvPr/>
          </p:nvSpPr>
          <p:spPr>
            <a:xfrm>
              <a:off x="331200" y="2441000"/>
              <a:ext cx="144500" cy="150350"/>
            </a:xfrm>
            <a:custGeom>
              <a:rect b="b" l="l" r="r" t="t"/>
              <a:pathLst>
                <a:path extrusionOk="0" h="6014" w="5780">
                  <a:moveTo>
                    <a:pt x="3876" y="2635"/>
                  </a:moveTo>
                  <a:lnTo>
                    <a:pt x="3959" y="2648"/>
                  </a:lnTo>
                  <a:lnTo>
                    <a:pt x="4055" y="2676"/>
                  </a:lnTo>
                  <a:lnTo>
                    <a:pt x="4138" y="2717"/>
                  </a:lnTo>
                  <a:lnTo>
                    <a:pt x="4221" y="2772"/>
                  </a:lnTo>
                  <a:lnTo>
                    <a:pt x="4303" y="2828"/>
                  </a:lnTo>
                  <a:lnTo>
                    <a:pt x="4372" y="2910"/>
                  </a:lnTo>
                  <a:lnTo>
                    <a:pt x="4455" y="3021"/>
                  </a:lnTo>
                  <a:lnTo>
                    <a:pt x="4510" y="3145"/>
                  </a:lnTo>
                  <a:lnTo>
                    <a:pt x="4565" y="3283"/>
                  </a:lnTo>
                  <a:lnTo>
                    <a:pt x="4607" y="3434"/>
                  </a:lnTo>
                  <a:lnTo>
                    <a:pt x="4621" y="3572"/>
                  </a:lnTo>
                  <a:lnTo>
                    <a:pt x="4607" y="3724"/>
                  </a:lnTo>
                  <a:lnTo>
                    <a:pt x="4579" y="3848"/>
                  </a:lnTo>
                  <a:lnTo>
                    <a:pt x="4552" y="3917"/>
                  </a:lnTo>
                  <a:lnTo>
                    <a:pt x="4510" y="3986"/>
                  </a:lnTo>
                  <a:lnTo>
                    <a:pt x="4455" y="4041"/>
                  </a:lnTo>
                  <a:lnTo>
                    <a:pt x="4400" y="4096"/>
                  </a:lnTo>
                  <a:lnTo>
                    <a:pt x="4345" y="4138"/>
                  </a:lnTo>
                  <a:lnTo>
                    <a:pt x="4290" y="4165"/>
                  </a:lnTo>
                  <a:lnTo>
                    <a:pt x="4221" y="4179"/>
                  </a:lnTo>
                  <a:lnTo>
                    <a:pt x="4083" y="4179"/>
                  </a:lnTo>
                  <a:lnTo>
                    <a:pt x="4014" y="4165"/>
                  </a:lnTo>
                  <a:lnTo>
                    <a:pt x="3862" y="4124"/>
                  </a:lnTo>
                  <a:lnTo>
                    <a:pt x="3738" y="4055"/>
                  </a:lnTo>
                  <a:lnTo>
                    <a:pt x="3614" y="3959"/>
                  </a:lnTo>
                  <a:lnTo>
                    <a:pt x="3503" y="3876"/>
                  </a:lnTo>
                  <a:lnTo>
                    <a:pt x="3379" y="3738"/>
                  </a:lnTo>
                  <a:lnTo>
                    <a:pt x="3310" y="3655"/>
                  </a:lnTo>
                  <a:lnTo>
                    <a:pt x="3255" y="3572"/>
                  </a:lnTo>
                  <a:lnTo>
                    <a:pt x="3200" y="3462"/>
                  </a:lnTo>
                  <a:lnTo>
                    <a:pt x="3173" y="3352"/>
                  </a:lnTo>
                  <a:lnTo>
                    <a:pt x="3173" y="3228"/>
                  </a:lnTo>
                  <a:lnTo>
                    <a:pt x="3186" y="3076"/>
                  </a:lnTo>
                  <a:lnTo>
                    <a:pt x="3214" y="2993"/>
                  </a:lnTo>
                  <a:lnTo>
                    <a:pt x="3255" y="2910"/>
                  </a:lnTo>
                  <a:lnTo>
                    <a:pt x="3310" y="2841"/>
                  </a:lnTo>
                  <a:lnTo>
                    <a:pt x="3366" y="2786"/>
                  </a:lnTo>
                  <a:lnTo>
                    <a:pt x="3435" y="2731"/>
                  </a:lnTo>
                  <a:lnTo>
                    <a:pt x="3517" y="2690"/>
                  </a:lnTo>
                  <a:lnTo>
                    <a:pt x="3600" y="2662"/>
                  </a:lnTo>
                  <a:lnTo>
                    <a:pt x="3683" y="2648"/>
                  </a:lnTo>
                  <a:lnTo>
                    <a:pt x="3779" y="2635"/>
                  </a:lnTo>
                  <a:close/>
                  <a:moveTo>
                    <a:pt x="2111" y="2745"/>
                  </a:moveTo>
                  <a:lnTo>
                    <a:pt x="2193" y="2772"/>
                  </a:lnTo>
                  <a:lnTo>
                    <a:pt x="2276" y="2786"/>
                  </a:lnTo>
                  <a:lnTo>
                    <a:pt x="2345" y="2828"/>
                  </a:lnTo>
                  <a:lnTo>
                    <a:pt x="2414" y="2855"/>
                  </a:lnTo>
                  <a:lnTo>
                    <a:pt x="2483" y="2910"/>
                  </a:lnTo>
                  <a:lnTo>
                    <a:pt x="2524" y="2966"/>
                  </a:lnTo>
                  <a:lnTo>
                    <a:pt x="2579" y="3021"/>
                  </a:lnTo>
                  <a:lnTo>
                    <a:pt x="2607" y="3090"/>
                  </a:lnTo>
                  <a:lnTo>
                    <a:pt x="2635" y="3159"/>
                  </a:lnTo>
                  <a:lnTo>
                    <a:pt x="2662" y="3228"/>
                  </a:lnTo>
                  <a:lnTo>
                    <a:pt x="2662" y="3310"/>
                  </a:lnTo>
                  <a:lnTo>
                    <a:pt x="2662" y="3393"/>
                  </a:lnTo>
                  <a:lnTo>
                    <a:pt x="2662" y="3476"/>
                  </a:lnTo>
                  <a:lnTo>
                    <a:pt x="2635" y="3559"/>
                  </a:lnTo>
                  <a:lnTo>
                    <a:pt x="2579" y="3710"/>
                  </a:lnTo>
                  <a:lnTo>
                    <a:pt x="2511" y="3848"/>
                  </a:lnTo>
                  <a:lnTo>
                    <a:pt x="2428" y="3972"/>
                  </a:lnTo>
                  <a:lnTo>
                    <a:pt x="2317" y="4083"/>
                  </a:lnTo>
                  <a:lnTo>
                    <a:pt x="2193" y="4179"/>
                  </a:lnTo>
                  <a:lnTo>
                    <a:pt x="2055" y="4262"/>
                  </a:lnTo>
                  <a:lnTo>
                    <a:pt x="1918" y="4317"/>
                  </a:lnTo>
                  <a:lnTo>
                    <a:pt x="1766" y="4358"/>
                  </a:lnTo>
                  <a:lnTo>
                    <a:pt x="1614" y="4358"/>
                  </a:lnTo>
                  <a:lnTo>
                    <a:pt x="1490" y="4345"/>
                  </a:lnTo>
                  <a:lnTo>
                    <a:pt x="1380" y="4303"/>
                  </a:lnTo>
                  <a:lnTo>
                    <a:pt x="1283" y="4234"/>
                  </a:lnTo>
                  <a:lnTo>
                    <a:pt x="1214" y="4138"/>
                  </a:lnTo>
                  <a:lnTo>
                    <a:pt x="1159" y="4027"/>
                  </a:lnTo>
                  <a:lnTo>
                    <a:pt x="1131" y="3890"/>
                  </a:lnTo>
                  <a:lnTo>
                    <a:pt x="1131" y="3738"/>
                  </a:lnTo>
                  <a:lnTo>
                    <a:pt x="1131" y="3586"/>
                  </a:lnTo>
                  <a:lnTo>
                    <a:pt x="1173" y="3434"/>
                  </a:lnTo>
                  <a:lnTo>
                    <a:pt x="1228" y="3269"/>
                  </a:lnTo>
                  <a:lnTo>
                    <a:pt x="1311" y="3117"/>
                  </a:lnTo>
                  <a:lnTo>
                    <a:pt x="1352" y="3048"/>
                  </a:lnTo>
                  <a:lnTo>
                    <a:pt x="1421" y="2979"/>
                  </a:lnTo>
                  <a:lnTo>
                    <a:pt x="1476" y="2924"/>
                  </a:lnTo>
                  <a:lnTo>
                    <a:pt x="1545" y="2869"/>
                  </a:lnTo>
                  <a:lnTo>
                    <a:pt x="1628" y="2814"/>
                  </a:lnTo>
                  <a:lnTo>
                    <a:pt x="1711" y="2786"/>
                  </a:lnTo>
                  <a:lnTo>
                    <a:pt x="1807" y="2759"/>
                  </a:lnTo>
                  <a:lnTo>
                    <a:pt x="1904" y="2745"/>
                  </a:lnTo>
                  <a:close/>
                  <a:moveTo>
                    <a:pt x="3035" y="4152"/>
                  </a:moveTo>
                  <a:lnTo>
                    <a:pt x="3076" y="4165"/>
                  </a:lnTo>
                  <a:lnTo>
                    <a:pt x="3145" y="4207"/>
                  </a:lnTo>
                  <a:lnTo>
                    <a:pt x="3214" y="4290"/>
                  </a:lnTo>
                  <a:lnTo>
                    <a:pt x="3269" y="4372"/>
                  </a:lnTo>
                  <a:lnTo>
                    <a:pt x="3324" y="4455"/>
                  </a:lnTo>
                  <a:lnTo>
                    <a:pt x="3407" y="4607"/>
                  </a:lnTo>
                  <a:lnTo>
                    <a:pt x="3421" y="4689"/>
                  </a:lnTo>
                  <a:lnTo>
                    <a:pt x="3435" y="4786"/>
                  </a:lnTo>
                  <a:lnTo>
                    <a:pt x="3407" y="4869"/>
                  </a:lnTo>
                  <a:lnTo>
                    <a:pt x="3393" y="4910"/>
                  </a:lnTo>
                  <a:lnTo>
                    <a:pt x="3366" y="4938"/>
                  </a:lnTo>
                  <a:lnTo>
                    <a:pt x="3338" y="4965"/>
                  </a:lnTo>
                  <a:lnTo>
                    <a:pt x="3297" y="4965"/>
                  </a:lnTo>
                  <a:lnTo>
                    <a:pt x="3241" y="4951"/>
                  </a:lnTo>
                  <a:lnTo>
                    <a:pt x="3173" y="4938"/>
                  </a:lnTo>
                  <a:lnTo>
                    <a:pt x="3104" y="4938"/>
                  </a:lnTo>
                  <a:lnTo>
                    <a:pt x="3035" y="4965"/>
                  </a:lnTo>
                  <a:lnTo>
                    <a:pt x="2966" y="4993"/>
                  </a:lnTo>
                  <a:lnTo>
                    <a:pt x="2924" y="4993"/>
                  </a:lnTo>
                  <a:lnTo>
                    <a:pt x="2883" y="4979"/>
                  </a:lnTo>
                  <a:lnTo>
                    <a:pt x="2855" y="4951"/>
                  </a:lnTo>
                  <a:lnTo>
                    <a:pt x="2828" y="4910"/>
                  </a:lnTo>
                  <a:lnTo>
                    <a:pt x="2800" y="4827"/>
                  </a:lnTo>
                  <a:lnTo>
                    <a:pt x="2800" y="4745"/>
                  </a:lnTo>
                  <a:lnTo>
                    <a:pt x="2828" y="4579"/>
                  </a:lnTo>
                  <a:lnTo>
                    <a:pt x="2869" y="4400"/>
                  </a:lnTo>
                  <a:lnTo>
                    <a:pt x="2910" y="4290"/>
                  </a:lnTo>
                  <a:lnTo>
                    <a:pt x="2966" y="4207"/>
                  </a:lnTo>
                  <a:lnTo>
                    <a:pt x="2979" y="4179"/>
                  </a:lnTo>
                  <a:lnTo>
                    <a:pt x="3007" y="4165"/>
                  </a:lnTo>
                  <a:lnTo>
                    <a:pt x="3035" y="4152"/>
                  </a:lnTo>
                  <a:close/>
                  <a:moveTo>
                    <a:pt x="2828" y="1"/>
                  </a:moveTo>
                  <a:lnTo>
                    <a:pt x="2607" y="14"/>
                  </a:lnTo>
                  <a:lnTo>
                    <a:pt x="2414" y="42"/>
                  </a:lnTo>
                  <a:lnTo>
                    <a:pt x="2207" y="97"/>
                  </a:lnTo>
                  <a:lnTo>
                    <a:pt x="2028" y="166"/>
                  </a:lnTo>
                  <a:lnTo>
                    <a:pt x="1904" y="180"/>
                  </a:lnTo>
                  <a:lnTo>
                    <a:pt x="1793" y="194"/>
                  </a:lnTo>
                  <a:lnTo>
                    <a:pt x="1697" y="221"/>
                  </a:lnTo>
                  <a:lnTo>
                    <a:pt x="1587" y="249"/>
                  </a:lnTo>
                  <a:lnTo>
                    <a:pt x="1490" y="290"/>
                  </a:lnTo>
                  <a:lnTo>
                    <a:pt x="1393" y="345"/>
                  </a:lnTo>
                  <a:lnTo>
                    <a:pt x="1200" y="469"/>
                  </a:lnTo>
                  <a:lnTo>
                    <a:pt x="1021" y="621"/>
                  </a:lnTo>
                  <a:lnTo>
                    <a:pt x="869" y="800"/>
                  </a:lnTo>
                  <a:lnTo>
                    <a:pt x="718" y="993"/>
                  </a:lnTo>
                  <a:lnTo>
                    <a:pt x="580" y="1200"/>
                  </a:lnTo>
                  <a:lnTo>
                    <a:pt x="456" y="1421"/>
                  </a:lnTo>
                  <a:lnTo>
                    <a:pt x="359" y="1655"/>
                  </a:lnTo>
                  <a:lnTo>
                    <a:pt x="263" y="1890"/>
                  </a:lnTo>
                  <a:lnTo>
                    <a:pt x="180" y="2124"/>
                  </a:lnTo>
                  <a:lnTo>
                    <a:pt x="111" y="2359"/>
                  </a:lnTo>
                  <a:lnTo>
                    <a:pt x="56" y="2579"/>
                  </a:lnTo>
                  <a:lnTo>
                    <a:pt x="28" y="2786"/>
                  </a:lnTo>
                  <a:lnTo>
                    <a:pt x="1" y="2993"/>
                  </a:lnTo>
                  <a:lnTo>
                    <a:pt x="1" y="3117"/>
                  </a:lnTo>
                  <a:lnTo>
                    <a:pt x="1" y="3241"/>
                  </a:lnTo>
                  <a:lnTo>
                    <a:pt x="14" y="3352"/>
                  </a:lnTo>
                  <a:lnTo>
                    <a:pt x="28" y="3462"/>
                  </a:lnTo>
                  <a:lnTo>
                    <a:pt x="56" y="3572"/>
                  </a:lnTo>
                  <a:lnTo>
                    <a:pt x="97" y="3669"/>
                  </a:lnTo>
                  <a:lnTo>
                    <a:pt x="138" y="3765"/>
                  </a:lnTo>
                  <a:lnTo>
                    <a:pt x="194" y="3848"/>
                  </a:lnTo>
                  <a:lnTo>
                    <a:pt x="318" y="4027"/>
                  </a:lnTo>
                  <a:lnTo>
                    <a:pt x="456" y="4179"/>
                  </a:lnTo>
                  <a:lnTo>
                    <a:pt x="635" y="4331"/>
                  </a:lnTo>
                  <a:lnTo>
                    <a:pt x="814" y="4483"/>
                  </a:lnTo>
                  <a:lnTo>
                    <a:pt x="938" y="4579"/>
                  </a:lnTo>
                  <a:lnTo>
                    <a:pt x="1049" y="4676"/>
                  </a:lnTo>
                  <a:lnTo>
                    <a:pt x="1145" y="4786"/>
                  </a:lnTo>
                  <a:lnTo>
                    <a:pt x="1228" y="4896"/>
                  </a:lnTo>
                  <a:lnTo>
                    <a:pt x="1297" y="5020"/>
                  </a:lnTo>
                  <a:lnTo>
                    <a:pt x="1366" y="5158"/>
                  </a:lnTo>
                  <a:lnTo>
                    <a:pt x="1407" y="5296"/>
                  </a:lnTo>
                  <a:lnTo>
                    <a:pt x="1435" y="5448"/>
                  </a:lnTo>
                  <a:lnTo>
                    <a:pt x="1435" y="5476"/>
                  </a:lnTo>
                  <a:lnTo>
                    <a:pt x="1518" y="5448"/>
                  </a:lnTo>
                  <a:lnTo>
                    <a:pt x="1669" y="5448"/>
                  </a:lnTo>
                  <a:lnTo>
                    <a:pt x="1738" y="5476"/>
                  </a:lnTo>
                  <a:lnTo>
                    <a:pt x="1807" y="5517"/>
                  </a:lnTo>
                  <a:lnTo>
                    <a:pt x="1862" y="5572"/>
                  </a:lnTo>
                  <a:lnTo>
                    <a:pt x="1986" y="5724"/>
                  </a:lnTo>
                  <a:lnTo>
                    <a:pt x="2083" y="5820"/>
                  </a:lnTo>
                  <a:lnTo>
                    <a:pt x="2180" y="5889"/>
                  </a:lnTo>
                  <a:lnTo>
                    <a:pt x="2180" y="5793"/>
                  </a:lnTo>
                  <a:lnTo>
                    <a:pt x="2180" y="5696"/>
                  </a:lnTo>
                  <a:lnTo>
                    <a:pt x="2193" y="5586"/>
                  </a:lnTo>
                  <a:lnTo>
                    <a:pt x="2221" y="5489"/>
                  </a:lnTo>
                  <a:lnTo>
                    <a:pt x="2235" y="5462"/>
                  </a:lnTo>
                  <a:lnTo>
                    <a:pt x="2262" y="5462"/>
                  </a:lnTo>
                  <a:lnTo>
                    <a:pt x="2290" y="5476"/>
                  </a:lnTo>
                  <a:lnTo>
                    <a:pt x="2290" y="5503"/>
                  </a:lnTo>
                  <a:lnTo>
                    <a:pt x="2317" y="5738"/>
                  </a:lnTo>
                  <a:lnTo>
                    <a:pt x="2345" y="5972"/>
                  </a:lnTo>
                  <a:lnTo>
                    <a:pt x="2497" y="6000"/>
                  </a:lnTo>
                  <a:lnTo>
                    <a:pt x="2648" y="6013"/>
                  </a:lnTo>
                  <a:lnTo>
                    <a:pt x="2621" y="5889"/>
                  </a:lnTo>
                  <a:lnTo>
                    <a:pt x="2607" y="5738"/>
                  </a:lnTo>
                  <a:lnTo>
                    <a:pt x="2607" y="5669"/>
                  </a:lnTo>
                  <a:lnTo>
                    <a:pt x="2621" y="5600"/>
                  </a:lnTo>
                  <a:lnTo>
                    <a:pt x="2648" y="5531"/>
                  </a:lnTo>
                  <a:lnTo>
                    <a:pt x="2676" y="5476"/>
                  </a:lnTo>
                  <a:lnTo>
                    <a:pt x="2704" y="5476"/>
                  </a:lnTo>
                  <a:lnTo>
                    <a:pt x="2731" y="5489"/>
                  </a:lnTo>
                  <a:lnTo>
                    <a:pt x="2773" y="5600"/>
                  </a:lnTo>
                  <a:lnTo>
                    <a:pt x="2786" y="5724"/>
                  </a:lnTo>
                  <a:lnTo>
                    <a:pt x="2800" y="5848"/>
                  </a:lnTo>
                  <a:lnTo>
                    <a:pt x="2814" y="5958"/>
                  </a:lnTo>
                  <a:lnTo>
                    <a:pt x="2814" y="6013"/>
                  </a:lnTo>
                  <a:lnTo>
                    <a:pt x="2979" y="6013"/>
                  </a:lnTo>
                  <a:lnTo>
                    <a:pt x="3131" y="5986"/>
                  </a:lnTo>
                  <a:lnTo>
                    <a:pt x="3090" y="5807"/>
                  </a:lnTo>
                  <a:lnTo>
                    <a:pt x="3076" y="5710"/>
                  </a:lnTo>
                  <a:lnTo>
                    <a:pt x="3076" y="5613"/>
                  </a:lnTo>
                  <a:lnTo>
                    <a:pt x="3076" y="5600"/>
                  </a:lnTo>
                  <a:lnTo>
                    <a:pt x="3090" y="5586"/>
                  </a:lnTo>
                  <a:lnTo>
                    <a:pt x="3104" y="5586"/>
                  </a:lnTo>
                  <a:lnTo>
                    <a:pt x="3117" y="5600"/>
                  </a:lnTo>
                  <a:lnTo>
                    <a:pt x="3186" y="5669"/>
                  </a:lnTo>
                  <a:lnTo>
                    <a:pt x="3228" y="5765"/>
                  </a:lnTo>
                  <a:lnTo>
                    <a:pt x="3255" y="5862"/>
                  </a:lnTo>
                  <a:lnTo>
                    <a:pt x="3283" y="5958"/>
                  </a:lnTo>
                  <a:lnTo>
                    <a:pt x="3338" y="5958"/>
                  </a:lnTo>
                  <a:lnTo>
                    <a:pt x="3490" y="5917"/>
                  </a:lnTo>
                  <a:lnTo>
                    <a:pt x="3655" y="5875"/>
                  </a:lnTo>
                  <a:lnTo>
                    <a:pt x="3655" y="5834"/>
                  </a:lnTo>
                  <a:lnTo>
                    <a:pt x="3641" y="5738"/>
                  </a:lnTo>
                  <a:lnTo>
                    <a:pt x="3628" y="5641"/>
                  </a:lnTo>
                  <a:lnTo>
                    <a:pt x="3628" y="5544"/>
                  </a:lnTo>
                  <a:lnTo>
                    <a:pt x="3655" y="5448"/>
                  </a:lnTo>
                  <a:lnTo>
                    <a:pt x="3669" y="5434"/>
                  </a:lnTo>
                  <a:lnTo>
                    <a:pt x="3697" y="5434"/>
                  </a:lnTo>
                  <a:lnTo>
                    <a:pt x="3710" y="5448"/>
                  </a:lnTo>
                  <a:lnTo>
                    <a:pt x="3752" y="5544"/>
                  </a:lnTo>
                  <a:lnTo>
                    <a:pt x="3766" y="5641"/>
                  </a:lnTo>
                  <a:lnTo>
                    <a:pt x="3807" y="5820"/>
                  </a:lnTo>
                  <a:lnTo>
                    <a:pt x="3945" y="5765"/>
                  </a:lnTo>
                  <a:lnTo>
                    <a:pt x="4069" y="5682"/>
                  </a:lnTo>
                  <a:lnTo>
                    <a:pt x="4055" y="5600"/>
                  </a:lnTo>
                  <a:lnTo>
                    <a:pt x="4028" y="5517"/>
                  </a:lnTo>
                  <a:lnTo>
                    <a:pt x="4014" y="5420"/>
                  </a:lnTo>
                  <a:lnTo>
                    <a:pt x="4014" y="5365"/>
                  </a:lnTo>
                  <a:lnTo>
                    <a:pt x="4028" y="5324"/>
                  </a:lnTo>
                  <a:lnTo>
                    <a:pt x="4041" y="5282"/>
                  </a:lnTo>
                  <a:lnTo>
                    <a:pt x="4069" y="5269"/>
                  </a:lnTo>
                  <a:lnTo>
                    <a:pt x="4083" y="5269"/>
                  </a:lnTo>
                  <a:lnTo>
                    <a:pt x="4124" y="5310"/>
                  </a:lnTo>
                  <a:lnTo>
                    <a:pt x="4138" y="5379"/>
                  </a:lnTo>
                  <a:lnTo>
                    <a:pt x="4179" y="5503"/>
                  </a:lnTo>
                  <a:lnTo>
                    <a:pt x="4193" y="5558"/>
                  </a:lnTo>
                  <a:lnTo>
                    <a:pt x="4317" y="5379"/>
                  </a:lnTo>
                  <a:lnTo>
                    <a:pt x="4455" y="5200"/>
                  </a:lnTo>
                  <a:lnTo>
                    <a:pt x="4579" y="5076"/>
                  </a:lnTo>
                  <a:lnTo>
                    <a:pt x="4648" y="5020"/>
                  </a:lnTo>
                  <a:lnTo>
                    <a:pt x="4731" y="4979"/>
                  </a:lnTo>
                  <a:lnTo>
                    <a:pt x="4717" y="4883"/>
                  </a:lnTo>
                  <a:lnTo>
                    <a:pt x="4717" y="4814"/>
                  </a:lnTo>
                  <a:lnTo>
                    <a:pt x="4717" y="4758"/>
                  </a:lnTo>
                  <a:lnTo>
                    <a:pt x="4745" y="4689"/>
                  </a:lnTo>
                  <a:lnTo>
                    <a:pt x="4758" y="4634"/>
                  </a:lnTo>
                  <a:lnTo>
                    <a:pt x="4827" y="4538"/>
                  </a:lnTo>
                  <a:lnTo>
                    <a:pt x="4910" y="4441"/>
                  </a:lnTo>
                  <a:lnTo>
                    <a:pt x="5145" y="4124"/>
                  </a:lnTo>
                  <a:lnTo>
                    <a:pt x="5365" y="3807"/>
                  </a:lnTo>
                  <a:lnTo>
                    <a:pt x="5517" y="3545"/>
                  </a:lnTo>
                  <a:lnTo>
                    <a:pt x="5586" y="3407"/>
                  </a:lnTo>
                  <a:lnTo>
                    <a:pt x="5641" y="3269"/>
                  </a:lnTo>
                  <a:lnTo>
                    <a:pt x="5682" y="3131"/>
                  </a:lnTo>
                  <a:lnTo>
                    <a:pt x="5724" y="2979"/>
                  </a:lnTo>
                  <a:lnTo>
                    <a:pt x="5751" y="2841"/>
                  </a:lnTo>
                  <a:lnTo>
                    <a:pt x="5779" y="2704"/>
                  </a:lnTo>
                  <a:lnTo>
                    <a:pt x="5779" y="2552"/>
                  </a:lnTo>
                  <a:lnTo>
                    <a:pt x="5779" y="2414"/>
                  </a:lnTo>
                  <a:lnTo>
                    <a:pt x="5765" y="2262"/>
                  </a:lnTo>
                  <a:lnTo>
                    <a:pt x="5751" y="2124"/>
                  </a:lnTo>
                  <a:lnTo>
                    <a:pt x="5724" y="1973"/>
                  </a:lnTo>
                  <a:lnTo>
                    <a:pt x="5669" y="1835"/>
                  </a:lnTo>
                  <a:lnTo>
                    <a:pt x="5614" y="1683"/>
                  </a:lnTo>
                  <a:lnTo>
                    <a:pt x="5558" y="1545"/>
                  </a:lnTo>
                  <a:lnTo>
                    <a:pt x="5476" y="1407"/>
                  </a:lnTo>
                  <a:lnTo>
                    <a:pt x="5393" y="1269"/>
                  </a:lnTo>
                  <a:lnTo>
                    <a:pt x="5310" y="1145"/>
                  </a:lnTo>
                  <a:lnTo>
                    <a:pt x="5200" y="1021"/>
                  </a:lnTo>
                  <a:lnTo>
                    <a:pt x="5103" y="911"/>
                  </a:lnTo>
                  <a:lnTo>
                    <a:pt x="4993" y="800"/>
                  </a:lnTo>
                  <a:lnTo>
                    <a:pt x="4869" y="690"/>
                  </a:lnTo>
                  <a:lnTo>
                    <a:pt x="4745" y="594"/>
                  </a:lnTo>
                  <a:lnTo>
                    <a:pt x="4621" y="511"/>
                  </a:lnTo>
                  <a:lnTo>
                    <a:pt x="4496" y="414"/>
                  </a:lnTo>
                  <a:lnTo>
                    <a:pt x="4359" y="345"/>
                  </a:lnTo>
                  <a:lnTo>
                    <a:pt x="4221" y="276"/>
                  </a:lnTo>
                  <a:lnTo>
                    <a:pt x="4069" y="207"/>
                  </a:lnTo>
                  <a:lnTo>
                    <a:pt x="3931" y="166"/>
                  </a:lnTo>
                  <a:lnTo>
                    <a:pt x="3779" y="111"/>
                  </a:lnTo>
                  <a:lnTo>
                    <a:pt x="3628" y="83"/>
                  </a:lnTo>
                  <a:lnTo>
                    <a:pt x="3435" y="42"/>
                  </a:lnTo>
                  <a:lnTo>
                    <a:pt x="3241" y="14"/>
                  </a:lnTo>
                  <a:lnTo>
                    <a:pt x="3035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472" name="Google Shape;2472;p39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4F7"/>
            </a:gs>
            <a:gs pos="34000">
              <a:srgbClr val="F5F4F7"/>
            </a:gs>
            <a:gs pos="64000">
              <a:schemeClr val="lt2"/>
            </a:gs>
            <a:gs pos="82000">
              <a:srgbClr val="D2CED9"/>
            </a:gs>
            <a:gs pos="100000">
              <a:srgbClr val="D2CED9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2476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7" name="Google Shape;2477;p40"/>
          <p:cNvGrpSpPr/>
          <p:nvPr/>
        </p:nvGrpSpPr>
        <p:grpSpPr>
          <a:xfrm>
            <a:off x="3273899" y="2001943"/>
            <a:ext cx="382454" cy="382553"/>
            <a:chOff x="3706812" y="1035050"/>
            <a:chExt cx="4792662" cy="4787899"/>
          </a:xfrm>
        </p:grpSpPr>
        <p:sp>
          <p:nvSpPr>
            <p:cNvPr id="2478" name="Google Shape;2478;p4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4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4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4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2" name="Google Shape;2482;p4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3" name="Google Shape;2483;p4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4" name="Google Shape;2484;p40"/>
          <p:cNvGrpSpPr/>
          <p:nvPr/>
        </p:nvGrpSpPr>
        <p:grpSpPr>
          <a:xfrm>
            <a:off x="2176104" y="2001985"/>
            <a:ext cx="380254" cy="382314"/>
            <a:chOff x="1400175" y="1220787"/>
            <a:chExt cx="4473575" cy="4476750"/>
          </a:xfrm>
        </p:grpSpPr>
        <p:sp>
          <p:nvSpPr>
            <p:cNvPr id="2485" name="Google Shape;2485;p4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4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4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4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9" name="Google Shape;2489;p40"/>
          <p:cNvGrpSpPr/>
          <p:nvPr/>
        </p:nvGrpSpPr>
        <p:grpSpPr>
          <a:xfrm>
            <a:off x="1625975" y="2001968"/>
            <a:ext cx="382897" cy="382257"/>
            <a:chOff x="1649412" y="927100"/>
            <a:chExt cx="5011737" cy="5016500"/>
          </a:xfrm>
        </p:grpSpPr>
        <p:sp>
          <p:nvSpPr>
            <p:cNvPr id="2490" name="Google Shape;2490;p4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4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4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3" name="Google Shape;2493;p40"/>
          <p:cNvGrpSpPr/>
          <p:nvPr/>
        </p:nvGrpSpPr>
        <p:grpSpPr>
          <a:xfrm>
            <a:off x="2724359" y="2002173"/>
            <a:ext cx="381681" cy="382038"/>
            <a:chOff x="1301750" y="920750"/>
            <a:chExt cx="5095875" cy="5100637"/>
          </a:xfrm>
        </p:grpSpPr>
        <p:sp>
          <p:nvSpPr>
            <p:cNvPr id="2494" name="Google Shape;2494;p4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4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4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7" name="Google Shape;2497;p4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4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9" name="Google Shape;2499;p40"/>
          <p:cNvGrpSpPr/>
          <p:nvPr/>
        </p:nvGrpSpPr>
        <p:grpSpPr>
          <a:xfrm>
            <a:off x="4374538" y="2002198"/>
            <a:ext cx="382342" cy="382316"/>
            <a:chOff x="5732756" y="2682276"/>
            <a:chExt cx="719905" cy="719856"/>
          </a:xfrm>
        </p:grpSpPr>
        <p:sp>
          <p:nvSpPr>
            <p:cNvPr id="2500" name="Google Shape;2500;p4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4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4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3" name="Google Shape;2503;p40"/>
          <p:cNvGrpSpPr/>
          <p:nvPr/>
        </p:nvGrpSpPr>
        <p:grpSpPr>
          <a:xfrm>
            <a:off x="4924785" y="2002192"/>
            <a:ext cx="382347" cy="382327"/>
            <a:chOff x="6768809" y="2682265"/>
            <a:chExt cx="719915" cy="719877"/>
          </a:xfrm>
        </p:grpSpPr>
        <p:sp>
          <p:nvSpPr>
            <p:cNvPr id="2504" name="Google Shape;2504;p4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4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4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4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8" name="Google Shape;2508;p40"/>
          <p:cNvGrpSpPr/>
          <p:nvPr/>
        </p:nvGrpSpPr>
        <p:grpSpPr>
          <a:xfrm>
            <a:off x="5475038" y="2002217"/>
            <a:ext cx="382455" cy="382276"/>
            <a:chOff x="7804870" y="2682313"/>
            <a:chExt cx="720118" cy="719782"/>
          </a:xfrm>
        </p:grpSpPr>
        <p:sp>
          <p:nvSpPr>
            <p:cNvPr id="2509" name="Google Shape;2509;p4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4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4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4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4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4" name="Google Shape;2514;p40"/>
          <p:cNvGrpSpPr/>
          <p:nvPr/>
        </p:nvGrpSpPr>
        <p:grpSpPr>
          <a:xfrm>
            <a:off x="6025398" y="2002019"/>
            <a:ext cx="382918" cy="382672"/>
            <a:chOff x="8841135" y="2681940"/>
            <a:chExt cx="720990" cy="720527"/>
          </a:xfrm>
        </p:grpSpPr>
        <p:sp>
          <p:nvSpPr>
            <p:cNvPr id="2515" name="Google Shape;2515;p4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1" name="Google Shape;2521;p40"/>
          <p:cNvGrpSpPr/>
          <p:nvPr/>
        </p:nvGrpSpPr>
        <p:grpSpPr>
          <a:xfrm>
            <a:off x="3823460" y="2001811"/>
            <a:ext cx="381879" cy="381879"/>
            <a:chOff x="4103687" y="1439862"/>
            <a:chExt cx="3986212" cy="3986211"/>
          </a:xfrm>
        </p:grpSpPr>
        <p:sp>
          <p:nvSpPr>
            <p:cNvPr id="2522" name="Google Shape;2522;p4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4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4" name="Google Shape;2524;p40"/>
          <p:cNvGrpSpPr/>
          <p:nvPr/>
        </p:nvGrpSpPr>
        <p:grpSpPr>
          <a:xfrm>
            <a:off x="6576221" y="2002221"/>
            <a:ext cx="382498" cy="382268"/>
            <a:chOff x="9878272" y="2682320"/>
            <a:chExt cx="720199" cy="719767"/>
          </a:xfrm>
        </p:grpSpPr>
        <p:sp>
          <p:nvSpPr>
            <p:cNvPr id="2525" name="Google Shape;2525;p4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4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4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8" name="Google Shape;2528;p40"/>
          <p:cNvGrpSpPr/>
          <p:nvPr/>
        </p:nvGrpSpPr>
        <p:grpSpPr>
          <a:xfrm>
            <a:off x="7126624" y="2002151"/>
            <a:ext cx="382409" cy="382410"/>
            <a:chOff x="10914618" y="2682187"/>
            <a:chExt cx="720033" cy="720033"/>
          </a:xfrm>
        </p:grpSpPr>
        <p:sp>
          <p:nvSpPr>
            <p:cNvPr id="2529" name="Google Shape;2529;p4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4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4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4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5" name="Google Shape;2535;p40"/>
          <p:cNvGrpSpPr/>
          <p:nvPr/>
        </p:nvGrpSpPr>
        <p:grpSpPr>
          <a:xfrm>
            <a:off x="2170424" y="1395337"/>
            <a:ext cx="310183" cy="382509"/>
            <a:chOff x="1582665" y="1011072"/>
            <a:chExt cx="584040" cy="720220"/>
          </a:xfrm>
        </p:grpSpPr>
        <p:sp>
          <p:nvSpPr>
            <p:cNvPr id="2536" name="Google Shape;2536;p4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4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4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4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4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1" name="Google Shape;2541;p40"/>
          <p:cNvGrpSpPr/>
          <p:nvPr/>
        </p:nvGrpSpPr>
        <p:grpSpPr>
          <a:xfrm>
            <a:off x="2686410" y="1395354"/>
            <a:ext cx="325593" cy="382491"/>
            <a:chOff x="2554206" y="1011105"/>
            <a:chExt cx="613055" cy="720187"/>
          </a:xfrm>
        </p:grpSpPr>
        <p:sp>
          <p:nvSpPr>
            <p:cNvPr id="2542" name="Google Shape;2542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5" name="Google Shape;2545;p40"/>
          <p:cNvGrpSpPr/>
          <p:nvPr/>
        </p:nvGrpSpPr>
        <p:grpSpPr>
          <a:xfrm>
            <a:off x="6588730" y="1356179"/>
            <a:ext cx="395283" cy="421667"/>
            <a:chOff x="9901824" y="937343"/>
            <a:chExt cx="744273" cy="793950"/>
          </a:xfrm>
        </p:grpSpPr>
        <p:grpSp>
          <p:nvGrpSpPr>
            <p:cNvPr id="2546" name="Google Shape;2546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547" name="Google Shape;2547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8" name="Google Shape;2548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9" name="Google Shape;2549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0" name="Google Shape;2550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1" name="Google Shape;2551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2" name="Google Shape;2552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3" name="Google Shape;2553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4" name="Google Shape;2554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5" name="Google Shape;2555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6" name="Google Shape;2556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7" name="Google Shape;2557;p4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4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9" name="Google Shape;2559;p4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4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3" name="Google Shape;2563;p40"/>
          <p:cNvGrpSpPr/>
          <p:nvPr/>
        </p:nvGrpSpPr>
        <p:grpSpPr>
          <a:xfrm>
            <a:off x="3217805" y="1395497"/>
            <a:ext cx="317346" cy="382348"/>
            <a:chOff x="3554761" y="1011374"/>
            <a:chExt cx="597525" cy="719918"/>
          </a:xfrm>
        </p:grpSpPr>
        <p:sp>
          <p:nvSpPr>
            <p:cNvPr id="2564" name="Google Shape;2564;p4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4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4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7" name="Google Shape;2567;p4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8" name="Google Shape;2568;p40"/>
          <p:cNvGrpSpPr/>
          <p:nvPr/>
        </p:nvGrpSpPr>
        <p:grpSpPr>
          <a:xfrm>
            <a:off x="3740952" y="1395315"/>
            <a:ext cx="318106" cy="382530"/>
            <a:chOff x="4539787" y="1011032"/>
            <a:chExt cx="598958" cy="720261"/>
          </a:xfrm>
        </p:grpSpPr>
        <p:sp>
          <p:nvSpPr>
            <p:cNvPr id="2569" name="Google Shape;2569;p4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4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4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4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4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4" name="Google Shape;2574;p40"/>
          <p:cNvGrpSpPr/>
          <p:nvPr/>
        </p:nvGrpSpPr>
        <p:grpSpPr>
          <a:xfrm>
            <a:off x="4264860" y="1395408"/>
            <a:ext cx="314814" cy="382437"/>
            <a:chOff x="5526246" y="1011207"/>
            <a:chExt cx="592758" cy="720086"/>
          </a:xfrm>
        </p:grpSpPr>
        <p:sp>
          <p:nvSpPr>
            <p:cNvPr id="2575" name="Google Shape;2575;p4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4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4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4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4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4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1" name="Google Shape;2581;p40"/>
          <p:cNvGrpSpPr/>
          <p:nvPr/>
        </p:nvGrpSpPr>
        <p:grpSpPr>
          <a:xfrm>
            <a:off x="1652060" y="1395402"/>
            <a:ext cx="312563" cy="382443"/>
            <a:chOff x="606645" y="1011196"/>
            <a:chExt cx="588520" cy="720096"/>
          </a:xfrm>
        </p:grpSpPr>
        <p:sp>
          <p:nvSpPr>
            <p:cNvPr id="2582" name="Google Shape;2582;p4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4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4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4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6" name="Google Shape;2586;p40"/>
          <p:cNvGrpSpPr/>
          <p:nvPr/>
        </p:nvGrpSpPr>
        <p:grpSpPr>
          <a:xfrm>
            <a:off x="7189814" y="1395383"/>
            <a:ext cx="256030" cy="382463"/>
            <a:chOff x="11033597" y="1011159"/>
            <a:chExt cx="482075" cy="720133"/>
          </a:xfrm>
        </p:grpSpPr>
        <p:sp>
          <p:nvSpPr>
            <p:cNvPr id="2587" name="Google Shape;2587;p4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4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4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4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1" name="Google Shape;2591;p40"/>
          <p:cNvGrpSpPr/>
          <p:nvPr/>
        </p:nvGrpSpPr>
        <p:grpSpPr>
          <a:xfrm>
            <a:off x="5987645" y="1356179"/>
            <a:ext cx="395283" cy="421667"/>
            <a:chOff x="8770051" y="937343"/>
            <a:chExt cx="744273" cy="793950"/>
          </a:xfrm>
        </p:grpSpPr>
        <p:sp>
          <p:nvSpPr>
            <p:cNvPr id="2592" name="Google Shape;2592;p4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4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4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4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4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97" name="Google Shape;2597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598" name="Google Shape;2598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9" name="Google Shape;2599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0" name="Google Shape;2600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1" name="Google Shape;2601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2" name="Google Shape;2602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3" name="Google Shape;2603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4" name="Google Shape;2604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5" name="Google Shape;2605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6" name="Google Shape;2606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7" name="Google Shape;2607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08" name="Google Shape;2608;p40"/>
          <p:cNvGrpSpPr/>
          <p:nvPr/>
        </p:nvGrpSpPr>
        <p:grpSpPr>
          <a:xfrm>
            <a:off x="4785475" y="1356179"/>
            <a:ext cx="395283" cy="421667"/>
            <a:chOff x="6506504" y="937343"/>
            <a:chExt cx="744273" cy="793950"/>
          </a:xfrm>
        </p:grpSpPr>
        <p:sp>
          <p:nvSpPr>
            <p:cNvPr id="2609" name="Google Shape;2609;p4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12" name="Google Shape;2612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2613" name="Google Shape;2613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4" name="Google Shape;2614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5" name="Google Shape;2615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6" name="Google Shape;2616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7" name="Google Shape;2617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8" name="Google Shape;2618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9" name="Google Shape;2619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0" name="Google Shape;2620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23" name="Google Shape;2623;p40"/>
          <p:cNvGrpSpPr/>
          <p:nvPr/>
        </p:nvGrpSpPr>
        <p:grpSpPr>
          <a:xfrm>
            <a:off x="5386560" y="1356179"/>
            <a:ext cx="395283" cy="421667"/>
            <a:chOff x="7638277" y="937343"/>
            <a:chExt cx="744273" cy="793950"/>
          </a:xfrm>
        </p:grpSpPr>
        <p:sp>
          <p:nvSpPr>
            <p:cNvPr id="2624" name="Google Shape;2624;p4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28" name="Google Shape;2628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2629" name="Google Shape;2629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1" name="Google Shape;2631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2" name="Google Shape;2632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3" name="Google Shape;2633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4" name="Google Shape;2634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5" name="Google Shape;2635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6" name="Google Shape;2636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7" name="Google Shape;2637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8" name="Google Shape;2638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9" name="Google Shape;2639;p40"/>
          <p:cNvGrpSpPr/>
          <p:nvPr/>
        </p:nvGrpSpPr>
        <p:grpSpPr>
          <a:xfrm>
            <a:off x="3275987" y="3234809"/>
            <a:ext cx="382477" cy="343854"/>
            <a:chOff x="3778727" y="4460423"/>
            <a:chExt cx="720160" cy="647438"/>
          </a:xfrm>
        </p:grpSpPr>
        <p:sp>
          <p:nvSpPr>
            <p:cNvPr id="2640" name="Google Shape;2640;p4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4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4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4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7" name="Google Shape;2647;p40"/>
          <p:cNvGrpSpPr/>
          <p:nvPr/>
        </p:nvGrpSpPr>
        <p:grpSpPr>
          <a:xfrm>
            <a:off x="1625956" y="3222004"/>
            <a:ext cx="382392" cy="369465"/>
            <a:chOff x="557494" y="4436312"/>
            <a:chExt cx="720000" cy="695660"/>
          </a:xfrm>
        </p:grpSpPr>
        <p:sp>
          <p:nvSpPr>
            <p:cNvPr id="2648" name="Google Shape;2648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4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4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4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2" name="Google Shape;2652;p40"/>
          <p:cNvGrpSpPr/>
          <p:nvPr/>
        </p:nvGrpSpPr>
        <p:grpSpPr>
          <a:xfrm>
            <a:off x="4376034" y="3215492"/>
            <a:ext cx="382523" cy="382488"/>
            <a:chOff x="5926265" y="4424051"/>
            <a:chExt cx="720246" cy="720181"/>
          </a:xfrm>
        </p:grpSpPr>
        <p:sp>
          <p:nvSpPr>
            <p:cNvPr id="2653" name="Google Shape;2653;p4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4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4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4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7" name="Google Shape;2657;p40"/>
          <p:cNvGrpSpPr/>
          <p:nvPr/>
        </p:nvGrpSpPr>
        <p:grpSpPr>
          <a:xfrm>
            <a:off x="2175919" y="3232269"/>
            <a:ext cx="382392" cy="348934"/>
            <a:chOff x="1631150" y="4455641"/>
            <a:chExt cx="720000" cy="657002"/>
          </a:xfrm>
        </p:grpSpPr>
        <p:sp>
          <p:nvSpPr>
            <p:cNvPr id="2658" name="Google Shape;2658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4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4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4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4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3" name="Google Shape;2663;p40"/>
          <p:cNvGrpSpPr/>
          <p:nvPr/>
        </p:nvGrpSpPr>
        <p:grpSpPr>
          <a:xfrm>
            <a:off x="2725921" y="3231768"/>
            <a:ext cx="382392" cy="349936"/>
            <a:chOff x="2704878" y="4454697"/>
            <a:chExt cx="720000" cy="658889"/>
          </a:xfrm>
        </p:grpSpPr>
        <p:sp>
          <p:nvSpPr>
            <p:cNvPr id="2664" name="Google Shape;2664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4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4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4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4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4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0" name="Google Shape;2670;p40"/>
          <p:cNvGrpSpPr/>
          <p:nvPr/>
        </p:nvGrpSpPr>
        <p:grpSpPr>
          <a:xfrm>
            <a:off x="3826109" y="3233448"/>
            <a:ext cx="382279" cy="346575"/>
            <a:chOff x="4852681" y="4457861"/>
            <a:chExt cx="719788" cy="652561"/>
          </a:xfrm>
        </p:grpSpPr>
        <p:sp>
          <p:nvSpPr>
            <p:cNvPr id="2671" name="Google Shape;2671;p4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4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4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4" name="Google Shape;2674;p40"/>
          <p:cNvGrpSpPr/>
          <p:nvPr/>
        </p:nvGrpSpPr>
        <p:grpSpPr>
          <a:xfrm>
            <a:off x="4926202" y="3225243"/>
            <a:ext cx="382511" cy="362987"/>
            <a:chOff x="7000306" y="4442411"/>
            <a:chExt cx="720224" cy="683463"/>
          </a:xfrm>
        </p:grpSpPr>
        <p:sp>
          <p:nvSpPr>
            <p:cNvPr id="2675" name="Google Shape;2675;p4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4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4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4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4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0" name="Google Shape;2680;p40"/>
          <p:cNvGrpSpPr/>
          <p:nvPr/>
        </p:nvGrpSpPr>
        <p:grpSpPr>
          <a:xfrm>
            <a:off x="5476358" y="3223353"/>
            <a:ext cx="382477" cy="366767"/>
            <a:chOff x="8074325" y="4438852"/>
            <a:chExt cx="720160" cy="690579"/>
          </a:xfrm>
        </p:grpSpPr>
        <p:sp>
          <p:nvSpPr>
            <p:cNvPr id="2681" name="Google Shape;2681;p4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4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4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4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4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4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7" name="Google Shape;2687;p40"/>
          <p:cNvGrpSpPr/>
          <p:nvPr/>
        </p:nvGrpSpPr>
        <p:grpSpPr>
          <a:xfrm>
            <a:off x="6576595" y="3235320"/>
            <a:ext cx="382348" cy="342826"/>
            <a:chOff x="9878975" y="4425243"/>
            <a:chExt cx="719918" cy="645502"/>
          </a:xfrm>
        </p:grpSpPr>
        <p:sp>
          <p:nvSpPr>
            <p:cNvPr id="2688" name="Google Shape;2688;p4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4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4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1" name="Google Shape;2691;p40"/>
          <p:cNvGrpSpPr/>
          <p:nvPr/>
        </p:nvGrpSpPr>
        <p:grpSpPr>
          <a:xfrm>
            <a:off x="7126585" y="3225711"/>
            <a:ext cx="382482" cy="362044"/>
            <a:chOff x="10914544" y="4407150"/>
            <a:chExt cx="720170" cy="681687"/>
          </a:xfrm>
        </p:grpSpPr>
        <p:sp>
          <p:nvSpPr>
            <p:cNvPr id="2692" name="Google Shape;2692;p4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4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4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4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6" name="Google Shape;2696;p40"/>
          <p:cNvGrpSpPr/>
          <p:nvPr/>
        </p:nvGrpSpPr>
        <p:grpSpPr>
          <a:xfrm>
            <a:off x="6026453" y="3232673"/>
            <a:ext cx="382499" cy="348120"/>
            <a:chOff x="8843122" y="4420259"/>
            <a:chExt cx="720202" cy="655469"/>
          </a:xfrm>
        </p:grpSpPr>
        <p:sp>
          <p:nvSpPr>
            <p:cNvPr id="2697" name="Google Shape;2697;p4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8" name="Google Shape;2698;p4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9" name="Google Shape;2699;p4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0" name="Google Shape;2700;p4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1" name="Google Shape;2701;p4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2" name="Google Shape;2702;p4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3" name="Google Shape;2703;p40"/>
          <p:cNvGrpSpPr/>
          <p:nvPr/>
        </p:nvGrpSpPr>
        <p:grpSpPr>
          <a:xfrm>
            <a:off x="3283239" y="2630839"/>
            <a:ext cx="382505" cy="338495"/>
            <a:chOff x="1510757" y="3225422"/>
            <a:chExt cx="720214" cy="637347"/>
          </a:xfrm>
        </p:grpSpPr>
        <p:sp>
          <p:nvSpPr>
            <p:cNvPr id="2704" name="Google Shape;2704;p4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5" name="Google Shape;2705;p4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6" name="Google Shape;2706;p4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7" name="Google Shape;2707;p4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8" name="Google Shape;2708;p4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9" name="Google Shape;2709;p4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0" name="Google Shape;2710;p4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1" name="Google Shape;2711;p40"/>
          <p:cNvGrpSpPr/>
          <p:nvPr/>
        </p:nvGrpSpPr>
        <p:grpSpPr>
          <a:xfrm>
            <a:off x="3876449" y="2645871"/>
            <a:ext cx="382467" cy="308431"/>
            <a:chOff x="2595501" y="3253725"/>
            <a:chExt cx="720141" cy="580739"/>
          </a:xfrm>
        </p:grpSpPr>
        <p:sp>
          <p:nvSpPr>
            <p:cNvPr id="2712" name="Google Shape;2712;p4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3" name="Google Shape;2713;p4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4" name="Google Shape;2714;p4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5" name="Google Shape;2715;p4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6" name="Google Shape;2716;p40"/>
          <p:cNvGrpSpPr/>
          <p:nvPr/>
        </p:nvGrpSpPr>
        <p:grpSpPr>
          <a:xfrm>
            <a:off x="5062773" y="2608950"/>
            <a:ext cx="380846" cy="382272"/>
            <a:chOff x="4764809" y="3184208"/>
            <a:chExt cx="717090" cy="719775"/>
          </a:xfrm>
        </p:grpSpPr>
        <p:sp>
          <p:nvSpPr>
            <p:cNvPr id="2717" name="Google Shape;2717;p4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4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9" name="Google Shape;2719;p4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0" name="Google Shape;2720;p40"/>
          <p:cNvGrpSpPr/>
          <p:nvPr/>
        </p:nvGrpSpPr>
        <p:grpSpPr>
          <a:xfrm>
            <a:off x="4469621" y="2633801"/>
            <a:ext cx="382448" cy="332570"/>
            <a:chOff x="3680173" y="3231000"/>
            <a:chExt cx="720106" cy="626190"/>
          </a:xfrm>
        </p:grpSpPr>
        <p:sp>
          <p:nvSpPr>
            <p:cNvPr id="2721" name="Google Shape;2721;p4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2" name="Google Shape;2722;p4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3" name="Google Shape;2723;p4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4" name="Google Shape;2724;p40"/>
          <p:cNvGrpSpPr/>
          <p:nvPr/>
        </p:nvGrpSpPr>
        <p:grpSpPr>
          <a:xfrm>
            <a:off x="6247461" y="2608916"/>
            <a:ext cx="380336" cy="382340"/>
            <a:chOff x="6931035" y="3184144"/>
            <a:chExt cx="716128" cy="719903"/>
          </a:xfrm>
        </p:grpSpPr>
        <p:sp>
          <p:nvSpPr>
            <p:cNvPr id="2725" name="Google Shape;2725;p4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4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7" name="Google Shape;2727;p4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8" name="Google Shape;2728;p4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9" name="Google Shape;2729;p40"/>
          <p:cNvGrpSpPr/>
          <p:nvPr/>
        </p:nvGrpSpPr>
        <p:grpSpPr>
          <a:xfrm>
            <a:off x="5654324" y="2608875"/>
            <a:ext cx="382433" cy="382421"/>
            <a:chOff x="5846429" y="3184067"/>
            <a:chExt cx="720076" cy="720055"/>
          </a:xfrm>
        </p:grpSpPr>
        <p:sp>
          <p:nvSpPr>
            <p:cNvPr id="2730" name="Google Shape;2730;p4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4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4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3" name="Google Shape;2733;p4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4" name="Google Shape;2734;p40"/>
          <p:cNvGrpSpPr/>
          <p:nvPr/>
        </p:nvGrpSpPr>
        <p:grpSpPr>
          <a:xfrm>
            <a:off x="2811963" y="2608828"/>
            <a:ext cx="260572" cy="382516"/>
            <a:chOff x="655600" y="3183978"/>
            <a:chExt cx="490627" cy="720234"/>
          </a:xfrm>
        </p:grpSpPr>
        <p:sp>
          <p:nvSpPr>
            <p:cNvPr id="2735" name="Google Shape;2735;p4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6" name="Google Shape;2736;p4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8" name="Google Shape;2738;p4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9" name="Google Shape;2739;p4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0" name="Google Shape;2740;p40"/>
          <p:cNvGrpSpPr/>
          <p:nvPr/>
        </p:nvGrpSpPr>
        <p:grpSpPr>
          <a:xfrm>
            <a:off x="6838500" y="2608928"/>
            <a:ext cx="162835" cy="382317"/>
            <a:chOff x="8011692" y="3184166"/>
            <a:chExt cx="306600" cy="719859"/>
          </a:xfrm>
        </p:grpSpPr>
        <p:sp>
          <p:nvSpPr>
            <p:cNvPr id="2741" name="Google Shape;2741;p4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3" name="Google Shape;2743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4" name="Google Shape;2744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5" name="Google Shape;2745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6" name="Google Shape;2746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7" name="Google Shape;2747;p40"/>
          <p:cNvGrpSpPr/>
          <p:nvPr/>
        </p:nvGrpSpPr>
        <p:grpSpPr>
          <a:xfrm>
            <a:off x="7210973" y="2608566"/>
            <a:ext cx="211072" cy="382030"/>
            <a:chOff x="4556125" y="630237"/>
            <a:chExt cx="3081338" cy="5568950"/>
          </a:xfrm>
        </p:grpSpPr>
        <p:sp>
          <p:nvSpPr>
            <p:cNvPr id="2748" name="Google Shape;2748;p4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5" name="Google Shape;2755;p40"/>
          <p:cNvGrpSpPr/>
          <p:nvPr/>
        </p:nvGrpSpPr>
        <p:grpSpPr>
          <a:xfrm>
            <a:off x="2218977" y="2608886"/>
            <a:ext cx="382467" cy="382406"/>
            <a:chOff x="1674084" y="3214987"/>
            <a:chExt cx="720142" cy="720027"/>
          </a:xfrm>
        </p:grpSpPr>
        <p:sp>
          <p:nvSpPr>
            <p:cNvPr id="2756" name="Google Shape;2756;p4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1" name="Google Shape;2761;p4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2" name="Google Shape;2762;p4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3" name="Google Shape;2763;p4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4" name="Google Shape;2764;p4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5" name="Google Shape;2765;p4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6" name="Google Shape;2766;p4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7" name="Google Shape;2767;p4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8" name="Google Shape;2768;p40"/>
          <p:cNvGrpSpPr/>
          <p:nvPr/>
        </p:nvGrpSpPr>
        <p:grpSpPr>
          <a:xfrm>
            <a:off x="1625965" y="2608853"/>
            <a:ext cx="382305" cy="382471"/>
            <a:chOff x="557511" y="3214925"/>
            <a:chExt cx="719836" cy="720150"/>
          </a:xfrm>
        </p:grpSpPr>
        <p:sp>
          <p:nvSpPr>
            <p:cNvPr id="2769" name="Google Shape;2769;p4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0" name="Google Shape;2770;p4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1" name="Google Shape;2771;p4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2" name="Google Shape;2772;p4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3" name="Google Shape;2773;p40"/>
          <p:cNvGrpSpPr/>
          <p:nvPr/>
        </p:nvGrpSpPr>
        <p:grpSpPr>
          <a:xfrm>
            <a:off x="1577835" y="3841027"/>
            <a:ext cx="382718" cy="343700"/>
            <a:chOff x="1147762" y="1131887"/>
            <a:chExt cx="5137150" cy="4619626"/>
          </a:xfrm>
        </p:grpSpPr>
        <p:sp>
          <p:nvSpPr>
            <p:cNvPr id="2774" name="Google Shape;2774;p4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5" name="Google Shape;2775;p4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6" name="Google Shape;2776;p4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7" name="Google Shape;2777;p40"/>
          <p:cNvGrpSpPr/>
          <p:nvPr/>
        </p:nvGrpSpPr>
        <p:grpSpPr>
          <a:xfrm>
            <a:off x="2261875" y="3835601"/>
            <a:ext cx="382625" cy="354699"/>
            <a:chOff x="1570037" y="1341437"/>
            <a:chExt cx="4943475" cy="4576762"/>
          </a:xfrm>
        </p:grpSpPr>
        <p:sp>
          <p:nvSpPr>
            <p:cNvPr id="2778" name="Google Shape;2778;p4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9" name="Google Shape;2779;p4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0" name="Google Shape;2780;p4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1" name="Google Shape;2781;p4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2" name="Google Shape;2782;p4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4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4" name="Google Shape;2784;p40"/>
          <p:cNvGrpSpPr/>
          <p:nvPr/>
        </p:nvGrpSpPr>
        <p:grpSpPr>
          <a:xfrm>
            <a:off x="4394322" y="3822138"/>
            <a:ext cx="378661" cy="382427"/>
            <a:chOff x="5770007" y="5489899"/>
            <a:chExt cx="712976" cy="720067"/>
          </a:xfrm>
        </p:grpSpPr>
        <p:sp>
          <p:nvSpPr>
            <p:cNvPr id="2785" name="Google Shape;2785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6" name="Google Shape;2786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7" name="Google Shape;2787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8" name="Google Shape;2788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9" name="Google Shape;2789;p4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0" name="Google Shape;2790;p4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1" name="Google Shape;2791;p4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2" name="Google Shape;2792;p4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3" name="Google Shape;2793;p40"/>
          <p:cNvGrpSpPr/>
          <p:nvPr/>
        </p:nvGrpSpPr>
        <p:grpSpPr>
          <a:xfrm>
            <a:off x="5074534" y="3841416"/>
            <a:ext cx="382367" cy="343906"/>
            <a:chOff x="7050768" y="5526199"/>
            <a:chExt cx="719953" cy="647534"/>
          </a:xfrm>
        </p:grpSpPr>
        <p:sp>
          <p:nvSpPr>
            <p:cNvPr id="2794" name="Google Shape;2794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5" name="Google Shape;2795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6" name="Google Shape;2796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p4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p4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2" name="Google Shape;2802;p4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3" name="Google Shape;2803;p4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4" name="Google Shape;2804;p4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5" name="Google Shape;2805;p4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6" name="Google Shape;2806;p40"/>
          <p:cNvGrpSpPr/>
          <p:nvPr/>
        </p:nvGrpSpPr>
        <p:grpSpPr>
          <a:xfrm>
            <a:off x="6442624" y="3841477"/>
            <a:ext cx="382393" cy="343757"/>
            <a:chOff x="9626723" y="5526313"/>
            <a:chExt cx="720002" cy="647256"/>
          </a:xfrm>
        </p:grpSpPr>
        <p:sp>
          <p:nvSpPr>
            <p:cNvPr id="2807" name="Google Shape;2807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8" name="Google Shape;2808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9" name="Google Shape;2809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0" name="Google Shape;2810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1" name="Google Shape;2811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2" name="Google Shape;2812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9" name="Google Shape;2819;p40"/>
          <p:cNvGrpSpPr/>
          <p:nvPr/>
        </p:nvGrpSpPr>
        <p:grpSpPr>
          <a:xfrm>
            <a:off x="7126653" y="3822118"/>
            <a:ext cx="382308" cy="382446"/>
            <a:chOff x="10914672" y="5489861"/>
            <a:chExt cx="719842" cy="720102"/>
          </a:xfrm>
        </p:grpSpPr>
        <p:sp>
          <p:nvSpPr>
            <p:cNvPr id="2820" name="Google Shape;2820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2" name="Google Shape;2832;p40"/>
          <p:cNvGrpSpPr/>
          <p:nvPr/>
        </p:nvGrpSpPr>
        <p:grpSpPr>
          <a:xfrm>
            <a:off x="5758543" y="3830924"/>
            <a:ext cx="382513" cy="364860"/>
            <a:chOff x="8338678" y="5506443"/>
            <a:chExt cx="720227" cy="686988"/>
          </a:xfrm>
        </p:grpSpPr>
        <p:sp>
          <p:nvSpPr>
            <p:cNvPr id="2833" name="Google Shape;2833;p4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9" name="Google Shape;2839;p40"/>
          <p:cNvGrpSpPr/>
          <p:nvPr/>
        </p:nvGrpSpPr>
        <p:grpSpPr>
          <a:xfrm>
            <a:off x="2945735" y="3877762"/>
            <a:ext cx="1146991" cy="271157"/>
            <a:chOff x="3042485" y="5594633"/>
            <a:chExt cx="2159652" cy="510557"/>
          </a:xfrm>
        </p:grpSpPr>
        <p:sp>
          <p:nvSpPr>
            <p:cNvPr id="2840" name="Google Shape;2840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5" name="Google Shape;2855;p40"/>
          <p:cNvGrpSpPr/>
          <p:nvPr/>
        </p:nvGrpSpPr>
        <p:grpSpPr>
          <a:xfrm>
            <a:off x="2261676" y="4429939"/>
            <a:ext cx="382384" cy="380051"/>
            <a:chOff x="1442627" y="5710929"/>
            <a:chExt cx="594318" cy="590600"/>
          </a:xfrm>
        </p:grpSpPr>
        <p:sp>
          <p:nvSpPr>
            <p:cNvPr id="2856" name="Google Shape;2856;p4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1" name="Google Shape;2861;p40"/>
          <p:cNvGrpSpPr/>
          <p:nvPr/>
        </p:nvGrpSpPr>
        <p:grpSpPr>
          <a:xfrm>
            <a:off x="6472810" y="4428718"/>
            <a:ext cx="320029" cy="382489"/>
            <a:chOff x="8095060" y="5664590"/>
            <a:chExt cx="497404" cy="594389"/>
          </a:xfrm>
        </p:grpSpPr>
        <p:grpSp>
          <p:nvGrpSpPr>
            <p:cNvPr id="2862" name="Google Shape;2862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863" name="Google Shape;2863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4" name="Google Shape;2864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5" name="Google Shape;2865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6" name="Google Shape;2866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867" name="Google Shape;2867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8" name="Google Shape;2868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9" name="Google Shape;2869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0" name="Google Shape;2870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871" name="Google Shape;2871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2" name="Google Shape;2872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3" name="Google Shape;2873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4" name="Google Shape;2874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875" name="Google Shape;2875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6" name="Google Shape;2876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7" name="Google Shape;2877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78" name="Google Shape;2878;p40"/>
          <p:cNvGrpSpPr/>
          <p:nvPr/>
        </p:nvGrpSpPr>
        <p:grpSpPr>
          <a:xfrm>
            <a:off x="3112283" y="4428743"/>
            <a:ext cx="477971" cy="382440"/>
            <a:chOff x="4607809" y="5664627"/>
            <a:chExt cx="742883" cy="594312"/>
          </a:xfrm>
        </p:grpSpPr>
        <p:sp>
          <p:nvSpPr>
            <p:cNvPr id="2879" name="Google Shape;2879;p4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0" name="Google Shape;2880;p4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1" name="Google Shape;2881;p4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2" name="Google Shape;2882;p4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3" name="Google Shape;2883;p4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4" name="Google Shape;2884;p4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5" name="Google Shape;2885;p4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6" name="Google Shape;2886;p4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7" name="Google Shape;2887;p40"/>
          <p:cNvGrpSpPr/>
          <p:nvPr/>
        </p:nvGrpSpPr>
        <p:grpSpPr>
          <a:xfrm>
            <a:off x="4058737" y="4428791"/>
            <a:ext cx="926380" cy="382342"/>
            <a:chOff x="2571250" y="5664711"/>
            <a:chExt cx="1439820" cy="594160"/>
          </a:xfrm>
        </p:grpSpPr>
        <p:sp>
          <p:nvSpPr>
            <p:cNvPr id="2888" name="Google Shape;2888;p4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9" name="Google Shape;2889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0" name="Google Shape;2890;p4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2" name="Google Shape;2892;p4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3" name="Google Shape;2893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4" name="Google Shape;2894;p4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5" name="Google Shape;2895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6" name="Google Shape;2896;p4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2" name="Google Shape;2912;p40"/>
          <p:cNvGrpSpPr/>
          <p:nvPr/>
        </p:nvGrpSpPr>
        <p:grpSpPr>
          <a:xfrm>
            <a:off x="5453352" y="4428613"/>
            <a:ext cx="551154" cy="382699"/>
            <a:chOff x="6332670" y="5663946"/>
            <a:chExt cx="856627" cy="594715"/>
          </a:xfrm>
        </p:grpSpPr>
        <p:grpSp>
          <p:nvGrpSpPr>
            <p:cNvPr id="2913" name="Google Shape;2913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914" name="Google Shape;2914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5" name="Google Shape;2915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6" name="Google Shape;2916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917" name="Google Shape;2917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8" name="Google Shape;2918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9" name="Google Shape;2919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920" name="Google Shape;2920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1" name="Google Shape;2921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22" name="Google Shape;2922;p40"/>
          <p:cNvSpPr txBox="1"/>
          <p:nvPr>
            <p:ph idx="4294967295" type="title"/>
          </p:nvPr>
        </p:nvSpPr>
        <p:spPr>
          <a:xfrm>
            <a:off x="1383325" y="885700"/>
            <a:ext cx="6377400" cy="33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923" name="Google Shape;2923;p40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7" name="Shape 2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Google Shape;2928;p41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29" name="Google Shape;2929;p41"/>
          <p:cNvSpPr txBox="1"/>
          <p:nvPr/>
        </p:nvSpPr>
        <p:spPr>
          <a:xfrm>
            <a:off x="808100" y="1307763"/>
            <a:ext cx="7327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You can use any emoji as an icon!</a:t>
            </a:r>
            <a:endParaRPr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2930" name="Google Shape;2930;p41"/>
          <p:cNvSpPr txBox="1"/>
          <p:nvPr/>
        </p:nvSpPr>
        <p:spPr>
          <a:xfrm>
            <a:off x="808100" y="2767738"/>
            <a:ext cx="73275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😨😰😱😈👿💀☠️🤡👹👺👻👽👾🤖🧡💚🖤🕵️👸🧙🧚🧛🧜🧝🧞🧟🕴️🐈‍🦄🦇🦉🕷️🕸️🥀🍫🍬🍭🏚️🌃🛸🌕🌚🌩️⚡🎃🔮🎭🕯️🗡️⛓️🩸⚰️⚱️</a:t>
            </a:r>
            <a:endParaRPr sz="2000">
              <a:solidFill>
                <a:srgbClr val="FFFFFF"/>
              </a:solidFill>
              <a:highlight>
                <a:srgbClr val="593094"/>
              </a:highlight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5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15"/>
          <p:cNvSpPr txBox="1"/>
          <p:nvPr>
            <p:ph idx="4294967295" type="subTitle"/>
          </p:nvPr>
        </p:nvSpPr>
        <p:spPr>
          <a:xfrm>
            <a:off x="1275150" y="2963950"/>
            <a:ext cx="6593700" cy="10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</a:rPr>
              <a:t>I am the Great Pumpkin</a:t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</a:rPr>
              <a:t>I am here because I love to give a fright.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</a:rPr>
              <a:t>You can find me at @halloween</a:t>
            </a:r>
            <a:endParaRPr b="1" sz="2000">
              <a:solidFill>
                <a:srgbClr val="FFFFFF"/>
              </a:solidFill>
            </a:endParaRPr>
          </a:p>
        </p:txBody>
      </p:sp>
      <p:sp>
        <p:nvSpPr>
          <p:cNvPr id="1937" name="Google Shape;1937;p15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38" name="Google Shape;193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4100" y="559525"/>
            <a:ext cx="1735800" cy="1735800"/>
          </a:xfrm>
          <a:prstGeom prst="ellipse">
            <a:avLst/>
          </a:prstGeom>
          <a:noFill/>
          <a:ln>
            <a:noFill/>
          </a:ln>
          <a:effectLst>
            <a:outerShdw blurRad="257175" rotWithShape="0" algn="bl" dir="5400000" dist="19050">
              <a:schemeClr val="dk1">
                <a:alpha val="50000"/>
              </a:schemeClr>
            </a:outerShdw>
          </a:effectLst>
        </p:spPr>
      </p:pic>
      <p:sp>
        <p:nvSpPr>
          <p:cNvPr id="1939" name="Google Shape;1939;p15"/>
          <p:cNvSpPr txBox="1"/>
          <p:nvPr>
            <p:ph idx="4294967295" type="ctrTitle"/>
          </p:nvPr>
        </p:nvSpPr>
        <p:spPr>
          <a:xfrm>
            <a:off x="1275150" y="1914275"/>
            <a:ext cx="6593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BUH!</a:t>
            </a:r>
            <a:endParaRPr sz="9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34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5" name="Google Shape;2935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6" name="Google Shape;2936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937" name="Google Shape;2937;p42"/>
          <p:cNvGrpSpPr/>
          <p:nvPr/>
        </p:nvGrpSpPr>
        <p:grpSpPr>
          <a:xfrm>
            <a:off x="690575" y="2604332"/>
            <a:ext cx="7762851" cy="892418"/>
            <a:chOff x="801125" y="3213932"/>
            <a:chExt cx="7762851" cy="892418"/>
          </a:xfrm>
        </p:grpSpPr>
        <p:grpSp>
          <p:nvGrpSpPr>
            <p:cNvPr id="2938" name="Google Shape;2938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939" name="Google Shape;2939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940" name="Google Shape;2940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941" name="Google Shape;2941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942" name="Google Shape;2942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943" name="Google Shape;2943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944" name="Google Shape;2944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945" name="Google Shape;2945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946" name="Google Shape;2946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947" name="Google Shape;2947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948" name="Google Shape;2948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949" name="Google Shape;2949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16"/>
          <p:cNvSpPr txBox="1"/>
          <p:nvPr>
            <p:ph type="ctrTitle"/>
          </p:nvPr>
        </p:nvSpPr>
        <p:spPr>
          <a:xfrm>
            <a:off x="1146550" y="1659550"/>
            <a:ext cx="68508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DREADFUL TRANSITION HEADLINE</a:t>
            </a:r>
            <a:endParaRPr/>
          </a:p>
        </p:txBody>
      </p:sp>
      <p:sp>
        <p:nvSpPr>
          <p:cNvPr id="1945" name="Google Shape;1945;p16"/>
          <p:cNvSpPr txBox="1"/>
          <p:nvPr>
            <p:ph idx="1" type="subTitle"/>
          </p:nvPr>
        </p:nvSpPr>
        <p:spPr>
          <a:xfrm>
            <a:off x="1146550" y="2611451"/>
            <a:ext cx="6850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946" name="Google Shape;1946;p16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7" name="Google Shape;1947;p16"/>
          <p:cNvSpPr txBox="1"/>
          <p:nvPr/>
        </p:nvSpPr>
        <p:spPr>
          <a:xfrm>
            <a:off x="3922550" y="232650"/>
            <a:ext cx="13764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chemeClr val="accent2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1</a:t>
            </a:r>
            <a:endParaRPr sz="5900">
              <a:solidFill>
                <a:schemeClr val="accent2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17"/>
          <p:cNvSpPr txBox="1"/>
          <p:nvPr>
            <p:ph idx="1" type="body"/>
          </p:nvPr>
        </p:nvSpPr>
        <p:spPr>
          <a:xfrm>
            <a:off x="1706325" y="2009400"/>
            <a:ext cx="57312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frightful thoughts from the reader”</a:t>
            </a:r>
            <a:endParaRPr/>
          </a:p>
        </p:txBody>
      </p:sp>
      <p:sp>
        <p:nvSpPr>
          <p:cNvPr id="1953" name="Google Shape;1953;p17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7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18"/>
          <p:cNvSpPr txBox="1"/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959" name="Google Shape;1959;p18"/>
          <p:cNvSpPr txBox="1"/>
          <p:nvPr>
            <p:ph idx="1" type="body"/>
          </p:nvPr>
        </p:nvSpPr>
        <p:spPr>
          <a:xfrm>
            <a:off x="1471725" y="1428750"/>
            <a:ext cx="6200700" cy="28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✘"/>
            </a:pPr>
            <a:r>
              <a:rPr lang="en"/>
              <a:t>Here you have a list of items. Nice bullets, ah?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✘"/>
            </a:pPr>
            <a:r>
              <a:rPr lang="en"/>
              <a:t>And some </a:t>
            </a:r>
            <a:r>
              <a:rPr lang="en"/>
              <a:t>blood-curdling</a:t>
            </a:r>
            <a:r>
              <a:rPr lang="en"/>
              <a:t>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960" name="Google Shape;1960;p18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19"/>
          <p:cNvSpPr txBox="1"/>
          <p:nvPr>
            <p:ph idx="4294967295" type="ctrTitle"/>
          </p:nvPr>
        </p:nvSpPr>
        <p:spPr>
          <a:xfrm rot="-355823">
            <a:off x="1968587" y="1578906"/>
            <a:ext cx="5423928" cy="670491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accent3"/>
                </a:solidFill>
              </a:rPr>
              <a:t>MACABRE CONCEPT</a:t>
            </a:r>
            <a:endParaRPr b="1" sz="4800">
              <a:solidFill>
                <a:schemeClr val="accent3"/>
              </a:solidFill>
            </a:endParaRPr>
          </a:p>
        </p:txBody>
      </p:sp>
      <p:sp>
        <p:nvSpPr>
          <p:cNvPr id="1966" name="Google Shape;1966;p19"/>
          <p:cNvSpPr txBox="1"/>
          <p:nvPr>
            <p:ph idx="4294967295" type="subTitle"/>
          </p:nvPr>
        </p:nvSpPr>
        <p:spPr>
          <a:xfrm rot="-333644">
            <a:off x="2618793" y="2149829"/>
            <a:ext cx="4439593" cy="691444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fear of your audience over a key concept using icons or illustrations</a:t>
            </a:r>
            <a:endParaRPr sz="1800"/>
          </a:p>
        </p:txBody>
      </p:sp>
      <p:sp>
        <p:nvSpPr>
          <p:cNvPr id="1967" name="Google Shape;1967;p19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8" name="Google Shape;1968;p19"/>
          <p:cNvSpPr/>
          <p:nvPr/>
        </p:nvSpPr>
        <p:spPr>
          <a:xfrm flipH="1" rot="5400000">
            <a:off x="613871" y="1200103"/>
            <a:ext cx="1158288" cy="2386006"/>
          </a:xfrm>
          <a:custGeom>
            <a:rect b="b" l="l" r="r" t="t"/>
            <a:pathLst>
              <a:path extrusionOk="0" h="1294983" w="628650">
                <a:moveTo>
                  <a:pt x="70485" y="316031"/>
                </a:moveTo>
                <a:cubicBezTo>
                  <a:pt x="106680" y="333177"/>
                  <a:pt x="147320" y="347781"/>
                  <a:pt x="177800" y="373817"/>
                </a:cubicBezTo>
                <a:cubicBezTo>
                  <a:pt x="186690" y="362387"/>
                  <a:pt x="191135" y="347781"/>
                  <a:pt x="195580" y="334447"/>
                </a:cubicBezTo>
                <a:cubicBezTo>
                  <a:pt x="176530" y="314127"/>
                  <a:pt x="125730" y="288727"/>
                  <a:pt x="109855" y="282377"/>
                </a:cubicBezTo>
                <a:cubicBezTo>
                  <a:pt x="92710" y="286822"/>
                  <a:pt x="83820" y="305872"/>
                  <a:pt x="70485" y="316031"/>
                </a:cubicBezTo>
                <a:close/>
                <a:moveTo>
                  <a:pt x="151130" y="82351"/>
                </a:moveTo>
                <a:cubicBezTo>
                  <a:pt x="137795" y="77272"/>
                  <a:pt x="125095" y="72192"/>
                  <a:pt x="112395" y="64572"/>
                </a:cubicBezTo>
                <a:cubicBezTo>
                  <a:pt x="104775" y="93147"/>
                  <a:pt x="100965" y="130612"/>
                  <a:pt x="95885" y="162997"/>
                </a:cubicBezTo>
                <a:cubicBezTo>
                  <a:pt x="149225" y="137597"/>
                  <a:pt x="131445" y="133787"/>
                  <a:pt x="151130" y="82351"/>
                </a:cubicBezTo>
                <a:close/>
                <a:moveTo>
                  <a:pt x="133350" y="55047"/>
                </a:moveTo>
                <a:cubicBezTo>
                  <a:pt x="153035" y="61397"/>
                  <a:pt x="172720" y="83622"/>
                  <a:pt x="189230" y="56317"/>
                </a:cubicBezTo>
                <a:cubicBezTo>
                  <a:pt x="192405" y="49331"/>
                  <a:pt x="209550" y="36631"/>
                  <a:pt x="198120" y="30281"/>
                </a:cubicBezTo>
                <a:cubicBezTo>
                  <a:pt x="190500" y="27106"/>
                  <a:pt x="113665" y="48062"/>
                  <a:pt x="133350" y="55047"/>
                </a:cubicBezTo>
                <a:close/>
                <a:moveTo>
                  <a:pt x="63500" y="124897"/>
                </a:moveTo>
                <a:cubicBezTo>
                  <a:pt x="53975" y="136962"/>
                  <a:pt x="34925" y="154742"/>
                  <a:pt x="34290" y="169981"/>
                </a:cubicBezTo>
                <a:cubicBezTo>
                  <a:pt x="45085" y="169347"/>
                  <a:pt x="56515" y="169347"/>
                  <a:pt x="67310" y="168712"/>
                </a:cubicBezTo>
                <a:cubicBezTo>
                  <a:pt x="92075" y="150297"/>
                  <a:pt x="94615" y="101401"/>
                  <a:pt x="63500" y="124897"/>
                </a:cubicBezTo>
                <a:close/>
                <a:moveTo>
                  <a:pt x="95885" y="265231"/>
                </a:moveTo>
                <a:cubicBezTo>
                  <a:pt x="84455" y="239831"/>
                  <a:pt x="77470" y="209987"/>
                  <a:pt x="61595" y="187762"/>
                </a:cubicBezTo>
                <a:cubicBezTo>
                  <a:pt x="-3810" y="175062"/>
                  <a:pt x="54610" y="264597"/>
                  <a:pt x="60325" y="298887"/>
                </a:cubicBezTo>
                <a:cubicBezTo>
                  <a:pt x="72390" y="292537"/>
                  <a:pt x="83820" y="274756"/>
                  <a:pt x="95885" y="265231"/>
                </a:cubicBezTo>
                <a:close/>
                <a:moveTo>
                  <a:pt x="368300" y="30281"/>
                </a:moveTo>
                <a:cubicBezTo>
                  <a:pt x="393065" y="35362"/>
                  <a:pt x="444500" y="18851"/>
                  <a:pt x="405765" y="1072"/>
                </a:cubicBezTo>
                <a:cubicBezTo>
                  <a:pt x="387985" y="2976"/>
                  <a:pt x="354330" y="-2103"/>
                  <a:pt x="340360" y="1072"/>
                </a:cubicBezTo>
                <a:cubicBezTo>
                  <a:pt x="349885" y="9962"/>
                  <a:pt x="358775" y="20122"/>
                  <a:pt x="368300" y="30281"/>
                </a:cubicBezTo>
                <a:close/>
                <a:moveTo>
                  <a:pt x="323215" y="8692"/>
                </a:moveTo>
                <a:cubicBezTo>
                  <a:pt x="297180" y="437"/>
                  <a:pt x="273685" y="58856"/>
                  <a:pt x="264795" y="80447"/>
                </a:cubicBezTo>
                <a:cubicBezTo>
                  <a:pt x="281940" y="82351"/>
                  <a:pt x="299720" y="84256"/>
                  <a:pt x="316865" y="86797"/>
                </a:cubicBezTo>
                <a:cubicBezTo>
                  <a:pt x="328930" y="64572"/>
                  <a:pt x="353060" y="26472"/>
                  <a:pt x="323215" y="8692"/>
                </a:cubicBezTo>
                <a:close/>
                <a:moveTo>
                  <a:pt x="358775" y="289997"/>
                </a:moveTo>
                <a:cubicBezTo>
                  <a:pt x="352425" y="227767"/>
                  <a:pt x="335280" y="162997"/>
                  <a:pt x="312420" y="105212"/>
                </a:cubicBezTo>
                <a:cubicBezTo>
                  <a:pt x="297815" y="107117"/>
                  <a:pt x="273050" y="91876"/>
                  <a:pt x="258445" y="102672"/>
                </a:cubicBezTo>
                <a:cubicBezTo>
                  <a:pt x="264795" y="173156"/>
                  <a:pt x="268605" y="248087"/>
                  <a:pt x="285750" y="315397"/>
                </a:cubicBezTo>
                <a:cubicBezTo>
                  <a:pt x="307975" y="302697"/>
                  <a:pt x="340360" y="304602"/>
                  <a:pt x="358775" y="289997"/>
                </a:cubicBezTo>
                <a:close/>
                <a:moveTo>
                  <a:pt x="100330" y="180777"/>
                </a:moveTo>
                <a:cubicBezTo>
                  <a:pt x="123190" y="217606"/>
                  <a:pt x="153670" y="284281"/>
                  <a:pt x="194945" y="303331"/>
                </a:cubicBezTo>
                <a:cubicBezTo>
                  <a:pt x="212090" y="292537"/>
                  <a:pt x="227965" y="279837"/>
                  <a:pt x="245745" y="270947"/>
                </a:cubicBezTo>
                <a:cubicBezTo>
                  <a:pt x="209550" y="234752"/>
                  <a:pt x="158750" y="136327"/>
                  <a:pt x="100330" y="180777"/>
                </a:cubicBezTo>
                <a:close/>
                <a:moveTo>
                  <a:pt x="628650" y="298252"/>
                </a:moveTo>
                <a:cubicBezTo>
                  <a:pt x="628650" y="285552"/>
                  <a:pt x="622300" y="270947"/>
                  <a:pt x="621665" y="258881"/>
                </a:cubicBezTo>
                <a:cubicBezTo>
                  <a:pt x="619125" y="260152"/>
                  <a:pt x="611505" y="161092"/>
                  <a:pt x="601980" y="180777"/>
                </a:cubicBezTo>
                <a:cubicBezTo>
                  <a:pt x="540385" y="180142"/>
                  <a:pt x="567690" y="268406"/>
                  <a:pt x="577850" y="301427"/>
                </a:cubicBezTo>
                <a:cubicBezTo>
                  <a:pt x="594995" y="301427"/>
                  <a:pt x="611505" y="300156"/>
                  <a:pt x="628650" y="298252"/>
                </a:cubicBezTo>
                <a:close/>
                <a:moveTo>
                  <a:pt x="440055" y="549077"/>
                </a:moveTo>
                <a:cubicBezTo>
                  <a:pt x="434975" y="540187"/>
                  <a:pt x="410210" y="554156"/>
                  <a:pt x="398145" y="546537"/>
                </a:cubicBezTo>
                <a:cubicBezTo>
                  <a:pt x="323215" y="616387"/>
                  <a:pt x="247015" y="542727"/>
                  <a:pt x="290830" y="684967"/>
                </a:cubicBezTo>
                <a:cubicBezTo>
                  <a:pt x="303530" y="684967"/>
                  <a:pt x="316230" y="685602"/>
                  <a:pt x="328930" y="686872"/>
                </a:cubicBezTo>
                <a:cubicBezTo>
                  <a:pt x="381635" y="688142"/>
                  <a:pt x="440690" y="723067"/>
                  <a:pt x="458470" y="651312"/>
                </a:cubicBezTo>
                <a:cubicBezTo>
                  <a:pt x="471170" y="644327"/>
                  <a:pt x="494665" y="649406"/>
                  <a:pt x="492125" y="626547"/>
                </a:cubicBezTo>
                <a:cubicBezTo>
                  <a:pt x="485140" y="594797"/>
                  <a:pt x="443865" y="584002"/>
                  <a:pt x="440055" y="549077"/>
                </a:cubicBezTo>
                <a:close/>
                <a:moveTo>
                  <a:pt x="588010" y="478592"/>
                </a:moveTo>
                <a:cubicBezTo>
                  <a:pt x="568960" y="470337"/>
                  <a:pt x="547370" y="468431"/>
                  <a:pt x="527685" y="461447"/>
                </a:cubicBezTo>
                <a:cubicBezTo>
                  <a:pt x="497205" y="531931"/>
                  <a:pt x="404495" y="513517"/>
                  <a:pt x="500380" y="594797"/>
                </a:cubicBezTo>
                <a:cubicBezTo>
                  <a:pt x="532765" y="580827"/>
                  <a:pt x="567055" y="509072"/>
                  <a:pt x="589280" y="483037"/>
                </a:cubicBezTo>
                <a:cubicBezTo>
                  <a:pt x="589915" y="481131"/>
                  <a:pt x="589280" y="479227"/>
                  <a:pt x="588010" y="478592"/>
                </a:cubicBezTo>
                <a:close/>
                <a:moveTo>
                  <a:pt x="34290" y="303331"/>
                </a:moveTo>
                <a:cubicBezTo>
                  <a:pt x="29845" y="292537"/>
                  <a:pt x="5080" y="284917"/>
                  <a:pt x="0" y="296347"/>
                </a:cubicBezTo>
                <a:cubicBezTo>
                  <a:pt x="5715" y="310952"/>
                  <a:pt x="7620" y="338892"/>
                  <a:pt x="20955" y="346512"/>
                </a:cubicBezTo>
                <a:cubicBezTo>
                  <a:pt x="27940" y="340797"/>
                  <a:pt x="34925" y="335081"/>
                  <a:pt x="42545" y="330002"/>
                </a:cubicBezTo>
                <a:cubicBezTo>
                  <a:pt x="40640" y="321112"/>
                  <a:pt x="35560" y="307142"/>
                  <a:pt x="34290" y="303331"/>
                </a:cubicBezTo>
                <a:close/>
                <a:moveTo>
                  <a:pt x="359410" y="707827"/>
                </a:moveTo>
                <a:cubicBezTo>
                  <a:pt x="329565" y="757356"/>
                  <a:pt x="362585" y="806887"/>
                  <a:pt x="370205" y="855781"/>
                </a:cubicBezTo>
                <a:cubicBezTo>
                  <a:pt x="384810" y="1001831"/>
                  <a:pt x="382270" y="1149152"/>
                  <a:pt x="363220" y="1294567"/>
                </a:cubicBezTo>
                <a:lnTo>
                  <a:pt x="428625" y="1294567"/>
                </a:lnTo>
                <a:cubicBezTo>
                  <a:pt x="429260" y="1171377"/>
                  <a:pt x="428625" y="1047552"/>
                  <a:pt x="440690" y="924997"/>
                </a:cubicBezTo>
                <a:cubicBezTo>
                  <a:pt x="438785" y="853242"/>
                  <a:pt x="493395" y="773231"/>
                  <a:pt x="478155" y="706556"/>
                </a:cubicBezTo>
                <a:cubicBezTo>
                  <a:pt x="440055" y="718622"/>
                  <a:pt x="398145" y="714177"/>
                  <a:pt x="359410" y="707827"/>
                </a:cubicBezTo>
                <a:close/>
                <a:moveTo>
                  <a:pt x="587375" y="319842"/>
                </a:moveTo>
                <a:cubicBezTo>
                  <a:pt x="587375" y="319206"/>
                  <a:pt x="587375" y="319206"/>
                  <a:pt x="586740" y="319206"/>
                </a:cubicBezTo>
                <a:cubicBezTo>
                  <a:pt x="567690" y="324287"/>
                  <a:pt x="537210" y="417631"/>
                  <a:pt x="541655" y="447477"/>
                </a:cubicBezTo>
                <a:cubicBezTo>
                  <a:pt x="564515" y="454462"/>
                  <a:pt x="588010" y="459542"/>
                  <a:pt x="611505" y="463987"/>
                </a:cubicBezTo>
                <a:cubicBezTo>
                  <a:pt x="633730" y="437317"/>
                  <a:pt x="626110" y="361752"/>
                  <a:pt x="625475" y="322381"/>
                </a:cubicBezTo>
                <a:cubicBezTo>
                  <a:pt x="617855" y="314762"/>
                  <a:pt x="599440" y="321747"/>
                  <a:pt x="587375" y="319842"/>
                </a:cubicBezTo>
                <a:close/>
                <a:moveTo>
                  <a:pt x="196850" y="412552"/>
                </a:moveTo>
                <a:cubicBezTo>
                  <a:pt x="135890" y="410012"/>
                  <a:pt x="131445" y="363022"/>
                  <a:pt x="96520" y="411281"/>
                </a:cubicBezTo>
                <a:cubicBezTo>
                  <a:pt x="123825" y="423347"/>
                  <a:pt x="166370" y="429062"/>
                  <a:pt x="193040" y="453192"/>
                </a:cubicBezTo>
                <a:cubicBezTo>
                  <a:pt x="196850" y="440492"/>
                  <a:pt x="198755" y="427156"/>
                  <a:pt x="196850" y="414456"/>
                </a:cubicBezTo>
                <a:cubicBezTo>
                  <a:pt x="196850" y="413822"/>
                  <a:pt x="196850" y="413187"/>
                  <a:pt x="196850" y="412552"/>
                </a:cubicBezTo>
                <a:close/>
                <a:moveTo>
                  <a:pt x="273050" y="919281"/>
                </a:moveTo>
                <a:cubicBezTo>
                  <a:pt x="260350" y="1043106"/>
                  <a:pt x="244475" y="1166297"/>
                  <a:pt x="231775" y="1289487"/>
                </a:cubicBezTo>
                <a:cubicBezTo>
                  <a:pt x="224155" y="1300281"/>
                  <a:pt x="332105" y="1291392"/>
                  <a:pt x="332740" y="1293931"/>
                </a:cubicBezTo>
                <a:cubicBezTo>
                  <a:pt x="275590" y="1161852"/>
                  <a:pt x="324485" y="1024056"/>
                  <a:pt x="330835" y="888167"/>
                </a:cubicBezTo>
                <a:cubicBezTo>
                  <a:pt x="335915" y="827842"/>
                  <a:pt x="315595" y="761802"/>
                  <a:pt x="339090" y="704652"/>
                </a:cubicBezTo>
                <a:cubicBezTo>
                  <a:pt x="167005" y="676712"/>
                  <a:pt x="312420" y="820856"/>
                  <a:pt x="273050" y="919281"/>
                </a:cubicBezTo>
                <a:close/>
                <a:moveTo>
                  <a:pt x="53340" y="343972"/>
                </a:moveTo>
                <a:cubicBezTo>
                  <a:pt x="6350" y="364927"/>
                  <a:pt x="53340" y="389056"/>
                  <a:pt x="76200" y="407472"/>
                </a:cubicBezTo>
                <a:cubicBezTo>
                  <a:pt x="85090" y="397947"/>
                  <a:pt x="93980" y="388422"/>
                  <a:pt x="102870" y="378897"/>
                </a:cubicBezTo>
                <a:cubicBezTo>
                  <a:pt x="86995" y="368102"/>
                  <a:pt x="71120" y="350956"/>
                  <a:pt x="53340" y="343972"/>
                </a:cubicBezTo>
                <a:close/>
                <a:moveTo>
                  <a:pt x="269875" y="573206"/>
                </a:moveTo>
                <a:cubicBezTo>
                  <a:pt x="311785" y="562412"/>
                  <a:pt x="356870" y="551617"/>
                  <a:pt x="389255" y="520502"/>
                </a:cubicBezTo>
                <a:cubicBezTo>
                  <a:pt x="369570" y="456367"/>
                  <a:pt x="354330" y="390327"/>
                  <a:pt x="349250" y="323017"/>
                </a:cubicBezTo>
                <a:cubicBezTo>
                  <a:pt x="332105" y="310952"/>
                  <a:pt x="294005" y="333812"/>
                  <a:pt x="283210" y="345242"/>
                </a:cubicBezTo>
                <a:cubicBezTo>
                  <a:pt x="298450" y="373181"/>
                  <a:pt x="308610" y="403027"/>
                  <a:pt x="314325" y="434142"/>
                </a:cubicBezTo>
                <a:cubicBezTo>
                  <a:pt x="288290" y="393502"/>
                  <a:pt x="274320" y="343972"/>
                  <a:pt x="255270" y="300792"/>
                </a:cubicBezTo>
                <a:cubicBezTo>
                  <a:pt x="206375" y="296347"/>
                  <a:pt x="207645" y="321747"/>
                  <a:pt x="211455" y="359847"/>
                </a:cubicBezTo>
                <a:cubicBezTo>
                  <a:pt x="178435" y="398581"/>
                  <a:pt x="236855" y="393502"/>
                  <a:pt x="208280" y="461447"/>
                </a:cubicBezTo>
                <a:cubicBezTo>
                  <a:pt x="221615" y="479862"/>
                  <a:pt x="248920" y="547172"/>
                  <a:pt x="269875" y="573206"/>
                </a:cubicBezTo>
                <a:close/>
              </a:path>
            </a:pathLst>
          </a:custGeom>
          <a:gradFill>
            <a:gsLst>
              <a:gs pos="0">
                <a:srgbClr val="F5F4F7"/>
              </a:gs>
              <a:gs pos="34000">
                <a:srgbClr val="F5F4F7"/>
              </a:gs>
              <a:gs pos="64000">
                <a:schemeClr val="lt2"/>
              </a:gs>
              <a:gs pos="82000">
                <a:srgbClr val="D2CED9"/>
              </a:gs>
              <a:gs pos="100000">
                <a:srgbClr val="D2CED9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142875" rotWithShape="0" algn="bl">
              <a:schemeClr val="dk1">
                <a:alpha val="7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9" name="Google Shape;1969;p19"/>
          <p:cNvSpPr/>
          <p:nvPr/>
        </p:nvSpPr>
        <p:spPr>
          <a:xfrm flipH="1" rot="-5400000">
            <a:off x="7316741" y="55484"/>
            <a:ext cx="1194435" cy="2460468"/>
          </a:xfrm>
          <a:custGeom>
            <a:rect b="b" l="l" r="r" t="t"/>
            <a:pathLst>
              <a:path extrusionOk="0" h="1294983" w="628650">
                <a:moveTo>
                  <a:pt x="70485" y="316031"/>
                </a:moveTo>
                <a:cubicBezTo>
                  <a:pt x="106680" y="333177"/>
                  <a:pt x="147320" y="347781"/>
                  <a:pt x="177800" y="373817"/>
                </a:cubicBezTo>
                <a:cubicBezTo>
                  <a:pt x="186690" y="362387"/>
                  <a:pt x="191135" y="347781"/>
                  <a:pt x="195580" y="334447"/>
                </a:cubicBezTo>
                <a:cubicBezTo>
                  <a:pt x="176530" y="314127"/>
                  <a:pt x="125730" y="288727"/>
                  <a:pt x="109855" y="282377"/>
                </a:cubicBezTo>
                <a:cubicBezTo>
                  <a:pt x="92710" y="286822"/>
                  <a:pt x="83820" y="305872"/>
                  <a:pt x="70485" y="316031"/>
                </a:cubicBezTo>
                <a:close/>
                <a:moveTo>
                  <a:pt x="151130" y="82351"/>
                </a:moveTo>
                <a:cubicBezTo>
                  <a:pt x="137795" y="77272"/>
                  <a:pt x="125095" y="72192"/>
                  <a:pt x="112395" y="64572"/>
                </a:cubicBezTo>
                <a:cubicBezTo>
                  <a:pt x="104775" y="93147"/>
                  <a:pt x="100965" y="130612"/>
                  <a:pt x="95885" y="162997"/>
                </a:cubicBezTo>
                <a:cubicBezTo>
                  <a:pt x="149225" y="137597"/>
                  <a:pt x="131445" y="133787"/>
                  <a:pt x="151130" y="82351"/>
                </a:cubicBezTo>
                <a:close/>
                <a:moveTo>
                  <a:pt x="133350" y="55047"/>
                </a:moveTo>
                <a:cubicBezTo>
                  <a:pt x="153035" y="61397"/>
                  <a:pt x="172720" y="83622"/>
                  <a:pt x="189230" y="56317"/>
                </a:cubicBezTo>
                <a:cubicBezTo>
                  <a:pt x="192405" y="49331"/>
                  <a:pt x="209550" y="36631"/>
                  <a:pt x="198120" y="30281"/>
                </a:cubicBezTo>
                <a:cubicBezTo>
                  <a:pt x="190500" y="27106"/>
                  <a:pt x="113665" y="48062"/>
                  <a:pt x="133350" y="55047"/>
                </a:cubicBezTo>
                <a:close/>
                <a:moveTo>
                  <a:pt x="63500" y="124897"/>
                </a:moveTo>
                <a:cubicBezTo>
                  <a:pt x="53975" y="136962"/>
                  <a:pt x="34925" y="154742"/>
                  <a:pt x="34290" y="169981"/>
                </a:cubicBezTo>
                <a:cubicBezTo>
                  <a:pt x="45085" y="169347"/>
                  <a:pt x="56515" y="169347"/>
                  <a:pt x="67310" y="168712"/>
                </a:cubicBezTo>
                <a:cubicBezTo>
                  <a:pt x="92075" y="150297"/>
                  <a:pt x="94615" y="101401"/>
                  <a:pt x="63500" y="124897"/>
                </a:cubicBezTo>
                <a:close/>
                <a:moveTo>
                  <a:pt x="95885" y="265231"/>
                </a:moveTo>
                <a:cubicBezTo>
                  <a:pt x="84455" y="239831"/>
                  <a:pt x="77470" y="209987"/>
                  <a:pt x="61595" y="187762"/>
                </a:cubicBezTo>
                <a:cubicBezTo>
                  <a:pt x="-3810" y="175062"/>
                  <a:pt x="54610" y="264597"/>
                  <a:pt x="60325" y="298887"/>
                </a:cubicBezTo>
                <a:cubicBezTo>
                  <a:pt x="72390" y="292537"/>
                  <a:pt x="83820" y="274756"/>
                  <a:pt x="95885" y="265231"/>
                </a:cubicBezTo>
                <a:close/>
                <a:moveTo>
                  <a:pt x="368300" y="30281"/>
                </a:moveTo>
                <a:cubicBezTo>
                  <a:pt x="393065" y="35362"/>
                  <a:pt x="444500" y="18851"/>
                  <a:pt x="405765" y="1072"/>
                </a:cubicBezTo>
                <a:cubicBezTo>
                  <a:pt x="387985" y="2976"/>
                  <a:pt x="354330" y="-2103"/>
                  <a:pt x="340360" y="1072"/>
                </a:cubicBezTo>
                <a:cubicBezTo>
                  <a:pt x="349885" y="9962"/>
                  <a:pt x="358775" y="20122"/>
                  <a:pt x="368300" y="30281"/>
                </a:cubicBezTo>
                <a:close/>
                <a:moveTo>
                  <a:pt x="323215" y="8692"/>
                </a:moveTo>
                <a:cubicBezTo>
                  <a:pt x="297180" y="437"/>
                  <a:pt x="273685" y="58856"/>
                  <a:pt x="264795" y="80447"/>
                </a:cubicBezTo>
                <a:cubicBezTo>
                  <a:pt x="281940" y="82351"/>
                  <a:pt x="299720" y="84256"/>
                  <a:pt x="316865" y="86797"/>
                </a:cubicBezTo>
                <a:cubicBezTo>
                  <a:pt x="328930" y="64572"/>
                  <a:pt x="353060" y="26472"/>
                  <a:pt x="323215" y="8692"/>
                </a:cubicBezTo>
                <a:close/>
                <a:moveTo>
                  <a:pt x="358775" y="289997"/>
                </a:moveTo>
                <a:cubicBezTo>
                  <a:pt x="352425" y="227767"/>
                  <a:pt x="335280" y="162997"/>
                  <a:pt x="312420" y="105212"/>
                </a:cubicBezTo>
                <a:cubicBezTo>
                  <a:pt x="297815" y="107117"/>
                  <a:pt x="273050" y="91876"/>
                  <a:pt x="258445" y="102672"/>
                </a:cubicBezTo>
                <a:cubicBezTo>
                  <a:pt x="264795" y="173156"/>
                  <a:pt x="268605" y="248087"/>
                  <a:pt x="285750" y="315397"/>
                </a:cubicBezTo>
                <a:cubicBezTo>
                  <a:pt x="307975" y="302697"/>
                  <a:pt x="340360" y="304602"/>
                  <a:pt x="358775" y="289997"/>
                </a:cubicBezTo>
                <a:close/>
                <a:moveTo>
                  <a:pt x="100330" y="180777"/>
                </a:moveTo>
                <a:cubicBezTo>
                  <a:pt x="123190" y="217606"/>
                  <a:pt x="153670" y="284281"/>
                  <a:pt x="194945" y="303331"/>
                </a:cubicBezTo>
                <a:cubicBezTo>
                  <a:pt x="212090" y="292537"/>
                  <a:pt x="227965" y="279837"/>
                  <a:pt x="245745" y="270947"/>
                </a:cubicBezTo>
                <a:cubicBezTo>
                  <a:pt x="209550" y="234752"/>
                  <a:pt x="158750" y="136327"/>
                  <a:pt x="100330" y="180777"/>
                </a:cubicBezTo>
                <a:close/>
                <a:moveTo>
                  <a:pt x="628650" y="298252"/>
                </a:moveTo>
                <a:cubicBezTo>
                  <a:pt x="628650" y="285552"/>
                  <a:pt x="622300" y="270947"/>
                  <a:pt x="621665" y="258881"/>
                </a:cubicBezTo>
                <a:cubicBezTo>
                  <a:pt x="619125" y="260152"/>
                  <a:pt x="611505" y="161092"/>
                  <a:pt x="601980" y="180777"/>
                </a:cubicBezTo>
                <a:cubicBezTo>
                  <a:pt x="540385" y="180142"/>
                  <a:pt x="567690" y="268406"/>
                  <a:pt x="577850" y="301427"/>
                </a:cubicBezTo>
                <a:cubicBezTo>
                  <a:pt x="594995" y="301427"/>
                  <a:pt x="611505" y="300156"/>
                  <a:pt x="628650" y="298252"/>
                </a:cubicBezTo>
                <a:close/>
                <a:moveTo>
                  <a:pt x="440055" y="549077"/>
                </a:moveTo>
                <a:cubicBezTo>
                  <a:pt x="434975" y="540187"/>
                  <a:pt x="410210" y="554156"/>
                  <a:pt x="398145" y="546537"/>
                </a:cubicBezTo>
                <a:cubicBezTo>
                  <a:pt x="323215" y="616387"/>
                  <a:pt x="247015" y="542727"/>
                  <a:pt x="290830" y="684967"/>
                </a:cubicBezTo>
                <a:cubicBezTo>
                  <a:pt x="303530" y="684967"/>
                  <a:pt x="316230" y="685602"/>
                  <a:pt x="328930" y="686872"/>
                </a:cubicBezTo>
                <a:cubicBezTo>
                  <a:pt x="381635" y="688142"/>
                  <a:pt x="440690" y="723067"/>
                  <a:pt x="458470" y="651312"/>
                </a:cubicBezTo>
                <a:cubicBezTo>
                  <a:pt x="471170" y="644327"/>
                  <a:pt x="494665" y="649406"/>
                  <a:pt x="492125" y="626547"/>
                </a:cubicBezTo>
                <a:cubicBezTo>
                  <a:pt x="485140" y="594797"/>
                  <a:pt x="443865" y="584002"/>
                  <a:pt x="440055" y="549077"/>
                </a:cubicBezTo>
                <a:close/>
                <a:moveTo>
                  <a:pt x="588010" y="478592"/>
                </a:moveTo>
                <a:cubicBezTo>
                  <a:pt x="568960" y="470337"/>
                  <a:pt x="547370" y="468431"/>
                  <a:pt x="527685" y="461447"/>
                </a:cubicBezTo>
                <a:cubicBezTo>
                  <a:pt x="497205" y="531931"/>
                  <a:pt x="404495" y="513517"/>
                  <a:pt x="500380" y="594797"/>
                </a:cubicBezTo>
                <a:cubicBezTo>
                  <a:pt x="532765" y="580827"/>
                  <a:pt x="567055" y="509072"/>
                  <a:pt x="589280" y="483037"/>
                </a:cubicBezTo>
                <a:cubicBezTo>
                  <a:pt x="589915" y="481131"/>
                  <a:pt x="589280" y="479227"/>
                  <a:pt x="588010" y="478592"/>
                </a:cubicBezTo>
                <a:close/>
                <a:moveTo>
                  <a:pt x="34290" y="303331"/>
                </a:moveTo>
                <a:cubicBezTo>
                  <a:pt x="29845" y="292537"/>
                  <a:pt x="5080" y="284917"/>
                  <a:pt x="0" y="296347"/>
                </a:cubicBezTo>
                <a:cubicBezTo>
                  <a:pt x="5715" y="310952"/>
                  <a:pt x="7620" y="338892"/>
                  <a:pt x="20955" y="346512"/>
                </a:cubicBezTo>
                <a:cubicBezTo>
                  <a:pt x="27940" y="340797"/>
                  <a:pt x="34925" y="335081"/>
                  <a:pt x="42545" y="330002"/>
                </a:cubicBezTo>
                <a:cubicBezTo>
                  <a:pt x="40640" y="321112"/>
                  <a:pt x="35560" y="307142"/>
                  <a:pt x="34290" y="303331"/>
                </a:cubicBezTo>
                <a:close/>
                <a:moveTo>
                  <a:pt x="359410" y="707827"/>
                </a:moveTo>
                <a:cubicBezTo>
                  <a:pt x="329565" y="757356"/>
                  <a:pt x="362585" y="806887"/>
                  <a:pt x="370205" y="855781"/>
                </a:cubicBezTo>
                <a:cubicBezTo>
                  <a:pt x="384810" y="1001831"/>
                  <a:pt x="382270" y="1149152"/>
                  <a:pt x="363220" y="1294567"/>
                </a:cubicBezTo>
                <a:lnTo>
                  <a:pt x="428625" y="1294567"/>
                </a:lnTo>
                <a:cubicBezTo>
                  <a:pt x="429260" y="1171377"/>
                  <a:pt x="428625" y="1047552"/>
                  <a:pt x="440690" y="924997"/>
                </a:cubicBezTo>
                <a:cubicBezTo>
                  <a:pt x="438785" y="853242"/>
                  <a:pt x="493395" y="773231"/>
                  <a:pt x="478155" y="706556"/>
                </a:cubicBezTo>
                <a:cubicBezTo>
                  <a:pt x="440055" y="718622"/>
                  <a:pt x="398145" y="714177"/>
                  <a:pt x="359410" y="707827"/>
                </a:cubicBezTo>
                <a:close/>
                <a:moveTo>
                  <a:pt x="587375" y="319842"/>
                </a:moveTo>
                <a:cubicBezTo>
                  <a:pt x="587375" y="319206"/>
                  <a:pt x="587375" y="319206"/>
                  <a:pt x="586740" y="319206"/>
                </a:cubicBezTo>
                <a:cubicBezTo>
                  <a:pt x="567690" y="324287"/>
                  <a:pt x="537210" y="417631"/>
                  <a:pt x="541655" y="447477"/>
                </a:cubicBezTo>
                <a:cubicBezTo>
                  <a:pt x="564515" y="454462"/>
                  <a:pt x="588010" y="459542"/>
                  <a:pt x="611505" y="463987"/>
                </a:cubicBezTo>
                <a:cubicBezTo>
                  <a:pt x="633730" y="437317"/>
                  <a:pt x="626110" y="361752"/>
                  <a:pt x="625475" y="322381"/>
                </a:cubicBezTo>
                <a:cubicBezTo>
                  <a:pt x="617855" y="314762"/>
                  <a:pt x="599440" y="321747"/>
                  <a:pt x="587375" y="319842"/>
                </a:cubicBezTo>
                <a:close/>
                <a:moveTo>
                  <a:pt x="196850" y="412552"/>
                </a:moveTo>
                <a:cubicBezTo>
                  <a:pt x="135890" y="410012"/>
                  <a:pt x="131445" y="363022"/>
                  <a:pt x="96520" y="411281"/>
                </a:cubicBezTo>
                <a:cubicBezTo>
                  <a:pt x="123825" y="423347"/>
                  <a:pt x="166370" y="429062"/>
                  <a:pt x="193040" y="453192"/>
                </a:cubicBezTo>
                <a:cubicBezTo>
                  <a:pt x="196850" y="440492"/>
                  <a:pt x="198755" y="427156"/>
                  <a:pt x="196850" y="414456"/>
                </a:cubicBezTo>
                <a:cubicBezTo>
                  <a:pt x="196850" y="413822"/>
                  <a:pt x="196850" y="413187"/>
                  <a:pt x="196850" y="412552"/>
                </a:cubicBezTo>
                <a:close/>
                <a:moveTo>
                  <a:pt x="273050" y="919281"/>
                </a:moveTo>
                <a:cubicBezTo>
                  <a:pt x="260350" y="1043106"/>
                  <a:pt x="244475" y="1166297"/>
                  <a:pt x="231775" y="1289487"/>
                </a:cubicBezTo>
                <a:cubicBezTo>
                  <a:pt x="224155" y="1300281"/>
                  <a:pt x="332105" y="1291392"/>
                  <a:pt x="332740" y="1293931"/>
                </a:cubicBezTo>
                <a:cubicBezTo>
                  <a:pt x="275590" y="1161852"/>
                  <a:pt x="324485" y="1024056"/>
                  <a:pt x="330835" y="888167"/>
                </a:cubicBezTo>
                <a:cubicBezTo>
                  <a:pt x="335915" y="827842"/>
                  <a:pt x="315595" y="761802"/>
                  <a:pt x="339090" y="704652"/>
                </a:cubicBezTo>
                <a:cubicBezTo>
                  <a:pt x="167005" y="676712"/>
                  <a:pt x="312420" y="820856"/>
                  <a:pt x="273050" y="919281"/>
                </a:cubicBezTo>
                <a:close/>
                <a:moveTo>
                  <a:pt x="53340" y="343972"/>
                </a:moveTo>
                <a:cubicBezTo>
                  <a:pt x="6350" y="364927"/>
                  <a:pt x="53340" y="389056"/>
                  <a:pt x="76200" y="407472"/>
                </a:cubicBezTo>
                <a:cubicBezTo>
                  <a:pt x="85090" y="397947"/>
                  <a:pt x="93980" y="388422"/>
                  <a:pt x="102870" y="378897"/>
                </a:cubicBezTo>
                <a:cubicBezTo>
                  <a:pt x="86995" y="368102"/>
                  <a:pt x="71120" y="350956"/>
                  <a:pt x="53340" y="343972"/>
                </a:cubicBezTo>
                <a:close/>
                <a:moveTo>
                  <a:pt x="269875" y="573206"/>
                </a:moveTo>
                <a:cubicBezTo>
                  <a:pt x="311785" y="562412"/>
                  <a:pt x="356870" y="551617"/>
                  <a:pt x="389255" y="520502"/>
                </a:cubicBezTo>
                <a:cubicBezTo>
                  <a:pt x="369570" y="456367"/>
                  <a:pt x="354330" y="390327"/>
                  <a:pt x="349250" y="323017"/>
                </a:cubicBezTo>
                <a:cubicBezTo>
                  <a:pt x="332105" y="310952"/>
                  <a:pt x="294005" y="333812"/>
                  <a:pt x="283210" y="345242"/>
                </a:cubicBezTo>
                <a:cubicBezTo>
                  <a:pt x="298450" y="373181"/>
                  <a:pt x="308610" y="403027"/>
                  <a:pt x="314325" y="434142"/>
                </a:cubicBezTo>
                <a:cubicBezTo>
                  <a:pt x="288290" y="393502"/>
                  <a:pt x="274320" y="343972"/>
                  <a:pt x="255270" y="300792"/>
                </a:cubicBezTo>
                <a:cubicBezTo>
                  <a:pt x="206375" y="296347"/>
                  <a:pt x="207645" y="321747"/>
                  <a:pt x="211455" y="359847"/>
                </a:cubicBezTo>
                <a:cubicBezTo>
                  <a:pt x="178435" y="398581"/>
                  <a:pt x="236855" y="393502"/>
                  <a:pt x="208280" y="461447"/>
                </a:cubicBezTo>
                <a:cubicBezTo>
                  <a:pt x="221615" y="479862"/>
                  <a:pt x="248920" y="547172"/>
                  <a:pt x="269875" y="573206"/>
                </a:cubicBezTo>
                <a:close/>
              </a:path>
            </a:pathLst>
          </a:custGeom>
          <a:gradFill>
            <a:gsLst>
              <a:gs pos="0">
                <a:srgbClr val="F5F4F7"/>
              </a:gs>
              <a:gs pos="34000">
                <a:srgbClr val="F5F4F7"/>
              </a:gs>
              <a:gs pos="64000">
                <a:schemeClr val="lt2"/>
              </a:gs>
              <a:gs pos="82000">
                <a:srgbClr val="D2CED9"/>
              </a:gs>
              <a:gs pos="100000">
                <a:srgbClr val="D2CED9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142875" rotWithShape="0" algn="bl">
              <a:schemeClr val="dk1">
                <a:alpha val="7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20"/>
          <p:cNvSpPr txBox="1"/>
          <p:nvPr>
            <p:ph idx="1" type="body"/>
          </p:nvPr>
        </p:nvSpPr>
        <p:spPr>
          <a:xfrm>
            <a:off x="1471650" y="1428750"/>
            <a:ext cx="3009600" cy="267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ghosts and vampire skin, the color produced by the combination of all the colors of the visible spectrum.</a:t>
            </a:r>
            <a:endParaRPr/>
          </a:p>
        </p:txBody>
      </p:sp>
      <p:sp>
        <p:nvSpPr>
          <p:cNvPr id="1975" name="Google Shape;1975;p20"/>
          <p:cNvSpPr txBox="1"/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976" name="Google Shape;1976;p20"/>
          <p:cNvSpPr txBox="1"/>
          <p:nvPr>
            <p:ph idx="2" type="body"/>
          </p:nvPr>
        </p:nvSpPr>
        <p:spPr>
          <a:xfrm>
            <a:off x="4662629" y="1428750"/>
            <a:ext cx="3009600" cy="267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bats, witch clothes, and of enchanted cats. It is the darkest color, the result of the absence of or complete absorption of light.</a:t>
            </a:r>
            <a:endParaRPr/>
          </a:p>
        </p:txBody>
      </p:sp>
      <p:sp>
        <p:nvSpPr>
          <p:cNvPr id="1977" name="Google Shape;1977;p20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21"/>
          <p:cNvSpPr txBox="1"/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983" name="Google Shape;1983;p21"/>
          <p:cNvSpPr txBox="1"/>
          <p:nvPr>
            <p:ph idx="1" type="body"/>
          </p:nvPr>
        </p:nvSpPr>
        <p:spPr>
          <a:xfrm>
            <a:off x="1409375" y="1428750"/>
            <a:ext cx="2018100" cy="284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Orange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pumpkins. The colour orange is named after the appearance of the ripe orange fruit.</a:t>
            </a:r>
            <a:endParaRPr/>
          </a:p>
        </p:txBody>
      </p:sp>
      <p:sp>
        <p:nvSpPr>
          <p:cNvPr id="1984" name="Google Shape;1984;p21"/>
          <p:cNvSpPr txBox="1"/>
          <p:nvPr>
            <p:ph idx="2" type="body"/>
          </p:nvPr>
        </p:nvSpPr>
        <p:spPr>
          <a:xfrm>
            <a:off x="3530873" y="1428750"/>
            <a:ext cx="2018100" cy="284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Purple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dusk before the dark night comes.  Is the color most often associated with royalty, magic, and mystery.</a:t>
            </a:r>
            <a:endParaRPr/>
          </a:p>
        </p:txBody>
      </p:sp>
      <p:sp>
        <p:nvSpPr>
          <p:cNvPr id="1985" name="Google Shape;1985;p21"/>
          <p:cNvSpPr txBox="1"/>
          <p:nvPr>
            <p:ph idx="3" type="body"/>
          </p:nvPr>
        </p:nvSpPr>
        <p:spPr>
          <a:xfrm>
            <a:off x="5652371" y="1428750"/>
            <a:ext cx="2018100" cy="284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6" name="Google Shape;1986;p21"/>
          <p:cNvSpPr txBox="1"/>
          <p:nvPr>
            <p:ph idx="12" type="sldNum"/>
          </p:nvPr>
        </p:nvSpPr>
        <p:spPr>
          <a:xfrm>
            <a:off x="4297650" y="4865700"/>
            <a:ext cx="548700" cy="2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alloween2020">
  <a:themeElements>
    <a:clrScheme name="Custom 347">
      <a:dk1>
        <a:srgbClr val="1C0935"/>
      </a:dk1>
      <a:lt1>
        <a:srgbClr val="FFFFFF"/>
      </a:lt1>
      <a:dk2>
        <a:srgbClr val="787380"/>
      </a:dk2>
      <a:lt2>
        <a:srgbClr val="E5E2E9"/>
      </a:lt2>
      <a:accent1>
        <a:srgbClr val="A171DF"/>
      </a:accent1>
      <a:accent2>
        <a:srgbClr val="784DB9"/>
      </a:accent2>
      <a:accent3>
        <a:srgbClr val="572F94"/>
      </a:accent3>
      <a:accent4>
        <a:srgbClr val="FCA500"/>
      </a:accent4>
      <a:accent5>
        <a:srgbClr val="FF7A0A"/>
      </a:accent5>
      <a:accent6>
        <a:srgbClr val="FF5E0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