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  <p:embeddedFont>
      <p:font typeface="Arvo"/>
      <p:regular r:id="rId49"/>
      <p:bold r:id="rId50"/>
      <p:italic r:id="rId51"/>
      <p:boldItalic r:id="rId52"/>
    </p:embeddedFont>
    <p:embeddedFont>
      <p:font typeface="Bitter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BD23B1-1E4A-4646-A761-9EB8497390F3}">
  <a:tblStyle styleId="{8EBD23B1-1E4A-4646-A761-9EB849739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6ACA761-D053-4A82-B6E7-B9E1141F7B0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bold.fntdata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Italic.fntdata"/><Relationship Id="rId47" Type="http://schemas.openxmlformats.org/officeDocument/2006/relationships/font" Target="fonts/Montserrat-italic.fntdata"/><Relationship Id="rId49" Type="http://schemas.openxmlformats.org/officeDocument/2006/relationships/font" Target="fonts/Arv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Arvo-italic.fntdata"/><Relationship Id="rId50" Type="http://schemas.openxmlformats.org/officeDocument/2006/relationships/font" Target="fonts/Arvo-bold.fntdata"/><Relationship Id="rId53" Type="http://schemas.openxmlformats.org/officeDocument/2006/relationships/font" Target="fonts/Bitter-regular.fntdata"/><Relationship Id="rId52" Type="http://schemas.openxmlformats.org/officeDocument/2006/relationships/font" Target="fonts/Arvo-boldItalic.fntdata"/><Relationship Id="rId11" Type="http://schemas.openxmlformats.org/officeDocument/2006/relationships/slide" Target="slides/slide6.xml"/><Relationship Id="rId55" Type="http://schemas.openxmlformats.org/officeDocument/2006/relationships/font" Target="fonts/Bitter-italic.fntdata"/><Relationship Id="rId10" Type="http://schemas.openxmlformats.org/officeDocument/2006/relationships/slide" Target="slides/slide5.xml"/><Relationship Id="rId54" Type="http://schemas.openxmlformats.org/officeDocument/2006/relationships/font" Target="fonts/Bitter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Bitter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9257d01d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c9257d01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9257d01d4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c9257d01d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c9257d01d4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c9257d01d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c9257d01d4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c9257d01d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c9257d01d4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c9257d01d4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c9257d01d4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c9257d01d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c9257d01d4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c9257d01d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c9257d01d4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c9257d01d4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c9257d01d4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c9257d01d4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c9257d01d4_0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c9257d01d4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77c15ebe1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77c15ebe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14f9c9aaea_43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14f9c9aaea_4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645ec9ad3a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645ec9ad3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222700" y="1156500"/>
            <a:ext cx="4704600" cy="2830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>
            <a:off x="2222700" y="1860375"/>
            <a:ext cx="46986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1007250" y="1990425"/>
            <a:ext cx="7129500" cy="1159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cxnSp>
        <p:nvCxnSpPr>
          <p:cNvPr id="17" name="Google Shape;17;p3"/>
          <p:cNvCxnSpPr/>
          <p:nvPr/>
        </p:nvCxnSpPr>
        <p:spPr>
          <a:xfrm>
            <a:off x="2171400" y="1990437"/>
            <a:ext cx="0" cy="11580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972925" y="928875"/>
            <a:ext cx="7209600" cy="3285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2732350" y="940950"/>
            <a:ext cx="3672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D9D9D9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6000">
              <a:solidFill>
                <a:srgbClr val="D9D9D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22" name="Google Shape;22;p4"/>
          <p:cNvCxnSpPr/>
          <p:nvPr/>
        </p:nvCxnSpPr>
        <p:spPr>
          <a:xfrm>
            <a:off x="972920" y="1631775"/>
            <a:ext cx="72096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918075" y="1719025"/>
            <a:ext cx="5307900" cy="217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SzPts val="2000"/>
              <a:buChar char="■"/>
              <a:defRPr i="1" sz="2000"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 sz="2000"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 sz="2000"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 sz="2000"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9pPr>
          </a:lstStyle>
          <a:p/>
        </p:txBody>
      </p:sp>
      <p:grpSp>
        <p:nvGrpSpPr>
          <p:cNvPr id="24" name="Google Shape;24;p4"/>
          <p:cNvGrpSpPr/>
          <p:nvPr/>
        </p:nvGrpSpPr>
        <p:grpSpPr>
          <a:xfrm>
            <a:off x="4226084" y="928887"/>
            <a:ext cx="691832" cy="699600"/>
            <a:chOff x="4220518" y="928887"/>
            <a:chExt cx="691832" cy="699600"/>
          </a:xfrm>
        </p:grpSpPr>
        <p:cxnSp>
          <p:nvCxnSpPr>
            <p:cNvPr id="25" name="Google Shape;25;p4"/>
            <p:cNvCxnSpPr/>
            <p:nvPr/>
          </p:nvCxnSpPr>
          <p:spPr>
            <a:xfrm>
              <a:off x="4220518" y="928887"/>
              <a:ext cx="0" cy="6996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" name="Google Shape;26;p4"/>
            <p:cNvCxnSpPr/>
            <p:nvPr/>
          </p:nvCxnSpPr>
          <p:spPr>
            <a:xfrm>
              <a:off x="4912350" y="928887"/>
              <a:ext cx="0" cy="6996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6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6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1333200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988461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" name="Google Shape;46;p7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" name="Google Shape;47;p7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1333200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3683438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3" type="body"/>
          </p:nvPr>
        </p:nvSpPr>
        <p:spPr>
          <a:xfrm>
            <a:off x="6033675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" name="Google Shape;55;p8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8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9"/>
          <p:cNvCxnSpPr/>
          <p:nvPr/>
        </p:nvCxnSpPr>
        <p:spPr>
          <a:xfrm>
            <a:off x="542850" y="42040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542850" y="4204075"/>
            <a:ext cx="8058300" cy="4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horizontal divider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" name="Google Shape;65;p10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0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vertical divider">
  <p:cSld name="BLANK_2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0" name="Google Shape;70;p11"/>
          <p:cNvCxnSpPr/>
          <p:nvPr/>
        </p:nvCxnSpPr>
        <p:spPr>
          <a:xfrm>
            <a:off x="1333200" y="530112"/>
            <a:ext cx="0" cy="40782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542850" y="1326975"/>
            <a:ext cx="7962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ackground only">
  <p:cSld name="BLANK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3000"/>
              <a:buFont typeface="Bitter"/>
              <a:buChar char="■"/>
              <a:defRPr sz="3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Bitter"/>
              <a:buChar char="■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Bitter"/>
              <a:buChar char="■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○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●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○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arvo" TargetMode="External"/><Relationship Id="rId4" Type="http://schemas.openxmlformats.org/officeDocument/2006/relationships/hyperlink" Target="https://www.fontsquirrel.com/fonts/bitte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9.jpg"/><Relationship Id="rId6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83" name="Google Shape;83;p14"/>
          <p:cNvGrpSpPr/>
          <p:nvPr/>
        </p:nvGrpSpPr>
        <p:grpSpPr>
          <a:xfrm>
            <a:off x="4371745" y="1319984"/>
            <a:ext cx="400404" cy="379518"/>
            <a:chOff x="5300400" y="3670175"/>
            <a:chExt cx="421300" cy="399325"/>
          </a:xfrm>
        </p:grpSpPr>
        <p:sp>
          <p:nvSpPr>
            <p:cNvPr id="84" name="Google Shape;84;p14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grpSp>
        <p:nvGrpSpPr>
          <p:cNvPr id="94" name="Google Shape;94;p15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95" name="Google Shape;95;p15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7" name="Google Shape;97;p15"/>
          <p:cNvSpPr txBox="1"/>
          <p:nvPr/>
        </p:nvSpPr>
        <p:spPr>
          <a:xfrm>
            <a:off x="1379650" y="1578150"/>
            <a:ext cx="31584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EDIT IN GOOGLE SLIDES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Click on the button under the presentation preview that says "Use as Google Slides Theme".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will get a copy of this document on your Google Drive and will be able to edit, add or delete slides.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have to be signed in to your Google account.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4807925" y="1578150"/>
            <a:ext cx="34539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EDIT IN POWERPOINT®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Click on the button under the presentation preview that says "Download as PowerPoint template". You will get a .pptx file that you can edit in PowerPoint.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Remember to download and install the fonts used in this presentation (you’ll find the links to the font files needed in the </a:t>
            </a:r>
            <a:r>
              <a:rPr lang="en" sz="11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1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)</a:t>
            </a:r>
            <a:endParaRPr sz="11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1379650" y="3905925"/>
            <a:ext cx="68823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More info on how to use this template at </a:t>
            </a:r>
            <a:r>
              <a:rPr b="1" lang="en" sz="10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This template is free to use under </a:t>
            </a:r>
            <a:r>
              <a:rPr lang="en" sz="1000" u="sng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 </a:t>
            </a: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can keep the Credits slide or mention SlidesCarnival and other resources used in a slide footer</a:t>
            </a:r>
            <a:r>
              <a:rPr lang="en" sz="1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idx="4294967295" type="ctrTitle"/>
          </p:nvPr>
        </p:nvSpPr>
        <p:spPr>
          <a:xfrm>
            <a:off x="1826100" y="1049950"/>
            <a:ext cx="5389500" cy="17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D9D9D9"/>
                </a:solidFill>
              </a:rPr>
              <a:t>Hello!</a:t>
            </a:r>
            <a:endParaRPr b="1" sz="7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</a:rPr>
              <a:t>I am Jayden Smith</a:t>
            </a:r>
            <a:endParaRPr b="1" sz="2400">
              <a:solidFill>
                <a:srgbClr val="D9D9D9"/>
              </a:solidFill>
            </a:endParaRPr>
          </a:p>
        </p:txBody>
      </p:sp>
      <p:sp>
        <p:nvSpPr>
          <p:cNvPr id="106" name="Google Shape;106;p16"/>
          <p:cNvSpPr txBox="1"/>
          <p:nvPr>
            <p:ph idx="4294967295" type="subTitle"/>
          </p:nvPr>
        </p:nvSpPr>
        <p:spPr>
          <a:xfrm>
            <a:off x="1826100" y="2846000"/>
            <a:ext cx="5453400" cy="14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I am here because I love to give presentations. 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You can find me at @username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107" name="Google Shape;107;p16"/>
          <p:cNvSpPr/>
          <p:nvPr/>
        </p:nvSpPr>
        <p:spPr>
          <a:xfrm>
            <a:off x="788336" y="791381"/>
            <a:ext cx="298119" cy="267621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14" name="Google Shape;114;p17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1918075" y="1719025"/>
            <a:ext cx="5307900" cy="217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Here you have a list of items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And some 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128" name="Google Shape;128;p19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29" name="Google Shape;129;p1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131" name="Google Shape;131;p19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idx="4294967295" type="ctrTitle"/>
          </p:nvPr>
        </p:nvSpPr>
        <p:spPr>
          <a:xfrm>
            <a:off x="1778750" y="2345350"/>
            <a:ext cx="5586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37" name="Google Shape;137;p20"/>
          <p:cNvSpPr txBox="1"/>
          <p:nvPr>
            <p:ph idx="4294967295" type="subTitle"/>
          </p:nvPr>
        </p:nvSpPr>
        <p:spPr>
          <a:xfrm>
            <a:off x="1778750" y="3259155"/>
            <a:ext cx="5586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 sz="1600"/>
              <a:t>Bring the attention of your audience over a key concept using icons or illustrations</a:t>
            </a:r>
            <a:endParaRPr i="1" sz="1600"/>
          </a:p>
        </p:txBody>
      </p:sp>
      <p:grpSp>
        <p:nvGrpSpPr>
          <p:cNvPr id="138" name="Google Shape;138;p20"/>
          <p:cNvGrpSpPr/>
          <p:nvPr/>
        </p:nvGrpSpPr>
        <p:grpSpPr>
          <a:xfrm flipH="1">
            <a:off x="3926905" y="1157986"/>
            <a:ext cx="1187290" cy="1187363"/>
            <a:chOff x="6654650" y="3665275"/>
            <a:chExt cx="409100" cy="409125"/>
          </a:xfrm>
        </p:grpSpPr>
        <p:sp>
          <p:nvSpPr>
            <p:cNvPr id="139" name="Google Shape;139;p2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141" name="Google Shape;141;p20"/>
          <p:cNvGrpSpPr/>
          <p:nvPr/>
        </p:nvGrpSpPr>
        <p:grpSpPr>
          <a:xfrm>
            <a:off x="4748570" y="1286079"/>
            <a:ext cx="468524" cy="468550"/>
            <a:chOff x="570875" y="4322250"/>
            <a:chExt cx="443300" cy="443325"/>
          </a:xfrm>
        </p:grpSpPr>
        <p:sp>
          <p:nvSpPr>
            <p:cNvPr id="142" name="Google Shape;142;p2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45" name="Google Shape;145;p2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146" name="Google Shape;146;p2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1333200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2" name="Google Shape;152;p2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53" name="Google Shape;153;p21"/>
          <p:cNvSpPr txBox="1"/>
          <p:nvPr>
            <p:ph idx="2" type="body"/>
          </p:nvPr>
        </p:nvSpPr>
        <p:spPr>
          <a:xfrm>
            <a:off x="4988461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grpSp>
        <p:nvGrpSpPr>
          <p:cNvPr id="154" name="Google Shape;154;p21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55" name="Google Shape;155;p21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333200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64" name="Google Shape;164;p22"/>
          <p:cNvSpPr txBox="1"/>
          <p:nvPr>
            <p:ph idx="2" type="body"/>
          </p:nvPr>
        </p:nvSpPr>
        <p:spPr>
          <a:xfrm>
            <a:off x="3683438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65" name="Google Shape;165;p22"/>
          <p:cNvSpPr txBox="1"/>
          <p:nvPr>
            <p:ph idx="3" type="body"/>
          </p:nvPr>
        </p:nvSpPr>
        <p:spPr>
          <a:xfrm>
            <a:off x="6033675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" name="Google Shape;166;p22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67" name="Google Shape;167;p22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169" name="Google Shape;169;p2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1339125" y="1326900"/>
            <a:ext cx="2678400" cy="30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 complex idea can be conveyed with just a single still image, namely making it possible to absorb large amounts of data quickly.</a:t>
            </a:r>
            <a:endParaRPr sz="1600"/>
          </a:p>
        </p:txBody>
      </p:sp>
      <p:grpSp>
        <p:nvGrpSpPr>
          <p:cNvPr id="176" name="Google Shape;176;p23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77" name="Google Shape;177;p23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78" name="Google Shape;178;p23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pic>
        <p:nvPicPr>
          <p:cNvPr descr="_0001_IMG_5864.jpg" id="179" name="Google Shape;179;p23"/>
          <p:cNvPicPr preferRelativeResize="0"/>
          <p:nvPr/>
        </p:nvPicPr>
        <p:blipFill rotWithShape="1">
          <a:blip r:embed="rId3">
            <a:alphaModFix/>
          </a:blip>
          <a:srcRect b="0" l="8188" r="9" t="0"/>
          <a:stretch/>
        </p:blipFill>
        <p:spPr>
          <a:xfrm>
            <a:off x="4572001" y="1326900"/>
            <a:ext cx="4031601" cy="32936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/>
          <p:nvPr/>
        </p:nvSpPr>
        <p:spPr>
          <a:xfrm>
            <a:off x="1876150" y="996225"/>
            <a:ext cx="5391600" cy="783900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1876150" y="920025"/>
            <a:ext cx="5391600" cy="78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4"/>
          <p:cNvSpPr txBox="1"/>
          <p:nvPr>
            <p:ph idx="4294967295" type="title"/>
          </p:nvPr>
        </p:nvSpPr>
        <p:spPr>
          <a:xfrm>
            <a:off x="2034400" y="1059125"/>
            <a:ext cx="50751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Want big impact? </a:t>
            </a:r>
            <a:r>
              <a:rPr b="0" lang="en" sz="1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Use big image.</a:t>
            </a:r>
            <a:endParaRPr sz="14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88" name="Google Shape;188;p24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94" name="Google Shape;194;p25"/>
          <p:cNvSpPr/>
          <p:nvPr/>
        </p:nvSpPr>
        <p:spPr>
          <a:xfrm>
            <a:off x="3505500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Gray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95" name="Google Shape;195;p25"/>
          <p:cNvSpPr/>
          <p:nvPr/>
        </p:nvSpPr>
        <p:spPr>
          <a:xfrm>
            <a:off x="1683375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White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96" name="Google Shape;196;p25"/>
          <p:cNvSpPr/>
          <p:nvPr/>
        </p:nvSpPr>
        <p:spPr>
          <a:xfrm>
            <a:off x="5327625" y="1884725"/>
            <a:ext cx="2133000" cy="2133000"/>
          </a:xfrm>
          <a:prstGeom prst="ellipse">
            <a:avLst/>
          </a:prstGeom>
          <a:noFill/>
          <a:ln cap="flat" cmpd="sng" w="1143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Black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197" name="Google Shape;197;p25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198" name="Google Shape;198;p25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00" name="Google Shape;200;p2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06" name="Google Shape;206;p26"/>
          <p:cNvGraphicFramePr/>
          <p:nvPr/>
        </p:nvGraphicFramePr>
        <p:xfrm>
          <a:off x="1332900" y="1324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{8EBD23B1-1E4A-4646-A761-9EB8497390F3}</a:tableStyleId>
              </a:tblPr>
              <a:tblGrid>
                <a:gridCol w="1815850"/>
                <a:gridCol w="1815850"/>
                <a:gridCol w="1815850"/>
                <a:gridCol w="1815850"/>
              </a:tblGrid>
              <a:tr h="40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A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C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95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Yellow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20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7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Blue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30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15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Orange</a:t>
                      </a:r>
                      <a:endParaRPr sz="1100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5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24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434343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16</a:t>
                      </a:r>
                      <a:endParaRPr b="1">
                        <a:solidFill>
                          <a:srgbClr val="434343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07" name="Google Shape;207;p26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08" name="Google Shape;208;p26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09" name="Google Shape;209;p26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10" name="Google Shape;210;p2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/>
          <p:nvPr/>
        </p:nvSpPr>
        <p:spPr>
          <a:xfrm>
            <a:off x="1473875" y="900816"/>
            <a:ext cx="7015162" cy="3341869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557800" y="1745531"/>
            <a:ext cx="7020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our office</a:t>
            </a:r>
            <a:endParaRPr sz="8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217" name="Google Shape;217;p27"/>
          <p:cNvSpPr/>
          <p:nvPr/>
        </p:nvSpPr>
        <p:spPr>
          <a:xfrm>
            <a:off x="778858" y="766696"/>
            <a:ext cx="334737" cy="334719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8" name="Google Shape;218;p27"/>
          <p:cNvSpPr/>
          <p:nvPr/>
        </p:nvSpPr>
        <p:spPr>
          <a:xfrm>
            <a:off x="1966725" y="1875877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9" name="Google Shape;219;p27"/>
          <p:cNvSpPr/>
          <p:nvPr/>
        </p:nvSpPr>
        <p:spPr>
          <a:xfrm>
            <a:off x="3461400" y="3249077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4360175" y="1706677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1" name="Google Shape;221;p27"/>
          <p:cNvSpPr/>
          <p:nvPr/>
        </p:nvSpPr>
        <p:spPr>
          <a:xfrm>
            <a:off x="4952300" y="3507577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2" name="Google Shape;222;p27"/>
          <p:cNvSpPr/>
          <p:nvPr/>
        </p:nvSpPr>
        <p:spPr>
          <a:xfrm>
            <a:off x="6788325" y="2103602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7392025" y="3552027"/>
            <a:ext cx="127691" cy="169193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4" name="Google Shape;224;p2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/>
          <p:nvPr>
            <p:ph idx="4294967295" type="ctrTitle"/>
          </p:nvPr>
        </p:nvSpPr>
        <p:spPr>
          <a:xfrm>
            <a:off x="1408500" y="1583350"/>
            <a:ext cx="6327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FFFFF"/>
                </a:solidFill>
              </a:rPr>
              <a:t>89,526,124</a:t>
            </a:r>
            <a:endParaRPr b="1" sz="9600">
              <a:solidFill>
                <a:srgbClr val="FFFFFF"/>
              </a:solidFill>
            </a:endParaRPr>
          </a:p>
        </p:txBody>
      </p:sp>
      <p:sp>
        <p:nvSpPr>
          <p:cNvPr id="230" name="Google Shape;230;p28"/>
          <p:cNvSpPr txBox="1"/>
          <p:nvPr>
            <p:ph idx="4294967295" type="subTitle"/>
          </p:nvPr>
        </p:nvSpPr>
        <p:spPr>
          <a:xfrm>
            <a:off x="1408500" y="2840054"/>
            <a:ext cx="6327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</a:rPr>
              <a:t>Whoa! That’s a big number, aren’t you proud?</a:t>
            </a:r>
            <a:endParaRPr sz="1800">
              <a:solidFill>
                <a:srgbClr val="D9D9D9"/>
              </a:solidFill>
            </a:endParaRPr>
          </a:p>
        </p:txBody>
      </p:sp>
      <p:sp>
        <p:nvSpPr>
          <p:cNvPr id="231" name="Google Shape;231;p2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/>
          <p:nvPr>
            <p:ph idx="4294967295" type="ctrTitle"/>
          </p:nvPr>
        </p:nvSpPr>
        <p:spPr>
          <a:xfrm>
            <a:off x="1661475" y="876600"/>
            <a:ext cx="68730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89,526,124$</a:t>
            </a:r>
            <a:endParaRPr b="1" sz="3600"/>
          </a:p>
        </p:txBody>
      </p:sp>
      <p:sp>
        <p:nvSpPr>
          <p:cNvPr id="237" name="Google Shape;237;p29"/>
          <p:cNvSpPr txBox="1"/>
          <p:nvPr>
            <p:ph idx="4294967295" type="subTitle"/>
          </p:nvPr>
        </p:nvSpPr>
        <p:spPr>
          <a:xfrm>
            <a:off x="1661475" y="1487508"/>
            <a:ext cx="68730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That’s a lot of money</a:t>
            </a:r>
            <a:endParaRPr sz="1600"/>
          </a:p>
        </p:txBody>
      </p:sp>
      <p:sp>
        <p:nvSpPr>
          <p:cNvPr id="238" name="Google Shape;238;p29"/>
          <p:cNvSpPr txBox="1"/>
          <p:nvPr>
            <p:ph idx="4294967295" type="ctrTitle"/>
          </p:nvPr>
        </p:nvSpPr>
        <p:spPr>
          <a:xfrm>
            <a:off x="1661475" y="3200693"/>
            <a:ext cx="68730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100%</a:t>
            </a:r>
            <a:endParaRPr b="1" sz="3600"/>
          </a:p>
        </p:txBody>
      </p:sp>
      <p:sp>
        <p:nvSpPr>
          <p:cNvPr id="239" name="Google Shape;239;p29"/>
          <p:cNvSpPr txBox="1"/>
          <p:nvPr>
            <p:ph idx="4294967295" type="subTitle"/>
          </p:nvPr>
        </p:nvSpPr>
        <p:spPr>
          <a:xfrm>
            <a:off x="1661475" y="3811601"/>
            <a:ext cx="68730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Total success!</a:t>
            </a:r>
            <a:endParaRPr sz="1600"/>
          </a:p>
        </p:txBody>
      </p:sp>
      <p:sp>
        <p:nvSpPr>
          <p:cNvPr id="240" name="Google Shape;240;p29"/>
          <p:cNvSpPr txBox="1"/>
          <p:nvPr>
            <p:ph idx="4294967295" type="ctrTitle"/>
          </p:nvPr>
        </p:nvSpPr>
        <p:spPr>
          <a:xfrm>
            <a:off x="1661475" y="2038647"/>
            <a:ext cx="68730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185,244 users</a:t>
            </a:r>
            <a:endParaRPr b="1" sz="3600"/>
          </a:p>
        </p:txBody>
      </p:sp>
      <p:sp>
        <p:nvSpPr>
          <p:cNvPr id="241" name="Google Shape;241;p29"/>
          <p:cNvSpPr txBox="1"/>
          <p:nvPr>
            <p:ph idx="4294967295" type="subTitle"/>
          </p:nvPr>
        </p:nvSpPr>
        <p:spPr>
          <a:xfrm>
            <a:off x="1661475" y="2649555"/>
            <a:ext cx="68730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And a lot of users</a:t>
            </a:r>
            <a:endParaRPr sz="1600"/>
          </a:p>
        </p:txBody>
      </p:sp>
      <p:grpSp>
        <p:nvGrpSpPr>
          <p:cNvPr id="242" name="Google Shape;242;p29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43" name="Google Shape;243;p2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44" name="Google Shape;244;p2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45" name="Google Shape;245;p29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0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grpSp>
        <p:nvGrpSpPr>
          <p:cNvPr id="251" name="Google Shape;251;p30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52" name="Google Shape;252;p30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54" name="Google Shape;254;p30"/>
          <p:cNvSpPr/>
          <p:nvPr/>
        </p:nvSpPr>
        <p:spPr>
          <a:xfrm>
            <a:off x="5485785" y="2025375"/>
            <a:ext cx="2121600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last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55" name="Google Shape;255;p30"/>
          <p:cNvSpPr/>
          <p:nvPr/>
        </p:nvSpPr>
        <p:spPr>
          <a:xfrm>
            <a:off x="3560318" y="2025375"/>
            <a:ext cx="2121600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second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56" name="Google Shape;256;p30"/>
          <p:cNvSpPr/>
          <p:nvPr/>
        </p:nvSpPr>
        <p:spPr>
          <a:xfrm>
            <a:off x="1634850" y="2025375"/>
            <a:ext cx="2121600" cy="166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FEFEF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first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57" name="Google Shape;257;p3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63" name="Google Shape;263;p31"/>
          <p:cNvSpPr txBox="1"/>
          <p:nvPr>
            <p:ph idx="1" type="body"/>
          </p:nvPr>
        </p:nvSpPr>
        <p:spPr>
          <a:xfrm>
            <a:off x="1331700" y="1676575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Yellow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264" name="Google Shape;264;p31"/>
          <p:cNvSpPr txBox="1"/>
          <p:nvPr>
            <p:ph idx="2" type="body"/>
          </p:nvPr>
        </p:nvSpPr>
        <p:spPr>
          <a:xfrm>
            <a:off x="3639118" y="1676575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Blue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265" name="Google Shape;265;p31"/>
          <p:cNvSpPr txBox="1"/>
          <p:nvPr>
            <p:ph idx="3" type="body"/>
          </p:nvPr>
        </p:nvSpPr>
        <p:spPr>
          <a:xfrm>
            <a:off x="5946536" y="1676575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Red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66" name="Google Shape;266;p31"/>
          <p:cNvSpPr txBox="1"/>
          <p:nvPr>
            <p:ph idx="1" type="body"/>
          </p:nvPr>
        </p:nvSpPr>
        <p:spPr>
          <a:xfrm>
            <a:off x="1331700" y="3249420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Yellow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 of visible light, yellow is found between green and orange.</a:t>
            </a:r>
            <a:endParaRPr sz="1000"/>
          </a:p>
        </p:txBody>
      </p:sp>
      <p:sp>
        <p:nvSpPr>
          <p:cNvPr id="267" name="Google Shape;267;p31"/>
          <p:cNvSpPr txBox="1"/>
          <p:nvPr>
            <p:ph idx="2" type="body"/>
          </p:nvPr>
        </p:nvSpPr>
        <p:spPr>
          <a:xfrm>
            <a:off x="3639118" y="3249420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Blue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268" name="Google Shape;268;p31"/>
          <p:cNvSpPr txBox="1"/>
          <p:nvPr>
            <p:ph idx="3" type="body"/>
          </p:nvPr>
        </p:nvSpPr>
        <p:spPr>
          <a:xfrm>
            <a:off x="5946536" y="3249420"/>
            <a:ext cx="2194800" cy="10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/>
              <a:t>Red</a:t>
            </a:r>
            <a:endParaRPr b="1"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grpSp>
        <p:nvGrpSpPr>
          <p:cNvPr id="269" name="Google Shape;269;p31"/>
          <p:cNvGrpSpPr/>
          <p:nvPr/>
        </p:nvGrpSpPr>
        <p:grpSpPr>
          <a:xfrm>
            <a:off x="2964929" y="1633440"/>
            <a:ext cx="378712" cy="403517"/>
            <a:chOff x="5970800" y="1619250"/>
            <a:chExt cx="428650" cy="456725"/>
          </a:xfrm>
        </p:grpSpPr>
        <p:sp>
          <p:nvSpPr>
            <p:cNvPr id="270" name="Google Shape;270;p31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1" name="Google Shape;271;p31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2" name="Google Shape;272;p31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3" name="Google Shape;273;p31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4" name="Google Shape;274;p31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sp>
        <p:nvSpPr>
          <p:cNvPr id="275" name="Google Shape;275;p31"/>
          <p:cNvSpPr/>
          <p:nvPr/>
        </p:nvSpPr>
        <p:spPr>
          <a:xfrm>
            <a:off x="2943949" y="3254578"/>
            <a:ext cx="337718" cy="356050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</p:txBody>
      </p:sp>
      <p:grpSp>
        <p:nvGrpSpPr>
          <p:cNvPr id="276" name="Google Shape;276;p31"/>
          <p:cNvGrpSpPr/>
          <p:nvPr/>
        </p:nvGrpSpPr>
        <p:grpSpPr>
          <a:xfrm>
            <a:off x="5293425" y="1688511"/>
            <a:ext cx="371158" cy="343107"/>
            <a:chOff x="5975075" y="2327500"/>
            <a:chExt cx="420100" cy="388350"/>
          </a:xfrm>
        </p:grpSpPr>
        <p:sp>
          <p:nvSpPr>
            <p:cNvPr id="277" name="Google Shape;277;p31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78" name="Google Shape;278;p31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sp>
        <p:nvSpPr>
          <p:cNvPr id="279" name="Google Shape;279;p31"/>
          <p:cNvSpPr/>
          <p:nvPr/>
        </p:nvSpPr>
        <p:spPr>
          <a:xfrm>
            <a:off x="7558906" y="3215552"/>
            <a:ext cx="414317" cy="414295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99999"/>
              </a:solidFill>
            </a:endParaRPr>
          </a:p>
        </p:txBody>
      </p:sp>
      <p:grpSp>
        <p:nvGrpSpPr>
          <p:cNvPr id="280" name="Google Shape;280;p31"/>
          <p:cNvGrpSpPr/>
          <p:nvPr/>
        </p:nvGrpSpPr>
        <p:grpSpPr>
          <a:xfrm>
            <a:off x="5271330" y="3256653"/>
            <a:ext cx="415378" cy="351743"/>
            <a:chOff x="5275975" y="4344850"/>
            <a:chExt cx="470150" cy="398125"/>
          </a:xfrm>
        </p:grpSpPr>
        <p:sp>
          <p:nvSpPr>
            <p:cNvPr id="281" name="Google Shape;281;p31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grpSp>
        <p:nvGrpSpPr>
          <p:cNvPr id="284" name="Google Shape;284;p31"/>
          <p:cNvGrpSpPr/>
          <p:nvPr/>
        </p:nvGrpSpPr>
        <p:grpSpPr>
          <a:xfrm>
            <a:off x="7649496" y="1674488"/>
            <a:ext cx="227678" cy="371158"/>
            <a:chOff x="6730350" y="2315900"/>
            <a:chExt cx="257700" cy="420100"/>
          </a:xfrm>
        </p:grpSpPr>
        <p:sp>
          <p:nvSpPr>
            <p:cNvPr id="285" name="Google Shape;285;p31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8" name="Google Shape;288;p31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  <p:sp>
          <p:nvSpPr>
            <p:cNvPr id="289" name="Google Shape;289;p31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99999"/>
                </a:solidFill>
              </a:endParaRPr>
            </a:p>
          </p:txBody>
        </p:sp>
      </p:grpSp>
      <p:grpSp>
        <p:nvGrpSpPr>
          <p:cNvPr id="290" name="Google Shape;290;p31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291" name="Google Shape;291;p31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292" name="Google Shape;292;p31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293" name="Google Shape;293;p3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2"/>
          <p:cNvSpPr txBox="1"/>
          <p:nvPr>
            <p:ph idx="1" type="body"/>
          </p:nvPr>
        </p:nvSpPr>
        <p:spPr>
          <a:xfrm>
            <a:off x="542850" y="4204075"/>
            <a:ext cx="8058300" cy="4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99" name="Google Shape;299;p3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00" name="Google Shape;300;p32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2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2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2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2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" name="Google Shape;305;p32"/>
          <p:cNvSpPr txBox="1"/>
          <p:nvPr/>
        </p:nvSpPr>
        <p:spPr>
          <a:xfrm>
            <a:off x="952500" y="915950"/>
            <a:ext cx="3906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4000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3000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2000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1000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0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306" name="Google Shape;306;p32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2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2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2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2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2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2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2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2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2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2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2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3"/>
          <p:cNvSpPr/>
          <p:nvPr/>
        </p:nvSpPr>
        <p:spPr>
          <a:xfrm>
            <a:off x="828745" y="750554"/>
            <a:ext cx="211820" cy="366982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23" name="Google Shape;323;p33"/>
          <p:cNvSpPr txBox="1"/>
          <p:nvPr>
            <p:ph idx="4294967295" type="body"/>
          </p:nvPr>
        </p:nvSpPr>
        <p:spPr>
          <a:xfrm>
            <a:off x="1826225" y="538075"/>
            <a:ext cx="3633600" cy="40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Mobile</a:t>
            </a: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 project</a:t>
            </a:r>
            <a:endParaRPr sz="1400">
              <a:solidFill>
                <a:srgbClr val="999999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24" name="Google Shape;324;p3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5" name="Google Shape;325;p33"/>
          <p:cNvGrpSpPr/>
          <p:nvPr/>
        </p:nvGrpSpPr>
        <p:grpSpPr>
          <a:xfrm>
            <a:off x="6157642" y="812466"/>
            <a:ext cx="1696243" cy="3518344"/>
            <a:chOff x="2547150" y="238125"/>
            <a:chExt cx="2525675" cy="5238750"/>
          </a:xfrm>
        </p:grpSpPr>
        <p:sp>
          <p:nvSpPr>
            <p:cNvPr id="326" name="Google Shape;326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30" name="Google Shape;330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6194825" y="1118615"/>
            <a:ext cx="1621101" cy="290660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4"/>
          <p:cNvSpPr txBox="1"/>
          <p:nvPr>
            <p:ph idx="4294967295" type="body"/>
          </p:nvPr>
        </p:nvSpPr>
        <p:spPr>
          <a:xfrm>
            <a:off x="1826225" y="538075"/>
            <a:ext cx="3633600" cy="40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Tablet project</a:t>
            </a:r>
            <a:endParaRPr sz="1400">
              <a:solidFill>
                <a:srgbClr val="999999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36" name="Google Shape;336;p34"/>
          <p:cNvSpPr/>
          <p:nvPr/>
        </p:nvSpPr>
        <p:spPr>
          <a:xfrm>
            <a:off x="791706" y="750542"/>
            <a:ext cx="285913" cy="366982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37" name="Google Shape;337;p34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8" name="Google Shape;338;p34"/>
          <p:cNvGrpSpPr/>
          <p:nvPr/>
        </p:nvGrpSpPr>
        <p:grpSpPr>
          <a:xfrm>
            <a:off x="5778479" y="858573"/>
            <a:ext cx="2227492" cy="3437144"/>
            <a:chOff x="2112475" y="238125"/>
            <a:chExt cx="3395050" cy="5238750"/>
          </a:xfrm>
        </p:grpSpPr>
        <p:sp>
          <p:nvSpPr>
            <p:cNvPr id="339" name="Google Shape;339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43" name="Google Shape;3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3516" y="1162803"/>
            <a:ext cx="2114692" cy="281958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/>
          <p:nvPr>
            <p:ph idx="4294967295" type="body"/>
          </p:nvPr>
        </p:nvSpPr>
        <p:spPr>
          <a:xfrm>
            <a:off x="1826225" y="538075"/>
            <a:ext cx="2146200" cy="40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rPr>
              <a:t>Desktop project</a:t>
            </a:r>
            <a:endParaRPr sz="1400">
              <a:solidFill>
                <a:srgbClr val="999999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grpSp>
        <p:nvGrpSpPr>
          <p:cNvPr id="349" name="Google Shape;349;p35"/>
          <p:cNvGrpSpPr/>
          <p:nvPr/>
        </p:nvGrpSpPr>
        <p:grpSpPr>
          <a:xfrm>
            <a:off x="769471" y="774939"/>
            <a:ext cx="330382" cy="318176"/>
            <a:chOff x="2583325" y="2972875"/>
            <a:chExt cx="462850" cy="445750"/>
          </a:xfrm>
        </p:grpSpPr>
        <p:sp>
          <p:nvSpPr>
            <p:cNvPr id="350" name="Google Shape;350;p35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51" name="Google Shape;351;p35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352" name="Google Shape;352;p3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3" name="Google Shape;353;p35"/>
          <p:cNvGrpSpPr/>
          <p:nvPr/>
        </p:nvGrpSpPr>
        <p:grpSpPr>
          <a:xfrm>
            <a:off x="3862174" y="1241129"/>
            <a:ext cx="4542205" cy="2661224"/>
            <a:chOff x="1177450" y="241631"/>
            <a:chExt cx="6173152" cy="3616776"/>
          </a:xfrm>
        </p:grpSpPr>
        <p:sp>
          <p:nvSpPr>
            <p:cNvPr id="354" name="Google Shape;354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8" name="Google Shape;358;p35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369350" y="1387850"/>
            <a:ext cx="3530550" cy="22426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6"/>
          <p:cNvSpPr txBox="1"/>
          <p:nvPr>
            <p:ph idx="4294967295" type="ctrTitle"/>
          </p:nvPr>
        </p:nvSpPr>
        <p:spPr>
          <a:xfrm>
            <a:off x="1826100" y="1049950"/>
            <a:ext cx="5389500" cy="17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D9D9D9"/>
                </a:solidFill>
              </a:rPr>
              <a:t>Thanks!</a:t>
            </a:r>
            <a:endParaRPr b="1" sz="7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</a:rPr>
              <a:t>Any questions?</a:t>
            </a:r>
            <a:endParaRPr b="1" sz="2400">
              <a:solidFill>
                <a:srgbClr val="D9D9D9"/>
              </a:solidFill>
            </a:endParaRPr>
          </a:p>
        </p:txBody>
      </p:sp>
      <p:sp>
        <p:nvSpPr>
          <p:cNvPr id="364" name="Google Shape;364;p36"/>
          <p:cNvSpPr txBox="1"/>
          <p:nvPr>
            <p:ph idx="4294967295" type="subTitle"/>
          </p:nvPr>
        </p:nvSpPr>
        <p:spPr>
          <a:xfrm>
            <a:off x="1826100" y="2846000"/>
            <a:ext cx="5453400" cy="14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You can find me at</a:t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@username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user@mail.me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365" name="Google Shape;365;p36"/>
          <p:cNvSpPr/>
          <p:nvPr/>
        </p:nvSpPr>
        <p:spPr>
          <a:xfrm>
            <a:off x="800964" y="788752"/>
            <a:ext cx="272850" cy="2728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66" name="Google Shape;366;p3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72" name="Google Shape;372;p37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Photographs by </a:t>
            </a:r>
            <a:r>
              <a:rPr lang="en" u="sng">
                <a:hlinkClick r:id="rId4"/>
              </a:rPr>
              <a:t>Unsplash</a:t>
            </a:r>
            <a:endParaRPr/>
          </a:p>
        </p:txBody>
      </p:sp>
      <p:grpSp>
        <p:nvGrpSpPr>
          <p:cNvPr id="373" name="Google Shape;373;p37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374" name="Google Shape;374;p37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376" name="Google Shape;376;p3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8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82" name="Google Shape;382;p38"/>
          <p:cNvSpPr txBox="1"/>
          <p:nvPr>
            <p:ph idx="1" type="body"/>
          </p:nvPr>
        </p:nvSpPr>
        <p:spPr>
          <a:xfrm>
            <a:off x="1348075" y="1602650"/>
            <a:ext cx="6780900" cy="22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This presentation uses the following typographies and colors: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Titles: </a:t>
            </a:r>
            <a:r>
              <a:rPr b="1" lang="en" sz="1000"/>
              <a:t>Arvo</a:t>
            </a:r>
            <a:endParaRPr b="1"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Body copy: </a:t>
            </a:r>
            <a:r>
              <a:rPr b="1" lang="en" sz="1000"/>
              <a:t>Bitter</a:t>
            </a:r>
            <a:endParaRPr b="1" sz="10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Download for free at: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CC412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https://www.fontsquirrel.com/fonts/arvo</a:t>
            </a:r>
            <a:endParaRPr sz="1000">
              <a:solidFill>
                <a:srgbClr val="CC412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CC412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https://www.fontsquirrel.com/fonts/bitter</a:t>
            </a:r>
            <a:endParaRPr sz="1000">
              <a:solidFill>
                <a:srgbClr val="CC4125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Dark gray </a:t>
            </a:r>
            <a:r>
              <a:rPr b="1" lang="en" sz="1000"/>
              <a:t>#434343</a:t>
            </a:r>
            <a:endParaRPr b="1"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Medium gray </a:t>
            </a:r>
            <a:r>
              <a:rPr b="1" lang="en" sz="1000">
                <a:solidFill>
                  <a:srgbClr val="999999"/>
                </a:solidFill>
              </a:rPr>
              <a:t>#999999</a:t>
            </a:r>
            <a:endParaRPr b="1" sz="1000">
              <a:solidFill>
                <a:srgbClr val="999999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Light gray </a:t>
            </a:r>
            <a:r>
              <a:rPr b="1" lang="en" sz="1000">
                <a:solidFill>
                  <a:srgbClr val="D9D9D9"/>
                </a:solidFill>
                <a:highlight>
                  <a:srgbClr val="434343"/>
                </a:highlight>
              </a:rPr>
              <a:t>#d9d9d9</a:t>
            </a:r>
            <a:endParaRPr b="1" sz="1000">
              <a:solidFill>
                <a:srgbClr val="D9D9D9"/>
              </a:solidFill>
              <a:highlight>
                <a:srgbClr val="434343"/>
              </a:highlight>
            </a:endParaRPr>
          </a:p>
        </p:txBody>
      </p:sp>
      <p:sp>
        <p:nvSpPr>
          <p:cNvPr id="383" name="Google Shape;383;p38"/>
          <p:cNvSpPr txBox="1"/>
          <p:nvPr/>
        </p:nvSpPr>
        <p:spPr>
          <a:xfrm>
            <a:off x="1122450" y="4019250"/>
            <a:ext cx="6913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CC4125"/>
                </a:solidFill>
                <a:latin typeface="Bitter"/>
                <a:ea typeface="Bitter"/>
                <a:cs typeface="Bitter"/>
                <a:sym typeface="Bitter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rgbClr val="CC4125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CC4125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CC4125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384" name="Google Shape;384;p38"/>
          <p:cNvGrpSpPr/>
          <p:nvPr/>
        </p:nvGrpSpPr>
        <p:grpSpPr>
          <a:xfrm>
            <a:off x="790188" y="778013"/>
            <a:ext cx="312073" cy="312073"/>
            <a:chOff x="1922075" y="1629000"/>
            <a:chExt cx="437200" cy="437200"/>
          </a:xfrm>
        </p:grpSpPr>
        <p:sp>
          <p:nvSpPr>
            <p:cNvPr id="385" name="Google Shape;385;p38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386" name="Google Shape;386;p38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387" name="Google Shape;387;p3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9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93" name="Google Shape;393;p39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99" name="Google Shape;399;p4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0" name="Google Shape;400;p40"/>
          <p:cNvSpPr/>
          <p:nvPr/>
        </p:nvSpPr>
        <p:spPr>
          <a:xfrm>
            <a:off x="7310182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DEC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1" name="Google Shape;401;p40"/>
          <p:cNvSpPr/>
          <p:nvPr/>
        </p:nvSpPr>
        <p:spPr>
          <a:xfrm>
            <a:off x="6686367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NOV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2" name="Google Shape;402;p40"/>
          <p:cNvSpPr/>
          <p:nvPr/>
        </p:nvSpPr>
        <p:spPr>
          <a:xfrm>
            <a:off x="6062553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OCT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3" name="Google Shape;403;p40"/>
          <p:cNvSpPr/>
          <p:nvPr/>
        </p:nvSpPr>
        <p:spPr>
          <a:xfrm>
            <a:off x="5438738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SEP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4" name="Google Shape;404;p40"/>
          <p:cNvSpPr/>
          <p:nvPr/>
        </p:nvSpPr>
        <p:spPr>
          <a:xfrm>
            <a:off x="4814924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AUG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5" name="Google Shape;405;p40"/>
          <p:cNvSpPr/>
          <p:nvPr/>
        </p:nvSpPr>
        <p:spPr>
          <a:xfrm>
            <a:off x="4191110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JUL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6" name="Google Shape;406;p40"/>
          <p:cNvSpPr/>
          <p:nvPr/>
        </p:nvSpPr>
        <p:spPr>
          <a:xfrm>
            <a:off x="3567295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JUN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7" name="Google Shape;407;p40"/>
          <p:cNvSpPr/>
          <p:nvPr/>
        </p:nvSpPr>
        <p:spPr>
          <a:xfrm>
            <a:off x="2943481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MAY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8" name="Google Shape;408;p40"/>
          <p:cNvSpPr/>
          <p:nvPr/>
        </p:nvSpPr>
        <p:spPr>
          <a:xfrm>
            <a:off x="2319666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APR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09" name="Google Shape;409;p40"/>
          <p:cNvSpPr/>
          <p:nvPr/>
        </p:nvSpPr>
        <p:spPr>
          <a:xfrm>
            <a:off x="1695852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MAR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10" name="Google Shape;410;p40"/>
          <p:cNvSpPr/>
          <p:nvPr/>
        </p:nvSpPr>
        <p:spPr>
          <a:xfrm>
            <a:off x="1072037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FEB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11" name="Google Shape;411;p40"/>
          <p:cNvSpPr/>
          <p:nvPr/>
        </p:nvSpPr>
        <p:spPr>
          <a:xfrm>
            <a:off x="448223" y="2755950"/>
            <a:ext cx="777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JAN</a:t>
            </a:r>
            <a:endParaRPr sz="10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12" name="Google Shape;412;p40"/>
          <p:cNvSpPr/>
          <p:nvPr/>
        </p:nvSpPr>
        <p:spPr>
          <a:xfrm>
            <a:off x="0" y="2755950"/>
            <a:ext cx="6021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13" name="Google Shape;413;p40"/>
          <p:cNvCxnSpPr/>
          <p:nvPr/>
        </p:nvCxnSpPr>
        <p:spPr>
          <a:xfrm rot="10800000">
            <a:off x="72667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4" name="Google Shape;414;p40"/>
          <p:cNvSpPr txBox="1"/>
          <p:nvPr/>
        </p:nvSpPr>
        <p:spPr>
          <a:xfrm>
            <a:off x="687904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15" name="Google Shape;415;p40"/>
          <p:cNvCxnSpPr/>
          <p:nvPr/>
        </p:nvCxnSpPr>
        <p:spPr>
          <a:xfrm rot="10800000">
            <a:off x="1975310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6" name="Google Shape;416;p40"/>
          <p:cNvSpPr txBox="1"/>
          <p:nvPr/>
        </p:nvSpPr>
        <p:spPr>
          <a:xfrm>
            <a:off x="1937965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17" name="Google Shape;417;p40"/>
          <p:cNvCxnSpPr/>
          <p:nvPr/>
        </p:nvCxnSpPr>
        <p:spPr>
          <a:xfrm rot="10800000">
            <a:off x="3223947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18" name="Google Shape;418;p40"/>
          <p:cNvSpPr txBox="1"/>
          <p:nvPr/>
        </p:nvSpPr>
        <p:spPr>
          <a:xfrm>
            <a:off x="3188027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19" name="Google Shape;419;p40"/>
          <p:cNvCxnSpPr/>
          <p:nvPr/>
        </p:nvCxnSpPr>
        <p:spPr>
          <a:xfrm rot="10800000">
            <a:off x="447258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0" name="Google Shape;420;p40"/>
          <p:cNvSpPr txBox="1"/>
          <p:nvPr/>
        </p:nvSpPr>
        <p:spPr>
          <a:xfrm>
            <a:off x="4438088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21" name="Google Shape;421;p40"/>
          <p:cNvCxnSpPr/>
          <p:nvPr/>
        </p:nvCxnSpPr>
        <p:spPr>
          <a:xfrm rot="10800000">
            <a:off x="5721221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2" name="Google Shape;422;p40"/>
          <p:cNvSpPr txBox="1"/>
          <p:nvPr/>
        </p:nvSpPr>
        <p:spPr>
          <a:xfrm>
            <a:off x="5688149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23" name="Google Shape;423;p40"/>
          <p:cNvCxnSpPr/>
          <p:nvPr/>
        </p:nvCxnSpPr>
        <p:spPr>
          <a:xfrm rot="10800000">
            <a:off x="696985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4" name="Google Shape;424;p40"/>
          <p:cNvSpPr txBox="1"/>
          <p:nvPr/>
        </p:nvSpPr>
        <p:spPr>
          <a:xfrm>
            <a:off x="6938210" y="172720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25" name="Google Shape;425;p40"/>
          <p:cNvCxnSpPr/>
          <p:nvPr/>
        </p:nvCxnSpPr>
        <p:spPr>
          <a:xfrm rot="10800000">
            <a:off x="136058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6" name="Google Shape;426;p40"/>
          <p:cNvSpPr txBox="1"/>
          <p:nvPr/>
        </p:nvSpPr>
        <p:spPr>
          <a:xfrm>
            <a:off x="1294295" y="364815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27" name="Google Shape;427;p40"/>
          <p:cNvCxnSpPr/>
          <p:nvPr/>
        </p:nvCxnSpPr>
        <p:spPr>
          <a:xfrm rot="10800000">
            <a:off x="260921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8" name="Google Shape;428;p40"/>
          <p:cNvSpPr txBox="1"/>
          <p:nvPr/>
        </p:nvSpPr>
        <p:spPr>
          <a:xfrm>
            <a:off x="2551590" y="364815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29" name="Google Shape;429;p40"/>
          <p:cNvCxnSpPr/>
          <p:nvPr/>
        </p:nvCxnSpPr>
        <p:spPr>
          <a:xfrm rot="10800000">
            <a:off x="385785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0" name="Google Shape;430;p40"/>
          <p:cNvSpPr txBox="1"/>
          <p:nvPr/>
        </p:nvSpPr>
        <p:spPr>
          <a:xfrm>
            <a:off x="3808884" y="364815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31" name="Google Shape;431;p40"/>
          <p:cNvCxnSpPr/>
          <p:nvPr/>
        </p:nvCxnSpPr>
        <p:spPr>
          <a:xfrm rot="10800000">
            <a:off x="510649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2" name="Google Shape;432;p40"/>
          <p:cNvSpPr txBox="1"/>
          <p:nvPr/>
        </p:nvSpPr>
        <p:spPr>
          <a:xfrm>
            <a:off x="5066179" y="364815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33" name="Google Shape;433;p40"/>
          <p:cNvCxnSpPr/>
          <p:nvPr/>
        </p:nvCxnSpPr>
        <p:spPr>
          <a:xfrm rot="10800000">
            <a:off x="635512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4" name="Google Shape;434;p40"/>
          <p:cNvSpPr txBox="1"/>
          <p:nvPr/>
        </p:nvSpPr>
        <p:spPr>
          <a:xfrm>
            <a:off x="6323474" y="3648150"/>
            <a:ext cx="1180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435" name="Google Shape;435;p40"/>
          <p:cNvCxnSpPr/>
          <p:nvPr/>
        </p:nvCxnSpPr>
        <p:spPr>
          <a:xfrm rot="10800000">
            <a:off x="7603766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36" name="Google Shape;436;p40"/>
          <p:cNvSpPr txBox="1"/>
          <p:nvPr/>
        </p:nvSpPr>
        <p:spPr>
          <a:xfrm>
            <a:off x="7568054" y="3648150"/>
            <a:ext cx="977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437" name="Google Shape;437;p40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438" name="Google Shape;438;p40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46" name="Google Shape;446;p4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7" name="Google Shape;447;p41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41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9" name="Google Shape;449;p41"/>
          <p:cNvGrpSpPr/>
          <p:nvPr/>
        </p:nvGrpSpPr>
        <p:grpSpPr>
          <a:xfrm>
            <a:off x="1786339" y="1779601"/>
            <a:ext cx="473400" cy="473400"/>
            <a:chOff x="1786339" y="1703401"/>
            <a:chExt cx="473400" cy="473400"/>
          </a:xfrm>
        </p:grpSpPr>
        <p:sp>
          <p:nvSpPr>
            <p:cNvPr id="450" name="Google Shape;450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1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452" name="Google Shape;452;p41"/>
          <p:cNvGrpSpPr/>
          <p:nvPr/>
        </p:nvGrpSpPr>
        <p:grpSpPr>
          <a:xfrm>
            <a:off x="3814414" y="1779601"/>
            <a:ext cx="473400" cy="473400"/>
            <a:chOff x="3814414" y="1703401"/>
            <a:chExt cx="473400" cy="473400"/>
          </a:xfrm>
        </p:grpSpPr>
        <p:sp>
          <p:nvSpPr>
            <p:cNvPr id="453" name="Google Shape;453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3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455" name="Google Shape;455;p41"/>
          <p:cNvGrpSpPr/>
          <p:nvPr/>
        </p:nvGrpSpPr>
        <p:grpSpPr>
          <a:xfrm>
            <a:off x="5842489" y="1779601"/>
            <a:ext cx="473400" cy="473400"/>
            <a:chOff x="5842489" y="1703401"/>
            <a:chExt cx="473400" cy="473400"/>
          </a:xfrm>
        </p:grpSpPr>
        <p:sp>
          <p:nvSpPr>
            <p:cNvPr id="456" name="Google Shape;456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5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458" name="Google Shape;458;p41"/>
          <p:cNvGrpSpPr/>
          <p:nvPr/>
        </p:nvGrpSpPr>
        <p:grpSpPr>
          <a:xfrm>
            <a:off x="6880814" y="3652500"/>
            <a:ext cx="473400" cy="473400"/>
            <a:chOff x="6880814" y="3576300"/>
            <a:chExt cx="473400" cy="473400"/>
          </a:xfrm>
        </p:grpSpPr>
        <p:sp>
          <p:nvSpPr>
            <p:cNvPr id="459" name="Google Shape;459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60" name="Google Shape;460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6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461" name="Google Shape;461;p41"/>
          <p:cNvGrpSpPr/>
          <p:nvPr/>
        </p:nvGrpSpPr>
        <p:grpSpPr>
          <a:xfrm>
            <a:off x="4852739" y="3652500"/>
            <a:ext cx="473400" cy="473400"/>
            <a:chOff x="4852739" y="3576300"/>
            <a:chExt cx="473400" cy="473400"/>
          </a:xfrm>
        </p:grpSpPr>
        <p:sp>
          <p:nvSpPr>
            <p:cNvPr id="462" name="Google Shape;462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63" name="Google Shape;463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4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grpSp>
        <p:nvGrpSpPr>
          <p:cNvPr id="464" name="Google Shape;464;p41"/>
          <p:cNvGrpSpPr/>
          <p:nvPr/>
        </p:nvGrpSpPr>
        <p:grpSpPr>
          <a:xfrm>
            <a:off x="2824664" y="3652500"/>
            <a:ext cx="473400" cy="473400"/>
            <a:chOff x="2824664" y="3576300"/>
            <a:chExt cx="473400" cy="473400"/>
          </a:xfrm>
        </p:grpSpPr>
        <p:sp>
          <p:nvSpPr>
            <p:cNvPr id="465" name="Google Shape;465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466" name="Google Shape;466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itter"/>
                  <a:ea typeface="Bitter"/>
                  <a:cs typeface="Bitter"/>
                  <a:sym typeface="Bitter"/>
                </a:rPr>
                <a:t>2</a:t>
              </a:r>
              <a:endParaRPr sz="6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sp>
        <p:nvSpPr>
          <p:cNvPr id="467" name="Google Shape;467;p41"/>
          <p:cNvSpPr txBox="1"/>
          <p:nvPr/>
        </p:nvSpPr>
        <p:spPr>
          <a:xfrm>
            <a:off x="137985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68" name="Google Shape;468;p41"/>
          <p:cNvSpPr txBox="1"/>
          <p:nvPr/>
        </p:nvSpPr>
        <p:spPr>
          <a:xfrm>
            <a:off x="3377205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Red is the colour of danger and courage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69" name="Google Shape;469;p41"/>
          <p:cNvSpPr txBox="1"/>
          <p:nvPr/>
        </p:nvSpPr>
        <p:spPr>
          <a:xfrm>
            <a:off x="543601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70" name="Google Shape;470;p41"/>
          <p:cNvSpPr txBox="1"/>
          <p:nvPr/>
        </p:nvSpPr>
        <p:spPr>
          <a:xfrm>
            <a:off x="241817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444625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6474335" y="4139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473" name="Google Shape;473;p41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474" name="Google Shape;474;p41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75" name="Google Shape;475;p41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76" name="Google Shape;476;p41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2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82" name="Google Shape;482;p4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83" name="Google Shape;483;p42"/>
          <p:cNvGraphicFramePr/>
          <p:nvPr/>
        </p:nvGraphicFramePr>
        <p:xfrm>
          <a:off x="544775" y="1326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{8EBD23B1-1E4A-4646-A761-9EB8497390F3}</a:tableStyleId>
              </a:tblPr>
              <a:tblGrid>
                <a:gridCol w="13866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  <a:gridCol w="476150"/>
              </a:tblGrid>
              <a:tr h="32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2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28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484" name="Google Shape;484;p42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485" name="Google Shape;485;p42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3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93" name="Google Shape;493;p4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4" name="Google Shape;494;p43"/>
          <p:cNvSpPr/>
          <p:nvPr/>
        </p:nvSpPr>
        <p:spPr>
          <a:xfrm>
            <a:off x="560200" y="1349788"/>
            <a:ext cx="3931200" cy="153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STRENGTHS</a:t>
            </a:r>
            <a:endParaRPr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5" name="Google Shape;495;p43"/>
          <p:cNvSpPr/>
          <p:nvPr/>
        </p:nvSpPr>
        <p:spPr>
          <a:xfrm>
            <a:off x="4654131" y="1349788"/>
            <a:ext cx="3931200" cy="153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WEAKNESSES</a:t>
            </a:r>
            <a:endParaRPr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6" name="Google Shape;496;p43"/>
          <p:cNvSpPr/>
          <p:nvPr/>
        </p:nvSpPr>
        <p:spPr>
          <a:xfrm>
            <a:off x="560200" y="3057971"/>
            <a:ext cx="3931200" cy="153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Black is the color of ebony and of outer space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OPPORTUNITIES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7" name="Google Shape;497;p43"/>
          <p:cNvSpPr/>
          <p:nvPr/>
        </p:nvSpPr>
        <p:spPr>
          <a:xfrm>
            <a:off x="4654131" y="3057971"/>
            <a:ext cx="3931200" cy="153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White is the color of milk and fresh snow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THREATS</a:t>
            </a:r>
            <a:endParaRPr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8" name="Google Shape;498;p43"/>
          <p:cNvSpPr/>
          <p:nvPr/>
        </p:nvSpPr>
        <p:spPr>
          <a:xfrm>
            <a:off x="3362995" y="1768713"/>
            <a:ext cx="2259000" cy="2259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3"/>
          <p:cNvSpPr/>
          <p:nvPr/>
        </p:nvSpPr>
        <p:spPr>
          <a:xfrm rot="5400000">
            <a:off x="3525939" y="1768713"/>
            <a:ext cx="2259000" cy="2259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/>
          <p:nvPr/>
        </p:nvSpPr>
        <p:spPr>
          <a:xfrm rot="10800000">
            <a:off x="3525939" y="1932935"/>
            <a:ext cx="2259000" cy="2259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3"/>
          <p:cNvSpPr/>
          <p:nvPr/>
        </p:nvSpPr>
        <p:spPr>
          <a:xfrm rot="-5400000">
            <a:off x="3362995" y="1932935"/>
            <a:ext cx="2259000" cy="2259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3"/>
          <p:cNvSpPr/>
          <p:nvPr/>
        </p:nvSpPr>
        <p:spPr>
          <a:xfrm>
            <a:off x="3883090" y="2239941"/>
            <a:ext cx="305935" cy="44273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vo"/>
              </a:rPr>
              <a:t>S</a:t>
            </a:r>
          </a:p>
        </p:txBody>
      </p:sp>
      <p:sp>
        <p:nvSpPr>
          <p:cNvPr id="503" name="Google Shape;503;p43"/>
          <p:cNvSpPr/>
          <p:nvPr/>
        </p:nvSpPr>
        <p:spPr>
          <a:xfrm>
            <a:off x="4832315" y="2247156"/>
            <a:ext cx="715771" cy="42714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vo"/>
              </a:rPr>
              <a:t>W</a:t>
            </a:r>
          </a:p>
        </p:txBody>
      </p:sp>
      <p:sp>
        <p:nvSpPr>
          <p:cNvPr id="504" name="Google Shape;504;p43"/>
          <p:cNvSpPr/>
          <p:nvPr/>
        </p:nvSpPr>
        <p:spPr>
          <a:xfrm>
            <a:off x="3850765" y="3273989"/>
            <a:ext cx="409837" cy="44446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vo"/>
              </a:rPr>
              <a:t>O</a:t>
            </a:r>
          </a:p>
        </p:txBody>
      </p:sp>
      <p:sp>
        <p:nvSpPr>
          <p:cNvPr id="505" name="Google Shape;505;p43"/>
          <p:cNvSpPr/>
          <p:nvPr/>
        </p:nvSpPr>
        <p:spPr>
          <a:xfrm>
            <a:off x="4939103" y="3281203"/>
            <a:ext cx="380975" cy="42714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vo"/>
              </a:rPr>
              <a:t>T</a:t>
            </a:r>
          </a:p>
        </p:txBody>
      </p:sp>
      <p:grpSp>
        <p:nvGrpSpPr>
          <p:cNvPr id="506" name="Google Shape;506;p43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507" name="Google Shape;507;p43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08" name="Google Shape;508;p43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09" name="Google Shape;509;p43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15" name="Google Shape;515;p44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6" name="Google Shape;516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Key Activities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17" name="Google Shape;517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Key Resources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18" name="Google Shape;518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Value Propositions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19" name="Google Shape;519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Customer Relationships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0" name="Google Shape;520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Channels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1" name="Google Shape;521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Customer Segments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2" name="Google Shape;522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Key Partners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3" name="Google Shape;523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Cost Structure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4" name="Google Shape;524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Revenue Streams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b="1" sz="9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25" name="Google Shape;525;p44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6" name="Google Shape;526;p44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7" name="Google Shape;527;p44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8" name="Google Shape;528;p44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29" name="Google Shape;529;p44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30" name="Google Shape;530;p4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1" name="Google Shape;531;p4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32" name="Google Shape;532;p44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33" name="Google Shape;533;p44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34" name="Google Shape;534;p44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5" name="Google Shape;535;p44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6" name="Google Shape;536;p44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37" name="Google Shape;537;p44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38" name="Google Shape;538;p44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39" name="Google Shape;539;p44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0" name="Google Shape;540;p44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1" name="Google Shape;541;p44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2" name="Google Shape;542;p44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43" name="Google Shape;543;p44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44" name="Google Shape;544;p44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5" name="Google Shape;545;p44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6" name="Google Shape;546;p44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7" name="Google Shape;547;p44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8" name="Google Shape;548;p44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9" name="Google Shape;549;p44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5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55" name="Google Shape;555;p4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6" name="Google Shape;556;p45"/>
          <p:cNvGrpSpPr/>
          <p:nvPr/>
        </p:nvGrpSpPr>
        <p:grpSpPr>
          <a:xfrm>
            <a:off x="1338224" y="1585747"/>
            <a:ext cx="3224013" cy="2898450"/>
            <a:chOff x="3778727" y="4460423"/>
            <a:chExt cx="720160" cy="647438"/>
          </a:xfrm>
        </p:grpSpPr>
        <p:sp>
          <p:nvSpPr>
            <p:cNvPr id="557" name="Google Shape;557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Bitter"/>
                  <a:ea typeface="Bitter"/>
                  <a:cs typeface="Bitter"/>
                  <a:sym typeface="Bitter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  <p:cxnSp>
        <p:nvCxnSpPr>
          <p:cNvPr id="564" name="Google Shape;564;p45"/>
          <p:cNvCxnSpPr/>
          <p:nvPr/>
        </p:nvCxnSpPr>
        <p:spPr>
          <a:xfrm>
            <a:off x="4490673" y="2065598"/>
            <a:ext cx="9444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5" name="Google Shape;565;p45"/>
          <p:cNvSpPr txBox="1"/>
          <p:nvPr/>
        </p:nvSpPr>
        <p:spPr>
          <a:xfrm>
            <a:off x="5490069" y="1911868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566" name="Google Shape;566;p45"/>
          <p:cNvCxnSpPr/>
          <p:nvPr/>
        </p:nvCxnSpPr>
        <p:spPr>
          <a:xfrm>
            <a:off x="4351575" y="2495940"/>
            <a:ext cx="1083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7" name="Google Shape;567;p45"/>
          <p:cNvSpPr txBox="1"/>
          <p:nvPr/>
        </p:nvSpPr>
        <p:spPr>
          <a:xfrm>
            <a:off x="5490069" y="2342201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568" name="Google Shape;568;p45"/>
          <p:cNvCxnSpPr/>
          <p:nvPr/>
        </p:nvCxnSpPr>
        <p:spPr>
          <a:xfrm>
            <a:off x="4153908" y="2926281"/>
            <a:ext cx="1281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69" name="Google Shape;569;p45"/>
          <p:cNvSpPr txBox="1"/>
          <p:nvPr/>
        </p:nvSpPr>
        <p:spPr>
          <a:xfrm>
            <a:off x="5490069" y="2772533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570" name="Google Shape;570;p45"/>
          <p:cNvCxnSpPr/>
          <p:nvPr/>
        </p:nvCxnSpPr>
        <p:spPr>
          <a:xfrm>
            <a:off x="3985525" y="3356600"/>
            <a:ext cx="14493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1" name="Google Shape;571;p45"/>
          <p:cNvSpPr txBox="1"/>
          <p:nvPr/>
        </p:nvSpPr>
        <p:spPr>
          <a:xfrm>
            <a:off x="5490069" y="3202865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572" name="Google Shape;572;p45"/>
          <p:cNvCxnSpPr/>
          <p:nvPr/>
        </p:nvCxnSpPr>
        <p:spPr>
          <a:xfrm>
            <a:off x="3802489" y="3786941"/>
            <a:ext cx="16326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3" name="Google Shape;573;p45"/>
          <p:cNvSpPr txBox="1"/>
          <p:nvPr/>
        </p:nvSpPr>
        <p:spPr>
          <a:xfrm>
            <a:off x="5490069" y="3633198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cxnSp>
        <p:nvCxnSpPr>
          <p:cNvPr id="574" name="Google Shape;574;p45"/>
          <p:cNvCxnSpPr/>
          <p:nvPr/>
        </p:nvCxnSpPr>
        <p:spPr>
          <a:xfrm>
            <a:off x="3612148" y="4217260"/>
            <a:ext cx="1815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5" name="Google Shape;575;p45"/>
          <p:cNvSpPr txBox="1"/>
          <p:nvPr/>
        </p:nvSpPr>
        <p:spPr>
          <a:xfrm>
            <a:off x="5490069" y="4063530"/>
            <a:ext cx="24900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Insert your content</a:t>
            </a:r>
            <a:endParaRPr sz="10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576" name="Google Shape;576;p45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577" name="Google Shape;577;p45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8" name="Google Shape;578;p45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79" name="Google Shape;579;p45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6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85" name="Google Shape;585;p4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6" name="Google Shape;586;p46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7" name="Google Shape;587;p4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Imani Jackson</a:t>
            </a:r>
            <a:br>
              <a:rPr lang="en">
                <a:latin typeface="Bitter"/>
                <a:ea typeface="Bitter"/>
                <a:cs typeface="Bitter"/>
                <a:sym typeface="Bitter"/>
              </a:rPr>
            </a:b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JOB TITLE</a:t>
            </a:r>
            <a:endParaRPr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88" name="Google Shape;58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89" name="Google Shape;589;p4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Marcos Galán</a:t>
            </a:r>
            <a:br>
              <a:rPr lang="en">
                <a:latin typeface="Bitter"/>
                <a:ea typeface="Bitter"/>
                <a:cs typeface="Bitter"/>
                <a:sym typeface="Bitter"/>
              </a:rPr>
            </a:b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JOB TITLE</a:t>
            </a:r>
            <a:endParaRPr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90" name="Google Shape;590;p46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1" name="Google Shape;591;p4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Ixchel Valdía</a:t>
            </a:r>
            <a:br>
              <a:rPr lang="en">
                <a:latin typeface="Bitter"/>
                <a:ea typeface="Bitter"/>
                <a:cs typeface="Bitter"/>
                <a:sym typeface="Bitter"/>
              </a:rPr>
            </a:b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JOB TITLE</a:t>
            </a:r>
            <a:endParaRPr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92" name="Google Shape;592;p46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3" name="Google Shape;593;p4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rPr>
              <a:t>Nils Årud</a:t>
            </a:r>
            <a:br>
              <a:rPr lang="en">
                <a:latin typeface="Bitter"/>
                <a:ea typeface="Bitter"/>
                <a:cs typeface="Bitter"/>
                <a:sym typeface="Bitter"/>
              </a:rPr>
            </a:br>
            <a:r>
              <a:rPr lang="en" sz="8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JOB TITLE</a:t>
            </a:r>
            <a:endParaRPr sz="800">
              <a:solidFill>
                <a:schemeClr val="dk2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rPr>
              <a:t>Blue is the colour of the clear sky and the deep sea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594" name="Google Shape;594;p46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595" name="Google Shape;595;p46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6" name="Google Shape;596;p46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597" name="Google Shape;597;p46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603" name="Google Shape;603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05" name="Google Shape;605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1" name="Google Shape;651;p4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2" name="Google Shape;652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53" name="Google Shape;653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75" name="Google Shape;675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76" name="Google Shape;676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77" name="Google Shape;677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LOW VALUE 1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78" name="Google Shape;678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HIGH VALUE 1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79" name="Google Shape;679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LOW VALUE 2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0" name="Google Shape;680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HIGH VALUE 2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1" name="Google Shape;681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Our company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2" name="Google Shape;682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3" name="Google Shape;683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4" name="Google Shape;684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5" name="Google Shape;685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6" name="Google Shape;686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87" name="Google Shape;687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Competitor</a:t>
            </a:r>
            <a:endParaRPr sz="800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8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93" name="Google Shape;693;p4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94" name="Google Shape;694;p48"/>
          <p:cNvGraphicFramePr/>
          <p:nvPr/>
        </p:nvGraphicFramePr>
        <p:xfrm>
          <a:off x="546900" y="132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{B6ACA761-D053-4A82-B6E7-B9E1141F7B0E}</a:tableStyleId>
              </a:tblPr>
              <a:tblGrid>
                <a:gridCol w="782850"/>
                <a:gridCol w="1130825"/>
                <a:gridCol w="1022000"/>
                <a:gridCol w="1022000"/>
                <a:gridCol w="1022000"/>
                <a:gridCol w="1022000"/>
                <a:gridCol w="1022000"/>
                <a:gridCol w="1022000"/>
              </a:tblGrid>
              <a:tr h="3545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09:00 - 09:45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10:00 - 10:45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11:00 - 11:45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12:00 - 13:15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13:30 - 14:15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14:30 - 15:15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2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15:30 - 16:15</a:t>
                      </a:r>
                      <a:endParaRPr sz="700">
                        <a:solidFill>
                          <a:schemeClr val="dk2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Bitter"/>
                          <a:ea typeface="Bitter"/>
                          <a:cs typeface="Bitter"/>
                          <a:sym typeface="Bitter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Bitter"/>
                        <a:ea typeface="Bitter"/>
                        <a:cs typeface="Bitter"/>
                        <a:sym typeface="Bit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695" name="Google Shape;695;p48"/>
          <p:cNvGrpSpPr/>
          <p:nvPr/>
        </p:nvGrpSpPr>
        <p:grpSpPr>
          <a:xfrm>
            <a:off x="771844" y="771166"/>
            <a:ext cx="314679" cy="314679"/>
            <a:chOff x="2594325" y="1627175"/>
            <a:chExt cx="440850" cy="440850"/>
          </a:xfrm>
        </p:grpSpPr>
        <p:sp>
          <p:nvSpPr>
            <p:cNvPr id="696" name="Google Shape;696;p48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97" name="Google Shape;697;p48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698" name="Google Shape;698;p48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3" name="Google Shape;703;p49"/>
          <p:cNvGrpSpPr/>
          <p:nvPr/>
        </p:nvGrpSpPr>
        <p:grpSpPr>
          <a:xfrm>
            <a:off x="805325" y="703949"/>
            <a:ext cx="296370" cy="374816"/>
            <a:chOff x="584925" y="238125"/>
            <a:chExt cx="415200" cy="525100"/>
          </a:xfrm>
        </p:grpSpPr>
        <p:sp>
          <p:nvSpPr>
            <p:cNvPr id="704" name="Google Shape;704;p4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06" name="Google Shape;706;p4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07" name="Google Shape;707;p4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10" name="Google Shape;710;p49"/>
          <p:cNvGrpSpPr/>
          <p:nvPr/>
        </p:nvGrpSpPr>
        <p:grpSpPr>
          <a:xfrm>
            <a:off x="1276005" y="758412"/>
            <a:ext cx="317302" cy="264142"/>
            <a:chOff x="1244325" y="314425"/>
            <a:chExt cx="444525" cy="370050"/>
          </a:xfrm>
        </p:grpSpPr>
        <p:sp>
          <p:nvSpPr>
            <p:cNvPr id="711" name="Google Shape;711;p4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13" name="Google Shape;713;p49"/>
          <p:cNvGrpSpPr/>
          <p:nvPr/>
        </p:nvGrpSpPr>
        <p:grpSpPr>
          <a:xfrm>
            <a:off x="1764137" y="757109"/>
            <a:ext cx="303365" cy="266747"/>
            <a:chOff x="1928175" y="312600"/>
            <a:chExt cx="425000" cy="373700"/>
          </a:xfrm>
        </p:grpSpPr>
        <p:sp>
          <p:nvSpPr>
            <p:cNvPr id="714" name="Google Shape;714;p4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716" name="Google Shape;716;p49"/>
          <p:cNvSpPr/>
          <p:nvPr/>
        </p:nvSpPr>
        <p:spPr>
          <a:xfrm>
            <a:off x="2272779" y="747529"/>
            <a:ext cx="248438" cy="285913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17" name="Google Shape;717;p49"/>
          <p:cNvSpPr/>
          <p:nvPr/>
        </p:nvSpPr>
        <p:spPr>
          <a:xfrm>
            <a:off x="2770928" y="748403"/>
            <a:ext cx="214461" cy="284164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718" name="Google Shape;718;p49"/>
          <p:cNvGrpSpPr/>
          <p:nvPr/>
        </p:nvGrpSpPr>
        <p:grpSpPr>
          <a:xfrm>
            <a:off x="3184938" y="743172"/>
            <a:ext cx="348691" cy="294639"/>
            <a:chOff x="3918650" y="293075"/>
            <a:chExt cx="488500" cy="412775"/>
          </a:xfrm>
        </p:grpSpPr>
        <p:sp>
          <p:nvSpPr>
            <p:cNvPr id="719" name="Google Shape;719;p4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22" name="Google Shape;722;p49"/>
          <p:cNvGrpSpPr/>
          <p:nvPr/>
        </p:nvGrpSpPr>
        <p:grpSpPr>
          <a:xfrm>
            <a:off x="3697036" y="720938"/>
            <a:ext cx="286805" cy="339091"/>
            <a:chOff x="4636075" y="261925"/>
            <a:chExt cx="401800" cy="475050"/>
          </a:xfrm>
        </p:grpSpPr>
        <p:sp>
          <p:nvSpPr>
            <p:cNvPr id="723" name="Google Shape;723;p4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727" name="Google Shape;727;p49"/>
          <p:cNvSpPr/>
          <p:nvPr/>
        </p:nvSpPr>
        <p:spPr>
          <a:xfrm>
            <a:off x="4157323" y="747083"/>
            <a:ext cx="328634" cy="2868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728" name="Google Shape;728;p49"/>
          <p:cNvGrpSpPr/>
          <p:nvPr/>
        </p:nvGrpSpPr>
        <p:grpSpPr>
          <a:xfrm>
            <a:off x="4658918" y="749275"/>
            <a:ext cx="287661" cy="281987"/>
            <a:chOff x="5983625" y="301625"/>
            <a:chExt cx="403000" cy="395050"/>
          </a:xfrm>
        </p:grpSpPr>
        <p:sp>
          <p:nvSpPr>
            <p:cNvPr id="729" name="Google Shape;729;p4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5" name="Google Shape;735;p4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49" name="Google Shape;749;p49"/>
          <p:cNvGrpSpPr/>
          <p:nvPr/>
        </p:nvGrpSpPr>
        <p:grpSpPr>
          <a:xfrm>
            <a:off x="5142249" y="747080"/>
            <a:ext cx="283307" cy="282879"/>
            <a:chOff x="6660750" y="298550"/>
            <a:chExt cx="396900" cy="396300"/>
          </a:xfrm>
        </p:grpSpPr>
        <p:sp>
          <p:nvSpPr>
            <p:cNvPr id="750" name="Google Shape;750;p4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52" name="Google Shape;752;p49"/>
          <p:cNvGrpSpPr/>
          <p:nvPr/>
        </p:nvGrpSpPr>
        <p:grpSpPr>
          <a:xfrm>
            <a:off x="805325" y="1192510"/>
            <a:ext cx="296370" cy="358702"/>
            <a:chOff x="584925" y="922575"/>
            <a:chExt cx="415200" cy="502525"/>
          </a:xfrm>
        </p:grpSpPr>
        <p:sp>
          <p:nvSpPr>
            <p:cNvPr id="753" name="Google Shape;753;p4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56" name="Google Shape;756;p49"/>
          <p:cNvGrpSpPr/>
          <p:nvPr/>
        </p:nvGrpSpPr>
        <p:grpSpPr>
          <a:xfrm>
            <a:off x="1277754" y="1184229"/>
            <a:ext cx="313822" cy="373960"/>
            <a:chOff x="1246775" y="910975"/>
            <a:chExt cx="439650" cy="523900"/>
          </a:xfrm>
        </p:grpSpPr>
        <p:sp>
          <p:nvSpPr>
            <p:cNvPr id="757" name="Google Shape;757;p4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60" name="Google Shape;760;p49"/>
          <p:cNvGrpSpPr/>
          <p:nvPr/>
        </p:nvGrpSpPr>
        <p:grpSpPr>
          <a:xfrm>
            <a:off x="1762835" y="1244367"/>
            <a:ext cx="305970" cy="254541"/>
            <a:chOff x="1926350" y="995225"/>
            <a:chExt cx="428650" cy="356600"/>
          </a:xfrm>
        </p:grpSpPr>
        <p:sp>
          <p:nvSpPr>
            <p:cNvPr id="761" name="Google Shape;761;p4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765" name="Google Shape;765;p49"/>
          <p:cNvSpPr/>
          <p:nvPr/>
        </p:nvSpPr>
        <p:spPr>
          <a:xfrm>
            <a:off x="2247492" y="1223014"/>
            <a:ext cx="299011" cy="29726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66" name="Google Shape;766;p49"/>
          <p:cNvSpPr/>
          <p:nvPr/>
        </p:nvSpPr>
        <p:spPr>
          <a:xfrm>
            <a:off x="2729099" y="1237843"/>
            <a:ext cx="298119" cy="267621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67" name="Google Shape;767;p49"/>
          <p:cNvSpPr/>
          <p:nvPr/>
        </p:nvSpPr>
        <p:spPr>
          <a:xfrm>
            <a:off x="3214614" y="1240020"/>
            <a:ext cx="289410" cy="263249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68" name="Google Shape;768;p49"/>
          <p:cNvSpPr/>
          <p:nvPr/>
        </p:nvSpPr>
        <p:spPr>
          <a:xfrm>
            <a:off x="3705357" y="1242626"/>
            <a:ext cx="270245" cy="25803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769" name="Google Shape;769;p49"/>
          <p:cNvGrpSpPr/>
          <p:nvPr/>
        </p:nvGrpSpPr>
        <p:grpSpPr>
          <a:xfrm>
            <a:off x="4172534" y="1225202"/>
            <a:ext cx="298119" cy="298547"/>
            <a:chOff x="5302225" y="968375"/>
            <a:chExt cx="417650" cy="418250"/>
          </a:xfrm>
        </p:grpSpPr>
        <p:sp>
          <p:nvSpPr>
            <p:cNvPr id="770" name="Google Shape;770;p4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72" name="Google Shape;772;p49"/>
          <p:cNvGrpSpPr/>
          <p:nvPr/>
        </p:nvGrpSpPr>
        <p:grpSpPr>
          <a:xfrm>
            <a:off x="4617945" y="1191635"/>
            <a:ext cx="369606" cy="360005"/>
            <a:chOff x="5926225" y="921350"/>
            <a:chExt cx="517800" cy="504350"/>
          </a:xfrm>
        </p:grpSpPr>
        <p:sp>
          <p:nvSpPr>
            <p:cNvPr id="773" name="Google Shape;773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75" name="Google Shape;775;p49"/>
          <p:cNvGrpSpPr/>
          <p:nvPr/>
        </p:nvGrpSpPr>
        <p:grpSpPr>
          <a:xfrm>
            <a:off x="5111306" y="1198613"/>
            <a:ext cx="345194" cy="346068"/>
            <a:chOff x="6617400" y="931125"/>
            <a:chExt cx="483600" cy="484825"/>
          </a:xfrm>
        </p:grpSpPr>
        <p:sp>
          <p:nvSpPr>
            <p:cNvPr id="776" name="Google Shape;776;p4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78" name="Google Shape;778;p49"/>
          <p:cNvGrpSpPr/>
          <p:nvPr/>
        </p:nvGrpSpPr>
        <p:grpSpPr>
          <a:xfrm>
            <a:off x="787016" y="1735979"/>
            <a:ext cx="332988" cy="233627"/>
            <a:chOff x="559275" y="1683950"/>
            <a:chExt cx="466500" cy="327300"/>
          </a:xfrm>
        </p:grpSpPr>
        <p:sp>
          <p:nvSpPr>
            <p:cNvPr id="779" name="Google Shape;779;p4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81" name="Google Shape;781;p49"/>
          <p:cNvGrpSpPr/>
          <p:nvPr/>
        </p:nvGrpSpPr>
        <p:grpSpPr>
          <a:xfrm>
            <a:off x="1268171" y="1689796"/>
            <a:ext cx="332988" cy="326010"/>
            <a:chOff x="1233350" y="1619250"/>
            <a:chExt cx="466500" cy="456725"/>
          </a:xfrm>
        </p:grpSpPr>
        <p:sp>
          <p:nvSpPr>
            <p:cNvPr id="782" name="Google Shape;782;p4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86" name="Google Shape;786;p49"/>
          <p:cNvGrpSpPr/>
          <p:nvPr/>
        </p:nvGrpSpPr>
        <p:grpSpPr>
          <a:xfrm>
            <a:off x="1759783" y="1696756"/>
            <a:ext cx="312073" cy="312073"/>
            <a:chOff x="1922075" y="1629000"/>
            <a:chExt cx="437200" cy="437200"/>
          </a:xfrm>
        </p:grpSpPr>
        <p:sp>
          <p:nvSpPr>
            <p:cNvPr id="787" name="Google Shape;787;p4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89" name="Google Shape;789;p49"/>
          <p:cNvGrpSpPr/>
          <p:nvPr/>
        </p:nvGrpSpPr>
        <p:grpSpPr>
          <a:xfrm>
            <a:off x="2239635" y="1695453"/>
            <a:ext cx="314679" cy="314679"/>
            <a:chOff x="2594325" y="1627175"/>
            <a:chExt cx="440850" cy="440850"/>
          </a:xfrm>
        </p:grpSpPr>
        <p:sp>
          <p:nvSpPr>
            <p:cNvPr id="790" name="Google Shape;790;p4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92" name="Google Shape;792;p4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793" name="Google Shape;793;p49"/>
          <p:cNvSpPr/>
          <p:nvPr/>
        </p:nvSpPr>
        <p:spPr>
          <a:xfrm>
            <a:off x="2734756" y="1709420"/>
            <a:ext cx="286805" cy="286787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794" name="Google Shape;794;p49"/>
          <p:cNvGrpSpPr/>
          <p:nvPr/>
        </p:nvGrpSpPr>
        <p:grpSpPr>
          <a:xfrm>
            <a:off x="3231585" y="1671915"/>
            <a:ext cx="255398" cy="361754"/>
            <a:chOff x="3984000" y="1594200"/>
            <a:chExt cx="357800" cy="506800"/>
          </a:xfrm>
        </p:grpSpPr>
        <p:sp>
          <p:nvSpPr>
            <p:cNvPr id="795" name="Google Shape;795;p4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797" name="Google Shape;797;p49"/>
          <p:cNvGrpSpPr/>
          <p:nvPr/>
        </p:nvGrpSpPr>
        <p:grpSpPr>
          <a:xfrm>
            <a:off x="3672196" y="1749488"/>
            <a:ext cx="336485" cy="206609"/>
            <a:chOff x="4601275" y="1702875"/>
            <a:chExt cx="471400" cy="289450"/>
          </a:xfrm>
        </p:grpSpPr>
        <p:sp>
          <p:nvSpPr>
            <p:cNvPr id="798" name="Google Shape;798;p4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799" name="Google Shape;799;p4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0" name="Google Shape;800;p4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2" name="Google Shape;802;p4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03" name="Google Shape;803;p49"/>
          <p:cNvGrpSpPr/>
          <p:nvPr/>
        </p:nvGrpSpPr>
        <p:grpSpPr>
          <a:xfrm>
            <a:off x="4169483" y="1698933"/>
            <a:ext cx="304222" cy="307719"/>
            <a:chOff x="5297950" y="1632050"/>
            <a:chExt cx="426200" cy="431100"/>
          </a:xfrm>
        </p:grpSpPr>
        <p:sp>
          <p:nvSpPr>
            <p:cNvPr id="804" name="Google Shape;804;p4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06" name="Google Shape;806;p49"/>
          <p:cNvGrpSpPr/>
          <p:nvPr/>
        </p:nvGrpSpPr>
        <p:grpSpPr>
          <a:xfrm>
            <a:off x="4649763" y="1689796"/>
            <a:ext cx="305970" cy="326010"/>
            <a:chOff x="5970800" y="1619250"/>
            <a:chExt cx="428650" cy="456725"/>
          </a:xfrm>
        </p:grpSpPr>
        <p:sp>
          <p:nvSpPr>
            <p:cNvPr id="807" name="Google Shape;807;p4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8" name="Google Shape;808;p4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09" name="Google Shape;809;p4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1" name="Google Shape;811;p4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12" name="Google Shape;812;p49"/>
          <p:cNvGrpSpPr/>
          <p:nvPr/>
        </p:nvGrpSpPr>
        <p:grpSpPr>
          <a:xfrm>
            <a:off x="5116981" y="1685870"/>
            <a:ext cx="342999" cy="312930"/>
            <a:chOff x="6625350" y="1613750"/>
            <a:chExt cx="480525" cy="438400"/>
          </a:xfrm>
        </p:grpSpPr>
        <p:sp>
          <p:nvSpPr>
            <p:cNvPr id="813" name="Google Shape;813;p4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4" name="Google Shape;814;p4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18" name="Google Shape;818;p49"/>
          <p:cNvGrpSpPr/>
          <p:nvPr/>
        </p:nvGrpSpPr>
        <p:grpSpPr>
          <a:xfrm>
            <a:off x="824063" y="2194917"/>
            <a:ext cx="258895" cy="278079"/>
            <a:chOff x="611175" y="2326900"/>
            <a:chExt cx="362700" cy="389575"/>
          </a:xfrm>
        </p:grpSpPr>
        <p:sp>
          <p:nvSpPr>
            <p:cNvPr id="819" name="Google Shape;819;p4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823" name="Google Shape;823;p49"/>
          <p:cNvSpPr/>
          <p:nvPr/>
        </p:nvSpPr>
        <p:spPr>
          <a:xfrm>
            <a:off x="1298251" y="2197540"/>
            <a:ext cx="272850" cy="2728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24" name="Google Shape;824;p49"/>
          <p:cNvSpPr/>
          <p:nvPr/>
        </p:nvSpPr>
        <p:spPr>
          <a:xfrm>
            <a:off x="1779412" y="2197540"/>
            <a:ext cx="272850" cy="2728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25" name="Google Shape;825;p49"/>
          <p:cNvSpPr/>
          <p:nvPr/>
        </p:nvSpPr>
        <p:spPr>
          <a:xfrm>
            <a:off x="2260573" y="2197540"/>
            <a:ext cx="272850" cy="272850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826" name="Google Shape;826;p49"/>
          <p:cNvGrpSpPr/>
          <p:nvPr/>
        </p:nvGrpSpPr>
        <p:grpSpPr>
          <a:xfrm>
            <a:off x="2805340" y="2150465"/>
            <a:ext cx="145580" cy="363503"/>
            <a:chOff x="3386850" y="2264625"/>
            <a:chExt cx="203950" cy="509250"/>
          </a:xfrm>
        </p:grpSpPr>
        <p:sp>
          <p:nvSpPr>
            <p:cNvPr id="827" name="Google Shape;827;p4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28" name="Google Shape;828;p4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29" name="Google Shape;829;p49"/>
          <p:cNvGrpSpPr/>
          <p:nvPr/>
        </p:nvGrpSpPr>
        <p:grpSpPr>
          <a:xfrm>
            <a:off x="3780729" y="2196666"/>
            <a:ext cx="119419" cy="271101"/>
            <a:chOff x="4753325" y="2329350"/>
            <a:chExt cx="167300" cy="379800"/>
          </a:xfrm>
        </p:grpSpPr>
        <p:sp>
          <p:nvSpPr>
            <p:cNvPr id="830" name="Google Shape;830;p4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32" name="Google Shape;832;p49"/>
          <p:cNvGrpSpPr/>
          <p:nvPr/>
        </p:nvGrpSpPr>
        <p:grpSpPr>
          <a:xfrm>
            <a:off x="3297380" y="2152196"/>
            <a:ext cx="123809" cy="360023"/>
            <a:chOff x="4076175" y="2267050"/>
            <a:chExt cx="173450" cy="504375"/>
          </a:xfrm>
        </p:grpSpPr>
        <p:sp>
          <p:nvSpPr>
            <p:cNvPr id="833" name="Google Shape;833;p4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835" name="Google Shape;835;p49"/>
          <p:cNvSpPr/>
          <p:nvPr/>
        </p:nvSpPr>
        <p:spPr>
          <a:xfrm>
            <a:off x="4185216" y="2190134"/>
            <a:ext cx="272850" cy="287661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836" name="Google Shape;836;p49"/>
          <p:cNvGrpSpPr/>
          <p:nvPr/>
        </p:nvGrpSpPr>
        <p:grpSpPr>
          <a:xfrm>
            <a:off x="4652815" y="2195345"/>
            <a:ext cx="299867" cy="277204"/>
            <a:chOff x="5975075" y="2327500"/>
            <a:chExt cx="420100" cy="388350"/>
          </a:xfrm>
        </p:grpSpPr>
        <p:sp>
          <p:nvSpPr>
            <p:cNvPr id="837" name="Google Shape;837;p4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39" name="Google Shape;839;p49"/>
          <p:cNvGrpSpPr/>
          <p:nvPr/>
        </p:nvGrpSpPr>
        <p:grpSpPr>
          <a:xfrm>
            <a:off x="5191930" y="2187065"/>
            <a:ext cx="183946" cy="299867"/>
            <a:chOff x="6730350" y="2315900"/>
            <a:chExt cx="257700" cy="420100"/>
          </a:xfrm>
        </p:grpSpPr>
        <p:sp>
          <p:nvSpPr>
            <p:cNvPr id="840" name="Google Shape;840;p4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43" name="Google Shape;843;p4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44" name="Google Shape;844;p4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45" name="Google Shape;845;p49"/>
          <p:cNvGrpSpPr/>
          <p:nvPr/>
        </p:nvGrpSpPr>
        <p:grpSpPr>
          <a:xfrm>
            <a:off x="906863" y="2645128"/>
            <a:ext cx="93294" cy="339965"/>
            <a:chOff x="727175" y="2957625"/>
            <a:chExt cx="130700" cy="476275"/>
          </a:xfrm>
        </p:grpSpPr>
        <p:sp>
          <p:nvSpPr>
            <p:cNvPr id="846" name="Google Shape;846;p4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848" name="Google Shape;848;p49"/>
          <p:cNvSpPr/>
          <p:nvPr/>
        </p:nvSpPr>
        <p:spPr>
          <a:xfrm>
            <a:off x="1772881" y="2631642"/>
            <a:ext cx="285913" cy="366982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49" name="Google Shape;849;p49"/>
          <p:cNvSpPr/>
          <p:nvPr/>
        </p:nvSpPr>
        <p:spPr>
          <a:xfrm>
            <a:off x="1328767" y="2631642"/>
            <a:ext cx="211820" cy="366982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850" name="Google Shape;850;p49"/>
          <p:cNvGrpSpPr/>
          <p:nvPr/>
        </p:nvGrpSpPr>
        <p:grpSpPr>
          <a:xfrm>
            <a:off x="2231783" y="2656014"/>
            <a:ext cx="330382" cy="318176"/>
            <a:chOff x="2583325" y="2972875"/>
            <a:chExt cx="462850" cy="445750"/>
          </a:xfrm>
        </p:grpSpPr>
        <p:sp>
          <p:nvSpPr>
            <p:cNvPr id="851" name="Google Shape;851;p4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52" name="Google Shape;852;p4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53" name="Google Shape;853;p49"/>
          <p:cNvGrpSpPr/>
          <p:nvPr/>
        </p:nvGrpSpPr>
        <p:grpSpPr>
          <a:xfrm>
            <a:off x="2701607" y="2703535"/>
            <a:ext cx="353045" cy="223152"/>
            <a:chOff x="3241525" y="3039450"/>
            <a:chExt cx="494600" cy="312625"/>
          </a:xfrm>
        </p:grpSpPr>
        <p:sp>
          <p:nvSpPr>
            <p:cNvPr id="854" name="Google Shape;854;p4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55" name="Google Shape;855;p4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856" name="Google Shape;856;p49"/>
          <p:cNvSpPr/>
          <p:nvPr/>
        </p:nvSpPr>
        <p:spPr>
          <a:xfrm>
            <a:off x="3688797" y="2663460"/>
            <a:ext cx="303365" cy="303347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857" name="Google Shape;857;p49"/>
          <p:cNvGrpSpPr/>
          <p:nvPr/>
        </p:nvGrpSpPr>
        <p:grpSpPr>
          <a:xfrm>
            <a:off x="4138968" y="2679997"/>
            <a:ext cx="365251" cy="270227"/>
            <a:chOff x="5255200" y="3006475"/>
            <a:chExt cx="511700" cy="378575"/>
          </a:xfrm>
        </p:grpSpPr>
        <p:sp>
          <p:nvSpPr>
            <p:cNvPr id="858" name="Google Shape;858;p4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59" name="Google Shape;859;p4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60" name="Google Shape;860;p49"/>
          <p:cNvGrpSpPr/>
          <p:nvPr/>
        </p:nvGrpSpPr>
        <p:grpSpPr>
          <a:xfrm>
            <a:off x="3211527" y="2664312"/>
            <a:ext cx="295513" cy="301598"/>
            <a:chOff x="3955900" y="2984500"/>
            <a:chExt cx="414000" cy="422525"/>
          </a:xfrm>
        </p:grpSpPr>
        <p:sp>
          <p:nvSpPr>
            <p:cNvPr id="861" name="Google Shape;861;p4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864" name="Google Shape;864;p49"/>
          <p:cNvSpPr/>
          <p:nvPr/>
        </p:nvSpPr>
        <p:spPr>
          <a:xfrm>
            <a:off x="790073" y="3166408"/>
            <a:ext cx="330364" cy="259770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65" name="Google Shape;865;p49"/>
          <p:cNvSpPr/>
          <p:nvPr/>
        </p:nvSpPr>
        <p:spPr>
          <a:xfrm>
            <a:off x="4687737" y="2649505"/>
            <a:ext cx="230129" cy="33125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866" name="Google Shape;866;p49"/>
          <p:cNvGrpSpPr/>
          <p:nvPr/>
        </p:nvGrpSpPr>
        <p:grpSpPr>
          <a:xfrm>
            <a:off x="5171016" y="2659940"/>
            <a:ext cx="225775" cy="320800"/>
            <a:chOff x="6701050" y="2978375"/>
            <a:chExt cx="316300" cy="449425"/>
          </a:xfrm>
        </p:grpSpPr>
        <p:sp>
          <p:nvSpPr>
            <p:cNvPr id="867" name="Google Shape;867;p4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69" name="Google Shape;869;p49"/>
          <p:cNvGrpSpPr/>
          <p:nvPr/>
        </p:nvGrpSpPr>
        <p:grpSpPr>
          <a:xfrm>
            <a:off x="1273828" y="3188169"/>
            <a:ext cx="321674" cy="216192"/>
            <a:chOff x="1241275" y="3718400"/>
            <a:chExt cx="450650" cy="302875"/>
          </a:xfrm>
        </p:grpSpPr>
        <p:sp>
          <p:nvSpPr>
            <p:cNvPr id="870" name="Google Shape;870;p4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1" name="Google Shape;871;p4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74" name="Google Shape;874;p49"/>
          <p:cNvGrpSpPr/>
          <p:nvPr/>
        </p:nvGrpSpPr>
        <p:grpSpPr>
          <a:xfrm>
            <a:off x="1759355" y="3171609"/>
            <a:ext cx="312930" cy="249741"/>
            <a:chOff x="1921475" y="3695200"/>
            <a:chExt cx="438400" cy="349875"/>
          </a:xfrm>
        </p:grpSpPr>
        <p:sp>
          <p:nvSpPr>
            <p:cNvPr id="875" name="Google Shape;875;p4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6" name="Google Shape;876;p4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78" name="Google Shape;878;p49"/>
          <p:cNvGrpSpPr/>
          <p:nvPr/>
        </p:nvGrpSpPr>
        <p:grpSpPr>
          <a:xfrm>
            <a:off x="2243561" y="3167683"/>
            <a:ext cx="306827" cy="257164"/>
            <a:chOff x="2599825" y="3689700"/>
            <a:chExt cx="429850" cy="360275"/>
          </a:xfrm>
        </p:grpSpPr>
        <p:sp>
          <p:nvSpPr>
            <p:cNvPr id="879" name="Google Shape;879;p4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0" name="Google Shape;880;p4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81" name="Google Shape;881;p49"/>
          <p:cNvGrpSpPr/>
          <p:nvPr/>
        </p:nvGrpSpPr>
        <p:grpSpPr>
          <a:xfrm>
            <a:off x="2739527" y="3141094"/>
            <a:ext cx="277204" cy="289410"/>
            <a:chOff x="3294650" y="3652450"/>
            <a:chExt cx="388350" cy="405450"/>
          </a:xfrm>
        </p:grpSpPr>
        <p:sp>
          <p:nvSpPr>
            <p:cNvPr id="882" name="Google Shape;882;p4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85" name="Google Shape;885;p49"/>
          <p:cNvGrpSpPr/>
          <p:nvPr/>
        </p:nvGrpSpPr>
        <p:grpSpPr>
          <a:xfrm>
            <a:off x="3197590" y="3177712"/>
            <a:ext cx="323387" cy="237107"/>
            <a:chOff x="3936375" y="3703750"/>
            <a:chExt cx="453050" cy="332175"/>
          </a:xfrm>
        </p:grpSpPr>
        <p:sp>
          <p:nvSpPr>
            <p:cNvPr id="886" name="Google Shape;886;p4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89" name="Google Shape;889;p4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91" name="Google Shape;891;p49"/>
          <p:cNvGrpSpPr/>
          <p:nvPr/>
        </p:nvGrpSpPr>
        <p:grpSpPr>
          <a:xfrm>
            <a:off x="3678745" y="3177712"/>
            <a:ext cx="323387" cy="237107"/>
            <a:chOff x="4610450" y="3703750"/>
            <a:chExt cx="453050" cy="332175"/>
          </a:xfrm>
        </p:grpSpPr>
        <p:sp>
          <p:nvSpPr>
            <p:cNvPr id="892" name="Google Shape;892;p4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894" name="Google Shape;894;p49"/>
          <p:cNvGrpSpPr/>
          <p:nvPr/>
        </p:nvGrpSpPr>
        <p:grpSpPr>
          <a:xfrm>
            <a:off x="4171232" y="3153746"/>
            <a:ext cx="300724" cy="285038"/>
            <a:chOff x="5300400" y="3670175"/>
            <a:chExt cx="421300" cy="399325"/>
          </a:xfrm>
        </p:grpSpPr>
        <p:sp>
          <p:nvSpPr>
            <p:cNvPr id="895" name="Google Shape;895;p4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00" name="Google Shape;900;p49"/>
          <p:cNvSpPr/>
          <p:nvPr/>
        </p:nvSpPr>
        <p:spPr>
          <a:xfrm>
            <a:off x="4635432" y="3128933"/>
            <a:ext cx="334737" cy="334719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01" name="Google Shape;901;p49"/>
          <p:cNvGrpSpPr/>
          <p:nvPr/>
        </p:nvGrpSpPr>
        <p:grpSpPr>
          <a:xfrm>
            <a:off x="5137895" y="3150249"/>
            <a:ext cx="292016" cy="292033"/>
            <a:chOff x="6654650" y="3665275"/>
            <a:chExt cx="409100" cy="409125"/>
          </a:xfrm>
        </p:grpSpPr>
        <p:sp>
          <p:nvSpPr>
            <p:cNvPr id="902" name="Google Shape;902;p4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04" name="Google Shape;904;p49"/>
          <p:cNvGrpSpPr/>
          <p:nvPr/>
        </p:nvGrpSpPr>
        <p:grpSpPr>
          <a:xfrm>
            <a:off x="795297" y="3619198"/>
            <a:ext cx="316428" cy="316445"/>
            <a:chOff x="570875" y="4322250"/>
            <a:chExt cx="443300" cy="443325"/>
          </a:xfrm>
        </p:grpSpPr>
        <p:sp>
          <p:nvSpPr>
            <p:cNvPr id="905" name="Google Shape;905;p4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08" name="Google Shape;908;p4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09" name="Google Shape;909;p49"/>
          <p:cNvSpPr/>
          <p:nvPr/>
        </p:nvSpPr>
        <p:spPr>
          <a:xfrm>
            <a:off x="1263382" y="3680689"/>
            <a:ext cx="342588" cy="193529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10" name="Google Shape;910;p49"/>
          <p:cNvGrpSpPr/>
          <p:nvPr/>
        </p:nvGrpSpPr>
        <p:grpSpPr>
          <a:xfrm>
            <a:off x="1800755" y="3595678"/>
            <a:ext cx="230129" cy="363485"/>
            <a:chOff x="1979475" y="4289300"/>
            <a:chExt cx="322400" cy="509225"/>
          </a:xfrm>
        </p:grpSpPr>
        <p:sp>
          <p:nvSpPr>
            <p:cNvPr id="911" name="Google Shape;911;p4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14" name="Google Shape;914;p49"/>
          <p:cNvGrpSpPr/>
          <p:nvPr/>
        </p:nvGrpSpPr>
        <p:grpSpPr>
          <a:xfrm>
            <a:off x="2261424" y="3600460"/>
            <a:ext cx="271530" cy="353920"/>
            <a:chOff x="2624850" y="4296000"/>
            <a:chExt cx="380400" cy="495825"/>
          </a:xfrm>
        </p:grpSpPr>
        <p:sp>
          <p:nvSpPr>
            <p:cNvPr id="915" name="Google Shape;915;p4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16" name="Google Shape;916;p4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17" name="Google Shape;917;p4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18" name="Google Shape;918;p49"/>
          <p:cNvSpPr/>
          <p:nvPr/>
        </p:nvSpPr>
        <p:spPr>
          <a:xfrm>
            <a:off x="3214186" y="3632311"/>
            <a:ext cx="290267" cy="290285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19" name="Google Shape;919;p49"/>
          <p:cNvSpPr/>
          <p:nvPr/>
        </p:nvSpPr>
        <p:spPr>
          <a:xfrm>
            <a:off x="2733025" y="3650620"/>
            <a:ext cx="290267" cy="253667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20" name="Google Shape;920;p49"/>
          <p:cNvSpPr/>
          <p:nvPr/>
        </p:nvSpPr>
        <p:spPr>
          <a:xfrm>
            <a:off x="3694026" y="3631008"/>
            <a:ext cx="292908" cy="292890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21" name="Google Shape;921;p49"/>
          <p:cNvGrpSpPr/>
          <p:nvPr/>
        </p:nvGrpSpPr>
        <p:grpSpPr>
          <a:xfrm>
            <a:off x="4153797" y="3635329"/>
            <a:ext cx="335593" cy="284182"/>
            <a:chOff x="5275975" y="4344850"/>
            <a:chExt cx="470150" cy="398125"/>
          </a:xfrm>
        </p:grpSpPr>
        <p:sp>
          <p:nvSpPr>
            <p:cNvPr id="922" name="Google Shape;922;p4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24" name="Google Shape;924;p4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25" name="Google Shape;925;p49"/>
          <p:cNvSpPr/>
          <p:nvPr/>
        </p:nvSpPr>
        <p:spPr>
          <a:xfrm>
            <a:off x="4651993" y="3626654"/>
            <a:ext cx="301616" cy="301598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26" name="Google Shape;926;p49"/>
          <p:cNvGrpSpPr/>
          <p:nvPr/>
        </p:nvGrpSpPr>
        <p:grpSpPr>
          <a:xfrm>
            <a:off x="5129169" y="3612238"/>
            <a:ext cx="309468" cy="330364"/>
            <a:chOff x="6642425" y="4312500"/>
            <a:chExt cx="433550" cy="462825"/>
          </a:xfrm>
        </p:grpSpPr>
        <p:sp>
          <p:nvSpPr>
            <p:cNvPr id="927" name="Google Shape;927;p4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30" name="Google Shape;930;p49"/>
          <p:cNvSpPr/>
          <p:nvPr/>
        </p:nvSpPr>
        <p:spPr>
          <a:xfrm>
            <a:off x="754775" y="4141362"/>
            <a:ext cx="397480" cy="234501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31" name="Google Shape;931;p49"/>
          <p:cNvGrpSpPr/>
          <p:nvPr/>
        </p:nvGrpSpPr>
        <p:grpSpPr>
          <a:xfrm>
            <a:off x="1276005" y="4102547"/>
            <a:ext cx="317302" cy="312073"/>
            <a:chOff x="1244325" y="4999400"/>
            <a:chExt cx="444525" cy="437200"/>
          </a:xfrm>
        </p:grpSpPr>
        <p:sp>
          <p:nvSpPr>
            <p:cNvPr id="932" name="Google Shape;932;p4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34" name="Google Shape;934;p4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35" name="Google Shape;935;p4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36" name="Google Shape;936;p4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37" name="Google Shape;937;p49"/>
          <p:cNvGrpSpPr/>
          <p:nvPr/>
        </p:nvGrpSpPr>
        <p:grpSpPr>
          <a:xfrm>
            <a:off x="1785498" y="4092518"/>
            <a:ext cx="260644" cy="332113"/>
            <a:chOff x="1958100" y="4985350"/>
            <a:chExt cx="365150" cy="465275"/>
          </a:xfrm>
        </p:grpSpPr>
        <p:sp>
          <p:nvSpPr>
            <p:cNvPr id="938" name="Google Shape;938;p4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0" name="Google Shape;940;p4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41" name="Google Shape;941;p49"/>
          <p:cNvGrpSpPr/>
          <p:nvPr/>
        </p:nvGrpSpPr>
        <p:grpSpPr>
          <a:xfrm>
            <a:off x="2247469" y="4105153"/>
            <a:ext cx="299011" cy="307273"/>
            <a:chOff x="2605300" y="5003050"/>
            <a:chExt cx="418900" cy="430475"/>
          </a:xfrm>
        </p:grpSpPr>
        <p:sp>
          <p:nvSpPr>
            <p:cNvPr id="942" name="Google Shape;942;p4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45" name="Google Shape;945;p49"/>
          <p:cNvGrpSpPr/>
          <p:nvPr/>
        </p:nvGrpSpPr>
        <p:grpSpPr>
          <a:xfrm>
            <a:off x="2699429" y="4111702"/>
            <a:ext cx="357400" cy="293764"/>
            <a:chOff x="3238475" y="5012225"/>
            <a:chExt cx="500700" cy="411550"/>
          </a:xfrm>
        </p:grpSpPr>
        <p:sp>
          <p:nvSpPr>
            <p:cNvPr id="946" name="Google Shape;946;p4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51" name="Google Shape;951;p49"/>
          <p:cNvGrpSpPr/>
          <p:nvPr/>
        </p:nvGrpSpPr>
        <p:grpSpPr>
          <a:xfrm>
            <a:off x="3644304" y="4080312"/>
            <a:ext cx="392269" cy="356525"/>
            <a:chOff x="4562200" y="4968250"/>
            <a:chExt cx="549550" cy="499475"/>
          </a:xfrm>
        </p:grpSpPr>
        <p:sp>
          <p:nvSpPr>
            <p:cNvPr id="952" name="Google Shape;952;p4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4" name="Google Shape;954;p4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57" name="Google Shape;957;p49"/>
          <p:cNvGrpSpPr/>
          <p:nvPr/>
        </p:nvGrpSpPr>
        <p:grpSpPr>
          <a:xfrm>
            <a:off x="3223305" y="4100370"/>
            <a:ext cx="271958" cy="315981"/>
            <a:chOff x="3972400" y="4996350"/>
            <a:chExt cx="381000" cy="442675"/>
          </a:xfrm>
        </p:grpSpPr>
        <p:sp>
          <p:nvSpPr>
            <p:cNvPr id="958" name="Google Shape;958;p4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60" name="Google Shape;960;p49"/>
          <p:cNvGrpSpPr/>
          <p:nvPr/>
        </p:nvGrpSpPr>
        <p:grpSpPr>
          <a:xfrm>
            <a:off x="4128957" y="4073781"/>
            <a:ext cx="385291" cy="369588"/>
            <a:chOff x="5241175" y="4959100"/>
            <a:chExt cx="539775" cy="517775"/>
          </a:xfrm>
        </p:grpSpPr>
        <p:sp>
          <p:nvSpPr>
            <p:cNvPr id="961" name="Google Shape;961;p4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4" name="Google Shape;964;p4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sp>
        <p:nvSpPr>
          <p:cNvPr id="967" name="Google Shape;967;p49"/>
          <p:cNvSpPr/>
          <p:nvPr/>
        </p:nvSpPr>
        <p:spPr>
          <a:xfrm>
            <a:off x="4633255" y="4164900"/>
            <a:ext cx="339091" cy="187426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grpSp>
        <p:nvGrpSpPr>
          <p:cNvPr id="968" name="Google Shape;968;p49"/>
          <p:cNvGrpSpPr/>
          <p:nvPr/>
        </p:nvGrpSpPr>
        <p:grpSpPr>
          <a:xfrm>
            <a:off x="5159684" y="4128690"/>
            <a:ext cx="247135" cy="284182"/>
            <a:chOff x="6685175" y="5036025"/>
            <a:chExt cx="346225" cy="398125"/>
          </a:xfrm>
        </p:grpSpPr>
        <p:sp>
          <p:nvSpPr>
            <p:cNvPr id="969" name="Google Shape;969;p4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974" name="Google Shape;974;p49"/>
          <p:cNvGrpSpPr/>
          <p:nvPr/>
        </p:nvGrpSpPr>
        <p:grpSpPr>
          <a:xfrm>
            <a:off x="5902417" y="2410999"/>
            <a:ext cx="432570" cy="421334"/>
            <a:chOff x="5926225" y="921350"/>
            <a:chExt cx="517800" cy="504350"/>
          </a:xfrm>
        </p:grpSpPr>
        <p:sp>
          <p:nvSpPr>
            <p:cNvPr id="975" name="Google Shape;975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77" name="Google Shape;977;p49"/>
          <p:cNvSpPr/>
          <p:nvPr/>
        </p:nvSpPr>
        <p:spPr>
          <a:xfrm>
            <a:off x="6096338" y="26470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8" name="Google Shape;978;p49"/>
          <p:cNvGrpSpPr/>
          <p:nvPr/>
        </p:nvGrpSpPr>
        <p:grpSpPr>
          <a:xfrm>
            <a:off x="6787405" y="2390379"/>
            <a:ext cx="432570" cy="421334"/>
            <a:chOff x="5926225" y="921350"/>
            <a:chExt cx="517800" cy="504350"/>
          </a:xfrm>
        </p:grpSpPr>
        <p:sp>
          <p:nvSpPr>
            <p:cNvPr id="979" name="Google Shape;979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99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99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1" name="Google Shape;981;p49"/>
          <p:cNvSpPr/>
          <p:nvPr/>
        </p:nvSpPr>
        <p:spPr>
          <a:xfrm>
            <a:off x="6981326" y="26264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2" name="Google Shape;982;p49"/>
          <p:cNvGrpSpPr/>
          <p:nvPr/>
        </p:nvGrpSpPr>
        <p:grpSpPr>
          <a:xfrm>
            <a:off x="5902685" y="3139421"/>
            <a:ext cx="1075937" cy="1047989"/>
            <a:chOff x="5926225" y="921350"/>
            <a:chExt cx="517800" cy="504350"/>
          </a:xfrm>
        </p:grpSpPr>
        <p:sp>
          <p:nvSpPr>
            <p:cNvPr id="983" name="Google Shape;983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5" name="Google Shape;985;p49"/>
          <p:cNvSpPr/>
          <p:nvPr/>
        </p:nvSpPr>
        <p:spPr>
          <a:xfrm>
            <a:off x="6384998" y="37265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3C78D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49"/>
          <p:cNvSpPr txBox="1"/>
          <p:nvPr/>
        </p:nvSpPr>
        <p:spPr>
          <a:xfrm>
            <a:off x="5791375" y="8454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SlidesCarnival icons are editable shapes</a:t>
            </a: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. 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This means that you can: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Resize them without losing quality.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Change fill color and opacity.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Bitter"/>
              <a:buChar char="●"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Change line color, width and style.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Isn’t that nice? :)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Examples:</a:t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87" name="Google Shape;987;p49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50"/>
          <p:cNvGrpSpPr/>
          <p:nvPr/>
        </p:nvGrpSpPr>
        <p:grpSpPr>
          <a:xfrm>
            <a:off x="3058888" y="1397727"/>
            <a:ext cx="445718" cy="445753"/>
            <a:chOff x="3706812" y="1035050"/>
            <a:chExt cx="4792662" cy="4787899"/>
          </a:xfrm>
        </p:grpSpPr>
        <p:sp>
          <p:nvSpPr>
            <p:cNvPr id="993" name="Google Shape;993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9" name="Google Shape;999;p50"/>
          <p:cNvGrpSpPr/>
          <p:nvPr/>
        </p:nvGrpSpPr>
        <p:grpSpPr>
          <a:xfrm>
            <a:off x="1779393" y="1397757"/>
            <a:ext cx="443331" cy="445437"/>
            <a:chOff x="1400175" y="1220787"/>
            <a:chExt cx="4473575" cy="4476750"/>
          </a:xfrm>
        </p:grpSpPr>
        <p:sp>
          <p:nvSpPr>
            <p:cNvPr id="1000" name="Google Shape;1000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4" name="Google Shape;1004;p50"/>
          <p:cNvGrpSpPr/>
          <p:nvPr/>
        </p:nvGrpSpPr>
        <p:grpSpPr>
          <a:xfrm>
            <a:off x="1138046" y="1397771"/>
            <a:ext cx="446045" cy="445465"/>
            <a:chOff x="1649412" y="927100"/>
            <a:chExt cx="5011737" cy="5016500"/>
          </a:xfrm>
        </p:grpSpPr>
        <p:sp>
          <p:nvSpPr>
            <p:cNvPr id="1005" name="Google Shape;1005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8" name="Google Shape;1008;p50"/>
          <p:cNvGrpSpPr/>
          <p:nvPr/>
        </p:nvGrpSpPr>
        <p:grpSpPr>
          <a:xfrm>
            <a:off x="2418397" y="1398024"/>
            <a:ext cx="444870" cy="445286"/>
            <a:chOff x="1301750" y="920750"/>
            <a:chExt cx="5095875" cy="5100637"/>
          </a:xfrm>
        </p:grpSpPr>
        <p:sp>
          <p:nvSpPr>
            <p:cNvPr id="1009" name="Google Shape;1009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4" name="Google Shape;1014;p50"/>
          <p:cNvGrpSpPr/>
          <p:nvPr/>
        </p:nvGrpSpPr>
        <p:grpSpPr>
          <a:xfrm>
            <a:off x="4341570" y="1397933"/>
            <a:ext cx="445621" cy="445591"/>
            <a:chOff x="5732756" y="2682276"/>
            <a:chExt cx="719905" cy="719856"/>
          </a:xfrm>
        </p:grpSpPr>
        <p:sp>
          <p:nvSpPr>
            <p:cNvPr id="1015" name="Google Shape;1015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8" name="Google Shape;1018;p50"/>
          <p:cNvGrpSpPr/>
          <p:nvPr/>
        </p:nvGrpSpPr>
        <p:grpSpPr>
          <a:xfrm>
            <a:off x="4982887" y="1397927"/>
            <a:ext cx="445627" cy="445604"/>
            <a:chOff x="6768809" y="2682265"/>
            <a:chExt cx="719915" cy="719877"/>
          </a:xfrm>
        </p:grpSpPr>
        <p:sp>
          <p:nvSpPr>
            <p:cNvPr id="1019" name="Google Shape;1019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3" name="Google Shape;1023;p50"/>
          <p:cNvGrpSpPr/>
          <p:nvPr/>
        </p:nvGrpSpPr>
        <p:grpSpPr>
          <a:xfrm>
            <a:off x="5624209" y="1397956"/>
            <a:ext cx="445753" cy="445545"/>
            <a:chOff x="7804870" y="2682313"/>
            <a:chExt cx="720118" cy="719782"/>
          </a:xfrm>
        </p:grpSpPr>
        <p:sp>
          <p:nvSpPr>
            <p:cNvPr id="1024" name="Google Shape;1024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9" name="Google Shape;1029;p50"/>
          <p:cNvGrpSpPr/>
          <p:nvPr/>
        </p:nvGrpSpPr>
        <p:grpSpPr>
          <a:xfrm>
            <a:off x="6265657" y="1397725"/>
            <a:ext cx="446293" cy="446006"/>
            <a:chOff x="8841135" y="2681940"/>
            <a:chExt cx="720990" cy="720527"/>
          </a:xfrm>
        </p:grpSpPr>
        <p:sp>
          <p:nvSpPr>
            <p:cNvPr id="1030" name="Google Shape;1030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50"/>
          <p:cNvGrpSpPr/>
          <p:nvPr/>
        </p:nvGrpSpPr>
        <p:grpSpPr>
          <a:xfrm>
            <a:off x="3699655" y="1397657"/>
            <a:ext cx="445260" cy="445260"/>
            <a:chOff x="4103687" y="1439862"/>
            <a:chExt cx="3986212" cy="3986211"/>
          </a:xfrm>
        </p:grpSpPr>
        <p:sp>
          <p:nvSpPr>
            <p:cNvPr id="1037" name="Google Shape;1037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9" name="Google Shape;1039;p50"/>
          <p:cNvGrpSpPr/>
          <p:nvPr/>
        </p:nvGrpSpPr>
        <p:grpSpPr>
          <a:xfrm>
            <a:off x="6907645" y="1397961"/>
            <a:ext cx="445803" cy="445535"/>
            <a:chOff x="9878272" y="2682320"/>
            <a:chExt cx="720199" cy="719767"/>
          </a:xfrm>
        </p:grpSpPr>
        <p:sp>
          <p:nvSpPr>
            <p:cNvPr id="1040" name="Google Shape;1040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3" name="Google Shape;1043;p50"/>
          <p:cNvGrpSpPr/>
          <p:nvPr/>
        </p:nvGrpSpPr>
        <p:grpSpPr>
          <a:xfrm>
            <a:off x="7549143" y="1397878"/>
            <a:ext cx="445700" cy="445701"/>
            <a:chOff x="10914618" y="2682187"/>
            <a:chExt cx="720033" cy="720033"/>
          </a:xfrm>
        </p:grpSpPr>
        <p:sp>
          <p:nvSpPr>
            <p:cNvPr id="1044" name="Google Shape;1044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50"/>
          <p:cNvGrpSpPr/>
          <p:nvPr/>
        </p:nvGrpSpPr>
        <p:grpSpPr>
          <a:xfrm>
            <a:off x="1772664" y="690657"/>
            <a:ext cx="361521" cy="445816"/>
            <a:chOff x="1582665" y="1011072"/>
            <a:chExt cx="584040" cy="720220"/>
          </a:xfrm>
        </p:grpSpPr>
        <p:sp>
          <p:nvSpPr>
            <p:cNvPr id="1051" name="Google Shape;1051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6" name="Google Shape;1056;p50"/>
          <p:cNvGrpSpPr/>
          <p:nvPr/>
        </p:nvGrpSpPr>
        <p:grpSpPr>
          <a:xfrm>
            <a:off x="2374048" y="690678"/>
            <a:ext cx="379481" cy="445796"/>
            <a:chOff x="2554206" y="1011105"/>
            <a:chExt cx="613055" cy="720187"/>
          </a:xfrm>
        </p:grpSpPr>
        <p:sp>
          <p:nvSpPr>
            <p:cNvPr id="1057" name="Google Shape;1057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0" name="Google Shape;1060;p50"/>
          <p:cNvGrpSpPr/>
          <p:nvPr/>
        </p:nvGrpSpPr>
        <p:grpSpPr>
          <a:xfrm>
            <a:off x="6922223" y="645018"/>
            <a:ext cx="460705" cy="491455"/>
            <a:chOff x="9901824" y="937343"/>
            <a:chExt cx="744273" cy="793950"/>
          </a:xfrm>
        </p:grpSpPr>
        <p:grpSp>
          <p:nvGrpSpPr>
            <p:cNvPr id="1061" name="Google Shape;1061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62" name="Google Shape;1062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6" name="Google Shape;1066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2" name="Google Shape;1072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8" name="Google Shape;1078;p50"/>
          <p:cNvGrpSpPr/>
          <p:nvPr/>
        </p:nvGrpSpPr>
        <p:grpSpPr>
          <a:xfrm>
            <a:off x="2993392" y="690844"/>
            <a:ext cx="369868" cy="445629"/>
            <a:chOff x="3554761" y="1011374"/>
            <a:chExt cx="597525" cy="719918"/>
          </a:xfrm>
        </p:grpSpPr>
        <p:sp>
          <p:nvSpPr>
            <p:cNvPr id="1079" name="Google Shape;1079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3" name="Google Shape;1083;p50"/>
          <p:cNvGrpSpPr/>
          <p:nvPr/>
        </p:nvGrpSpPr>
        <p:grpSpPr>
          <a:xfrm>
            <a:off x="3603122" y="690632"/>
            <a:ext cx="370755" cy="445841"/>
            <a:chOff x="4539787" y="1011032"/>
            <a:chExt cx="598958" cy="720261"/>
          </a:xfrm>
        </p:grpSpPr>
        <p:sp>
          <p:nvSpPr>
            <p:cNvPr id="1084" name="Google Shape;1084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9" name="Google Shape;1089;p50"/>
          <p:cNvGrpSpPr/>
          <p:nvPr/>
        </p:nvGrpSpPr>
        <p:grpSpPr>
          <a:xfrm>
            <a:off x="4213740" y="690740"/>
            <a:ext cx="366917" cy="445733"/>
            <a:chOff x="5526246" y="1011207"/>
            <a:chExt cx="592758" cy="720086"/>
          </a:xfrm>
        </p:grpSpPr>
        <p:sp>
          <p:nvSpPr>
            <p:cNvPr id="1090" name="Google Shape;1090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6" name="Google Shape;1096;p50"/>
          <p:cNvGrpSpPr/>
          <p:nvPr/>
        </p:nvGrpSpPr>
        <p:grpSpPr>
          <a:xfrm>
            <a:off x="1168508" y="690734"/>
            <a:ext cx="364294" cy="445740"/>
            <a:chOff x="606645" y="1011196"/>
            <a:chExt cx="588520" cy="720096"/>
          </a:xfrm>
        </p:grpSpPr>
        <p:sp>
          <p:nvSpPr>
            <p:cNvPr id="1097" name="Google Shape;1097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1" name="Google Shape;1101;p50"/>
          <p:cNvGrpSpPr/>
          <p:nvPr/>
        </p:nvGrpSpPr>
        <p:grpSpPr>
          <a:xfrm>
            <a:off x="7622791" y="690711"/>
            <a:ext cx="298405" cy="445762"/>
            <a:chOff x="11033597" y="1011159"/>
            <a:chExt cx="482075" cy="720133"/>
          </a:xfrm>
        </p:grpSpPr>
        <p:sp>
          <p:nvSpPr>
            <p:cNvPr id="1102" name="Google Shape;1102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6" name="Google Shape;1106;p50"/>
          <p:cNvGrpSpPr/>
          <p:nvPr/>
        </p:nvGrpSpPr>
        <p:grpSpPr>
          <a:xfrm>
            <a:off x="6221656" y="645018"/>
            <a:ext cx="460705" cy="491455"/>
            <a:chOff x="8770051" y="937343"/>
            <a:chExt cx="744273" cy="793950"/>
          </a:xfrm>
        </p:grpSpPr>
        <p:sp>
          <p:nvSpPr>
            <p:cNvPr id="1107" name="Google Shape;1107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2" name="Google Shape;1112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13" name="Google Shape;1113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23" name="Google Shape;1123;p50"/>
          <p:cNvGrpSpPr/>
          <p:nvPr/>
        </p:nvGrpSpPr>
        <p:grpSpPr>
          <a:xfrm>
            <a:off x="4820520" y="645018"/>
            <a:ext cx="460705" cy="491455"/>
            <a:chOff x="6506504" y="937343"/>
            <a:chExt cx="744273" cy="793950"/>
          </a:xfrm>
        </p:grpSpPr>
        <p:sp>
          <p:nvSpPr>
            <p:cNvPr id="1124" name="Google Shape;1124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7" name="Google Shape;1127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28" name="Google Shape;1128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8" name="Google Shape;1138;p50"/>
          <p:cNvGrpSpPr/>
          <p:nvPr/>
        </p:nvGrpSpPr>
        <p:grpSpPr>
          <a:xfrm>
            <a:off x="5521088" y="645018"/>
            <a:ext cx="460705" cy="491455"/>
            <a:chOff x="7638277" y="937343"/>
            <a:chExt cx="744273" cy="793950"/>
          </a:xfrm>
        </p:grpSpPr>
        <p:sp>
          <p:nvSpPr>
            <p:cNvPr id="1139" name="Google Shape;1139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3" name="Google Shape;1143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44" name="Google Shape;1144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54" name="Google Shape;1154;p50"/>
          <p:cNvGrpSpPr/>
          <p:nvPr/>
        </p:nvGrpSpPr>
        <p:grpSpPr>
          <a:xfrm>
            <a:off x="3061198" y="2834573"/>
            <a:ext cx="445779" cy="400764"/>
            <a:chOff x="3778727" y="4460423"/>
            <a:chExt cx="720160" cy="647438"/>
          </a:xfrm>
        </p:grpSpPr>
        <p:sp>
          <p:nvSpPr>
            <p:cNvPr id="1155" name="Google Shape;1155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2" name="Google Shape;1162;p50"/>
          <p:cNvGrpSpPr/>
          <p:nvPr/>
        </p:nvGrpSpPr>
        <p:grpSpPr>
          <a:xfrm>
            <a:off x="1138083" y="2819648"/>
            <a:ext cx="445680" cy="430613"/>
            <a:chOff x="557494" y="4436312"/>
            <a:chExt cx="720000" cy="695660"/>
          </a:xfrm>
        </p:grpSpPr>
        <p:sp>
          <p:nvSpPr>
            <p:cNvPr id="1163" name="Google Shape;1163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7" name="Google Shape;1167;p50"/>
          <p:cNvGrpSpPr/>
          <p:nvPr/>
        </p:nvGrpSpPr>
        <p:grpSpPr>
          <a:xfrm>
            <a:off x="4343305" y="2812059"/>
            <a:ext cx="445833" cy="445792"/>
            <a:chOff x="5926265" y="4424051"/>
            <a:chExt cx="720246" cy="720181"/>
          </a:xfrm>
        </p:grpSpPr>
        <p:sp>
          <p:nvSpPr>
            <p:cNvPr id="1168" name="Google Shape;1168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2" name="Google Shape;1172;p50"/>
          <p:cNvGrpSpPr/>
          <p:nvPr/>
        </p:nvGrpSpPr>
        <p:grpSpPr>
          <a:xfrm>
            <a:off x="1779066" y="2831613"/>
            <a:ext cx="445680" cy="406684"/>
            <a:chOff x="1631150" y="4455641"/>
            <a:chExt cx="720000" cy="657002"/>
          </a:xfrm>
        </p:grpSpPr>
        <p:sp>
          <p:nvSpPr>
            <p:cNvPr id="1173" name="Google Shape;1173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8" name="Google Shape;1178;p50"/>
          <p:cNvGrpSpPr/>
          <p:nvPr/>
        </p:nvGrpSpPr>
        <p:grpSpPr>
          <a:xfrm>
            <a:off x="2420095" y="2831029"/>
            <a:ext cx="445680" cy="407853"/>
            <a:chOff x="2704878" y="4454697"/>
            <a:chExt cx="720000" cy="658889"/>
          </a:xfrm>
        </p:grpSpPr>
        <p:sp>
          <p:nvSpPr>
            <p:cNvPr id="1179" name="Google Shape;1179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50"/>
          <p:cNvGrpSpPr/>
          <p:nvPr/>
        </p:nvGrpSpPr>
        <p:grpSpPr>
          <a:xfrm>
            <a:off x="3702366" y="2832987"/>
            <a:ext cx="445549" cy="403935"/>
            <a:chOff x="4852681" y="4457861"/>
            <a:chExt cx="719788" cy="652561"/>
          </a:xfrm>
        </p:grpSpPr>
        <p:sp>
          <p:nvSpPr>
            <p:cNvPr id="1186" name="Google Shape;1186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9" name="Google Shape;1189;p50"/>
          <p:cNvGrpSpPr/>
          <p:nvPr/>
        </p:nvGrpSpPr>
        <p:grpSpPr>
          <a:xfrm>
            <a:off x="4984527" y="2823424"/>
            <a:ext cx="445818" cy="423063"/>
            <a:chOff x="7000306" y="4442411"/>
            <a:chExt cx="720224" cy="683463"/>
          </a:xfrm>
        </p:grpSpPr>
        <p:sp>
          <p:nvSpPr>
            <p:cNvPr id="1190" name="Google Shape;1190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5" name="Google Shape;1195;p50"/>
          <p:cNvGrpSpPr/>
          <p:nvPr/>
        </p:nvGrpSpPr>
        <p:grpSpPr>
          <a:xfrm>
            <a:off x="5625735" y="2821221"/>
            <a:ext cx="445779" cy="427468"/>
            <a:chOff x="8074325" y="4438852"/>
            <a:chExt cx="720160" cy="690579"/>
          </a:xfrm>
        </p:grpSpPr>
        <p:sp>
          <p:nvSpPr>
            <p:cNvPr id="1196" name="Google Shape;1196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50"/>
          <p:cNvGrpSpPr/>
          <p:nvPr/>
        </p:nvGrpSpPr>
        <p:grpSpPr>
          <a:xfrm>
            <a:off x="6908080" y="2835170"/>
            <a:ext cx="445629" cy="399565"/>
            <a:chOff x="9878975" y="4425243"/>
            <a:chExt cx="719918" cy="645502"/>
          </a:xfrm>
        </p:grpSpPr>
        <p:sp>
          <p:nvSpPr>
            <p:cNvPr id="1203" name="Google Shape;1203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6" name="Google Shape;1206;p50"/>
          <p:cNvGrpSpPr/>
          <p:nvPr/>
        </p:nvGrpSpPr>
        <p:grpSpPr>
          <a:xfrm>
            <a:off x="7549097" y="2823971"/>
            <a:ext cx="445785" cy="421964"/>
            <a:chOff x="10914544" y="4407150"/>
            <a:chExt cx="720170" cy="681687"/>
          </a:xfrm>
        </p:grpSpPr>
        <p:sp>
          <p:nvSpPr>
            <p:cNvPr id="1207" name="Google Shape;1207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50"/>
          <p:cNvGrpSpPr/>
          <p:nvPr/>
        </p:nvGrpSpPr>
        <p:grpSpPr>
          <a:xfrm>
            <a:off x="6266887" y="2832085"/>
            <a:ext cx="445805" cy="405735"/>
            <a:chOff x="8843122" y="4420259"/>
            <a:chExt cx="720202" cy="655469"/>
          </a:xfrm>
        </p:grpSpPr>
        <p:sp>
          <p:nvSpPr>
            <p:cNvPr id="1212" name="Google Shape;1212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8" name="Google Shape;1218;p50"/>
          <p:cNvGrpSpPr/>
          <p:nvPr/>
        </p:nvGrpSpPr>
        <p:grpSpPr>
          <a:xfrm>
            <a:off x="3069757" y="2130647"/>
            <a:ext cx="445812" cy="394518"/>
            <a:chOff x="1510757" y="3225422"/>
            <a:chExt cx="720214" cy="637347"/>
          </a:xfrm>
        </p:grpSpPr>
        <p:sp>
          <p:nvSpPr>
            <p:cNvPr id="1219" name="Google Shape;1219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6" name="Google Shape;1226;p50"/>
          <p:cNvGrpSpPr/>
          <p:nvPr/>
        </p:nvGrpSpPr>
        <p:grpSpPr>
          <a:xfrm>
            <a:off x="3761148" y="2148167"/>
            <a:ext cx="445767" cy="359478"/>
            <a:chOff x="2595501" y="3253725"/>
            <a:chExt cx="720141" cy="580739"/>
          </a:xfrm>
        </p:grpSpPr>
        <p:sp>
          <p:nvSpPr>
            <p:cNvPr id="1227" name="Google Shape;1227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1" name="Google Shape;1231;p50"/>
          <p:cNvGrpSpPr/>
          <p:nvPr/>
        </p:nvGrpSpPr>
        <p:grpSpPr>
          <a:xfrm>
            <a:off x="5143819" y="2105135"/>
            <a:ext cx="443879" cy="445541"/>
            <a:chOff x="4764809" y="3184208"/>
            <a:chExt cx="717090" cy="719775"/>
          </a:xfrm>
        </p:grpSpPr>
        <p:sp>
          <p:nvSpPr>
            <p:cNvPr id="1232" name="Google Shape;1232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5" name="Google Shape;1235;p50"/>
          <p:cNvGrpSpPr/>
          <p:nvPr/>
        </p:nvGrpSpPr>
        <p:grpSpPr>
          <a:xfrm>
            <a:off x="4452495" y="2134100"/>
            <a:ext cx="445746" cy="387612"/>
            <a:chOff x="3680173" y="3231000"/>
            <a:chExt cx="720106" cy="626190"/>
          </a:xfrm>
        </p:grpSpPr>
        <p:sp>
          <p:nvSpPr>
            <p:cNvPr id="1236" name="Google Shape;1236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9" name="Google Shape;1239;p50"/>
          <p:cNvGrpSpPr/>
          <p:nvPr/>
        </p:nvGrpSpPr>
        <p:grpSpPr>
          <a:xfrm>
            <a:off x="6524582" y="2105096"/>
            <a:ext cx="443283" cy="445620"/>
            <a:chOff x="6931035" y="3184144"/>
            <a:chExt cx="716128" cy="719903"/>
          </a:xfrm>
        </p:grpSpPr>
        <p:sp>
          <p:nvSpPr>
            <p:cNvPr id="1240" name="Google Shape;1240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4" name="Google Shape;1244;p50"/>
          <p:cNvGrpSpPr/>
          <p:nvPr/>
        </p:nvGrpSpPr>
        <p:grpSpPr>
          <a:xfrm>
            <a:off x="5833276" y="2105048"/>
            <a:ext cx="445727" cy="445714"/>
            <a:chOff x="5846429" y="3184067"/>
            <a:chExt cx="720076" cy="720055"/>
          </a:xfrm>
        </p:grpSpPr>
        <p:sp>
          <p:nvSpPr>
            <p:cNvPr id="1245" name="Google Shape;1245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50"/>
          <p:cNvGrpSpPr/>
          <p:nvPr/>
        </p:nvGrpSpPr>
        <p:grpSpPr>
          <a:xfrm>
            <a:off x="2520481" y="2104993"/>
            <a:ext cx="303698" cy="445825"/>
            <a:chOff x="655600" y="3183978"/>
            <a:chExt cx="490627" cy="720234"/>
          </a:xfrm>
        </p:grpSpPr>
        <p:sp>
          <p:nvSpPr>
            <p:cNvPr id="1250" name="Google Shape;1250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5" name="Google Shape;1255;p50"/>
          <p:cNvGrpSpPr/>
          <p:nvPr/>
        </p:nvGrpSpPr>
        <p:grpSpPr>
          <a:xfrm>
            <a:off x="7213443" y="2105109"/>
            <a:ext cx="189785" cy="445592"/>
            <a:chOff x="8011692" y="3184166"/>
            <a:chExt cx="306600" cy="719859"/>
          </a:xfrm>
        </p:grpSpPr>
        <p:sp>
          <p:nvSpPr>
            <p:cNvPr id="1256" name="Google Shape;1256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0"/>
          <p:cNvGrpSpPr/>
          <p:nvPr/>
        </p:nvGrpSpPr>
        <p:grpSpPr>
          <a:xfrm>
            <a:off x="7648230" y="2104859"/>
            <a:ext cx="246199" cy="445516"/>
            <a:chOff x="4556125" y="630237"/>
            <a:chExt cx="3081338" cy="5568950"/>
          </a:xfrm>
        </p:grpSpPr>
        <p:sp>
          <p:nvSpPr>
            <p:cNvPr id="1263" name="Google Shape;1263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0" name="Google Shape;1270;p50"/>
          <p:cNvGrpSpPr/>
          <p:nvPr/>
        </p:nvGrpSpPr>
        <p:grpSpPr>
          <a:xfrm>
            <a:off x="1829253" y="2105059"/>
            <a:ext cx="445768" cy="445697"/>
            <a:chOff x="1674084" y="3214987"/>
            <a:chExt cx="720142" cy="720027"/>
          </a:xfrm>
        </p:grpSpPr>
        <p:sp>
          <p:nvSpPr>
            <p:cNvPr id="1271" name="Google Shape;1271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3" name="Google Shape;1283;p50"/>
          <p:cNvGrpSpPr/>
          <p:nvPr/>
        </p:nvGrpSpPr>
        <p:grpSpPr>
          <a:xfrm>
            <a:off x="1138094" y="2105021"/>
            <a:ext cx="445578" cy="445773"/>
            <a:chOff x="557511" y="3214925"/>
            <a:chExt cx="719836" cy="720150"/>
          </a:xfrm>
        </p:grpSpPr>
        <p:sp>
          <p:nvSpPr>
            <p:cNvPr id="1284" name="Google Shape;1284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8" name="Google Shape;1288;p50"/>
          <p:cNvGrpSpPr/>
          <p:nvPr/>
        </p:nvGrpSpPr>
        <p:grpSpPr>
          <a:xfrm>
            <a:off x="1081977" y="3541356"/>
            <a:ext cx="445905" cy="400522"/>
            <a:chOff x="1147762" y="1131887"/>
            <a:chExt cx="5137150" cy="4619626"/>
          </a:xfrm>
        </p:grpSpPr>
        <p:sp>
          <p:nvSpPr>
            <p:cNvPr id="1289" name="Google Shape;1289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2" name="Google Shape;1292;p50"/>
          <p:cNvGrpSpPr/>
          <p:nvPr/>
        </p:nvGrpSpPr>
        <p:grpSpPr>
          <a:xfrm>
            <a:off x="1879306" y="3535010"/>
            <a:ext cx="445901" cy="413282"/>
            <a:chOff x="1570037" y="1341437"/>
            <a:chExt cx="4943475" cy="4576762"/>
          </a:xfrm>
        </p:grpSpPr>
        <p:sp>
          <p:nvSpPr>
            <p:cNvPr id="1293" name="Google Shape;1293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50"/>
          <p:cNvGrpSpPr/>
          <p:nvPr/>
        </p:nvGrpSpPr>
        <p:grpSpPr>
          <a:xfrm>
            <a:off x="4364629" y="3519111"/>
            <a:ext cx="441332" cy="445721"/>
            <a:chOff x="5770007" y="5489899"/>
            <a:chExt cx="712976" cy="720067"/>
          </a:xfrm>
        </p:grpSpPr>
        <p:sp>
          <p:nvSpPr>
            <p:cNvPr id="1300" name="Google Shape;1300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8" name="Google Shape;1308;p50"/>
          <p:cNvGrpSpPr/>
          <p:nvPr/>
        </p:nvGrpSpPr>
        <p:grpSpPr>
          <a:xfrm>
            <a:off x="5157420" y="3541581"/>
            <a:ext cx="445651" cy="400824"/>
            <a:chOff x="7050768" y="5526199"/>
            <a:chExt cx="719953" cy="647534"/>
          </a:xfrm>
        </p:grpSpPr>
        <p:sp>
          <p:nvSpPr>
            <p:cNvPr id="1309" name="Google Shape;1309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1" name="Google Shape;1321;p50"/>
          <p:cNvGrpSpPr/>
          <p:nvPr/>
        </p:nvGrpSpPr>
        <p:grpSpPr>
          <a:xfrm>
            <a:off x="6751936" y="3541651"/>
            <a:ext cx="445681" cy="400651"/>
            <a:chOff x="9626723" y="5526313"/>
            <a:chExt cx="720002" cy="647256"/>
          </a:xfrm>
        </p:grpSpPr>
        <p:sp>
          <p:nvSpPr>
            <p:cNvPr id="1322" name="Google Shape;1322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4" name="Google Shape;1334;p50"/>
          <p:cNvGrpSpPr/>
          <p:nvPr/>
        </p:nvGrpSpPr>
        <p:grpSpPr>
          <a:xfrm>
            <a:off x="7549176" y="3519088"/>
            <a:ext cx="445582" cy="445743"/>
            <a:chOff x="10914672" y="5489861"/>
            <a:chExt cx="719842" cy="720102"/>
          </a:xfrm>
        </p:grpSpPr>
        <p:sp>
          <p:nvSpPr>
            <p:cNvPr id="1335" name="Google Shape;1335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7" name="Google Shape;1347;p50"/>
          <p:cNvGrpSpPr/>
          <p:nvPr/>
        </p:nvGrpSpPr>
        <p:grpSpPr>
          <a:xfrm>
            <a:off x="5954636" y="3529352"/>
            <a:ext cx="445821" cy="425246"/>
            <a:chOff x="8338678" y="5506443"/>
            <a:chExt cx="720227" cy="686988"/>
          </a:xfrm>
        </p:grpSpPr>
        <p:sp>
          <p:nvSpPr>
            <p:cNvPr id="1348" name="Google Shape;1348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0"/>
          <p:cNvGrpSpPr/>
          <p:nvPr/>
        </p:nvGrpSpPr>
        <p:grpSpPr>
          <a:xfrm>
            <a:off x="2676293" y="3583942"/>
            <a:ext cx="1336824" cy="316035"/>
            <a:chOff x="3042485" y="5594633"/>
            <a:chExt cx="2159652" cy="510557"/>
          </a:xfrm>
        </p:grpSpPr>
        <p:sp>
          <p:nvSpPr>
            <p:cNvPr id="1355" name="Google Shape;1355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0" name="Google Shape;1370;p50"/>
          <p:cNvGrpSpPr/>
          <p:nvPr/>
        </p:nvGrpSpPr>
        <p:grpSpPr>
          <a:xfrm>
            <a:off x="1879183" y="4227478"/>
            <a:ext cx="445738" cy="442950"/>
            <a:chOff x="1879183" y="4227478"/>
            <a:chExt cx="445738" cy="442950"/>
          </a:xfrm>
        </p:grpSpPr>
        <p:sp>
          <p:nvSpPr>
            <p:cNvPr id="1371" name="Google Shape;1371;p50"/>
            <p:cNvSpPr/>
            <p:nvPr/>
          </p:nvSpPr>
          <p:spPr>
            <a:xfrm>
              <a:off x="1879183" y="4227478"/>
              <a:ext cx="445738" cy="303917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1879183" y="4531395"/>
              <a:ext cx="262365" cy="72893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1977511" y="4558643"/>
              <a:ext cx="164036" cy="45646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1977511" y="4604288"/>
              <a:ext cx="82019" cy="66140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5" name="Google Shape;1375;p50"/>
          <p:cNvGrpSpPr/>
          <p:nvPr/>
        </p:nvGrpSpPr>
        <p:grpSpPr>
          <a:xfrm>
            <a:off x="6788033" y="4226058"/>
            <a:ext cx="373053" cy="445791"/>
            <a:chOff x="8095060" y="5664590"/>
            <a:chExt cx="497404" cy="594389"/>
          </a:xfrm>
        </p:grpSpPr>
        <p:grpSp>
          <p:nvGrpSpPr>
            <p:cNvPr id="1376" name="Google Shape;1376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77" name="Google Shape;1377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0" name="Google Shape;1380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81" name="Google Shape;1381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382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4" name="Google Shape;1384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85" name="Google Shape;1385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89" name="Google Shape;1389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92" name="Google Shape;1392;p50"/>
          <p:cNvGrpSpPr/>
          <p:nvPr/>
        </p:nvGrpSpPr>
        <p:grpSpPr>
          <a:xfrm>
            <a:off x="2870825" y="4226086"/>
            <a:ext cx="557162" cy="445734"/>
            <a:chOff x="4607809" y="5664627"/>
            <a:chExt cx="742883" cy="594312"/>
          </a:xfrm>
        </p:grpSpPr>
        <p:sp>
          <p:nvSpPr>
            <p:cNvPr id="1393" name="Google Shape;1393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1" name="Google Shape;1401;p50"/>
          <p:cNvGrpSpPr/>
          <p:nvPr/>
        </p:nvGrpSpPr>
        <p:grpSpPr>
          <a:xfrm>
            <a:off x="3973890" y="4226143"/>
            <a:ext cx="1079865" cy="445620"/>
            <a:chOff x="2571250" y="5664711"/>
            <a:chExt cx="1439820" cy="594160"/>
          </a:xfrm>
        </p:grpSpPr>
        <p:sp>
          <p:nvSpPr>
            <p:cNvPr id="1402" name="Google Shape;1402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6" name="Google Shape;1426;p50"/>
          <p:cNvGrpSpPr/>
          <p:nvPr/>
        </p:nvGrpSpPr>
        <p:grpSpPr>
          <a:xfrm>
            <a:off x="5599659" y="4225935"/>
            <a:ext cx="642470" cy="446036"/>
            <a:chOff x="6332670" y="5663946"/>
            <a:chExt cx="856627" cy="594715"/>
          </a:xfrm>
        </p:grpSpPr>
        <p:grpSp>
          <p:nvGrpSpPr>
            <p:cNvPr id="1427" name="Google Shape;1427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28" name="Google Shape;1428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429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0" name="Google Shape;1430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31" name="Google Shape;1431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3" name="Google Shape;1433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34" name="Google Shape;1434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36" name="Google Shape;1436;p50"/>
          <p:cNvSpPr txBox="1"/>
          <p:nvPr>
            <p:ph idx="4294967295" type="title"/>
          </p:nvPr>
        </p:nvSpPr>
        <p:spPr>
          <a:xfrm>
            <a:off x="855300" y="5775"/>
            <a:ext cx="74334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Diagrams and infographics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437" name="Google Shape;1437;p5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p51"/>
          <p:cNvSpPr txBox="1"/>
          <p:nvPr/>
        </p:nvSpPr>
        <p:spPr>
          <a:xfrm>
            <a:off x="1007225" y="838075"/>
            <a:ext cx="72402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You can also use any emoji as an icon!</a:t>
            </a:r>
            <a:endParaRPr b="1"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And of course it resizes without losing quality.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How? Follow Google instructions https://twitter.com/googledocs/status/730087240156643328</a:t>
            </a:r>
            <a:endParaRPr>
              <a:solidFill>
                <a:srgbClr val="434343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43" name="Google Shape;1443;p51"/>
          <p:cNvSpPr txBox="1"/>
          <p:nvPr/>
        </p:nvSpPr>
        <p:spPr>
          <a:xfrm>
            <a:off x="10367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434343"/>
                </a:highlight>
                <a:latin typeface="Bitter"/>
                <a:ea typeface="Bitter"/>
                <a:cs typeface="Bitter"/>
                <a:sym typeface="Bitter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434343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444" name="Google Shape;1444;p5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9" name="Google Shape;1449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51" name="Google Shape;1451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52" name="Google Shape;1452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53" name="Google Shape;1453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54" name="Google Shape;1454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55" name="Google Shape;1455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56" name="Google Shape;1456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57" name="Google Shape;1457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58" name="Google Shape;1458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59" name="Google Shape;1459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0" name="Google Shape;1460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1" name="Google Shape;1461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62" name="Google Shape;1462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3" name="Google Shape;1463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464" name="Google Shape;1464;p5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ourdain template">
  <a:themeElements>
    <a:clrScheme name="Custom 347">
      <a:dk1>
        <a:srgbClr val="434343"/>
      </a:dk1>
      <a:lt1>
        <a:srgbClr val="FFFFFF"/>
      </a:lt1>
      <a:dk2>
        <a:srgbClr val="999999"/>
      </a:dk2>
      <a:lt2>
        <a:srgbClr val="EFEFEF"/>
      </a:lt2>
      <a:accent1>
        <a:srgbClr val="B91512"/>
      </a:accent1>
      <a:accent2>
        <a:srgbClr val="830F11"/>
      </a:accent2>
      <a:accent3>
        <a:srgbClr val="E9A01F"/>
      </a:accent3>
      <a:accent4>
        <a:srgbClr val="ABCA64"/>
      </a:accent4>
      <a:accent5>
        <a:srgbClr val="67C7C4"/>
      </a:accent5>
      <a:accent6>
        <a:srgbClr val="F06163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