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Playfair Display"/>
      <p:regular r:id="rId39"/>
      <p:bold r:id="rId40"/>
      <p:italic r:id="rId41"/>
      <p:boldItalic r:id="rId42"/>
    </p:embeddedFont>
    <p:embeddedFont>
      <p:font typeface="Montserrat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02511E-A3C1-4E74-AA28-2C278956761B}">
  <a:tblStyle styleId="{C002511E-A3C1-4E74-AA28-2C27895676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EBAB7B7-2F13-40B5-8293-F99D776D723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fairDisplay-bold.fntdata"/><Relationship Id="rId20" Type="http://schemas.openxmlformats.org/officeDocument/2006/relationships/slide" Target="slides/slide15.xml"/><Relationship Id="rId42" Type="http://schemas.openxmlformats.org/officeDocument/2006/relationships/font" Target="fonts/PlayfairDisplay-boldItalic.fntdata"/><Relationship Id="rId41" Type="http://schemas.openxmlformats.org/officeDocument/2006/relationships/font" Target="fonts/PlayfairDisplay-italic.fntdata"/><Relationship Id="rId22" Type="http://schemas.openxmlformats.org/officeDocument/2006/relationships/slide" Target="slides/slide17.xml"/><Relationship Id="rId44" Type="http://schemas.openxmlformats.org/officeDocument/2006/relationships/font" Target="fonts/Montserrat-bold.fntdata"/><Relationship Id="rId21" Type="http://schemas.openxmlformats.org/officeDocument/2006/relationships/slide" Target="slides/slide16.xml"/><Relationship Id="rId43" Type="http://schemas.openxmlformats.org/officeDocument/2006/relationships/font" Target="fonts/Montserrat-regular.fntdata"/><Relationship Id="rId24" Type="http://schemas.openxmlformats.org/officeDocument/2006/relationships/slide" Target="slides/slide19.xml"/><Relationship Id="rId46" Type="http://schemas.openxmlformats.org/officeDocument/2006/relationships/font" Target="fonts/Montserrat-boldItalic.fntdata"/><Relationship Id="rId23" Type="http://schemas.openxmlformats.org/officeDocument/2006/relationships/slide" Target="slides/slide18.xml"/><Relationship Id="rId45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PlayfairDisplay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ca7f1844fd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ca7f1844f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ca7f1844fd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ca7f1844f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ca7f1844fd_0_1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ca7f1844fd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ca7f1844fd_0_1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ca7f1844f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ca7f1844fd_0_1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ca7f1844f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ca7f1844fd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ca7f1844fd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ca7f1844fd_0_2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ca7f1844fd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7f1844fd_0_2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ca7f1844fd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ca7f1844fd_0_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ca7f1844f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ca7f1844fd_0_3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ca7f1844fd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77c656c92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77c656c9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14fb6e5251_19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14fb6e5251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645e893486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645e89348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512700" y="1991850"/>
            <a:ext cx="8118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1851725" y="1583350"/>
            <a:ext cx="544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cxnSp>
        <p:nvCxnSpPr>
          <p:cNvPr id="15" name="Google Shape;15;p3"/>
          <p:cNvCxnSpPr/>
          <p:nvPr/>
        </p:nvCxnSpPr>
        <p:spPr>
          <a:xfrm rot="10800000">
            <a:off x="4169400" y="3812000"/>
            <a:ext cx="8052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58050" y="3685800"/>
            <a:ext cx="58605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623812" y="449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9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" name="Google Shape;20;p4"/>
          <p:cNvCxnSpPr/>
          <p:nvPr/>
        </p:nvCxnSpPr>
        <p:spPr>
          <a:xfrm rot="10800000">
            <a:off x="759503" y="1139975"/>
            <a:ext cx="8052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60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mall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457200" y="4252325"/>
            <a:ext cx="8229600" cy="89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975" y="0"/>
            <a:ext cx="9144000" cy="51435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slide" Target="/ppt/slides/slide19.xml"/><Relationship Id="rId5" Type="http://schemas.openxmlformats.org/officeDocument/2006/relationships/hyperlink" Target="http://www.slidescarnival.com/help-use-presentation-template" TargetMode="External"/><Relationship Id="rId6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Relationship Id="rId4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Relationship Id="rId4" Type="http://schemas.openxmlformats.org/officeDocument/2006/relationships/hyperlink" Target="https://www.fontsquirrel.com/fonts/montserrat" TargetMode="External"/><Relationship Id="rId5" Type="http://schemas.openxmlformats.org/officeDocument/2006/relationships/hyperlink" Target="https://www.fontsquirrel.com/fonts/playfair-display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jpg"/><Relationship Id="rId4" Type="http://schemas.openxmlformats.org/officeDocument/2006/relationships/image" Target="../media/image31.jpg"/><Relationship Id="rId5" Type="http://schemas.openxmlformats.org/officeDocument/2006/relationships/image" Target="../media/image30.jpg"/><Relationship Id="rId6" Type="http://schemas.openxmlformats.org/officeDocument/2006/relationships/image" Target="../media/image3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ctrTitle"/>
          </p:nvPr>
        </p:nvSpPr>
        <p:spPr>
          <a:xfrm>
            <a:off x="512700" y="1991850"/>
            <a:ext cx="8118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1272675" y="38100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Instructions for use</a:t>
            </a:r>
            <a:endParaRPr sz="4800"/>
          </a:p>
        </p:txBody>
      </p:sp>
      <p:sp>
        <p:nvSpPr>
          <p:cNvPr id="47" name="Google Shape;47;p11"/>
          <p:cNvSpPr txBox="1"/>
          <p:nvPr/>
        </p:nvSpPr>
        <p:spPr>
          <a:xfrm>
            <a:off x="950075" y="1578150"/>
            <a:ext cx="3324300" cy="1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GOOGLE SLIDES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on the button under the presentation preview that says "Use as Google Slides Theme".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will get a copy of this document on your Google Drive and will be able to edit, add or delete slides.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have to be signed in to your Google account.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" name="Google Shape;48;p11"/>
          <p:cNvSpPr txBox="1"/>
          <p:nvPr/>
        </p:nvSpPr>
        <p:spPr>
          <a:xfrm>
            <a:off x="4724256" y="1578150"/>
            <a:ext cx="3469500" cy="1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EDIT IN POWERPOINT®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)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" name="Google Shape;49;p11"/>
          <p:cNvSpPr txBox="1"/>
          <p:nvPr/>
        </p:nvSpPr>
        <p:spPr>
          <a:xfrm>
            <a:off x="950075" y="3753525"/>
            <a:ext cx="72438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More info on how to use this template at </a:t>
            </a:r>
            <a:r>
              <a:rPr b="1" i="1"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This template is free to use under </a:t>
            </a:r>
            <a:r>
              <a:rPr i="1" lang="en" sz="1200" u="sng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can keep the Credits slide or mention SlidesCarnival and other resources used in a slide footer</a:t>
            </a: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4294967295" type="ctrTitle"/>
          </p:nvPr>
        </p:nvSpPr>
        <p:spPr>
          <a:xfrm>
            <a:off x="1275150" y="1991850"/>
            <a:ext cx="6593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Hello!</a:t>
            </a:r>
            <a:endParaRPr sz="12000"/>
          </a:p>
        </p:txBody>
      </p:sp>
      <p:sp>
        <p:nvSpPr>
          <p:cNvPr id="56" name="Google Shape;56;p12"/>
          <p:cNvSpPr txBox="1"/>
          <p:nvPr>
            <p:ph idx="4294967295" type="subTitle"/>
          </p:nvPr>
        </p:nvSpPr>
        <p:spPr>
          <a:xfrm>
            <a:off x="1275150" y="3934274"/>
            <a:ext cx="6593700" cy="120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1851725" y="1583350"/>
            <a:ext cx="544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658050" y="3685800"/>
            <a:ext cx="58605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template is designed to work with very little content, so you shouldn’t write much more</a:t>
            </a:r>
            <a:endParaRPr/>
          </a:p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idx="4294967295" type="ctrTitle"/>
          </p:nvPr>
        </p:nvSpPr>
        <p:spPr>
          <a:xfrm>
            <a:off x="0" y="2116750"/>
            <a:ext cx="914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Big concept</a:t>
            </a:r>
            <a:endParaRPr sz="10000"/>
          </a:p>
        </p:txBody>
      </p:sp>
      <p:sp>
        <p:nvSpPr>
          <p:cNvPr id="83" name="Google Shape;83;p16"/>
          <p:cNvSpPr txBox="1"/>
          <p:nvPr>
            <p:ph idx="4294967295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grpSp>
        <p:nvGrpSpPr>
          <p:cNvPr id="84" name="Google Shape;84;p16"/>
          <p:cNvGrpSpPr/>
          <p:nvPr/>
        </p:nvGrpSpPr>
        <p:grpSpPr>
          <a:xfrm flipH="1">
            <a:off x="3645407" y="437552"/>
            <a:ext cx="1705252" cy="1705356"/>
            <a:chOff x="6654650" y="3665275"/>
            <a:chExt cx="409100" cy="409125"/>
          </a:xfrm>
        </p:grpSpPr>
        <p:sp>
          <p:nvSpPr>
            <p:cNvPr id="85" name="Google Shape;85;p16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7" name="Google Shape;87;p16"/>
          <p:cNvGrpSpPr/>
          <p:nvPr/>
        </p:nvGrpSpPr>
        <p:grpSpPr>
          <a:xfrm>
            <a:off x="4825778" y="621590"/>
            <a:ext cx="672929" cy="672967"/>
            <a:chOff x="570875" y="4322250"/>
            <a:chExt cx="443300" cy="443325"/>
          </a:xfrm>
        </p:grpSpPr>
        <p:sp>
          <p:nvSpPr>
            <p:cNvPr id="88" name="Google Shape;88;p16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/>
          <p:nvPr/>
        </p:nvSpPr>
        <p:spPr>
          <a:xfrm>
            <a:off x="3138251" y="1126800"/>
            <a:ext cx="2889900" cy="2889900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Gray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669500" y="1126800"/>
            <a:ext cx="2889900" cy="2889900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White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5607002" y="1126800"/>
            <a:ext cx="2889900" cy="2889900"/>
          </a:xfrm>
          <a:prstGeom prst="ellipse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Black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8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514725" y="561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1833450" y="1601906"/>
            <a:ext cx="7020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E7C9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office</a:t>
            </a:r>
            <a:endParaRPr sz="800">
              <a:solidFill>
                <a:srgbClr val="6E7C9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15" name="Google Shape;115;p19"/>
          <p:cNvCxnSpPr/>
          <p:nvPr/>
        </p:nvCxnSpPr>
        <p:spPr>
          <a:xfrm>
            <a:off x="1272675" y="18044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16" name="Google Shape;116;p19"/>
          <p:cNvCxnSpPr/>
          <p:nvPr/>
        </p:nvCxnSpPr>
        <p:spPr>
          <a:xfrm>
            <a:off x="2993000" y="31139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17" name="Google Shape;117;p19"/>
          <p:cNvCxnSpPr/>
          <p:nvPr/>
        </p:nvCxnSpPr>
        <p:spPr>
          <a:xfrm>
            <a:off x="3955400" y="15537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18" name="Google Shape;118;p19"/>
          <p:cNvCxnSpPr/>
          <p:nvPr/>
        </p:nvCxnSpPr>
        <p:spPr>
          <a:xfrm>
            <a:off x="4628500" y="36791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19" name="Google Shape;119;p19"/>
          <p:cNvCxnSpPr/>
          <p:nvPr/>
        </p:nvCxnSpPr>
        <p:spPr>
          <a:xfrm>
            <a:off x="6840625" y="20272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20" name="Google Shape;120;p19"/>
          <p:cNvCxnSpPr/>
          <p:nvPr/>
        </p:nvCxnSpPr>
        <p:spPr>
          <a:xfrm>
            <a:off x="7560025" y="37524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sp>
        <p:nvSpPr>
          <p:cNvPr id="121" name="Google Shape;121;p19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idx="4294967295" type="ctrTitle"/>
          </p:nvPr>
        </p:nvSpPr>
        <p:spPr>
          <a:xfrm>
            <a:off x="685800" y="1991850"/>
            <a:ext cx="777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89,526,124</a:t>
            </a:r>
            <a:endParaRPr sz="10000"/>
          </a:p>
        </p:txBody>
      </p:sp>
      <p:sp>
        <p:nvSpPr>
          <p:cNvPr id="127" name="Google Shape;127;p20"/>
          <p:cNvSpPr txBox="1"/>
          <p:nvPr>
            <p:ph idx="4294967295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34" name="Google Shape;134;p21"/>
          <p:cNvSpPr txBox="1"/>
          <p:nvPr>
            <p:ph idx="4294967295" type="body"/>
          </p:nvPr>
        </p:nvSpPr>
        <p:spPr>
          <a:xfrm>
            <a:off x="1098688" y="3442500"/>
            <a:ext cx="1691100" cy="17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1.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</a:t>
            </a:r>
            <a:endParaRPr/>
          </a:p>
        </p:txBody>
      </p:sp>
      <p:sp>
        <p:nvSpPr>
          <p:cNvPr id="135" name="Google Shape;135;p21"/>
          <p:cNvSpPr txBox="1"/>
          <p:nvPr>
            <p:ph idx="4294967295" type="body"/>
          </p:nvPr>
        </p:nvSpPr>
        <p:spPr>
          <a:xfrm>
            <a:off x="3726450" y="3442500"/>
            <a:ext cx="1691100" cy="17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</a:t>
            </a:r>
            <a:endParaRPr/>
          </a:p>
        </p:txBody>
      </p:sp>
      <p:sp>
        <p:nvSpPr>
          <p:cNvPr id="136" name="Google Shape;136;p21"/>
          <p:cNvSpPr txBox="1"/>
          <p:nvPr>
            <p:ph idx="4294967295" type="body"/>
          </p:nvPr>
        </p:nvSpPr>
        <p:spPr>
          <a:xfrm>
            <a:off x="6354213" y="3442500"/>
            <a:ext cx="1691100" cy="17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</a:t>
            </a:r>
            <a:endParaRPr/>
          </a:p>
        </p:txBody>
      </p:sp>
      <p:cxnSp>
        <p:nvCxnSpPr>
          <p:cNvPr id="137" name="Google Shape;137;p21"/>
          <p:cNvCxnSpPr>
            <a:stCxn id="134" idx="3"/>
            <a:endCxn id="135" idx="1"/>
          </p:cNvCxnSpPr>
          <p:nvPr/>
        </p:nvCxnSpPr>
        <p:spPr>
          <a:xfrm>
            <a:off x="2789788" y="4293000"/>
            <a:ext cx="936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oval"/>
            <a:tailEnd len="sm" w="sm" type="triangle"/>
          </a:ln>
        </p:spPr>
      </p:cxnSp>
      <p:cxnSp>
        <p:nvCxnSpPr>
          <p:cNvPr id="138" name="Google Shape;138;p21"/>
          <p:cNvCxnSpPr>
            <a:stCxn id="135" idx="3"/>
            <a:endCxn id="136" idx="1"/>
          </p:cNvCxnSpPr>
          <p:nvPr/>
        </p:nvCxnSpPr>
        <p:spPr>
          <a:xfrm>
            <a:off x="5417550" y="4293000"/>
            <a:ext cx="9366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oval"/>
            <a:tailEnd len="sm" w="sm" type="triangle"/>
          </a:ln>
        </p:spPr>
      </p:cxn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457200" y="4252325"/>
            <a:ext cx="8229600" cy="89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/>
              <a:t>You can insert graphs from Excel or Google Sheets</a:t>
            </a:r>
            <a:endParaRPr sz="1800"/>
          </a:p>
        </p:txBody>
      </p:sp>
      <p:sp>
        <p:nvSpPr>
          <p:cNvPr id="145" name="Google Shape;145;p22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6" name="Google Shape;146;p22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22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2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2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2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" name="Google Shape;151;p22"/>
          <p:cNvSpPr txBox="1"/>
          <p:nvPr/>
        </p:nvSpPr>
        <p:spPr>
          <a:xfrm>
            <a:off x="883015" y="915950"/>
            <a:ext cx="3579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1000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2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2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2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2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2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2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2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2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2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2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idx="4294967295" type="body"/>
          </p:nvPr>
        </p:nvSpPr>
        <p:spPr>
          <a:xfrm>
            <a:off x="457200" y="0"/>
            <a:ext cx="41019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Mobile</a:t>
            </a:r>
            <a:br>
              <a:rPr b="1" lang="en" sz="60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project</a:t>
            </a:r>
            <a:endParaRPr b="1" sz="6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0" name="Google Shape;170;p23"/>
          <p:cNvGrpSpPr/>
          <p:nvPr/>
        </p:nvGrpSpPr>
        <p:grpSpPr>
          <a:xfrm>
            <a:off x="5353200" y="373572"/>
            <a:ext cx="2119546" cy="4396359"/>
            <a:chOff x="2547150" y="238125"/>
            <a:chExt cx="2525675" cy="5238750"/>
          </a:xfrm>
        </p:grpSpPr>
        <p:sp>
          <p:nvSpPr>
            <p:cNvPr id="171" name="Google Shape;171;p2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5" name="Google Shape;175;p23"/>
          <p:cNvPicPr preferRelativeResize="0"/>
          <p:nvPr/>
        </p:nvPicPr>
        <p:blipFill rotWithShape="1">
          <a:blip r:embed="rId4">
            <a:alphaModFix/>
          </a:blip>
          <a:srcRect b="23786" l="0" r="0" t="0"/>
          <a:stretch/>
        </p:blipFill>
        <p:spPr>
          <a:xfrm>
            <a:off x="5399525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idx="4294967295" type="body"/>
          </p:nvPr>
        </p:nvSpPr>
        <p:spPr>
          <a:xfrm>
            <a:off x="457200" y="0"/>
            <a:ext cx="41019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Tablet project</a:t>
            </a:r>
            <a:endParaRPr b="1" sz="6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181" name="Google Shape;181;p24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2" name="Google Shape;182;p24"/>
          <p:cNvGrpSpPr/>
          <p:nvPr/>
        </p:nvGrpSpPr>
        <p:grpSpPr>
          <a:xfrm>
            <a:off x="5011702" y="465959"/>
            <a:ext cx="2736410" cy="4222433"/>
            <a:chOff x="2112475" y="238125"/>
            <a:chExt cx="3395050" cy="5238750"/>
          </a:xfrm>
        </p:grpSpPr>
        <p:sp>
          <p:nvSpPr>
            <p:cNvPr id="183" name="Google Shape;183;p2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7" name="Google Shape;18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9288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/>
          <p:nvPr>
            <p:ph idx="4294967295" type="body"/>
          </p:nvPr>
        </p:nvSpPr>
        <p:spPr>
          <a:xfrm>
            <a:off x="457200" y="0"/>
            <a:ext cx="41019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Desktop</a:t>
            </a:r>
            <a:endParaRPr b="1" sz="6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Montserrat"/>
                <a:ea typeface="Montserrat"/>
                <a:cs typeface="Montserrat"/>
                <a:sym typeface="Montserrat"/>
              </a:rPr>
              <a:t>project</a:t>
            </a:r>
            <a:endParaRPr b="1" sz="6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193" name="Google Shape;193;p25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4" name="Google Shape;194;p25"/>
          <p:cNvGrpSpPr/>
          <p:nvPr/>
        </p:nvGrpSpPr>
        <p:grpSpPr>
          <a:xfrm>
            <a:off x="4319374" y="1241129"/>
            <a:ext cx="4542205" cy="2661224"/>
            <a:chOff x="1177450" y="241631"/>
            <a:chExt cx="6173152" cy="3616776"/>
          </a:xfrm>
        </p:grpSpPr>
        <p:sp>
          <p:nvSpPr>
            <p:cNvPr id="195" name="Google Shape;195;p2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61732">
                <a:alpha val="3654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9" name="Google Shape;199;p25"/>
          <p:cNvPicPr preferRelativeResize="0"/>
          <p:nvPr/>
        </p:nvPicPr>
        <p:blipFill rotWithShape="1">
          <a:blip r:embed="rId4">
            <a:alphaModFix/>
          </a:blip>
          <a:srcRect b="6620" l="0" r="0" t="0"/>
          <a:stretch/>
        </p:blipFill>
        <p:spPr>
          <a:xfrm>
            <a:off x="4826550" y="1387850"/>
            <a:ext cx="3530550" cy="22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>
            <p:ph idx="4294967295" type="ctrTitle"/>
          </p:nvPr>
        </p:nvSpPr>
        <p:spPr>
          <a:xfrm>
            <a:off x="1275150" y="1991850"/>
            <a:ext cx="6593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Thanks!</a:t>
            </a:r>
            <a:endParaRPr sz="12000"/>
          </a:p>
        </p:txBody>
      </p:sp>
      <p:sp>
        <p:nvSpPr>
          <p:cNvPr id="205" name="Google Shape;205;p26"/>
          <p:cNvSpPr txBox="1"/>
          <p:nvPr>
            <p:ph idx="4294967295" type="subTitle"/>
          </p:nvPr>
        </p:nvSpPr>
        <p:spPr>
          <a:xfrm>
            <a:off x="1275150" y="3934274"/>
            <a:ext cx="6593700" cy="120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find me at @username &amp; user@mail.me</a:t>
            </a:r>
            <a:endParaRPr b="1"/>
          </a:p>
        </p:txBody>
      </p:sp>
      <p:sp>
        <p:nvSpPr>
          <p:cNvPr id="206" name="Google Shape;206;p26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12" name="Google Shape;212;p27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Photographs by </a:t>
            </a:r>
            <a:r>
              <a:rPr lang="en" u="sng">
                <a:hlinkClick r:id="rId4"/>
              </a:rPr>
              <a:t>Unsplash</a:t>
            </a:r>
            <a:endParaRPr/>
          </a:p>
        </p:txBody>
      </p:sp>
      <p:sp>
        <p:nvSpPr>
          <p:cNvPr id="213" name="Google Shape;213;p27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 txBox="1"/>
          <p:nvPr>
            <p:ph idx="1" type="body"/>
          </p:nvPr>
        </p:nvSpPr>
        <p:spPr>
          <a:xfrm>
            <a:off x="457200" y="1200150"/>
            <a:ext cx="82296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This presentation uses the following typographies and colors: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Titles: Montserrat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Body copy: Playfair display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You can download the fonts on these pages: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https://www.fontsquirrel.com/fonts/montserrat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https://www.fontsquirrel.com/fonts/playfair-display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219" name="Google Shape;219;p28"/>
          <p:cNvSpPr txBox="1"/>
          <p:nvPr>
            <p:ph type="title"/>
          </p:nvPr>
        </p:nvSpPr>
        <p:spPr>
          <a:xfrm>
            <a:off x="1272675" y="30480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Presentation design</a:t>
            </a:r>
            <a:endParaRPr sz="2400"/>
          </a:p>
        </p:txBody>
      </p:sp>
      <p:sp>
        <p:nvSpPr>
          <p:cNvPr id="220" name="Google Shape;220;p28"/>
          <p:cNvSpPr txBox="1"/>
          <p:nvPr/>
        </p:nvSpPr>
        <p:spPr>
          <a:xfrm>
            <a:off x="542875" y="4171650"/>
            <a:ext cx="80679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1" name="Google Shape;221;p28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 txBox="1"/>
          <p:nvPr>
            <p:ph type="ctrTitle"/>
          </p:nvPr>
        </p:nvSpPr>
        <p:spPr>
          <a:xfrm>
            <a:off x="1851725" y="1583350"/>
            <a:ext cx="544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</a:t>
            </a:r>
            <a:br>
              <a:rPr lang="en"/>
            </a:br>
            <a:r>
              <a:rPr lang="en"/>
              <a:t>Extra</a:t>
            </a:r>
            <a:br>
              <a:rPr lang="en"/>
            </a:br>
            <a:r>
              <a:rPr lang="en"/>
              <a:t>Resources</a:t>
            </a:r>
            <a:endParaRPr/>
          </a:p>
        </p:txBody>
      </p:sp>
      <p:sp>
        <p:nvSpPr>
          <p:cNvPr id="227" name="Google Shape;227;p29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233" name="Google Shape;233;p30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30"/>
          <p:cNvSpPr/>
          <p:nvPr/>
        </p:nvSpPr>
        <p:spPr>
          <a:xfrm>
            <a:off x="7735208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DEC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5" name="Google Shape;235;p30"/>
          <p:cNvSpPr/>
          <p:nvPr/>
        </p:nvSpPr>
        <p:spPr>
          <a:xfrm>
            <a:off x="7075124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NOV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6" name="Google Shape;236;p30"/>
          <p:cNvSpPr/>
          <p:nvPr/>
        </p:nvSpPr>
        <p:spPr>
          <a:xfrm>
            <a:off x="6415040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OCT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7" name="Google Shape;237;p30"/>
          <p:cNvSpPr/>
          <p:nvPr/>
        </p:nvSpPr>
        <p:spPr>
          <a:xfrm>
            <a:off x="5754956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SEP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8" name="Google Shape;238;p30"/>
          <p:cNvSpPr/>
          <p:nvPr/>
        </p:nvSpPr>
        <p:spPr>
          <a:xfrm>
            <a:off x="5094872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AUG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9" name="Google Shape;239;p30"/>
          <p:cNvSpPr/>
          <p:nvPr/>
        </p:nvSpPr>
        <p:spPr>
          <a:xfrm>
            <a:off x="4434788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JUL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0" name="Google Shape;240;p30"/>
          <p:cNvSpPr/>
          <p:nvPr/>
        </p:nvSpPr>
        <p:spPr>
          <a:xfrm>
            <a:off x="3774704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JUN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1" name="Google Shape;241;p30"/>
          <p:cNvSpPr/>
          <p:nvPr/>
        </p:nvSpPr>
        <p:spPr>
          <a:xfrm>
            <a:off x="3114619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MAY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2" name="Google Shape;242;p30"/>
          <p:cNvSpPr/>
          <p:nvPr/>
        </p:nvSpPr>
        <p:spPr>
          <a:xfrm>
            <a:off x="2454535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APR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1794451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MAR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1134367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FEB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474283" y="26035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JAN</a:t>
            </a:r>
            <a:endParaRPr sz="1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0" y="26035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247" name="Google Shape;247;p30"/>
          <p:cNvCxnSpPr/>
          <p:nvPr/>
        </p:nvCxnSpPr>
        <p:spPr>
          <a:xfrm rot="10800000">
            <a:off x="76892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48" name="Google Shape;248;p30"/>
          <p:cNvSpPr txBox="1"/>
          <p:nvPr/>
        </p:nvSpPr>
        <p:spPr>
          <a:xfrm>
            <a:off x="72790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49" name="Google Shape;249;p30"/>
          <p:cNvCxnSpPr/>
          <p:nvPr/>
        </p:nvCxnSpPr>
        <p:spPr>
          <a:xfrm rot="10800000">
            <a:off x="209015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50" name="Google Shape;250;p30"/>
          <p:cNvSpPr txBox="1"/>
          <p:nvPr/>
        </p:nvSpPr>
        <p:spPr>
          <a:xfrm>
            <a:off x="2050642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Red is the colour of danger and courage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51" name="Google Shape;251;p30"/>
          <p:cNvCxnSpPr/>
          <p:nvPr/>
        </p:nvCxnSpPr>
        <p:spPr>
          <a:xfrm rot="10800000">
            <a:off x="341139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52" name="Google Shape;252;p30"/>
          <p:cNvSpPr txBox="1"/>
          <p:nvPr/>
        </p:nvSpPr>
        <p:spPr>
          <a:xfrm>
            <a:off x="3373384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53" name="Google Shape;253;p30"/>
          <p:cNvCxnSpPr/>
          <p:nvPr/>
        </p:nvCxnSpPr>
        <p:spPr>
          <a:xfrm rot="10800000">
            <a:off x="473262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54" name="Google Shape;254;p30"/>
          <p:cNvSpPr txBox="1"/>
          <p:nvPr/>
        </p:nvSpPr>
        <p:spPr>
          <a:xfrm>
            <a:off x="4696126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55" name="Google Shape;255;p30"/>
          <p:cNvCxnSpPr/>
          <p:nvPr/>
        </p:nvCxnSpPr>
        <p:spPr>
          <a:xfrm rot="10800000">
            <a:off x="6053863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56" name="Google Shape;256;p30"/>
          <p:cNvSpPr txBox="1"/>
          <p:nvPr/>
        </p:nvSpPr>
        <p:spPr>
          <a:xfrm>
            <a:off x="6018868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57" name="Google Shape;257;p30"/>
          <p:cNvCxnSpPr/>
          <p:nvPr/>
        </p:nvCxnSpPr>
        <p:spPr>
          <a:xfrm rot="10800000">
            <a:off x="7375098" y="21295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58" name="Google Shape;258;p30"/>
          <p:cNvSpPr txBox="1"/>
          <p:nvPr/>
        </p:nvSpPr>
        <p:spPr>
          <a:xfrm>
            <a:off x="734161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59" name="Google Shape;259;p30"/>
          <p:cNvCxnSpPr/>
          <p:nvPr/>
        </p:nvCxnSpPr>
        <p:spPr>
          <a:xfrm rot="10800000">
            <a:off x="143968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60" name="Google Shape;260;p30"/>
          <p:cNvSpPr txBox="1"/>
          <p:nvPr/>
        </p:nvSpPr>
        <p:spPr>
          <a:xfrm>
            <a:off x="1369548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61" name="Google Shape;261;p30"/>
          <p:cNvCxnSpPr/>
          <p:nvPr/>
        </p:nvCxnSpPr>
        <p:spPr>
          <a:xfrm rot="10800000">
            <a:off x="276092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62" name="Google Shape;262;p30"/>
          <p:cNvSpPr txBox="1"/>
          <p:nvPr/>
        </p:nvSpPr>
        <p:spPr>
          <a:xfrm>
            <a:off x="2699944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63" name="Google Shape;263;p30"/>
          <p:cNvCxnSpPr/>
          <p:nvPr/>
        </p:nvCxnSpPr>
        <p:spPr>
          <a:xfrm rot="10800000">
            <a:off x="408215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64" name="Google Shape;264;p30"/>
          <p:cNvSpPr txBox="1"/>
          <p:nvPr/>
        </p:nvSpPr>
        <p:spPr>
          <a:xfrm>
            <a:off x="4030339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65" name="Google Shape;265;p30"/>
          <p:cNvCxnSpPr/>
          <p:nvPr/>
        </p:nvCxnSpPr>
        <p:spPr>
          <a:xfrm rot="10800000">
            <a:off x="540339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66" name="Google Shape;266;p30"/>
          <p:cNvSpPr txBox="1"/>
          <p:nvPr/>
        </p:nvSpPr>
        <p:spPr>
          <a:xfrm>
            <a:off x="5360735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Red is the colour of danger and courage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67" name="Google Shape;267;p30"/>
          <p:cNvCxnSpPr/>
          <p:nvPr/>
        </p:nvCxnSpPr>
        <p:spPr>
          <a:xfrm rot="10800000">
            <a:off x="6724627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68" name="Google Shape;268;p30"/>
          <p:cNvSpPr txBox="1"/>
          <p:nvPr/>
        </p:nvSpPr>
        <p:spPr>
          <a:xfrm>
            <a:off x="6691131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69" name="Google Shape;269;p30"/>
          <p:cNvCxnSpPr/>
          <p:nvPr/>
        </p:nvCxnSpPr>
        <p:spPr>
          <a:xfrm rot="10800000">
            <a:off x="8045862" y="29725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70" name="Google Shape;270;p30"/>
          <p:cNvSpPr txBox="1"/>
          <p:nvPr/>
        </p:nvSpPr>
        <p:spPr>
          <a:xfrm>
            <a:off x="8008073" y="34957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276" name="Google Shape;276;p3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3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1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31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280" name="Google Shape;280;p3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1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282" name="Google Shape;282;p31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283" name="Google Shape;283;p3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3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285" name="Google Shape;285;p31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286" name="Google Shape;286;p3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5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288" name="Google Shape;288;p31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289" name="Google Shape;289;p3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90" name="Google Shape;290;p3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6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291" name="Google Shape;291;p31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292" name="Google Shape;292;p3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93" name="Google Shape;293;p3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4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grpSp>
        <p:nvGrpSpPr>
          <p:cNvPr id="294" name="Google Shape;294;p31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295" name="Google Shape;295;p3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296" name="Google Shape;296;p3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2</a:t>
              </a:r>
              <a:endParaRPr sz="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sp>
        <p:nvSpPr>
          <p:cNvPr id="297" name="Google Shape;297;p31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8" name="Google Shape;298;p31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Red is the colour of danger and courage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1" name="Google Shape;301;p31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2" name="Google Shape;302;p31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2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308" name="Google Shape;308;p32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309" name="Google Shape;309;p32"/>
          <p:cNvGraphicFramePr/>
          <p:nvPr/>
        </p:nvGraphicFramePr>
        <p:xfrm>
          <a:off x="39252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{C002511E-A3C1-4E74-AA28-2C278956761B}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3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315" name="Google Shape;315;p33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33"/>
          <p:cNvSpPr/>
          <p:nvPr/>
        </p:nvSpPr>
        <p:spPr>
          <a:xfrm>
            <a:off x="286775" y="1363400"/>
            <a:ext cx="4206300" cy="15846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STRENGTHS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7" name="Google Shape;317;p33"/>
          <p:cNvSpPr/>
          <p:nvPr/>
        </p:nvSpPr>
        <p:spPr>
          <a:xfrm>
            <a:off x="4667075" y="1363400"/>
            <a:ext cx="4206300" cy="15846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WEAKNESSES</a:t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8" name="Google Shape;318;p33"/>
          <p:cNvSpPr/>
          <p:nvPr/>
        </p:nvSpPr>
        <p:spPr>
          <a:xfrm>
            <a:off x="286775" y="3121900"/>
            <a:ext cx="4206300" cy="15846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Black is the color of ebony and of outer space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OPPORTUNITIES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9" name="Google Shape;319;p33"/>
          <p:cNvSpPr/>
          <p:nvPr/>
        </p:nvSpPr>
        <p:spPr>
          <a:xfrm>
            <a:off x="4667075" y="3121900"/>
            <a:ext cx="4206300" cy="15846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White is the color of milk and fresh snow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THREATS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0" name="Google Shape;320;p33"/>
          <p:cNvSpPr/>
          <p:nvPr/>
        </p:nvSpPr>
        <p:spPr>
          <a:xfrm>
            <a:off x="3285625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3"/>
          <p:cNvSpPr/>
          <p:nvPr/>
        </p:nvSpPr>
        <p:spPr>
          <a:xfrm rot="5400000">
            <a:off x="3459879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3"/>
          <p:cNvSpPr/>
          <p:nvPr/>
        </p:nvSpPr>
        <p:spPr>
          <a:xfrm rot="10800000">
            <a:off x="3459879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3"/>
          <p:cNvSpPr/>
          <p:nvPr/>
        </p:nvSpPr>
        <p:spPr>
          <a:xfrm rot="-5400000">
            <a:off x="3285625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3"/>
          <p:cNvSpPr/>
          <p:nvPr/>
        </p:nvSpPr>
        <p:spPr>
          <a:xfrm>
            <a:off x="3765900" y="2242577"/>
            <a:ext cx="359450" cy="4471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325" name="Google Shape;325;p33"/>
          <p:cNvSpPr/>
          <p:nvPr/>
        </p:nvSpPr>
        <p:spPr>
          <a:xfrm>
            <a:off x="4781520" y="2250297"/>
            <a:ext cx="691108" cy="43232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326" name="Google Shape;326;p33"/>
          <p:cNvSpPr/>
          <p:nvPr/>
        </p:nvSpPr>
        <p:spPr>
          <a:xfrm>
            <a:off x="3731313" y="3348952"/>
            <a:ext cx="473091" cy="4471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327" name="Google Shape;327;p33"/>
          <p:cNvSpPr/>
          <p:nvPr/>
        </p:nvSpPr>
        <p:spPr>
          <a:xfrm>
            <a:off x="4895779" y="3356672"/>
            <a:ext cx="376744" cy="43232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4"/>
          <p:cNvSpPr txBox="1"/>
          <p:nvPr>
            <p:ph type="title"/>
          </p:nvPr>
        </p:nvSpPr>
        <p:spPr>
          <a:xfrm>
            <a:off x="1272675" y="312175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333" name="Google Shape;333;p34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34"/>
          <p:cNvSpPr txBox="1"/>
          <p:nvPr/>
        </p:nvSpPr>
        <p:spPr>
          <a:xfrm>
            <a:off x="2212157" y="736474"/>
            <a:ext cx="1573200" cy="14550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Key Activities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5" name="Google Shape;335;p34"/>
          <p:cNvSpPr txBox="1"/>
          <p:nvPr/>
        </p:nvSpPr>
        <p:spPr>
          <a:xfrm>
            <a:off x="2212157" y="2191754"/>
            <a:ext cx="1573200" cy="14550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Key Resources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6" name="Google Shape;336;p34"/>
          <p:cNvSpPr txBox="1"/>
          <p:nvPr/>
        </p:nvSpPr>
        <p:spPr>
          <a:xfrm>
            <a:off x="3785385" y="736474"/>
            <a:ext cx="1573200" cy="29106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Value Propositions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7" name="Google Shape;337;p34"/>
          <p:cNvSpPr txBox="1"/>
          <p:nvPr/>
        </p:nvSpPr>
        <p:spPr>
          <a:xfrm>
            <a:off x="5358614" y="736474"/>
            <a:ext cx="1573200" cy="14550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Customer Relationships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8" name="Google Shape;338;p34"/>
          <p:cNvSpPr txBox="1"/>
          <p:nvPr/>
        </p:nvSpPr>
        <p:spPr>
          <a:xfrm>
            <a:off x="5358614" y="2191754"/>
            <a:ext cx="1573200" cy="14550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Channels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9" name="Google Shape;339;p34"/>
          <p:cNvSpPr txBox="1"/>
          <p:nvPr/>
        </p:nvSpPr>
        <p:spPr>
          <a:xfrm>
            <a:off x="6931843" y="736474"/>
            <a:ext cx="1573200" cy="29106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Customer Segments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40" name="Google Shape;340;p34"/>
          <p:cNvSpPr txBox="1"/>
          <p:nvPr/>
        </p:nvSpPr>
        <p:spPr>
          <a:xfrm>
            <a:off x="638928" y="736474"/>
            <a:ext cx="1573200" cy="29106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Key Partners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41" name="Google Shape;341;p34"/>
          <p:cNvSpPr txBox="1"/>
          <p:nvPr/>
        </p:nvSpPr>
        <p:spPr>
          <a:xfrm>
            <a:off x="638928" y="3647034"/>
            <a:ext cx="3933000" cy="11271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Cost Structure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42" name="Google Shape;342;p34"/>
          <p:cNvSpPr txBox="1"/>
          <p:nvPr/>
        </p:nvSpPr>
        <p:spPr>
          <a:xfrm>
            <a:off x="4572000" y="3647034"/>
            <a:ext cx="3933000" cy="11271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Revenue Streams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b="1" sz="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43" name="Google Shape;343;p34"/>
          <p:cNvSpPr/>
          <p:nvPr/>
        </p:nvSpPr>
        <p:spPr>
          <a:xfrm>
            <a:off x="4305440" y="3716579"/>
            <a:ext cx="197009" cy="195856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4" name="Google Shape;344;p34"/>
          <p:cNvSpPr/>
          <p:nvPr/>
        </p:nvSpPr>
        <p:spPr>
          <a:xfrm>
            <a:off x="6665734" y="806085"/>
            <a:ext cx="196421" cy="17632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5" name="Google Shape;345;p34"/>
          <p:cNvSpPr/>
          <p:nvPr/>
        </p:nvSpPr>
        <p:spPr>
          <a:xfrm>
            <a:off x="1953526" y="806005"/>
            <a:ext cx="188967" cy="18895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6" name="Google Shape;346;p34"/>
          <p:cNvSpPr/>
          <p:nvPr/>
        </p:nvSpPr>
        <p:spPr>
          <a:xfrm>
            <a:off x="8255740" y="806083"/>
            <a:ext cx="179772" cy="189531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347" name="Google Shape;347;p34"/>
          <p:cNvGrpSpPr/>
          <p:nvPr/>
        </p:nvGrpSpPr>
        <p:grpSpPr>
          <a:xfrm>
            <a:off x="8212985" y="3716240"/>
            <a:ext cx="213069" cy="156222"/>
            <a:chOff x="4610450" y="3703750"/>
            <a:chExt cx="453050" cy="332175"/>
          </a:xfrm>
        </p:grpSpPr>
        <p:sp>
          <p:nvSpPr>
            <p:cNvPr id="348" name="Google Shape;348;p3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49" name="Google Shape;349;p3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50" name="Google Shape;350;p34"/>
          <p:cNvSpPr/>
          <p:nvPr/>
        </p:nvSpPr>
        <p:spPr>
          <a:xfrm>
            <a:off x="3524594" y="806020"/>
            <a:ext cx="191247" cy="191259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351" name="Google Shape;351;p34"/>
          <p:cNvGrpSpPr/>
          <p:nvPr/>
        </p:nvGrpSpPr>
        <p:grpSpPr>
          <a:xfrm>
            <a:off x="5117229" y="805777"/>
            <a:ext cx="171730" cy="218819"/>
            <a:chOff x="1958100" y="4985350"/>
            <a:chExt cx="365150" cy="465275"/>
          </a:xfrm>
        </p:grpSpPr>
        <p:sp>
          <p:nvSpPr>
            <p:cNvPr id="352" name="Google Shape;352;p34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3" name="Google Shape;353;p34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4" name="Google Shape;354;p34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355" name="Google Shape;355;p34"/>
          <p:cNvGrpSpPr/>
          <p:nvPr/>
        </p:nvGrpSpPr>
        <p:grpSpPr>
          <a:xfrm>
            <a:off x="3449718" y="2260891"/>
            <a:ext cx="258453" cy="234903"/>
            <a:chOff x="4562200" y="4968250"/>
            <a:chExt cx="549550" cy="499475"/>
          </a:xfrm>
        </p:grpSpPr>
        <p:sp>
          <p:nvSpPr>
            <p:cNvPr id="356" name="Google Shape;356;p34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7" name="Google Shape;357;p34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9" name="Google Shape;359;p34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0" name="Google Shape;360;p34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361" name="Google Shape;361;p34"/>
          <p:cNvGrpSpPr/>
          <p:nvPr/>
        </p:nvGrpSpPr>
        <p:grpSpPr>
          <a:xfrm>
            <a:off x="6595941" y="2262269"/>
            <a:ext cx="253856" cy="243510"/>
            <a:chOff x="5241175" y="4959100"/>
            <a:chExt cx="539775" cy="517775"/>
          </a:xfrm>
        </p:grpSpPr>
        <p:sp>
          <p:nvSpPr>
            <p:cNvPr id="362" name="Google Shape;362;p34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3" name="Google Shape;363;p34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5" name="Google Shape;365;p34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7" name="Google Shape;367;p34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5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373" name="Google Shape;373;p35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4" name="Google Shape;374;p35"/>
          <p:cNvGrpSpPr/>
          <p:nvPr/>
        </p:nvGrpSpPr>
        <p:grpSpPr>
          <a:xfrm>
            <a:off x="1007692" y="1413043"/>
            <a:ext cx="3608219" cy="3243858"/>
            <a:chOff x="3778727" y="4460423"/>
            <a:chExt cx="720160" cy="647438"/>
          </a:xfrm>
        </p:grpSpPr>
        <p:sp>
          <p:nvSpPr>
            <p:cNvPr id="375" name="Google Shape;375;p3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76" name="Google Shape;376;p3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77" name="Google Shape;377;p3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78" name="Google Shape;378;p3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79" name="Google Shape;379;p3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80" name="Google Shape;380;p3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381" name="Google Shape;381;p3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rgbClr val="161732">
                <a:alpha val="3654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</p:grpSp>
      <p:cxnSp>
        <p:nvCxnSpPr>
          <p:cNvPr id="382" name="Google Shape;382;p35"/>
          <p:cNvCxnSpPr/>
          <p:nvPr/>
        </p:nvCxnSpPr>
        <p:spPr>
          <a:xfrm>
            <a:off x="45359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3" name="Google Shape;383;p35"/>
          <p:cNvSpPr txBox="1"/>
          <p:nvPr/>
        </p:nvSpPr>
        <p:spPr>
          <a:xfrm>
            <a:off x="56544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84" name="Google Shape;384;p35"/>
          <p:cNvCxnSpPr/>
          <p:nvPr/>
        </p:nvCxnSpPr>
        <p:spPr>
          <a:xfrm>
            <a:off x="43802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5" name="Google Shape;385;p35"/>
          <p:cNvSpPr txBox="1"/>
          <p:nvPr/>
        </p:nvSpPr>
        <p:spPr>
          <a:xfrm>
            <a:off x="56544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86" name="Google Shape;386;p35"/>
          <p:cNvCxnSpPr/>
          <p:nvPr/>
        </p:nvCxnSpPr>
        <p:spPr>
          <a:xfrm>
            <a:off x="41590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7" name="Google Shape;387;p35"/>
          <p:cNvSpPr txBox="1"/>
          <p:nvPr/>
        </p:nvSpPr>
        <p:spPr>
          <a:xfrm>
            <a:off x="56544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88" name="Google Shape;388;p35"/>
          <p:cNvCxnSpPr/>
          <p:nvPr/>
        </p:nvCxnSpPr>
        <p:spPr>
          <a:xfrm>
            <a:off x="39706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9" name="Google Shape;389;p35"/>
          <p:cNvSpPr txBox="1"/>
          <p:nvPr/>
        </p:nvSpPr>
        <p:spPr>
          <a:xfrm>
            <a:off x="56544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90" name="Google Shape;390;p35"/>
          <p:cNvCxnSpPr/>
          <p:nvPr/>
        </p:nvCxnSpPr>
        <p:spPr>
          <a:xfrm>
            <a:off x="37657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1" name="Google Shape;391;p35"/>
          <p:cNvSpPr txBox="1"/>
          <p:nvPr/>
        </p:nvSpPr>
        <p:spPr>
          <a:xfrm>
            <a:off x="56544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392" name="Google Shape;392;p35"/>
          <p:cNvCxnSpPr/>
          <p:nvPr/>
        </p:nvCxnSpPr>
        <p:spPr>
          <a:xfrm>
            <a:off x="35527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3" name="Google Shape;393;p35"/>
          <p:cNvSpPr txBox="1"/>
          <p:nvPr/>
        </p:nvSpPr>
        <p:spPr>
          <a:xfrm>
            <a:off x="56544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Insert your content</a:t>
            </a:r>
            <a:endParaRPr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6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399" name="Google Shape;399;p36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0" name="Google Shape;400;p3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1" name="Google Shape;401;p3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Imani Jackson</a:t>
            </a:r>
            <a:b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JOB TITLE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02" name="Google Shape;40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3" name="Google Shape;403;p3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Marcos Galán</a:t>
            </a:r>
            <a:b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JOB TITLE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04" name="Google Shape;404;p3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5" name="Google Shape;405;p3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Ixchel Valdía</a:t>
            </a:r>
            <a:b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JOB TITLE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06" name="Google Shape;406;p3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7" name="Google Shape;407;p3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Nils Årud</a:t>
            </a:r>
            <a:b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JOB TITLE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7"/>
          <p:cNvSpPr txBox="1"/>
          <p:nvPr>
            <p:ph type="title"/>
          </p:nvPr>
        </p:nvSpPr>
        <p:spPr>
          <a:xfrm>
            <a:off x="1272675" y="-25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413" name="Google Shape;413;p3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rgbClr val="161732">
              <a:alpha val="36540"/>
            </a:srgbClr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4" name="Google Shape;414;p3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415" name="Google Shape;415;p3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6" name="Google Shape;416;p3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7" name="Google Shape;417;p3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8" name="Google Shape;418;p3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9" name="Google Shape;419;p3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3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1" name="Google Shape;421;p3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" name="Google Shape;422;p3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3" name="Google Shape;423;p3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4" name="Google Shape;424;p3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5" name="Google Shape;425;p3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6" name="Google Shape;426;p3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7" name="Google Shape;427;p3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8" name="Google Shape;428;p3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9" name="Google Shape;429;p3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0" name="Google Shape;430;p3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" name="Google Shape;431;p3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2" name="Google Shape;432;p3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3" name="Google Shape;433;p3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4" name="Google Shape;434;p3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5" name="Google Shape;435;p3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" name="Google Shape;436;p3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7" name="Google Shape;437;p3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8" name="Google Shape;438;p3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9" name="Google Shape;439;p3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0" name="Google Shape;440;p3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1" name="Google Shape;441;p3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2" name="Google Shape;442;p3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3" name="Google Shape;443;p3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4" name="Google Shape;444;p3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5" name="Google Shape;445;p3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6" name="Google Shape;446;p3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7" name="Google Shape;447;p3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8" name="Google Shape;448;p3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9" name="Google Shape;449;p3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0" name="Google Shape;450;p3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1" name="Google Shape;451;p3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2" name="Google Shape;452;p3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3" name="Google Shape;453;p3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4" name="Google Shape;454;p3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5" name="Google Shape;455;p3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6" name="Google Shape;456;p3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7" name="Google Shape;457;p3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8" name="Google Shape;458;p3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9" name="Google Shape;459;p3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0" name="Google Shape;460;p3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61" name="Google Shape;461;p3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462" name="Google Shape;462;p3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3" name="Google Shape;463;p3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4" name="Google Shape;464;p3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5" name="Google Shape;465;p3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6" name="Google Shape;466;p3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" name="Google Shape;467;p3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8" name="Google Shape;468;p3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9" name="Google Shape;469;p3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0" name="Google Shape;470;p3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" name="Google Shape;471;p3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2" name="Google Shape;472;p3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3" name="Google Shape;473;p3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4" name="Google Shape;474;p3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5" name="Google Shape;475;p3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6" name="Google Shape;476;p3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7" name="Google Shape;477;p3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8" name="Google Shape;478;p3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" name="Google Shape;479;p3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" name="Google Shape;480;p3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" name="Google Shape;481;p3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2" name="Google Shape;482;p3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3" name="Google Shape;483;p3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484" name="Google Shape;484;p3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485" name="Google Shape;485;p3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486" name="Google Shape;486;p3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LOW VALUE 1</a:t>
            </a:r>
            <a:endParaRPr sz="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7" name="Google Shape;487;p3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HIGH VALUE 1</a:t>
            </a:r>
            <a:endParaRPr sz="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8" name="Google Shape;488;p3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LOW VALUE 2</a:t>
            </a:r>
            <a:endParaRPr sz="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9" name="Google Shape;489;p3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HIGH VALUE 2</a:t>
            </a:r>
            <a:endParaRPr sz="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0" name="Google Shape;490;p3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company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1" name="Google Shape;491;p3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2" name="Google Shape;492;p3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3" name="Google Shape;493;p3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4" name="Google Shape;494;p3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5" name="Google Shape;495;p3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6" name="Google Shape;496;p3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Competitor</a:t>
            </a:r>
            <a:endParaRPr sz="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8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502" name="Google Shape;502;p38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3" name="Google Shape;503;p38"/>
          <p:cNvGraphicFramePr/>
          <p:nvPr/>
        </p:nvGraphicFramePr>
        <p:xfrm>
          <a:off x="855300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{FEBAB7B7-2F13-40B5-8293-F99D776D7236}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235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09:00 - 09:45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732">
                        <a:alpha val="36540"/>
                      </a:srgbClr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3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509" name="Google Shape;509;p3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5" name="Google Shape;515;p3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516" name="Google Shape;516;p3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8" name="Google Shape;518;p3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519" name="Google Shape;519;p3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39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9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3" name="Google Shape;523;p3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524" name="Google Shape;524;p3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7" name="Google Shape;527;p3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528" name="Google Shape;528;p3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2" name="Google Shape;532;p39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3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534" name="Google Shape;534;p3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4" name="Google Shape;554;p3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555" name="Google Shape;555;p3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7" name="Google Shape;557;p3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558" name="Google Shape;558;p3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1" name="Google Shape;561;p3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562" name="Google Shape;562;p3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3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566" name="Google Shape;566;p3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0" name="Google Shape;570;p39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9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9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9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4" name="Google Shape;574;p3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575" name="Google Shape;575;p3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7" name="Google Shape;577;p3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578" name="Google Shape;578;p3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0" name="Google Shape;580;p3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581" name="Google Shape;581;p3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3" name="Google Shape;583;p3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584" name="Google Shape;584;p3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6" name="Google Shape;586;p3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587" name="Google Shape;587;p3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3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592" name="Google Shape;592;p3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4" name="Google Shape;594;p3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595" name="Google Shape;595;p3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8" name="Google Shape;598;p39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3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600" name="Google Shape;600;p3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2" name="Google Shape;602;p3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603" name="Google Shape;603;p3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8" name="Google Shape;608;p3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609" name="Google Shape;609;p3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Google Shape;611;p3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612" name="Google Shape;612;p3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7" name="Google Shape;617;p3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618" name="Google Shape;618;p3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3" name="Google Shape;623;p3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624" name="Google Shape;624;p3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8" name="Google Shape;628;p39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39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39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1" name="Google Shape;631;p3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632" name="Google Shape;632;p3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4" name="Google Shape;634;p3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635" name="Google Shape;635;p3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7" name="Google Shape;637;p3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638" name="Google Shape;638;p3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0" name="Google Shape;640;p39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1" name="Google Shape;641;p3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642" name="Google Shape;642;p3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4" name="Google Shape;644;p3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645" name="Google Shape;645;p3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0" name="Google Shape;650;p3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651" name="Google Shape;651;p3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3" name="Google Shape;653;p39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39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5" name="Google Shape;655;p3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656" name="Google Shape;656;p3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8" name="Google Shape;658;p3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659" name="Google Shape;659;p3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1" name="Google Shape;661;p39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2" name="Google Shape;662;p3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663" name="Google Shape;663;p3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5" name="Google Shape;665;p3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666" name="Google Shape;666;p3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39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39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1" name="Google Shape;671;p3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672" name="Google Shape;672;p3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3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675" name="Google Shape;675;p3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3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680" name="Google Shape;680;p3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3" name="Google Shape;683;p3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684" name="Google Shape;684;p3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6" name="Google Shape;686;p3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687" name="Google Shape;687;p3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3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691" name="Google Shape;691;p3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6" name="Google Shape;696;p3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697" name="Google Shape;697;p3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3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700" name="Google Shape;700;p3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39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6" name="Google Shape;706;p3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707" name="Google Shape;707;p3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3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710" name="Google Shape;710;p3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4" name="Google Shape;714;p39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5" name="Google Shape;715;p3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716" name="Google Shape;716;p3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9" name="Google Shape;719;p3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720" name="Google Shape;720;p3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3" name="Google Shape;723;p39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39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9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6" name="Google Shape;726;p3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727" name="Google Shape;727;p3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0" name="Google Shape;730;p39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1" name="Google Shape;731;p3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732" name="Google Shape;732;p3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5" name="Google Shape;735;p39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6" name="Google Shape;736;p3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737" name="Google Shape;737;p3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2" name="Google Shape;742;p3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743" name="Google Shape;743;p3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6" name="Google Shape;746;p3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747" name="Google Shape;747;p3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0" name="Google Shape;750;p3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751" name="Google Shape;751;p3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6" name="Google Shape;756;p3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757" name="Google Shape;757;p3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2" name="Google Shape;762;p3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763" name="Google Shape;763;p3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5" name="Google Shape;765;p3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766" name="Google Shape;766;p3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2" name="Google Shape;772;p39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3" name="Google Shape;773;p3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774" name="Google Shape;774;p3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9" name="Google Shape;779;p39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780" name="Google Shape;780;p3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781" name="Google Shape;781;p3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782" name="Google Shape;782;p39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3" name="Google Shape;783;p39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784" name="Google Shape;784;p3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6" name="Google Shape;786;p39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7" name="Google Shape;787;p39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788" name="Google Shape;788;p3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chemeClr val="dk1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39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39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This means that you can: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Resize them without losing quality.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Change fill color and opacity.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layfair Display"/>
              <a:buChar char="●"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Change line color, width and style.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Isn’t that nice? :)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Examples: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92" name="Google Shape;792;p39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7" name="Google Shape;797;p4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798" name="Google Shape;798;p4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4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4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4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4" name="Google Shape;804;p4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805" name="Google Shape;805;p4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4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9" name="Google Shape;809;p4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810" name="Google Shape;810;p4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3" name="Google Shape;813;p4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814" name="Google Shape;814;p4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4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4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4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9" name="Google Shape;819;p4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820" name="Google Shape;820;p4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4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4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3" name="Google Shape;823;p4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824" name="Google Shape;824;p4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4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4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8" name="Google Shape;828;p4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829" name="Google Shape;829;p4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4" name="Google Shape;834;p4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835" name="Google Shape;835;p4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1" name="Google Shape;841;p4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842" name="Google Shape;842;p4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4" name="Google Shape;844;p4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845" name="Google Shape;845;p4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8" name="Google Shape;848;p4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849" name="Google Shape;849;p4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5" name="Google Shape;855;p4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856" name="Google Shape;856;p4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4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4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1" name="Google Shape;861;p4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862" name="Google Shape;862;p4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4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4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5" name="Google Shape;865;p4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866" name="Google Shape;866;p4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867" name="Google Shape;867;p4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8" name="Google Shape;868;p4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4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0" name="Google Shape;870;p4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1" name="Google Shape;871;p4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4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3" name="Google Shape;873;p4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4" name="Google Shape;874;p4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5" name="Google Shape;875;p4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6" name="Google Shape;876;p4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7" name="Google Shape;877;p4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4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3" name="Google Shape;883;p4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884" name="Google Shape;884;p4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4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8" name="Google Shape;888;p4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889" name="Google Shape;889;p4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4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4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4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4" name="Google Shape;894;p4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895" name="Google Shape;895;p4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4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4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4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1" name="Google Shape;901;p4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902" name="Google Shape;902;p4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4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4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6" name="Google Shape;906;p4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907" name="Google Shape;907;p4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4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4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4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1" name="Google Shape;911;p4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912" name="Google Shape;912;p4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4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4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4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4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17" name="Google Shape;917;p4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918" name="Google Shape;918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28" name="Google Shape;928;p4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929" name="Google Shape;929;p4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4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32" name="Google Shape;932;p4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933" name="Google Shape;933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43" name="Google Shape;943;p4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944" name="Google Shape;944;p4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8" name="Google Shape;948;p4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949" name="Google Shape;949;p4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0" name="Google Shape;950;p4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1" name="Google Shape;951;p4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4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4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4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4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6" name="Google Shape;956;p4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7" name="Google Shape;957;p4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8" name="Google Shape;958;p4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59" name="Google Shape;959;p4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960" name="Google Shape;960;p4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4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4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968" name="Google Shape;968;p4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2" name="Google Shape;972;p4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973" name="Google Shape;973;p4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7" name="Google Shape;977;p4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978" name="Google Shape;978;p4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3" name="Google Shape;983;p4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984" name="Google Shape;984;p4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0" name="Google Shape;990;p4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991" name="Google Shape;991;p4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4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4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4" name="Google Shape;994;p4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995" name="Google Shape;995;p4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4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4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4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4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0" name="Google Shape;1000;p4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001" name="Google Shape;1001;p4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4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4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4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7" name="Google Shape;1007;p4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008" name="Google Shape;1008;p4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4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4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012" name="Google Shape;1012;p4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4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4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4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6" name="Google Shape;1016;p4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017" name="Google Shape;1017;p4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4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4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4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4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4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3" name="Google Shape;1023;p4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024" name="Google Shape;1024;p4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4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4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4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4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4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4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4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032" name="Google Shape;1032;p4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4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4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4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4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037" name="Google Shape;1037;p4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4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4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0" name="Google Shape;1040;p4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041" name="Google Shape;1041;p4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4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4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4" name="Google Shape;1044;p4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045" name="Google Shape;1045;p4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4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4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4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9" name="Google Shape;1049;p4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050" name="Google Shape;1050;p4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4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4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4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4" name="Google Shape;1054;p4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055" name="Google Shape;1055;p4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4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0" name="Google Shape;1060;p4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061" name="Google Shape;1061;p4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p4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068" name="Google Shape;1068;p4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4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4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5" name="Google Shape;1075;p4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076" name="Google Shape;1076;p4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4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4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4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4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4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8" name="Google Shape;1088;p4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089" name="Google Shape;1089;p4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3" name="Google Shape;1093;p4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094" name="Google Shape;1094;p4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4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7" name="Google Shape;1097;p4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098" name="Google Shape;1098;p4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4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4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4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4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4" name="Google Shape;1104;p4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105" name="Google Shape;1105;p4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4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4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114" name="Google Shape;1114;p4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4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4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4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6" name="Google Shape;1126;p4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127" name="Google Shape;1127;p4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4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4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9" name="Google Shape;1139;p4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140" name="Google Shape;1140;p4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2" name="Google Shape;1152;p4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153" name="Google Shape;1153;p4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9" name="Google Shape;1159;p4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160" name="Google Shape;1160;p4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5" name="Google Shape;1175;p4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176" name="Google Shape;1176;p4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177" name="Google Shape;1177;p4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4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4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0" name="Google Shape;1180;p4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181" name="Google Shape;1181;p4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4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4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4" name="Google Shape;1184;p4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185" name="Google Shape;1185;p4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4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7" name="Google Shape;1187;p4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8" name="Google Shape;1188;p4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189" name="Google Shape;1189;p4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0" name="Google Shape;1190;p4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1" name="Google Shape;1191;p4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92" name="Google Shape;1192;p4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193" name="Google Shape;1193;p4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1" name="Google Shape;1201;p4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202" name="Google Shape;1202;p4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4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227" name="Google Shape;1227;p4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228" name="Google Shape;1228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0" name="Google Shape;1230;p4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231" name="Google Shape;1231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3" name="Google Shape;1233;p4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234" name="Google Shape;1234;p4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4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36" name="Google Shape;1236;p40"/>
          <p:cNvSpPr txBox="1"/>
          <p:nvPr>
            <p:ph type="title"/>
          </p:nvPr>
        </p:nvSpPr>
        <p:spPr>
          <a:xfrm>
            <a:off x="1272675" y="3556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237" name="Google Shape;1237;p40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38" name="Google Shape;1238;p4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239" name="Google Shape;1239;p4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41"/>
          <p:cNvSpPr txBox="1"/>
          <p:nvPr/>
        </p:nvSpPr>
        <p:spPr>
          <a:xfrm>
            <a:off x="1112900" y="761875"/>
            <a:ext cx="70725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You can also use any emoji as an icon!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And of course it resizes without losing quality.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How? Follow Google instructions https://twitter.com/googledocs/status/730087240156643328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48" name="Google Shape;1248;p41"/>
          <p:cNvSpPr txBox="1"/>
          <p:nvPr/>
        </p:nvSpPr>
        <p:spPr>
          <a:xfrm>
            <a:off x="1112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6E7C90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6E7C90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49" name="Google Shape;1249;p4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4" name="Google Shape;1254;p4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4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56" name="Google Shape;1256;p4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257" name="Google Shape;1257;p4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258" name="Google Shape;1258;p4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59" name="Google Shape;1259;p4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60" name="Google Shape;1260;p4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261" name="Google Shape;1261;p4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62" name="Google Shape;1262;p4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63" name="Google Shape;1263;p4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264" name="Google Shape;1264;p4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65" name="Google Shape;1265;p4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66" name="Google Shape;1266;p4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267" name="Google Shape;1267;p4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68" name="Google Shape;1268;p4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tharine template">
  <a:themeElements>
    <a:clrScheme name="Custom 347">
      <a:dk1>
        <a:srgbClr val="000000"/>
      </a:dk1>
      <a:lt1>
        <a:srgbClr val="FFFFFF"/>
      </a:lt1>
      <a:dk2>
        <a:srgbClr val="DBE0E7"/>
      </a:dk2>
      <a:lt2>
        <a:srgbClr val="6E7C90"/>
      </a:lt2>
      <a:accent1>
        <a:srgbClr val="7D9AC3"/>
      </a:accent1>
      <a:accent2>
        <a:srgbClr val="ABBFDB"/>
      </a:accent2>
      <a:accent3>
        <a:srgbClr val="E4DCB5"/>
      </a:accent3>
      <a:accent4>
        <a:srgbClr val="DFBD9C"/>
      </a:accent4>
      <a:accent5>
        <a:srgbClr val="DF9F97"/>
      </a:accent5>
      <a:accent6>
        <a:srgbClr val="C3A8D3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