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Montserrat"/>
      <p:regular r:id="rId45"/>
      <p:bold r:id="rId46"/>
      <p:italic r:id="rId47"/>
      <p:boldItalic r:id="rId48"/>
    </p:embeddedFont>
    <p:embeddedFont>
      <p:font typeface="Frank Ruhl Libre"/>
      <p:regular r:id="rId49"/>
      <p:bold r:id="rId50"/>
    </p:embeddedFont>
    <p:embeddedFont>
      <p:font typeface="IBM Plex Sans Condensed"/>
      <p:regular r:id="rId51"/>
      <p:bold r:id="rId52"/>
      <p:italic r:id="rId53"/>
      <p:boldItalic r:id="rId54"/>
    </p:embeddedFont>
    <p:embeddedFont>
      <p:font typeface="Frank Ruhl Libre Light"/>
      <p:regular r:id="rId55"/>
      <p:bold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66E5F7E-F312-4DFA-A5A2-B25B56E66BE7}">
  <a:tblStyle styleId="{A66E5F7E-F312-4DFA-A5A2-B25B56E66BE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2ADA92BD-C3C7-4A1A-BC61-64B288FEAE3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Montserrat-bold.fntdata"/><Relationship Id="rId45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boldItalic.fntdata"/><Relationship Id="rId47" Type="http://schemas.openxmlformats.org/officeDocument/2006/relationships/font" Target="fonts/Montserrat-italic.fntdata"/><Relationship Id="rId49" Type="http://schemas.openxmlformats.org/officeDocument/2006/relationships/font" Target="fonts/FrankRuhlLibr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IBMPlexSansCondensed-regular.fntdata"/><Relationship Id="rId50" Type="http://schemas.openxmlformats.org/officeDocument/2006/relationships/font" Target="fonts/FrankRuhlLibre-bold.fntdata"/><Relationship Id="rId53" Type="http://schemas.openxmlformats.org/officeDocument/2006/relationships/font" Target="fonts/IBMPlexSansCondensed-italic.fntdata"/><Relationship Id="rId52" Type="http://schemas.openxmlformats.org/officeDocument/2006/relationships/font" Target="fonts/IBMPlexSansCondensed-bold.fntdata"/><Relationship Id="rId11" Type="http://schemas.openxmlformats.org/officeDocument/2006/relationships/slide" Target="slides/slide6.xml"/><Relationship Id="rId55" Type="http://schemas.openxmlformats.org/officeDocument/2006/relationships/font" Target="fonts/FrankRuhlLibreLight-regular.fntdata"/><Relationship Id="rId10" Type="http://schemas.openxmlformats.org/officeDocument/2006/relationships/slide" Target="slides/slide5.xml"/><Relationship Id="rId54" Type="http://schemas.openxmlformats.org/officeDocument/2006/relationships/font" Target="fonts/IBMPlexSansCondensed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56" Type="http://schemas.openxmlformats.org/officeDocument/2006/relationships/font" Target="fonts/FrankRuhlLibreLight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d9c0fcf9b2_0_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d9c0fcf9b2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d9c0fcf9b2_0_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d9c0fcf9b2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d9c0fcf9b2_0_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d9c0fcf9b2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d9c0fcf9b2_0_1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d9c0fcf9b2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d9c0fcf9b2_0_1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d9c0fcf9b2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d9c0fcf9b2_0_1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d9c0fcf9b2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d9c0fcf9b2_0_2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d9c0fcf9b2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d9c0fcf9b2_0_2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d9c0fcf9b2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d9c0fcf9b2_0_2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d9c0fcf9b2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d9c0fcf9b2_0_3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d9c0fcf9b2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5694cd56_0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35694cd56_0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77c7434af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2" name="Google Shape;1102;g77c7434af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0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Google Shape;1551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2" name="Google Shape;1552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7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Google Shape;1558;g478fe834ae_14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9" name="Google Shape;1559;g478fe834ae_14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604500"/>
            <a:ext cx="6087300" cy="393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rotWithShape="0" algn="bl" dir="5400000" dist="9525">
              <a:srgbClr val="010E1B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1998100" y="604500"/>
            <a:ext cx="3597600" cy="3934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cxnSp>
        <p:nvCxnSpPr>
          <p:cNvPr id="13" name="Google Shape;13;p2"/>
          <p:cNvCxnSpPr/>
          <p:nvPr/>
        </p:nvCxnSpPr>
        <p:spPr>
          <a:xfrm>
            <a:off x="1524459" y="1797900"/>
            <a:ext cx="0" cy="15477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604500"/>
            <a:ext cx="6087300" cy="393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rotWithShape="0" algn="bl" dir="5400000" dist="9525">
              <a:srgbClr val="010E1B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" name="Google Shape;16;p3"/>
          <p:cNvCxnSpPr/>
          <p:nvPr/>
        </p:nvCxnSpPr>
        <p:spPr>
          <a:xfrm>
            <a:off x="1524459" y="1797900"/>
            <a:ext cx="0" cy="15477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" name="Google Shape;17;p3"/>
          <p:cNvSpPr txBox="1"/>
          <p:nvPr>
            <p:ph type="ctrTitle"/>
          </p:nvPr>
        </p:nvSpPr>
        <p:spPr>
          <a:xfrm>
            <a:off x="1991250" y="1583350"/>
            <a:ext cx="36156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1991250" y="2840051"/>
            <a:ext cx="36156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B6E81"/>
              </a:buClr>
              <a:buSzPts val="1800"/>
              <a:buNone/>
              <a:defRPr sz="1800"/>
            </a:lvl1pPr>
            <a:lvl2pPr lvl="1" rtl="0">
              <a:spcBef>
                <a:spcPts val="800"/>
              </a:spcBef>
              <a:spcAft>
                <a:spcPts val="0"/>
              </a:spcAft>
              <a:buClr>
                <a:srgbClr val="6B6E81"/>
              </a:buClr>
              <a:buSzPts val="1800"/>
              <a:buNone/>
              <a:defRPr sz="1800"/>
            </a:lvl2pPr>
            <a:lvl3pPr lvl="2" rtl="0">
              <a:spcBef>
                <a:spcPts val="800"/>
              </a:spcBef>
              <a:spcAft>
                <a:spcPts val="0"/>
              </a:spcAft>
              <a:buClr>
                <a:srgbClr val="6B6E81"/>
              </a:buClr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6B6E81"/>
              </a:buClr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6B6E81"/>
              </a:buClr>
              <a:buSzPts val="1800"/>
              <a:buNone/>
              <a:defRPr sz="1800"/>
            </a:lvl5pPr>
            <a:lvl6pPr lvl="5" rtl="0">
              <a:spcBef>
                <a:spcPts val="800"/>
              </a:spcBef>
              <a:spcAft>
                <a:spcPts val="0"/>
              </a:spcAft>
              <a:buClr>
                <a:srgbClr val="6B6E81"/>
              </a:buClr>
              <a:buSzPts val="1800"/>
              <a:buNone/>
              <a:defRPr sz="1800"/>
            </a:lvl6pPr>
            <a:lvl7pPr lvl="6" rtl="0">
              <a:spcBef>
                <a:spcPts val="800"/>
              </a:spcBef>
              <a:spcAft>
                <a:spcPts val="0"/>
              </a:spcAft>
              <a:buClr>
                <a:srgbClr val="6B6E81"/>
              </a:buClr>
              <a:buSzPts val="1800"/>
              <a:buNone/>
              <a:defRPr sz="1800"/>
            </a:lvl7pPr>
            <a:lvl8pPr lvl="7" rtl="0">
              <a:spcBef>
                <a:spcPts val="800"/>
              </a:spcBef>
              <a:spcAft>
                <a:spcPts val="0"/>
              </a:spcAft>
              <a:buClr>
                <a:srgbClr val="6B6E81"/>
              </a:buClr>
              <a:buSzPts val="1800"/>
              <a:buNone/>
              <a:defRPr sz="1800"/>
            </a:lvl8pPr>
            <a:lvl9pPr lvl="8" rtl="0">
              <a:spcBef>
                <a:spcPts val="800"/>
              </a:spcBef>
              <a:spcAft>
                <a:spcPts val="800"/>
              </a:spcAft>
              <a:buClr>
                <a:srgbClr val="6B6E81"/>
              </a:buClr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604500"/>
            <a:ext cx="6087300" cy="393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rotWithShape="0" algn="bl" dir="5400000" dist="9525">
              <a:srgbClr val="010E1B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1" name="Google Shape;21;p4"/>
          <p:cNvCxnSpPr/>
          <p:nvPr/>
        </p:nvCxnSpPr>
        <p:spPr>
          <a:xfrm>
            <a:off x="1524459" y="1797900"/>
            <a:ext cx="0" cy="15477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1991250" y="604500"/>
            <a:ext cx="3615600" cy="3934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◎"/>
              <a:defRPr sz="2400"/>
            </a:lvl1pPr>
            <a:lvl2pPr indent="-381000" lvl="1" marL="914400" rtl="0">
              <a:spcBef>
                <a:spcPts val="800"/>
              </a:spcBef>
              <a:spcAft>
                <a:spcPts val="0"/>
              </a:spcAft>
              <a:buSzPts val="2400"/>
              <a:buChar char="◎"/>
              <a:defRPr sz="2400"/>
            </a:lvl2pPr>
            <a:lvl3pPr indent="-381000" lvl="2" marL="1371600" rtl="0">
              <a:spcBef>
                <a:spcPts val="8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rtl="0">
              <a:spcBef>
                <a:spcPts val="8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rtl="0">
              <a:spcBef>
                <a:spcPts val="8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rtl="0">
              <a:spcBef>
                <a:spcPts val="8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rtl="0">
              <a:spcBef>
                <a:spcPts val="8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rtl="0">
              <a:spcBef>
                <a:spcPts val="8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800"/>
              </a:spcBef>
              <a:spcAft>
                <a:spcPts val="8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4"/>
          <p:cNvSpPr txBox="1"/>
          <p:nvPr/>
        </p:nvSpPr>
        <p:spPr>
          <a:xfrm>
            <a:off x="0" y="2092500"/>
            <a:ext cx="15243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chemeClr val="lt2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“</a:t>
            </a:r>
            <a:endParaRPr b="1" sz="9600">
              <a:solidFill>
                <a:schemeClr val="lt2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0" y="604500"/>
            <a:ext cx="7928100" cy="393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rotWithShape="0" algn="bl" dir="5400000" dist="9525">
              <a:srgbClr val="010E1B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7" name="Google Shape;27;p5"/>
          <p:cNvCxnSpPr/>
          <p:nvPr/>
        </p:nvCxnSpPr>
        <p:spPr>
          <a:xfrm>
            <a:off x="1946716" y="1026000"/>
            <a:ext cx="0" cy="30915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2191200" y="1026000"/>
            <a:ext cx="53457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◎"/>
              <a:defRPr/>
            </a:lvl1pPr>
            <a:lvl2pPr indent="-317500" lvl="1" marL="914400">
              <a:spcBef>
                <a:spcPts val="800"/>
              </a:spcBef>
              <a:spcAft>
                <a:spcPts val="0"/>
              </a:spcAft>
              <a:buSzPts val="1400"/>
              <a:buChar char="◎"/>
              <a:defRPr/>
            </a:lvl2pPr>
            <a:lvl3pPr indent="-355600" lvl="2" marL="1371600">
              <a:spcBef>
                <a:spcPts val="80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>
              <a:spcBef>
                <a:spcPts val="80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>
              <a:spcBef>
                <a:spcPts val="80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>
              <a:spcBef>
                <a:spcPts val="80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2/3">
  <p:cSld name="TITLE_AND_BODY_1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0" y="604500"/>
            <a:ext cx="6087300" cy="393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rotWithShape="0" algn="bl" dir="5400000" dist="9525">
              <a:srgbClr val="010E1B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3" name="Google Shape;33;p6"/>
          <p:cNvCxnSpPr/>
          <p:nvPr/>
        </p:nvCxnSpPr>
        <p:spPr>
          <a:xfrm>
            <a:off x="1946716" y="1026000"/>
            <a:ext cx="0" cy="30915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" name="Google Shape;34;p6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2191200" y="1026000"/>
            <a:ext cx="35994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◎"/>
              <a:defRPr/>
            </a:lvl1pPr>
            <a:lvl2pPr indent="-317500" lvl="1" marL="914400" rtl="0">
              <a:spcBef>
                <a:spcPts val="800"/>
              </a:spcBef>
              <a:spcAft>
                <a:spcPts val="0"/>
              </a:spcAft>
              <a:buSzPts val="1400"/>
              <a:buChar char="◎"/>
              <a:defRPr/>
            </a:lvl2pPr>
            <a:lvl3pPr indent="-355600" lvl="2" marL="1371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/>
          <p:nvPr/>
        </p:nvSpPr>
        <p:spPr>
          <a:xfrm>
            <a:off x="0" y="604500"/>
            <a:ext cx="7928100" cy="393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rotWithShape="0" algn="bl" dir="5400000" dist="9525">
              <a:srgbClr val="010E1B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7"/>
          <p:cNvCxnSpPr/>
          <p:nvPr/>
        </p:nvCxnSpPr>
        <p:spPr>
          <a:xfrm>
            <a:off x="1946716" y="1026000"/>
            <a:ext cx="0" cy="30915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" name="Google Shape;40;p7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2183375" y="1026000"/>
            <a:ext cx="24672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◎"/>
              <a:defRPr sz="1800"/>
            </a:lvl1pPr>
            <a:lvl2pPr indent="-342900" lvl="1" marL="914400">
              <a:spcBef>
                <a:spcPts val="800"/>
              </a:spcBef>
              <a:spcAft>
                <a:spcPts val="0"/>
              </a:spcAft>
              <a:buSzPts val="1800"/>
              <a:buChar char="◎"/>
              <a:defRPr sz="1800"/>
            </a:lvl2pPr>
            <a:lvl3pPr indent="-342900" lvl="2" marL="137160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42" name="Google Shape;42;p7"/>
          <p:cNvSpPr txBox="1"/>
          <p:nvPr>
            <p:ph idx="2" type="body"/>
          </p:nvPr>
        </p:nvSpPr>
        <p:spPr>
          <a:xfrm>
            <a:off x="5061144" y="1026000"/>
            <a:ext cx="24672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◎"/>
              <a:defRPr sz="1800"/>
            </a:lvl1pPr>
            <a:lvl2pPr indent="-342900" lvl="1" marL="914400">
              <a:spcBef>
                <a:spcPts val="800"/>
              </a:spcBef>
              <a:spcAft>
                <a:spcPts val="0"/>
              </a:spcAft>
              <a:buSzPts val="1800"/>
              <a:buChar char="◎"/>
              <a:defRPr sz="1800"/>
            </a:lvl2pPr>
            <a:lvl3pPr indent="-342900" lvl="2" marL="137160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/>
          <p:nvPr/>
        </p:nvSpPr>
        <p:spPr>
          <a:xfrm>
            <a:off x="0" y="604500"/>
            <a:ext cx="7928100" cy="393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rotWithShape="0" algn="bl" dir="5400000" dist="9525">
              <a:srgbClr val="010E1B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" name="Google Shape;46;p8"/>
          <p:cNvCxnSpPr/>
          <p:nvPr/>
        </p:nvCxnSpPr>
        <p:spPr>
          <a:xfrm>
            <a:off x="1946716" y="1026000"/>
            <a:ext cx="0" cy="30915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" name="Google Shape;47;p8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" type="body"/>
          </p:nvPr>
        </p:nvSpPr>
        <p:spPr>
          <a:xfrm>
            <a:off x="2183375" y="1026000"/>
            <a:ext cx="16635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◎"/>
              <a:defRPr sz="1400"/>
            </a:lvl1pPr>
            <a:lvl2pPr indent="-317500" lvl="1" marL="914400" rtl="0">
              <a:spcBef>
                <a:spcPts val="800"/>
              </a:spcBef>
              <a:spcAft>
                <a:spcPts val="0"/>
              </a:spcAft>
              <a:buSzPts val="1400"/>
              <a:buChar char="◎"/>
              <a:defRPr sz="1400"/>
            </a:lvl2pPr>
            <a:lvl3pPr indent="-317500" lvl="2" marL="1371600" rtl="0">
              <a:spcBef>
                <a:spcPts val="8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8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8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8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800"/>
              </a:spcBef>
              <a:spcAft>
                <a:spcPts val="8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49" name="Google Shape;49;p8"/>
          <p:cNvSpPr txBox="1"/>
          <p:nvPr>
            <p:ph idx="2" type="body"/>
          </p:nvPr>
        </p:nvSpPr>
        <p:spPr>
          <a:xfrm>
            <a:off x="4028447" y="1026000"/>
            <a:ext cx="16635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◎"/>
              <a:defRPr sz="1400"/>
            </a:lvl1pPr>
            <a:lvl2pPr indent="-317500" lvl="1" marL="914400" rtl="0">
              <a:spcBef>
                <a:spcPts val="800"/>
              </a:spcBef>
              <a:spcAft>
                <a:spcPts val="0"/>
              </a:spcAft>
              <a:buSzPts val="1400"/>
              <a:buChar char="◎"/>
              <a:defRPr sz="1400"/>
            </a:lvl2pPr>
            <a:lvl3pPr indent="-317500" lvl="2" marL="1371600" rtl="0">
              <a:spcBef>
                <a:spcPts val="8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8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8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8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800"/>
              </a:spcBef>
              <a:spcAft>
                <a:spcPts val="8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0" name="Google Shape;50;p8"/>
          <p:cNvSpPr txBox="1"/>
          <p:nvPr>
            <p:ph idx="3" type="body"/>
          </p:nvPr>
        </p:nvSpPr>
        <p:spPr>
          <a:xfrm>
            <a:off x="5873519" y="1026000"/>
            <a:ext cx="16635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◎"/>
              <a:defRPr sz="1400"/>
            </a:lvl1pPr>
            <a:lvl2pPr indent="-317500" lvl="1" marL="914400" rtl="0">
              <a:spcBef>
                <a:spcPts val="800"/>
              </a:spcBef>
              <a:spcAft>
                <a:spcPts val="0"/>
              </a:spcAft>
              <a:buSzPts val="1400"/>
              <a:buChar char="◎"/>
              <a:defRPr sz="1400"/>
            </a:lvl2pPr>
            <a:lvl3pPr indent="-317500" lvl="2" marL="1371600" rtl="0">
              <a:spcBef>
                <a:spcPts val="8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8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8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8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800"/>
              </a:spcBef>
              <a:spcAft>
                <a:spcPts val="8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0" y="604500"/>
            <a:ext cx="7928100" cy="393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rotWithShape="0" algn="bl" dir="5400000" dist="9525">
              <a:srgbClr val="010E1B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" name="Google Shape;54;p9"/>
          <p:cNvCxnSpPr/>
          <p:nvPr/>
        </p:nvCxnSpPr>
        <p:spPr>
          <a:xfrm>
            <a:off x="1946716" y="1026000"/>
            <a:ext cx="0" cy="30915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" name="Google Shape;55;p9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Max space">
  <p:cSld name="TITLE_ONLY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/>
          <p:nvPr/>
        </p:nvSpPr>
        <p:spPr>
          <a:xfrm>
            <a:off x="0" y="604500"/>
            <a:ext cx="8492100" cy="393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rotWithShape="0" algn="bl" dir="5400000" dist="9525">
              <a:srgbClr val="010E1B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0"/>
          <p:cNvSpPr txBox="1"/>
          <p:nvPr>
            <p:ph type="title"/>
          </p:nvPr>
        </p:nvSpPr>
        <p:spPr>
          <a:xfrm>
            <a:off x="291300" y="1026000"/>
            <a:ext cx="7740300" cy="25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/>
          <p:nvPr/>
        </p:nvSpPr>
        <p:spPr>
          <a:xfrm>
            <a:off x="0" y="604500"/>
            <a:ext cx="7928100" cy="393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rotWithShape="0" algn="bl" dir="5400000" dist="9525">
              <a:srgbClr val="010E1B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3" name="Google Shape;63;p11"/>
          <p:cNvCxnSpPr/>
          <p:nvPr/>
        </p:nvCxnSpPr>
        <p:spPr>
          <a:xfrm>
            <a:off x="1946716" y="1026000"/>
            <a:ext cx="0" cy="30915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457200" y="1025950"/>
            <a:ext cx="1237200" cy="309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spcBef>
                <a:spcPts val="360"/>
              </a:spcBef>
              <a:spcAft>
                <a:spcPts val="80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1130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IBM Plex Sans Condensed"/>
              <a:buNone/>
              <a:defRPr b="1" sz="1600">
                <a:solidFill>
                  <a:schemeClr val="accen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IBM Plex Sans Condensed"/>
              <a:buNone/>
              <a:defRPr b="1" sz="1600">
                <a:solidFill>
                  <a:schemeClr val="accen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IBM Plex Sans Condensed"/>
              <a:buNone/>
              <a:defRPr b="1" sz="1600">
                <a:solidFill>
                  <a:schemeClr val="accen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IBM Plex Sans Condensed"/>
              <a:buNone/>
              <a:defRPr b="1" sz="1600">
                <a:solidFill>
                  <a:schemeClr val="accen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IBM Plex Sans Condensed"/>
              <a:buNone/>
              <a:defRPr b="1" sz="1600">
                <a:solidFill>
                  <a:schemeClr val="accen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IBM Plex Sans Condensed"/>
              <a:buNone/>
              <a:defRPr b="1" sz="1600">
                <a:solidFill>
                  <a:schemeClr val="accen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IBM Plex Sans Condensed"/>
              <a:buNone/>
              <a:defRPr b="1" sz="1600">
                <a:solidFill>
                  <a:schemeClr val="accen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IBM Plex Sans Condensed"/>
              <a:buNone/>
              <a:defRPr b="1" sz="1600">
                <a:solidFill>
                  <a:schemeClr val="accen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IBM Plex Sans Condensed"/>
              <a:buNone/>
              <a:defRPr b="1" sz="1600">
                <a:solidFill>
                  <a:schemeClr val="accen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2191200" y="1026000"/>
            <a:ext cx="5345700" cy="30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Frank Ruhl Libre Light"/>
              <a:buChar char="◎"/>
              <a:defRPr sz="2000">
                <a:solidFill>
                  <a:schemeClr val="dk2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1pPr>
            <a:lvl2pPr indent="-317500" lvl="1" marL="914400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Frank Ruhl Libre Light"/>
              <a:buChar char="◎"/>
              <a:defRPr sz="2000">
                <a:solidFill>
                  <a:schemeClr val="dk2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2pPr>
            <a:lvl3pPr indent="-355600" lvl="2" marL="1371600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Frank Ruhl Libre Light"/>
              <a:buChar char="■"/>
              <a:defRPr sz="2000">
                <a:solidFill>
                  <a:schemeClr val="dk2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3pPr>
            <a:lvl4pPr indent="-355600" lvl="3" marL="1828800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Frank Ruhl Libre Light"/>
              <a:buChar char="●"/>
              <a:defRPr sz="2000">
                <a:solidFill>
                  <a:schemeClr val="dk2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4pPr>
            <a:lvl5pPr indent="-355600" lvl="4" marL="2286000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Frank Ruhl Libre Light"/>
              <a:buChar char="○"/>
              <a:defRPr sz="2000">
                <a:solidFill>
                  <a:schemeClr val="dk2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5pPr>
            <a:lvl6pPr indent="-355600" lvl="5" marL="2743200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Frank Ruhl Libre Light"/>
              <a:buChar char="■"/>
              <a:defRPr sz="2000">
                <a:solidFill>
                  <a:schemeClr val="dk2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6pPr>
            <a:lvl7pPr indent="-355600" lvl="6" marL="3200400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Frank Ruhl Libre Light"/>
              <a:buChar char="●"/>
              <a:defRPr sz="2000">
                <a:solidFill>
                  <a:schemeClr val="dk2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7pPr>
            <a:lvl8pPr indent="-355600" lvl="7" marL="3657600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Frank Ruhl Libre Light"/>
              <a:buChar char="○"/>
              <a:defRPr sz="2000">
                <a:solidFill>
                  <a:schemeClr val="dk2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8pPr>
            <a:lvl9pPr indent="-355600" lvl="8" marL="4114800">
              <a:lnSpc>
                <a:spcPct val="114000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2000"/>
              <a:buFont typeface="Frank Ruhl Libre Light"/>
              <a:buChar char="■"/>
              <a:defRPr sz="2000">
                <a:solidFill>
                  <a:schemeClr val="dk2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 sz="1100">
                <a:solidFill>
                  <a:schemeClr val="l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1pPr>
            <a:lvl2pPr lvl="1" algn="r">
              <a:buNone/>
              <a:defRPr sz="1100">
                <a:solidFill>
                  <a:schemeClr val="l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2pPr>
            <a:lvl3pPr lvl="2" algn="r">
              <a:buNone/>
              <a:defRPr sz="1100">
                <a:solidFill>
                  <a:schemeClr val="l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3pPr>
            <a:lvl4pPr lvl="3" algn="r">
              <a:buNone/>
              <a:defRPr sz="1100">
                <a:solidFill>
                  <a:schemeClr val="l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4pPr>
            <a:lvl5pPr lvl="4" algn="r">
              <a:buNone/>
              <a:defRPr sz="1100">
                <a:solidFill>
                  <a:schemeClr val="l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5pPr>
            <a:lvl6pPr lvl="5" algn="r">
              <a:buNone/>
              <a:defRPr sz="1100">
                <a:solidFill>
                  <a:schemeClr val="l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6pPr>
            <a:lvl7pPr lvl="6" algn="r">
              <a:buNone/>
              <a:defRPr sz="1100">
                <a:solidFill>
                  <a:schemeClr val="l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7pPr>
            <a:lvl8pPr lvl="7" algn="r">
              <a:buNone/>
              <a:defRPr sz="1100">
                <a:solidFill>
                  <a:schemeClr val="l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8pPr>
            <a:lvl9pPr lvl="8" algn="r">
              <a:buNone/>
              <a:defRPr sz="1100">
                <a:solidFill>
                  <a:schemeClr val="lt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github.com/IBM/plex" TargetMode="External"/><Relationship Id="rId4" Type="http://schemas.openxmlformats.org/officeDocument/2006/relationships/hyperlink" Target="https://www.urbanfonts.com/fonts/Frank_Ruhl_Libre.font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ctrTitle"/>
          </p:nvPr>
        </p:nvSpPr>
        <p:spPr>
          <a:xfrm>
            <a:off x="1998100" y="604500"/>
            <a:ext cx="3597600" cy="3934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  <p:grpSp>
        <p:nvGrpSpPr>
          <p:cNvPr id="73" name="Google Shape;73;p13"/>
          <p:cNvGrpSpPr/>
          <p:nvPr/>
        </p:nvGrpSpPr>
        <p:grpSpPr>
          <a:xfrm>
            <a:off x="503784" y="2340319"/>
            <a:ext cx="520986" cy="462861"/>
            <a:chOff x="5292575" y="3681900"/>
            <a:chExt cx="420150" cy="373275"/>
          </a:xfrm>
        </p:grpSpPr>
        <p:sp>
          <p:nvSpPr>
            <p:cNvPr id="74" name="Google Shape;74;p13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USE</a:t>
            </a:r>
            <a:endParaRPr/>
          </a:p>
        </p:txBody>
      </p:sp>
      <p:sp>
        <p:nvSpPr>
          <p:cNvPr id="86" name="Google Shape;86;p14"/>
          <p:cNvSpPr txBox="1"/>
          <p:nvPr>
            <p:ph idx="2" type="body"/>
          </p:nvPr>
        </p:nvSpPr>
        <p:spPr>
          <a:xfrm>
            <a:off x="5061144" y="1026000"/>
            <a:ext cx="24672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B6E81"/>
                </a:solidFill>
              </a:rPr>
              <a:t>EDIT IN POWERPOINT®</a:t>
            </a:r>
            <a:endParaRPr sz="1200">
              <a:solidFill>
                <a:srgbClr val="6B6E8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B6E81"/>
                </a:solidFill>
              </a:rPr>
              <a:t>Click on the button under the presentation preview that says </a:t>
            </a:r>
            <a:r>
              <a:rPr b="1" lang="en" sz="1200">
                <a:solidFill>
                  <a:srgbClr val="6B6E81"/>
                </a:solidFill>
              </a:rPr>
              <a:t>"Download as PowerPoint template"</a:t>
            </a:r>
            <a:r>
              <a:rPr lang="en" sz="1200">
                <a:solidFill>
                  <a:srgbClr val="6B6E81"/>
                </a:solidFill>
              </a:rPr>
              <a:t>. You will get a .pptx file that you can edit in PowerPoint. </a:t>
            </a:r>
            <a:endParaRPr sz="1200">
              <a:solidFill>
                <a:srgbClr val="6B6E8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B6E81"/>
                </a:solidFill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6B6E81"/>
                </a:solidFill>
                <a:hlinkClick action="ppaction://hlinksldjump"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design slide</a:t>
            </a:r>
            <a:r>
              <a:rPr lang="en" sz="1200">
                <a:solidFill>
                  <a:srgbClr val="6B6E81"/>
                </a:solidFill>
              </a:rPr>
              <a:t>)</a:t>
            </a:r>
            <a:endParaRPr sz="1200">
              <a:solidFill>
                <a:srgbClr val="6B6E8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6B6E81"/>
              </a:solidFill>
            </a:endParaRPr>
          </a:p>
        </p:txBody>
      </p:sp>
      <p:sp>
        <p:nvSpPr>
          <p:cNvPr id="87" name="Google Shape;87;p14"/>
          <p:cNvSpPr txBox="1"/>
          <p:nvPr>
            <p:ph idx="1" type="body"/>
          </p:nvPr>
        </p:nvSpPr>
        <p:spPr>
          <a:xfrm>
            <a:off x="2183375" y="1026000"/>
            <a:ext cx="24672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6B6E81"/>
                </a:solidFill>
              </a:rPr>
              <a:t>EDIT IN GOOGLE SLIDES</a:t>
            </a:r>
            <a:endParaRPr sz="1200">
              <a:solidFill>
                <a:srgbClr val="6B6E8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B6E81"/>
                </a:solidFill>
              </a:rPr>
              <a:t>Click on the button under the presentation preview that says </a:t>
            </a:r>
            <a:r>
              <a:rPr b="1" lang="en" sz="1200">
                <a:solidFill>
                  <a:srgbClr val="6B6E81"/>
                </a:solidFill>
              </a:rPr>
              <a:t>"Use as Google Slides Theme"</a:t>
            </a:r>
            <a:r>
              <a:rPr lang="en" sz="1200">
                <a:solidFill>
                  <a:srgbClr val="6B6E81"/>
                </a:solidFill>
              </a:rPr>
              <a:t>.</a:t>
            </a:r>
            <a:endParaRPr sz="1200">
              <a:solidFill>
                <a:srgbClr val="6B6E8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B6E81"/>
                </a:solidFill>
              </a:rPr>
              <a:t>You will get a copy of this document on your Google Drive and will be able to edit, add or delete slides.</a:t>
            </a:r>
            <a:endParaRPr sz="1200">
              <a:solidFill>
                <a:srgbClr val="6B6E8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6B6E81"/>
                </a:solidFill>
              </a:rPr>
              <a:t>You have to be signed in to your Google account.</a:t>
            </a:r>
            <a:endParaRPr>
              <a:solidFill>
                <a:srgbClr val="6B6E81"/>
              </a:solidFill>
            </a:endParaRPr>
          </a:p>
        </p:txBody>
      </p:sp>
      <p:sp>
        <p:nvSpPr>
          <p:cNvPr id="88" name="Google Shape;88;p14"/>
          <p:cNvSpPr txBox="1"/>
          <p:nvPr>
            <p:ph idx="2" type="body"/>
          </p:nvPr>
        </p:nvSpPr>
        <p:spPr>
          <a:xfrm>
            <a:off x="2183375" y="3639275"/>
            <a:ext cx="5345100" cy="61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1D3E7C"/>
                </a:solidFill>
              </a:rPr>
              <a:t>More info on how to use this template at </a:t>
            </a:r>
            <a:r>
              <a:rPr b="1" lang="en" sz="900" u="sng">
                <a:solidFill>
                  <a:srgbClr val="1D3E7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www.slidescarnival.com/help-use-presentation-template</a:t>
            </a:r>
            <a:endParaRPr b="1" sz="900">
              <a:solidFill>
                <a:srgbClr val="1D3E7C"/>
              </a:solidFill>
            </a:endParaRPr>
          </a:p>
          <a:p>
            <a:pPr indent="0" lvl="0" marL="0" rtl="0" algn="l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1D3E7C"/>
                </a:solidFill>
              </a:rPr>
              <a:t>This template is free to use under </a:t>
            </a:r>
            <a:r>
              <a:rPr lang="en" sz="900" u="sng">
                <a:solidFill>
                  <a:srgbClr val="1D3E7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900">
                <a:solidFill>
                  <a:srgbClr val="1D3E7C"/>
                </a:solidFill>
              </a:rPr>
              <a:t>. You can keep the Credits slide or mention SlidesCarnival and other resources used in a slide footer.</a:t>
            </a:r>
            <a:endParaRPr sz="900">
              <a:solidFill>
                <a:srgbClr val="1D3E7C"/>
              </a:solidFill>
            </a:endParaRPr>
          </a:p>
          <a:p>
            <a:pPr indent="0" lvl="0" marL="0" rtl="0" algn="l">
              <a:lnSpc>
                <a:spcPct val="113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1D3E7C"/>
              </a:solidFill>
            </a:endParaRPr>
          </a:p>
          <a:p>
            <a:pPr indent="0" lvl="0" marL="0" rtl="0" algn="l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900">
              <a:solidFill>
                <a:srgbClr val="1D3E7C"/>
              </a:solidFill>
            </a:endParaRPr>
          </a:p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/>
          <p:nvPr>
            <p:ph idx="4294967295" type="ctrTitle"/>
          </p:nvPr>
        </p:nvSpPr>
        <p:spPr>
          <a:xfrm>
            <a:off x="3802275" y="1888150"/>
            <a:ext cx="47307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DF6DA"/>
                </a:solidFill>
              </a:rPr>
              <a:t>HELLO!</a:t>
            </a:r>
            <a:endParaRPr sz="2400">
              <a:solidFill>
                <a:srgbClr val="FDF6DA"/>
              </a:solidFill>
            </a:endParaRPr>
          </a:p>
        </p:txBody>
      </p:sp>
      <p:sp>
        <p:nvSpPr>
          <p:cNvPr id="95" name="Google Shape;95;p15"/>
          <p:cNvSpPr txBox="1"/>
          <p:nvPr>
            <p:ph idx="4294967295" type="subTitle"/>
          </p:nvPr>
        </p:nvSpPr>
        <p:spPr>
          <a:xfrm>
            <a:off x="3802275" y="2325775"/>
            <a:ext cx="4730700" cy="103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I am Jayden Smith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1"/>
                </a:solidFill>
              </a:rPr>
              <a:t>I am here because I love to give presentations. 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1"/>
                </a:solidFill>
              </a:rPr>
              <a:t>You can find me at @username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96" name="Google Shape;9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1173450"/>
            <a:ext cx="2796600" cy="2796600"/>
          </a:xfrm>
          <a:prstGeom prst="octagon">
            <a:avLst>
              <a:gd fmla="val 29289" name="adj"/>
            </a:avLst>
          </a:prstGeom>
          <a:noFill/>
          <a:ln cap="flat" cmpd="thinThick" w="762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85750" rotWithShape="0" algn="bl" dist="9525">
              <a:srgbClr val="010E1B">
                <a:alpha val="50000"/>
              </a:srgbClr>
            </a:outerShdw>
          </a:effectLst>
        </p:spPr>
      </p:pic>
      <p:sp>
        <p:nvSpPr>
          <p:cNvPr id="97" name="Google Shape;97;p15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ctrTitle"/>
          </p:nvPr>
        </p:nvSpPr>
        <p:spPr>
          <a:xfrm>
            <a:off x="1991250" y="1583350"/>
            <a:ext cx="36156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03" name="Google Shape;103;p16"/>
          <p:cNvSpPr txBox="1"/>
          <p:nvPr>
            <p:ph idx="1" type="subTitle"/>
          </p:nvPr>
        </p:nvSpPr>
        <p:spPr>
          <a:xfrm>
            <a:off x="1991250" y="2840051"/>
            <a:ext cx="36156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04" name="Google Shape;104;p16"/>
          <p:cNvSpPr txBox="1"/>
          <p:nvPr/>
        </p:nvSpPr>
        <p:spPr>
          <a:xfrm>
            <a:off x="0" y="1798400"/>
            <a:ext cx="1527600" cy="15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lt2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1</a:t>
            </a:r>
            <a:endParaRPr sz="6000">
              <a:solidFill>
                <a:schemeClr val="lt2"/>
              </a:solidFill>
              <a:latin typeface="Frank Ruhl Libre Light"/>
              <a:ea typeface="Frank Ruhl Libre Light"/>
              <a:cs typeface="Frank Ruhl Libre Light"/>
              <a:sym typeface="Frank Ruhl Libre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1991250" y="604500"/>
            <a:ext cx="3615600" cy="3934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10" name="Google Shape;110;p17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2191200" y="1026000"/>
            <a:ext cx="53457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◎"/>
            </a:pPr>
            <a:r>
              <a:rPr lang="en"/>
              <a:t>Here you have a list of items</a:t>
            </a:r>
            <a:endParaRPr/>
          </a:p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◎"/>
            </a:pPr>
            <a:r>
              <a:rPr lang="en"/>
              <a:t>And some text</a:t>
            </a:r>
            <a:endParaRPr/>
          </a:p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◎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17" name="Google Shape;117;p18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idx="4294967295" type="ctrTitle"/>
          </p:nvPr>
        </p:nvSpPr>
        <p:spPr>
          <a:xfrm>
            <a:off x="3722725" y="1608150"/>
            <a:ext cx="46992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4"/>
                </a:solidFill>
              </a:rPr>
              <a:t>BIG CONCEPT</a:t>
            </a:r>
            <a:endParaRPr sz="6000">
              <a:solidFill>
                <a:schemeClr val="accent4"/>
              </a:solidFill>
            </a:endParaRPr>
          </a:p>
        </p:txBody>
      </p:sp>
      <p:sp>
        <p:nvSpPr>
          <p:cNvPr id="123" name="Google Shape;123;p19"/>
          <p:cNvSpPr txBox="1"/>
          <p:nvPr>
            <p:ph idx="4294967295" type="subTitle"/>
          </p:nvPr>
        </p:nvSpPr>
        <p:spPr>
          <a:xfrm>
            <a:off x="3722725" y="2750555"/>
            <a:ext cx="46992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>
                <a:solidFill>
                  <a:schemeClr val="lt1"/>
                </a:solidFill>
              </a:rPr>
              <a:t>Bring the attention of your audience over a key concept using icons or illustrations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24" name="Google Shape;124;p19"/>
          <p:cNvGrpSpPr/>
          <p:nvPr/>
        </p:nvGrpSpPr>
        <p:grpSpPr>
          <a:xfrm>
            <a:off x="1291544" y="1123522"/>
            <a:ext cx="1840997" cy="1840987"/>
            <a:chOff x="6643075" y="3664250"/>
            <a:chExt cx="407950" cy="407975"/>
          </a:xfrm>
        </p:grpSpPr>
        <p:sp>
          <p:nvSpPr>
            <p:cNvPr id="125" name="Google Shape;125;p19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21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9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21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" name="Google Shape;127;p19"/>
          <p:cNvGrpSpPr/>
          <p:nvPr/>
        </p:nvGrpSpPr>
        <p:grpSpPr>
          <a:xfrm rot="-587347">
            <a:off x="1183544" y="3204300"/>
            <a:ext cx="756889" cy="756846"/>
            <a:chOff x="576250" y="4319400"/>
            <a:chExt cx="442075" cy="442050"/>
          </a:xfrm>
        </p:grpSpPr>
        <p:sp>
          <p:nvSpPr>
            <p:cNvPr id="128" name="Google Shape;128;p19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21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9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21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9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21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9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21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2" name="Google Shape;132;p19"/>
          <p:cNvSpPr/>
          <p:nvPr/>
        </p:nvSpPr>
        <p:spPr>
          <a:xfrm>
            <a:off x="851504" y="1548807"/>
            <a:ext cx="287750" cy="274790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9"/>
          <p:cNvSpPr/>
          <p:nvPr/>
        </p:nvSpPr>
        <p:spPr>
          <a:xfrm rot="2697479">
            <a:off x="2747802" y="2955516"/>
            <a:ext cx="436838" cy="417109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9"/>
          <p:cNvSpPr/>
          <p:nvPr/>
        </p:nvSpPr>
        <p:spPr>
          <a:xfrm>
            <a:off x="3093385" y="2717391"/>
            <a:ext cx="174983" cy="167116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9"/>
          <p:cNvSpPr/>
          <p:nvPr/>
        </p:nvSpPr>
        <p:spPr>
          <a:xfrm rot="1280255">
            <a:off x="652129" y="2377597"/>
            <a:ext cx="174931" cy="167124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9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/>
          <p:nvPr>
            <p:ph idx="1" type="body"/>
          </p:nvPr>
        </p:nvSpPr>
        <p:spPr>
          <a:xfrm>
            <a:off x="2183375" y="1026000"/>
            <a:ext cx="24672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42" name="Google Shape;142;p20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43" name="Google Shape;143;p20"/>
          <p:cNvSpPr txBox="1"/>
          <p:nvPr>
            <p:ph idx="2" type="body"/>
          </p:nvPr>
        </p:nvSpPr>
        <p:spPr>
          <a:xfrm>
            <a:off x="5061144" y="1026000"/>
            <a:ext cx="24672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144" name="Google Shape;144;p20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50" name="Google Shape;150;p21"/>
          <p:cNvSpPr txBox="1"/>
          <p:nvPr>
            <p:ph idx="1" type="body"/>
          </p:nvPr>
        </p:nvSpPr>
        <p:spPr>
          <a:xfrm>
            <a:off x="2183375" y="1026000"/>
            <a:ext cx="16635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51" name="Google Shape;151;p21"/>
          <p:cNvSpPr txBox="1"/>
          <p:nvPr>
            <p:ph idx="2" type="body"/>
          </p:nvPr>
        </p:nvSpPr>
        <p:spPr>
          <a:xfrm>
            <a:off x="4028447" y="1026000"/>
            <a:ext cx="16635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52" name="Google Shape;152;p21"/>
          <p:cNvSpPr txBox="1"/>
          <p:nvPr>
            <p:ph idx="3" type="body"/>
          </p:nvPr>
        </p:nvSpPr>
        <p:spPr>
          <a:xfrm>
            <a:off x="5873519" y="1026000"/>
            <a:ext cx="16635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1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59" name="Google Shape;159;p22"/>
          <p:cNvSpPr txBox="1"/>
          <p:nvPr>
            <p:ph idx="1" type="body"/>
          </p:nvPr>
        </p:nvSpPr>
        <p:spPr>
          <a:xfrm>
            <a:off x="2191200" y="1026000"/>
            <a:ext cx="27804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160" name="Google Shape;16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03825" y="1025999"/>
            <a:ext cx="3091500" cy="3091500"/>
          </a:xfrm>
          <a:prstGeom prst="rect">
            <a:avLst/>
          </a:prstGeom>
          <a:noFill/>
          <a:ln>
            <a:noFill/>
          </a:ln>
          <a:effectLst>
            <a:outerShdw blurRad="285750" rotWithShape="0" algn="bl" dist="9525">
              <a:srgbClr val="010E1B">
                <a:alpha val="50000"/>
              </a:srgbClr>
            </a:outerShdw>
          </a:effectLst>
        </p:spPr>
      </p:pic>
      <p:sp>
        <p:nvSpPr>
          <p:cNvPr id="161" name="Google Shape;161;p22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7" name="Google Shape;167;p23"/>
          <p:cNvPicPr preferRelativeResize="0"/>
          <p:nvPr/>
        </p:nvPicPr>
        <p:blipFill rotWithShape="1">
          <a:blip r:embed="rId3">
            <a:alphaModFix/>
          </a:blip>
          <a:srcRect b="6016" l="0" r="0" t="6016"/>
          <a:stretch/>
        </p:blipFill>
        <p:spPr>
          <a:xfrm>
            <a:off x="605400" y="605475"/>
            <a:ext cx="7933200" cy="3925500"/>
          </a:xfrm>
          <a:prstGeom prst="rect">
            <a:avLst/>
          </a:prstGeom>
          <a:noFill/>
          <a:ln>
            <a:noFill/>
          </a:ln>
          <a:effectLst>
            <a:outerShdw blurRad="285750" rotWithShape="0" algn="bl" dist="9525">
              <a:srgbClr val="010E1B">
                <a:alpha val="50000"/>
              </a:srgbClr>
            </a:outerShdw>
          </a:effectLst>
        </p:spPr>
      </p:pic>
      <p:sp>
        <p:nvSpPr>
          <p:cNvPr id="168" name="Google Shape;168;p23"/>
          <p:cNvSpPr txBox="1"/>
          <p:nvPr>
            <p:ph idx="4294967295" type="title"/>
          </p:nvPr>
        </p:nvSpPr>
        <p:spPr>
          <a:xfrm>
            <a:off x="605325" y="899150"/>
            <a:ext cx="7933200" cy="54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chemeClr val="lt1"/>
                </a:solidFill>
              </a:rPr>
              <a:t>WANT BIG IMPACT?</a:t>
            </a:r>
            <a:endParaRPr b="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USE BIG IMAGE.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174" name="Google Shape;174;p24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75" name="Google Shape;175;p24"/>
          <p:cNvGrpSpPr/>
          <p:nvPr/>
        </p:nvGrpSpPr>
        <p:grpSpPr>
          <a:xfrm>
            <a:off x="3730342" y="1390398"/>
            <a:ext cx="1561708" cy="2362719"/>
            <a:chOff x="3071457" y="2013875"/>
            <a:chExt cx="1944600" cy="1569600"/>
          </a:xfrm>
        </p:grpSpPr>
        <p:sp>
          <p:nvSpPr>
            <p:cNvPr id="176" name="Google Shape;176;p24"/>
            <p:cNvSpPr/>
            <p:nvPr/>
          </p:nvSpPr>
          <p:spPr>
            <a:xfrm flipH="1" rot="10800000">
              <a:off x="3071457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 Light"/>
                <a:ea typeface="Frank Ruhl Libre Light"/>
                <a:cs typeface="Frank Ruhl Libre Light"/>
                <a:sym typeface="Frank Ruhl Libre Light"/>
              </a:endParaRPr>
            </a:p>
          </p:txBody>
        </p:sp>
        <p:sp>
          <p:nvSpPr>
            <p:cNvPr id="177" name="Google Shape;177;p24"/>
            <p:cNvSpPr txBox="1"/>
            <p:nvPr/>
          </p:nvSpPr>
          <p:spPr>
            <a:xfrm>
              <a:off x="3316102" y="2357627"/>
              <a:ext cx="14517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Vestibulum congue tempus</a:t>
              </a:r>
              <a:endParaRPr b="1" sz="110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endParaRPr>
            </a:p>
          </p:txBody>
        </p:sp>
        <p:sp>
          <p:nvSpPr>
            <p:cNvPr id="178" name="Google Shape;178;p24"/>
            <p:cNvSpPr txBox="1"/>
            <p:nvPr/>
          </p:nvSpPr>
          <p:spPr>
            <a:xfrm>
              <a:off x="3316100" y="2716352"/>
              <a:ext cx="14517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Frank Ruhl Libre Light"/>
                  <a:ea typeface="Frank Ruhl Libre Light"/>
                  <a:cs typeface="Frank Ruhl Libre Light"/>
                  <a:sym typeface="Frank Ruhl Libre Light"/>
                </a:rPr>
                <a:t>Lorem ipsum dolor sit amet, consectetur adipiscing elit, sed do eiusmod tempor.</a:t>
              </a:r>
              <a:endParaRPr sz="1100">
                <a:solidFill>
                  <a:srgbClr val="FFFFFF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endParaRPr>
            </a:p>
          </p:txBody>
        </p:sp>
      </p:grpSp>
      <p:grpSp>
        <p:nvGrpSpPr>
          <p:cNvPr id="179" name="Google Shape;179;p24"/>
          <p:cNvGrpSpPr/>
          <p:nvPr/>
        </p:nvGrpSpPr>
        <p:grpSpPr>
          <a:xfrm>
            <a:off x="2170551" y="1390398"/>
            <a:ext cx="1561708" cy="2362719"/>
            <a:chOff x="1126863" y="2013875"/>
            <a:chExt cx="1944600" cy="1569600"/>
          </a:xfrm>
        </p:grpSpPr>
        <p:sp>
          <p:nvSpPr>
            <p:cNvPr id="180" name="Google Shape;180;p24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 Light"/>
                <a:ea typeface="Frank Ruhl Libre Light"/>
                <a:cs typeface="Frank Ruhl Libre Light"/>
                <a:sym typeface="Frank Ruhl Libre Light"/>
              </a:endParaRPr>
            </a:p>
          </p:txBody>
        </p:sp>
        <p:sp>
          <p:nvSpPr>
            <p:cNvPr id="181" name="Google Shape;181;p24"/>
            <p:cNvSpPr txBox="1"/>
            <p:nvPr/>
          </p:nvSpPr>
          <p:spPr>
            <a:xfrm>
              <a:off x="1351627" y="2357627"/>
              <a:ext cx="14517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Vestibulum congue tempus</a:t>
              </a:r>
              <a:endParaRPr b="1" sz="110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endParaRPr>
            </a:p>
          </p:txBody>
        </p:sp>
        <p:sp>
          <p:nvSpPr>
            <p:cNvPr id="182" name="Google Shape;182;p24"/>
            <p:cNvSpPr txBox="1"/>
            <p:nvPr/>
          </p:nvSpPr>
          <p:spPr>
            <a:xfrm>
              <a:off x="1351625" y="2716352"/>
              <a:ext cx="14517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Frank Ruhl Libre Light"/>
                  <a:ea typeface="Frank Ruhl Libre Light"/>
                  <a:cs typeface="Frank Ruhl Libre Light"/>
                  <a:sym typeface="Frank Ruhl Libre Light"/>
                </a:rPr>
                <a:t>Lorem ipsum dolor sit amet, consectetur adipiscing elit, sed do eiusmod tempor.</a:t>
              </a:r>
              <a:endParaRPr sz="1100">
                <a:solidFill>
                  <a:srgbClr val="FFFFFF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endParaRPr>
            </a:p>
          </p:txBody>
        </p:sp>
      </p:grpSp>
      <p:grpSp>
        <p:nvGrpSpPr>
          <p:cNvPr id="183" name="Google Shape;183;p24"/>
          <p:cNvGrpSpPr/>
          <p:nvPr/>
        </p:nvGrpSpPr>
        <p:grpSpPr>
          <a:xfrm>
            <a:off x="5290042" y="1390398"/>
            <a:ext cx="2410264" cy="2362719"/>
            <a:chOff x="5015938" y="2013875"/>
            <a:chExt cx="3001200" cy="1569600"/>
          </a:xfrm>
        </p:grpSpPr>
        <p:sp>
          <p:nvSpPr>
            <p:cNvPr id="184" name="Google Shape;184;p24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 Light"/>
                <a:ea typeface="Frank Ruhl Libre Light"/>
                <a:cs typeface="Frank Ruhl Libre Light"/>
                <a:sym typeface="Frank Ruhl Libre Ligh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 Light"/>
                <a:ea typeface="Frank Ruhl Libre Light"/>
                <a:cs typeface="Frank Ruhl Libre Light"/>
                <a:sym typeface="Frank Ruhl Libre Ligh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 Light"/>
                <a:ea typeface="Frank Ruhl Libre Light"/>
                <a:cs typeface="Frank Ruhl Libre Light"/>
                <a:sym typeface="Frank Ruhl Libre Ligh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 Light"/>
                <a:ea typeface="Frank Ruhl Libre Light"/>
                <a:cs typeface="Frank Ruhl Libre Light"/>
                <a:sym typeface="Frank Ruhl Libre Light"/>
              </a:endParaRPr>
            </a:p>
          </p:txBody>
        </p:sp>
        <p:sp>
          <p:nvSpPr>
            <p:cNvPr id="185" name="Google Shape;185;p24"/>
            <p:cNvSpPr txBox="1"/>
            <p:nvPr/>
          </p:nvSpPr>
          <p:spPr>
            <a:xfrm>
              <a:off x="5360226" y="2357629"/>
              <a:ext cx="24171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Vestibulum</a:t>
              </a:r>
              <a:br>
                <a:rPr b="1" lang="en" sz="1100">
                  <a:solidFill>
                    <a:srgbClr val="FFFFFF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</a:br>
              <a:r>
                <a:rPr b="1" lang="en" sz="1100">
                  <a:solidFill>
                    <a:srgbClr val="FFFFFF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congue tempus</a:t>
              </a:r>
              <a:endParaRPr b="1" sz="110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endParaRPr>
            </a:p>
          </p:txBody>
        </p:sp>
        <p:sp>
          <p:nvSpPr>
            <p:cNvPr id="186" name="Google Shape;186;p24"/>
            <p:cNvSpPr txBox="1"/>
            <p:nvPr/>
          </p:nvSpPr>
          <p:spPr>
            <a:xfrm>
              <a:off x="5360225" y="2716353"/>
              <a:ext cx="24171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Frank Ruhl Libre Light"/>
                  <a:ea typeface="Frank Ruhl Libre Light"/>
                  <a:cs typeface="Frank Ruhl Libre Light"/>
                  <a:sym typeface="Frank Ruhl Libre Light"/>
                </a:rPr>
                <a:t>Lorem ipsum dolor sit amet, consectetur adipiscing elit, sed do eiusmod tempor. Ipsum dolor sit amet elit, sed do eiusmod tempor.</a:t>
              </a:r>
              <a:endParaRPr sz="1100">
                <a:solidFill>
                  <a:srgbClr val="FFFFFF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endParaRPr>
            </a:p>
          </p:txBody>
        </p:sp>
      </p:grpSp>
      <p:grpSp>
        <p:nvGrpSpPr>
          <p:cNvPr id="187" name="Google Shape;187;p24"/>
          <p:cNvGrpSpPr/>
          <p:nvPr/>
        </p:nvGrpSpPr>
        <p:grpSpPr>
          <a:xfrm>
            <a:off x="5185046" y="2493467"/>
            <a:ext cx="210054" cy="209097"/>
            <a:chOff x="4858109" y="2631368"/>
            <a:chExt cx="316442" cy="315000"/>
          </a:xfrm>
        </p:grpSpPr>
        <p:sp>
          <p:nvSpPr>
            <p:cNvPr id="188" name="Google Shape;188;p24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4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en"/>
              </a:br>
              <a:endParaRPr/>
            </a:p>
          </p:txBody>
        </p:sp>
      </p:grpSp>
      <p:grpSp>
        <p:nvGrpSpPr>
          <p:cNvPr id="190" name="Google Shape;190;p24"/>
          <p:cNvGrpSpPr/>
          <p:nvPr/>
        </p:nvGrpSpPr>
        <p:grpSpPr>
          <a:xfrm>
            <a:off x="3629428" y="2493543"/>
            <a:ext cx="209093" cy="209093"/>
            <a:chOff x="3157188" y="909150"/>
            <a:chExt cx="470400" cy="470400"/>
          </a:xfrm>
        </p:grpSpPr>
        <p:sp>
          <p:nvSpPr>
            <p:cNvPr id="191" name="Google Shape;191;p24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24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fmla="val 9900" name="adj1"/>
              </a:avLst>
            </a:pr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98" name="Google Shape;198;p25"/>
          <p:cNvGraphicFramePr/>
          <p:nvPr/>
        </p:nvGraphicFramePr>
        <p:xfrm>
          <a:off x="1949361" y="10259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{A66E5F7E-F312-4DFA-A5A2-B25B56E66BE7}</a:tableStyleId>
              </a:tblPr>
              <a:tblGrid>
                <a:gridCol w="1392500"/>
                <a:gridCol w="1392500"/>
                <a:gridCol w="1392500"/>
                <a:gridCol w="1392500"/>
              </a:tblGrid>
              <a:tr h="772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Frank Ruhl Libre Light"/>
                        <a:ea typeface="Frank Ruhl Libre Light"/>
                        <a:cs typeface="Frank Ruhl Libre Light"/>
                        <a:sym typeface="Frank Ruhl Libre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Frank Ruhl Libre Light"/>
                          <a:ea typeface="Frank Ruhl Libre Light"/>
                          <a:cs typeface="Frank Ruhl Libre Light"/>
                          <a:sym typeface="Frank Ruhl Libre Light"/>
                        </a:rPr>
                        <a:t>A</a:t>
                      </a:r>
                      <a:endParaRPr>
                        <a:solidFill>
                          <a:schemeClr val="dk2"/>
                        </a:solidFill>
                        <a:latin typeface="Frank Ruhl Libre Light"/>
                        <a:ea typeface="Frank Ruhl Libre Light"/>
                        <a:cs typeface="Frank Ruhl Libre Light"/>
                        <a:sym typeface="Frank Ruhl Libre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Frank Ruhl Libre Light"/>
                          <a:ea typeface="Frank Ruhl Libre Light"/>
                          <a:cs typeface="Frank Ruhl Libre Light"/>
                          <a:sym typeface="Frank Ruhl Libre Light"/>
                        </a:rPr>
                        <a:t>B</a:t>
                      </a:r>
                      <a:endParaRPr>
                        <a:solidFill>
                          <a:schemeClr val="dk2"/>
                        </a:solidFill>
                        <a:latin typeface="Frank Ruhl Libre Light"/>
                        <a:ea typeface="Frank Ruhl Libre Light"/>
                        <a:cs typeface="Frank Ruhl Libre Light"/>
                        <a:sym typeface="Frank Ruhl Libre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Frank Ruhl Libre Light"/>
                          <a:ea typeface="Frank Ruhl Libre Light"/>
                          <a:cs typeface="Frank Ruhl Libre Light"/>
                          <a:sym typeface="Frank Ruhl Libre Light"/>
                        </a:rPr>
                        <a:t>C</a:t>
                      </a:r>
                      <a:endParaRPr>
                        <a:solidFill>
                          <a:schemeClr val="dk2"/>
                        </a:solidFill>
                        <a:latin typeface="Frank Ruhl Libre Light"/>
                        <a:ea typeface="Frank Ruhl Libre Light"/>
                        <a:cs typeface="Frank Ruhl Libre Light"/>
                        <a:sym typeface="Frank Ruhl Libre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28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Frank Ruhl Libre Light"/>
                          <a:ea typeface="Frank Ruhl Libre Light"/>
                          <a:cs typeface="Frank Ruhl Libre Light"/>
                          <a:sym typeface="Frank Ruhl Libre Light"/>
                        </a:rPr>
                        <a:t>Yellow</a:t>
                      </a:r>
                      <a:endParaRPr>
                        <a:solidFill>
                          <a:schemeClr val="dk2"/>
                        </a:solidFill>
                        <a:latin typeface="Frank Ruhl Libre Light"/>
                        <a:ea typeface="Frank Ruhl Libre Light"/>
                        <a:cs typeface="Frank Ruhl Libre Light"/>
                        <a:sym typeface="Frank Ruhl Libre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accen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10</a:t>
                      </a:r>
                      <a:endParaRPr b="1" sz="1800">
                        <a:solidFill>
                          <a:schemeClr val="accen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accen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20</a:t>
                      </a:r>
                      <a:endParaRPr b="1" sz="1800">
                        <a:solidFill>
                          <a:schemeClr val="accen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accen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7</a:t>
                      </a:r>
                      <a:endParaRPr b="1" sz="1800">
                        <a:solidFill>
                          <a:schemeClr val="accen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28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Frank Ruhl Libre Light"/>
                          <a:ea typeface="Frank Ruhl Libre Light"/>
                          <a:cs typeface="Frank Ruhl Libre Light"/>
                          <a:sym typeface="Frank Ruhl Libre Light"/>
                        </a:rPr>
                        <a:t>Blue</a:t>
                      </a:r>
                      <a:endParaRPr>
                        <a:solidFill>
                          <a:schemeClr val="dk2"/>
                        </a:solidFill>
                        <a:latin typeface="Frank Ruhl Libre Light"/>
                        <a:ea typeface="Frank Ruhl Libre Light"/>
                        <a:cs typeface="Frank Ruhl Libre Light"/>
                        <a:sym typeface="Frank Ruhl Libre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accen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30</a:t>
                      </a:r>
                      <a:endParaRPr b="1" sz="1800">
                        <a:solidFill>
                          <a:schemeClr val="accen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accen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15</a:t>
                      </a:r>
                      <a:endParaRPr b="1" sz="1800">
                        <a:solidFill>
                          <a:schemeClr val="accen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accen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10</a:t>
                      </a:r>
                      <a:endParaRPr b="1" sz="1800">
                        <a:solidFill>
                          <a:schemeClr val="accen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28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Frank Ruhl Libre Light"/>
                          <a:ea typeface="Frank Ruhl Libre Light"/>
                          <a:cs typeface="Frank Ruhl Libre Light"/>
                          <a:sym typeface="Frank Ruhl Libre Light"/>
                        </a:rPr>
                        <a:t>Orange</a:t>
                      </a:r>
                      <a:endParaRPr>
                        <a:solidFill>
                          <a:schemeClr val="dk2"/>
                        </a:solidFill>
                        <a:latin typeface="Frank Ruhl Libre Light"/>
                        <a:ea typeface="Frank Ruhl Libre Light"/>
                        <a:cs typeface="Frank Ruhl Libre Light"/>
                        <a:sym typeface="Frank Ruhl Libre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accen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5</a:t>
                      </a:r>
                      <a:endParaRPr b="1" sz="1800">
                        <a:solidFill>
                          <a:schemeClr val="accen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accen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24</a:t>
                      </a:r>
                      <a:endParaRPr b="1" sz="1800">
                        <a:solidFill>
                          <a:schemeClr val="accen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accen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16</a:t>
                      </a:r>
                      <a:endParaRPr b="1" sz="1800">
                        <a:solidFill>
                          <a:schemeClr val="accen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CE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C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9" name="Google Shape;199;p25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/>
          <p:nvPr/>
        </p:nvSpPr>
        <p:spPr>
          <a:xfrm>
            <a:off x="514725" y="777684"/>
            <a:ext cx="8171736" cy="389283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285750" rotWithShape="0" algn="bl" dist="9525">
              <a:srgbClr val="010E1B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6"/>
          <p:cNvSpPr txBox="1"/>
          <p:nvPr>
            <p:ph idx="4294967295" type="title"/>
          </p:nvPr>
        </p:nvSpPr>
        <p:spPr>
          <a:xfrm>
            <a:off x="367500" y="340200"/>
            <a:ext cx="10686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MAPS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6" name="Google Shape;206;p26"/>
          <p:cNvSpPr/>
          <p:nvPr/>
        </p:nvSpPr>
        <p:spPr>
          <a:xfrm>
            <a:off x="2154300" y="1547475"/>
            <a:ext cx="6951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FFFFFF"/>
          </a:solidFill>
          <a:ln>
            <a:noFill/>
          </a:ln>
          <a:effectLst>
            <a:outerShdw blurRad="214313" rotWithShape="0" algn="bl" dir="5400000" dist="9525">
              <a:srgbClr val="010E1B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rPr>
              <a:t>our office</a:t>
            </a:r>
            <a:endParaRPr sz="1000">
              <a:solidFill>
                <a:schemeClr val="dk2"/>
              </a:solidFill>
              <a:latin typeface="Frank Ruhl Libre Light"/>
              <a:ea typeface="Frank Ruhl Libre Light"/>
              <a:cs typeface="Frank Ruhl Libre Light"/>
              <a:sym typeface="Frank Ruhl Libre Light"/>
            </a:endParaRPr>
          </a:p>
        </p:txBody>
      </p:sp>
      <p:sp>
        <p:nvSpPr>
          <p:cNvPr id="207" name="Google Shape;207;p26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08" name="Google Shape;208;p26"/>
          <p:cNvGrpSpPr/>
          <p:nvPr/>
        </p:nvGrpSpPr>
        <p:grpSpPr>
          <a:xfrm>
            <a:off x="1145795" y="2032676"/>
            <a:ext cx="168080" cy="168080"/>
            <a:chOff x="1420875" y="1378250"/>
            <a:chExt cx="295500" cy="295500"/>
          </a:xfrm>
        </p:grpSpPr>
        <p:sp>
          <p:nvSpPr>
            <p:cNvPr id="209" name="Google Shape;209;p26"/>
            <p:cNvSpPr/>
            <p:nvPr/>
          </p:nvSpPr>
          <p:spPr>
            <a:xfrm>
              <a:off x="1420875" y="1378250"/>
              <a:ext cx="295500" cy="295500"/>
            </a:xfrm>
            <a:prstGeom prst="donut">
              <a:avLst>
                <a:gd fmla="val 15465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st="9525">
                <a:srgbClr val="010E1B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6"/>
            <p:cNvSpPr/>
            <p:nvPr/>
          </p:nvSpPr>
          <p:spPr>
            <a:xfrm>
              <a:off x="1495870" y="1453275"/>
              <a:ext cx="145500" cy="1455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st="9525">
                <a:srgbClr val="010E1B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1" name="Google Shape;211;p26"/>
          <p:cNvGrpSpPr/>
          <p:nvPr/>
        </p:nvGrpSpPr>
        <p:grpSpPr>
          <a:xfrm>
            <a:off x="2948220" y="3414951"/>
            <a:ext cx="168080" cy="168080"/>
            <a:chOff x="1420875" y="1378250"/>
            <a:chExt cx="295500" cy="295500"/>
          </a:xfrm>
        </p:grpSpPr>
        <p:sp>
          <p:nvSpPr>
            <p:cNvPr id="212" name="Google Shape;212;p26"/>
            <p:cNvSpPr/>
            <p:nvPr/>
          </p:nvSpPr>
          <p:spPr>
            <a:xfrm>
              <a:off x="1420875" y="1378250"/>
              <a:ext cx="295500" cy="295500"/>
            </a:xfrm>
            <a:prstGeom prst="donut">
              <a:avLst>
                <a:gd fmla="val 15465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st="9525">
                <a:srgbClr val="010E1B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6"/>
            <p:cNvSpPr/>
            <p:nvPr/>
          </p:nvSpPr>
          <p:spPr>
            <a:xfrm>
              <a:off x="1495870" y="1453275"/>
              <a:ext cx="145500" cy="1455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st="9525">
                <a:srgbClr val="010E1B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" name="Google Shape;214;p26"/>
          <p:cNvGrpSpPr/>
          <p:nvPr/>
        </p:nvGrpSpPr>
        <p:grpSpPr>
          <a:xfrm>
            <a:off x="3872170" y="1802751"/>
            <a:ext cx="168080" cy="168080"/>
            <a:chOff x="1420875" y="1378250"/>
            <a:chExt cx="295500" cy="295500"/>
          </a:xfrm>
        </p:grpSpPr>
        <p:sp>
          <p:nvSpPr>
            <p:cNvPr id="215" name="Google Shape;215;p26"/>
            <p:cNvSpPr/>
            <p:nvPr/>
          </p:nvSpPr>
          <p:spPr>
            <a:xfrm>
              <a:off x="1420875" y="1378250"/>
              <a:ext cx="295500" cy="295500"/>
            </a:xfrm>
            <a:prstGeom prst="donut">
              <a:avLst>
                <a:gd fmla="val 15465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st="9525">
                <a:srgbClr val="010E1B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6"/>
            <p:cNvSpPr/>
            <p:nvPr/>
          </p:nvSpPr>
          <p:spPr>
            <a:xfrm>
              <a:off x="1495870" y="1453275"/>
              <a:ext cx="145500" cy="1455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st="9525">
                <a:srgbClr val="010E1B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7" name="Google Shape;217;p26"/>
          <p:cNvGrpSpPr/>
          <p:nvPr/>
        </p:nvGrpSpPr>
        <p:grpSpPr>
          <a:xfrm>
            <a:off x="4605145" y="3933676"/>
            <a:ext cx="168080" cy="168080"/>
            <a:chOff x="1420875" y="1378250"/>
            <a:chExt cx="295500" cy="295500"/>
          </a:xfrm>
        </p:grpSpPr>
        <p:sp>
          <p:nvSpPr>
            <p:cNvPr id="218" name="Google Shape;218;p26"/>
            <p:cNvSpPr/>
            <p:nvPr/>
          </p:nvSpPr>
          <p:spPr>
            <a:xfrm>
              <a:off x="1420875" y="1378250"/>
              <a:ext cx="295500" cy="295500"/>
            </a:xfrm>
            <a:prstGeom prst="donut">
              <a:avLst>
                <a:gd fmla="val 15465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st="9525">
                <a:srgbClr val="010E1B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6"/>
            <p:cNvSpPr/>
            <p:nvPr/>
          </p:nvSpPr>
          <p:spPr>
            <a:xfrm>
              <a:off x="1495870" y="1453275"/>
              <a:ext cx="145500" cy="1455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st="9525">
                <a:srgbClr val="010E1B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0" name="Google Shape;220;p26"/>
          <p:cNvGrpSpPr/>
          <p:nvPr/>
        </p:nvGrpSpPr>
        <p:grpSpPr>
          <a:xfrm>
            <a:off x="6781920" y="2321426"/>
            <a:ext cx="168080" cy="168080"/>
            <a:chOff x="1420875" y="1378250"/>
            <a:chExt cx="295500" cy="295500"/>
          </a:xfrm>
        </p:grpSpPr>
        <p:sp>
          <p:nvSpPr>
            <p:cNvPr id="221" name="Google Shape;221;p26"/>
            <p:cNvSpPr/>
            <p:nvPr/>
          </p:nvSpPr>
          <p:spPr>
            <a:xfrm>
              <a:off x="1420875" y="1378250"/>
              <a:ext cx="295500" cy="295500"/>
            </a:xfrm>
            <a:prstGeom prst="donut">
              <a:avLst>
                <a:gd fmla="val 15465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st="9525">
                <a:srgbClr val="010E1B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6"/>
            <p:cNvSpPr/>
            <p:nvPr/>
          </p:nvSpPr>
          <p:spPr>
            <a:xfrm>
              <a:off x="1495870" y="1453275"/>
              <a:ext cx="145500" cy="1455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st="9525">
                <a:srgbClr val="010E1B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3" name="Google Shape;223;p26"/>
          <p:cNvGrpSpPr/>
          <p:nvPr/>
        </p:nvGrpSpPr>
        <p:grpSpPr>
          <a:xfrm>
            <a:off x="7407945" y="4024551"/>
            <a:ext cx="168080" cy="168080"/>
            <a:chOff x="1420875" y="1378250"/>
            <a:chExt cx="295500" cy="295500"/>
          </a:xfrm>
        </p:grpSpPr>
        <p:sp>
          <p:nvSpPr>
            <p:cNvPr id="224" name="Google Shape;224;p26"/>
            <p:cNvSpPr/>
            <p:nvPr/>
          </p:nvSpPr>
          <p:spPr>
            <a:xfrm>
              <a:off x="1420875" y="1378250"/>
              <a:ext cx="295500" cy="295500"/>
            </a:xfrm>
            <a:prstGeom prst="donut">
              <a:avLst>
                <a:gd fmla="val 15465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st="9525">
                <a:srgbClr val="010E1B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26"/>
            <p:cNvSpPr/>
            <p:nvPr/>
          </p:nvSpPr>
          <p:spPr>
            <a:xfrm>
              <a:off x="1495870" y="1453275"/>
              <a:ext cx="145500" cy="1455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st="9525">
                <a:srgbClr val="010E1B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7"/>
          <p:cNvSpPr txBox="1"/>
          <p:nvPr>
            <p:ph idx="4294967295" type="ctrTitle"/>
          </p:nvPr>
        </p:nvSpPr>
        <p:spPr>
          <a:xfrm>
            <a:off x="685800" y="1507150"/>
            <a:ext cx="6495000" cy="1159800"/>
          </a:xfrm>
          <a:prstGeom prst="rect">
            <a:avLst/>
          </a:prstGeom>
          <a:effectLst>
            <a:outerShdw blurRad="285750" rotWithShape="0" algn="bl" dist="9525">
              <a:srgbClr val="010E1B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4"/>
                </a:solidFill>
              </a:rPr>
              <a:t>89,526,124</a:t>
            </a:r>
            <a:endParaRPr sz="9600">
              <a:solidFill>
                <a:schemeClr val="accent4"/>
              </a:solidFill>
            </a:endParaRPr>
          </a:p>
        </p:txBody>
      </p:sp>
      <p:sp>
        <p:nvSpPr>
          <p:cNvPr id="231" name="Google Shape;231;p27"/>
          <p:cNvSpPr txBox="1"/>
          <p:nvPr>
            <p:ph idx="4294967295" type="subTitle"/>
          </p:nvPr>
        </p:nvSpPr>
        <p:spPr>
          <a:xfrm>
            <a:off x="685800" y="2916254"/>
            <a:ext cx="64950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>
                <a:solidFill>
                  <a:srgbClr val="FFFFFF"/>
                </a:solidFill>
              </a:rPr>
              <a:t>Whoa! That’s a big number, aren’t you proud?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2" name="Google Shape;232;p27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8"/>
          <p:cNvSpPr txBox="1"/>
          <p:nvPr>
            <p:ph idx="4294967295" type="ctrTitle"/>
          </p:nvPr>
        </p:nvSpPr>
        <p:spPr>
          <a:xfrm>
            <a:off x="685800" y="605900"/>
            <a:ext cx="5288100" cy="894900"/>
          </a:xfrm>
          <a:prstGeom prst="rect">
            <a:avLst/>
          </a:prstGeom>
          <a:effectLst>
            <a:outerShdw blurRad="171450" rotWithShape="0" algn="bl" dist="9525">
              <a:srgbClr val="010E1B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4"/>
                </a:solidFill>
              </a:rPr>
              <a:t>89,526,124$</a:t>
            </a:r>
            <a:endParaRPr sz="6000">
              <a:solidFill>
                <a:schemeClr val="accent4"/>
              </a:solidFill>
            </a:endParaRPr>
          </a:p>
        </p:txBody>
      </p:sp>
      <p:sp>
        <p:nvSpPr>
          <p:cNvPr id="238" name="Google Shape;238;p28"/>
          <p:cNvSpPr txBox="1"/>
          <p:nvPr>
            <p:ph idx="4294967295" type="ctrTitle"/>
          </p:nvPr>
        </p:nvSpPr>
        <p:spPr>
          <a:xfrm>
            <a:off x="685800" y="3387194"/>
            <a:ext cx="5288100" cy="894900"/>
          </a:xfrm>
          <a:prstGeom prst="rect">
            <a:avLst/>
          </a:prstGeom>
          <a:effectLst>
            <a:outerShdw blurRad="171450" rotWithShape="0" algn="bl" dist="9525">
              <a:srgbClr val="010E1B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4"/>
                </a:solidFill>
              </a:rPr>
              <a:t>100%</a:t>
            </a:r>
            <a:endParaRPr sz="6000">
              <a:solidFill>
                <a:schemeClr val="accent4"/>
              </a:solidFill>
            </a:endParaRPr>
          </a:p>
        </p:txBody>
      </p:sp>
      <p:sp>
        <p:nvSpPr>
          <p:cNvPr id="239" name="Google Shape;239;p28"/>
          <p:cNvSpPr txBox="1"/>
          <p:nvPr>
            <p:ph idx="4294967295" type="ctrTitle"/>
          </p:nvPr>
        </p:nvSpPr>
        <p:spPr>
          <a:xfrm>
            <a:off x="685800" y="1996547"/>
            <a:ext cx="5288100" cy="894900"/>
          </a:xfrm>
          <a:prstGeom prst="rect">
            <a:avLst/>
          </a:prstGeom>
          <a:effectLst>
            <a:outerShdw blurRad="171450" rotWithShape="0" algn="bl" dist="9525">
              <a:srgbClr val="010E1B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4"/>
                </a:solidFill>
              </a:rPr>
              <a:t>185,244 users</a:t>
            </a:r>
            <a:endParaRPr sz="6000">
              <a:solidFill>
                <a:schemeClr val="accent4"/>
              </a:solidFill>
            </a:endParaRPr>
          </a:p>
        </p:txBody>
      </p:sp>
      <p:sp>
        <p:nvSpPr>
          <p:cNvPr id="240" name="Google Shape;240;p28"/>
          <p:cNvSpPr txBox="1"/>
          <p:nvPr>
            <p:ph idx="4294967295" type="subTitle"/>
          </p:nvPr>
        </p:nvSpPr>
        <p:spPr>
          <a:xfrm>
            <a:off x="685800" y="1445407"/>
            <a:ext cx="52881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That’s a lot of money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41" name="Google Shape;241;p28"/>
          <p:cNvSpPr txBox="1"/>
          <p:nvPr>
            <p:ph idx="4294967295" type="subTitle"/>
          </p:nvPr>
        </p:nvSpPr>
        <p:spPr>
          <a:xfrm>
            <a:off x="685800" y="4226701"/>
            <a:ext cx="52881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Total success!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42" name="Google Shape;242;p28"/>
          <p:cNvSpPr txBox="1"/>
          <p:nvPr>
            <p:ph idx="4294967295" type="subTitle"/>
          </p:nvPr>
        </p:nvSpPr>
        <p:spPr>
          <a:xfrm>
            <a:off x="685800" y="2836054"/>
            <a:ext cx="52881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And a lot of users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43" name="Google Shape;243;p28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49" name="Google Shape;249;p29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50" name="Google Shape;250;p29"/>
          <p:cNvGrpSpPr/>
          <p:nvPr/>
        </p:nvGrpSpPr>
        <p:grpSpPr>
          <a:xfrm>
            <a:off x="5469616" y="1022097"/>
            <a:ext cx="2062426" cy="3483053"/>
            <a:chOff x="5632317" y="1189775"/>
            <a:chExt cx="3305700" cy="3483053"/>
          </a:xfrm>
        </p:grpSpPr>
        <p:sp>
          <p:nvSpPr>
            <p:cNvPr id="251" name="Google Shape;251;p29"/>
            <p:cNvSpPr/>
            <p:nvPr/>
          </p:nvSpPr>
          <p:spPr>
            <a:xfrm>
              <a:off x="5632317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Lorem 3</a:t>
              </a:r>
              <a:endParaRPr b="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endParaRPr>
            </a:p>
          </p:txBody>
        </p:sp>
        <p:sp>
          <p:nvSpPr>
            <p:cNvPr id="252" name="Google Shape;252;p29"/>
            <p:cNvSpPr txBox="1"/>
            <p:nvPr/>
          </p:nvSpPr>
          <p:spPr>
            <a:xfrm>
              <a:off x="5950490" y="2057128"/>
              <a:ext cx="26694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6B6E81"/>
                  </a:solidFill>
                  <a:latin typeface="Frank Ruhl Libre Light"/>
                  <a:ea typeface="Frank Ruhl Libre Light"/>
                  <a:cs typeface="Frank Ruhl Libre Light"/>
                  <a:sym typeface="Frank Ruhl Libre Light"/>
                </a:rPr>
                <a:t>Morbi iaculis dapibus tristique. In hac habitasse platea dictumst. Mauris convallis quam at. Morbi iaculis dapibus tristique.</a:t>
              </a:r>
              <a:endParaRPr sz="1200">
                <a:solidFill>
                  <a:srgbClr val="6B6E8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endParaRPr>
            </a:p>
          </p:txBody>
        </p:sp>
      </p:grpSp>
      <p:grpSp>
        <p:nvGrpSpPr>
          <p:cNvPr id="253" name="Google Shape;253;p29"/>
          <p:cNvGrpSpPr/>
          <p:nvPr/>
        </p:nvGrpSpPr>
        <p:grpSpPr>
          <a:xfrm>
            <a:off x="1955614" y="1022311"/>
            <a:ext cx="2212911" cy="3482839"/>
            <a:chOff x="0" y="1189989"/>
            <a:chExt cx="3546900" cy="3482839"/>
          </a:xfrm>
        </p:grpSpPr>
        <p:sp>
          <p:nvSpPr>
            <p:cNvPr id="254" name="Google Shape;254;p29"/>
            <p:cNvSpPr/>
            <p:nvPr/>
          </p:nvSpPr>
          <p:spPr>
            <a:xfrm>
              <a:off x="0" y="1189989"/>
              <a:ext cx="3546900" cy="669000"/>
            </a:xfrm>
            <a:prstGeom prst="homePlate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Lorem 1</a:t>
              </a:r>
              <a:endParaRPr b="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endParaRPr>
            </a:p>
          </p:txBody>
        </p:sp>
        <p:sp>
          <p:nvSpPr>
            <p:cNvPr id="255" name="Google Shape;255;p29"/>
            <p:cNvSpPr txBox="1"/>
            <p:nvPr/>
          </p:nvSpPr>
          <p:spPr>
            <a:xfrm>
              <a:off x="363457" y="2057128"/>
              <a:ext cx="28200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6B6E81"/>
                  </a:solidFill>
                  <a:latin typeface="Frank Ruhl Libre Light"/>
                  <a:ea typeface="Frank Ruhl Libre Light"/>
                  <a:cs typeface="Frank Ruhl Libre Light"/>
                  <a:sym typeface="Frank Ruhl Libre Light"/>
                </a:rPr>
                <a:t>Lorem ipsum dolor sit amet, consectetur adipiscing elit. Duis sit amet odio vel purus bibendum luctus. Morbi iaculis dapibus tristique.</a:t>
              </a:r>
              <a:endParaRPr sz="1200">
                <a:solidFill>
                  <a:srgbClr val="6B6E8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endParaRPr>
            </a:p>
          </p:txBody>
        </p:sp>
      </p:grpSp>
      <p:grpSp>
        <p:nvGrpSpPr>
          <p:cNvPr id="256" name="Google Shape;256;p29"/>
          <p:cNvGrpSpPr/>
          <p:nvPr/>
        </p:nvGrpSpPr>
        <p:grpSpPr>
          <a:xfrm>
            <a:off x="3792503" y="1022097"/>
            <a:ext cx="2062426" cy="3483053"/>
            <a:chOff x="2944204" y="1189775"/>
            <a:chExt cx="3305700" cy="3483053"/>
          </a:xfrm>
        </p:grpSpPr>
        <p:sp>
          <p:nvSpPr>
            <p:cNvPr id="257" name="Google Shape;257;p29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Lorem 2</a:t>
              </a:r>
              <a:endParaRPr b="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endParaRPr>
            </a:p>
          </p:txBody>
        </p:sp>
        <p:sp>
          <p:nvSpPr>
            <p:cNvPr id="258" name="Google Shape;258;p29"/>
            <p:cNvSpPr txBox="1"/>
            <p:nvPr/>
          </p:nvSpPr>
          <p:spPr>
            <a:xfrm>
              <a:off x="3255707" y="2057128"/>
              <a:ext cx="26826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6B6E81"/>
                  </a:solidFill>
                  <a:latin typeface="Frank Ruhl Libre Light"/>
                  <a:ea typeface="Frank Ruhl Libre Light"/>
                  <a:cs typeface="Frank Ruhl Libre Light"/>
                  <a:sym typeface="Frank Ruhl Libre Light"/>
                </a:rPr>
                <a:t>Duis sit amet odio vel purus bibendum luctus. Morbi iaculis dapibus tristique. In hac habitasse platea dictumst. Mauris convallis quam at.</a:t>
              </a:r>
              <a:endParaRPr sz="1200">
                <a:solidFill>
                  <a:srgbClr val="6B6E8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64" name="Google Shape;264;p30"/>
          <p:cNvSpPr txBox="1"/>
          <p:nvPr>
            <p:ph idx="1" type="body"/>
          </p:nvPr>
        </p:nvSpPr>
        <p:spPr>
          <a:xfrm>
            <a:off x="2183375" y="1026000"/>
            <a:ext cx="1663500" cy="144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65" name="Google Shape;265;p30"/>
          <p:cNvSpPr txBox="1"/>
          <p:nvPr>
            <p:ph idx="2" type="body"/>
          </p:nvPr>
        </p:nvSpPr>
        <p:spPr>
          <a:xfrm>
            <a:off x="4028449" y="1026000"/>
            <a:ext cx="1663500" cy="144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66" name="Google Shape;266;p30"/>
          <p:cNvSpPr txBox="1"/>
          <p:nvPr>
            <p:ph idx="3" type="body"/>
          </p:nvPr>
        </p:nvSpPr>
        <p:spPr>
          <a:xfrm>
            <a:off x="5873523" y="1026000"/>
            <a:ext cx="1663500" cy="144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67" name="Google Shape;267;p30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8" name="Google Shape;268;p30"/>
          <p:cNvSpPr txBox="1"/>
          <p:nvPr>
            <p:ph idx="1" type="body"/>
          </p:nvPr>
        </p:nvSpPr>
        <p:spPr>
          <a:xfrm>
            <a:off x="2183375" y="2778600"/>
            <a:ext cx="1663500" cy="144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69" name="Google Shape;269;p30"/>
          <p:cNvSpPr txBox="1"/>
          <p:nvPr>
            <p:ph idx="2" type="body"/>
          </p:nvPr>
        </p:nvSpPr>
        <p:spPr>
          <a:xfrm>
            <a:off x="4028449" y="2778600"/>
            <a:ext cx="1663500" cy="144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70" name="Google Shape;270;p30"/>
          <p:cNvSpPr txBox="1"/>
          <p:nvPr>
            <p:ph idx="3" type="body"/>
          </p:nvPr>
        </p:nvSpPr>
        <p:spPr>
          <a:xfrm>
            <a:off x="5873523" y="2778600"/>
            <a:ext cx="1663500" cy="144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1"/>
          <p:cNvSpPr txBox="1"/>
          <p:nvPr>
            <p:ph idx="1" type="body"/>
          </p:nvPr>
        </p:nvSpPr>
        <p:spPr>
          <a:xfrm>
            <a:off x="457200" y="1025950"/>
            <a:ext cx="1237200" cy="309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800"/>
              </a:spcAft>
              <a:buNone/>
            </a:pPr>
            <a:r>
              <a:rPr lang="en"/>
              <a:t>You can insert graphs from Excel or</a:t>
            </a:r>
            <a:br>
              <a:rPr lang="en"/>
            </a:br>
            <a:r>
              <a:rPr lang="en"/>
              <a:t>Google Sheets</a:t>
            </a:r>
            <a:endParaRPr/>
          </a:p>
        </p:txBody>
      </p:sp>
      <p:sp>
        <p:nvSpPr>
          <p:cNvPr id="276" name="Google Shape;276;p31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77" name="Google Shape;277;p31"/>
          <p:cNvCxnSpPr/>
          <p:nvPr/>
        </p:nvCxnSpPr>
        <p:spPr>
          <a:xfrm>
            <a:off x="2374900" y="1150899"/>
            <a:ext cx="5012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" name="Google Shape;278;p31"/>
          <p:cNvCxnSpPr/>
          <p:nvPr/>
        </p:nvCxnSpPr>
        <p:spPr>
          <a:xfrm>
            <a:off x="2374900" y="1860382"/>
            <a:ext cx="5012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9" name="Google Shape;279;p31"/>
          <p:cNvCxnSpPr/>
          <p:nvPr/>
        </p:nvCxnSpPr>
        <p:spPr>
          <a:xfrm>
            <a:off x="2374900" y="2569864"/>
            <a:ext cx="5012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0" name="Google Shape;280;p31"/>
          <p:cNvCxnSpPr/>
          <p:nvPr/>
        </p:nvCxnSpPr>
        <p:spPr>
          <a:xfrm>
            <a:off x="2374900" y="3279347"/>
            <a:ext cx="5012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1" name="Google Shape;281;p31"/>
          <p:cNvCxnSpPr/>
          <p:nvPr/>
        </p:nvCxnSpPr>
        <p:spPr>
          <a:xfrm>
            <a:off x="2374900" y="4010728"/>
            <a:ext cx="5012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2" name="Google Shape;282;p31"/>
          <p:cNvSpPr txBox="1"/>
          <p:nvPr/>
        </p:nvSpPr>
        <p:spPr>
          <a:xfrm>
            <a:off x="2374900" y="992150"/>
            <a:ext cx="3645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4000</a:t>
            </a:r>
            <a:endParaRPr sz="10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3000</a:t>
            </a:r>
            <a:endParaRPr sz="10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2000</a:t>
            </a:r>
            <a:endParaRPr sz="10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1000</a:t>
            </a:r>
            <a:endParaRPr sz="10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0</a:t>
            </a:r>
            <a:endParaRPr sz="10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283" name="Google Shape;283;p31"/>
          <p:cNvSpPr/>
          <p:nvPr/>
        </p:nvSpPr>
        <p:spPr>
          <a:xfrm>
            <a:off x="2956770" y="2457136"/>
            <a:ext cx="1620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1"/>
          <p:cNvSpPr/>
          <p:nvPr/>
        </p:nvSpPr>
        <p:spPr>
          <a:xfrm>
            <a:off x="3174346" y="2063073"/>
            <a:ext cx="1620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1"/>
          <p:cNvSpPr/>
          <p:nvPr/>
        </p:nvSpPr>
        <p:spPr>
          <a:xfrm>
            <a:off x="3391923" y="2569864"/>
            <a:ext cx="1620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1"/>
          <p:cNvSpPr/>
          <p:nvPr/>
        </p:nvSpPr>
        <p:spPr>
          <a:xfrm>
            <a:off x="4170514" y="2770927"/>
            <a:ext cx="1620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1"/>
          <p:cNvSpPr/>
          <p:nvPr/>
        </p:nvSpPr>
        <p:spPr>
          <a:xfrm>
            <a:off x="4388090" y="2172543"/>
            <a:ext cx="1620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1"/>
          <p:cNvSpPr/>
          <p:nvPr/>
        </p:nvSpPr>
        <p:spPr>
          <a:xfrm>
            <a:off x="4605666" y="1305223"/>
            <a:ext cx="1620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31"/>
          <p:cNvSpPr/>
          <p:nvPr/>
        </p:nvSpPr>
        <p:spPr>
          <a:xfrm>
            <a:off x="5384258" y="2216319"/>
            <a:ext cx="1620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1"/>
          <p:cNvSpPr/>
          <p:nvPr/>
        </p:nvSpPr>
        <p:spPr>
          <a:xfrm>
            <a:off x="5601834" y="1150775"/>
            <a:ext cx="1620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1"/>
          <p:cNvSpPr/>
          <p:nvPr/>
        </p:nvSpPr>
        <p:spPr>
          <a:xfrm>
            <a:off x="5819410" y="2398762"/>
            <a:ext cx="1620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1"/>
          <p:cNvSpPr/>
          <p:nvPr/>
        </p:nvSpPr>
        <p:spPr>
          <a:xfrm>
            <a:off x="6598002" y="2829301"/>
            <a:ext cx="1620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1"/>
          <p:cNvSpPr/>
          <p:nvPr/>
        </p:nvSpPr>
        <p:spPr>
          <a:xfrm>
            <a:off x="6815578" y="1369818"/>
            <a:ext cx="1620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1"/>
          <p:cNvSpPr/>
          <p:nvPr/>
        </p:nvSpPr>
        <p:spPr>
          <a:xfrm>
            <a:off x="7033154" y="1683609"/>
            <a:ext cx="1620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2"/>
          <p:cNvSpPr txBox="1"/>
          <p:nvPr>
            <p:ph idx="4294967295" type="body"/>
          </p:nvPr>
        </p:nvSpPr>
        <p:spPr>
          <a:xfrm>
            <a:off x="4823211" y="373500"/>
            <a:ext cx="2222400" cy="4396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DF6D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MOBILE PROJECT</a:t>
            </a:r>
            <a:endParaRPr b="1" sz="1800">
              <a:solidFill>
                <a:srgbClr val="FDF6DA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Show and explain your web, app or software projects using these gadget templates.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00" name="Google Shape;300;p32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01" name="Google Shape;301;p32"/>
          <p:cNvGrpSpPr/>
          <p:nvPr/>
        </p:nvGrpSpPr>
        <p:grpSpPr>
          <a:xfrm>
            <a:off x="2098375" y="373572"/>
            <a:ext cx="2119546" cy="4396359"/>
            <a:chOff x="2547150" y="238125"/>
            <a:chExt cx="2525675" cy="5238750"/>
          </a:xfrm>
        </p:grpSpPr>
        <p:sp>
          <p:nvSpPr>
            <p:cNvPr id="302" name="Google Shape;302;p32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0" rotWithShape="0" algn="bl" dir="5400000" dist="19050">
                <a:srgbClr val="010E1B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32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rgbClr val="D9DC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32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D9DC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32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rgbClr val="D9DC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06" name="Google Shape;306;p32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2145388" y="756087"/>
            <a:ext cx="2025525" cy="363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3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12" name="Google Shape;312;p33"/>
          <p:cNvGrpSpPr/>
          <p:nvPr/>
        </p:nvGrpSpPr>
        <p:grpSpPr>
          <a:xfrm>
            <a:off x="1789964" y="465959"/>
            <a:ext cx="2736410" cy="4222433"/>
            <a:chOff x="2189398" y="238125"/>
            <a:chExt cx="3395050" cy="5238750"/>
          </a:xfrm>
        </p:grpSpPr>
        <p:sp>
          <p:nvSpPr>
            <p:cNvPr id="313" name="Google Shape;313;p33"/>
            <p:cNvSpPr/>
            <p:nvPr/>
          </p:nvSpPr>
          <p:spPr>
            <a:xfrm>
              <a:off x="2189398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0" rotWithShape="0" algn="bl" dist="9525">
                <a:srgbClr val="010E1B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33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rgbClr val="D9DC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33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D9DC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33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D9DC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7" name="Google Shape;317;p33"/>
          <p:cNvSpPr txBox="1"/>
          <p:nvPr>
            <p:ph idx="4294967295" type="body"/>
          </p:nvPr>
        </p:nvSpPr>
        <p:spPr>
          <a:xfrm>
            <a:off x="5131648" y="373500"/>
            <a:ext cx="2222400" cy="4396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DF6D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TABLET</a:t>
            </a:r>
            <a:r>
              <a:rPr b="1" lang="en" sz="1800">
                <a:solidFill>
                  <a:srgbClr val="FDF6D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PROJECT</a:t>
            </a:r>
            <a:endParaRPr b="1" sz="1800">
              <a:solidFill>
                <a:srgbClr val="FDF6DA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Show and explain your web, app or software projects using these gadget templates.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318" name="Google Shape;31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9263" y="839688"/>
            <a:ext cx="2597800" cy="3463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4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4" name="Google Shape;324;p34"/>
          <p:cNvSpPr txBox="1"/>
          <p:nvPr>
            <p:ph idx="4294967295" type="body"/>
          </p:nvPr>
        </p:nvSpPr>
        <p:spPr>
          <a:xfrm>
            <a:off x="6309286" y="373500"/>
            <a:ext cx="2222400" cy="4396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DF6D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DESKTOP</a:t>
            </a:r>
            <a:r>
              <a:rPr b="1" lang="en" sz="1800">
                <a:solidFill>
                  <a:srgbClr val="FDF6D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PROJECT</a:t>
            </a:r>
            <a:endParaRPr b="1" sz="1800">
              <a:solidFill>
                <a:srgbClr val="FDF6DA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Show and explain your web, app or software projects using these gadget templates.</a:t>
            </a:r>
            <a:endParaRPr sz="1800">
              <a:solidFill>
                <a:schemeClr val="lt1"/>
              </a:solidFill>
            </a:endParaRPr>
          </a:p>
        </p:txBody>
      </p:sp>
      <p:grpSp>
        <p:nvGrpSpPr>
          <p:cNvPr id="325" name="Google Shape;325;p34"/>
          <p:cNvGrpSpPr/>
          <p:nvPr/>
        </p:nvGrpSpPr>
        <p:grpSpPr>
          <a:xfrm>
            <a:off x="629306" y="1026246"/>
            <a:ext cx="5275576" cy="3090897"/>
            <a:chOff x="1177450" y="241631"/>
            <a:chExt cx="6173152" cy="3616776"/>
          </a:xfrm>
        </p:grpSpPr>
        <p:sp>
          <p:nvSpPr>
            <p:cNvPr id="326" name="Google Shape;326;p34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34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34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34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30" name="Google Shape;330;p34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1218400" y="1196662"/>
            <a:ext cx="4100660" cy="2604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5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6" name="Google Shape;336;p35"/>
          <p:cNvSpPr txBox="1"/>
          <p:nvPr>
            <p:ph idx="4294967295" type="ctrTitle"/>
          </p:nvPr>
        </p:nvSpPr>
        <p:spPr>
          <a:xfrm>
            <a:off x="3802275" y="1888150"/>
            <a:ext cx="4494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DF6DA"/>
                </a:solidFill>
              </a:rPr>
              <a:t>THANKS</a:t>
            </a:r>
            <a:r>
              <a:rPr lang="en" sz="2400">
                <a:solidFill>
                  <a:srgbClr val="FDF6DA"/>
                </a:solidFill>
              </a:rPr>
              <a:t>!</a:t>
            </a:r>
            <a:endParaRPr sz="2400">
              <a:solidFill>
                <a:srgbClr val="FDF6DA"/>
              </a:solidFill>
            </a:endParaRPr>
          </a:p>
        </p:txBody>
      </p:sp>
      <p:sp>
        <p:nvSpPr>
          <p:cNvPr id="337" name="Google Shape;337;p35"/>
          <p:cNvSpPr txBox="1"/>
          <p:nvPr>
            <p:ph idx="4294967295" type="subTitle"/>
          </p:nvPr>
        </p:nvSpPr>
        <p:spPr>
          <a:xfrm>
            <a:off x="3802275" y="2325775"/>
            <a:ext cx="4494900" cy="103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Any questions?</a:t>
            </a:r>
            <a:endParaRPr b="1" sz="18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1"/>
                </a:solidFill>
              </a:rPr>
              <a:t>You can find me at @username &amp; user@mail.me</a:t>
            </a:r>
            <a:endParaRPr b="1" sz="1800">
              <a:solidFill>
                <a:schemeClr val="lt1"/>
              </a:solidFill>
            </a:endParaRPr>
          </a:p>
        </p:txBody>
      </p:sp>
      <p:pic>
        <p:nvPicPr>
          <p:cNvPr id="338" name="Google Shape;3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1173450"/>
            <a:ext cx="2796600" cy="2796600"/>
          </a:xfrm>
          <a:prstGeom prst="octagon">
            <a:avLst>
              <a:gd fmla="val 29289" name="adj"/>
            </a:avLst>
          </a:prstGeom>
          <a:noFill/>
          <a:ln cap="flat" cmpd="thinThick" w="762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85750" rotWithShape="0" algn="bl" dist="9525">
              <a:srgbClr val="010E1B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6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44" name="Google Shape;344;p36"/>
          <p:cNvSpPr txBox="1"/>
          <p:nvPr>
            <p:ph idx="1" type="body"/>
          </p:nvPr>
        </p:nvSpPr>
        <p:spPr>
          <a:xfrm>
            <a:off x="2191200" y="1026000"/>
            <a:ext cx="53457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Special thanks to all the people who made and released these awesome resources for free: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◎"/>
            </a:pPr>
            <a:r>
              <a:rPr lang="en" sz="1800"/>
              <a:t>Presentation template by </a:t>
            </a:r>
            <a:r>
              <a:rPr lang="en" sz="1800" u="sng">
                <a:solidFill>
                  <a:srgbClr val="1D3E7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</a:t>
            </a:r>
            <a:endParaRPr sz="1800">
              <a:solidFill>
                <a:srgbClr val="1D3E7C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◎"/>
            </a:pPr>
            <a:r>
              <a:rPr lang="en" sz="1800"/>
              <a:t>Photographs by </a:t>
            </a:r>
            <a:r>
              <a:rPr lang="en" sz="1800" u="sng">
                <a:solidFill>
                  <a:srgbClr val="1D3E7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Unsplash</a:t>
            </a:r>
            <a:endParaRPr sz="1800">
              <a:solidFill>
                <a:srgbClr val="1D3E7C"/>
              </a:solidFill>
            </a:endParaRPr>
          </a:p>
        </p:txBody>
      </p:sp>
      <p:sp>
        <p:nvSpPr>
          <p:cNvPr id="345" name="Google Shape;345;p36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7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PRESENT. DESIGN</a:t>
            </a:r>
            <a:endParaRPr/>
          </a:p>
        </p:txBody>
      </p:sp>
      <p:sp>
        <p:nvSpPr>
          <p:cNvPr id="351" name="Google Shape;351;p37"/>
          <p:cNvSpPr txBox="1"/>
          <p:nvPr>
            <p:ph idx="1" type="body"/>
          </p:nvPr>
        </p:nvSpPr>
        <p:spPr>
          <a:xfrm>
            <a:off x="2191200" y="1026000"/>
            <a:ext cx="53457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 and colors: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Char char="◎"/>
            </a:pPr>
            <a:r>
              <a:rPr lang="en" sz="1400"/>
              <a:t>Titles: IBM Plex Sans Condensed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◎"/>
            </a:pPr>
            <a:r>
              <a:rPr lang="en" sz="1400"/>
              <a:t>Body copy: Frank Ruhl Libre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400"/>
              <a:t>You can download the fonts on these pages: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1D3E7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https://github.com/IBM/plex</a:t>
            </a:r>
            <a:endParaRPr sz="1400">
              <a:solidFill>
                <a:srgbClr val="1D3E7C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1D3E7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https://www.urbanfonts.com/fonts/Frank_Ruhl_Libre.font</a:t>
            </a:r>
            <a:endParaRPr sz="1400">
              <a:solidFill>
                <a:srgbClr val="1D3E7C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t/>
            </a:r>
            <a:endParaRPr b="1" sz="1400">
              <a:solidFill>
                <a:srgbClr val="D9DCE6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352" name="Google Shape;352;p37"/>
          <p:cNvSpPr txBox="1"/>
          <p:nvPr/>
        </p:nvSpPr>
        <p:spPr>
          <a:xfrm>
            <a:off x="2191200" y="3638250"/>
            <a:ext cx="53457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accent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000">
              <a:solidFill>
                <a:schemeClr val="accent1"/>
              </a:solidFill>
              <a:latin typeface="Frank Ruhl Libre Light"/>
              <a:ea typeface="Frank Ruhl Libre Light"/>
              <a:cs typeface="Frank Ruhl Libre Light"/>
              <a:sym typeface="Frank Ruhl Libre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accent1"/>
              </a:solidFill>
              <a:latin typeface="Frank Ruhl Libre Light"/>
              <a:ea typeface="Frank Ruhl Libre Light"/>
              <a:cs typeface="Frank Ruhl Libre Light"/>
              <a:sym typeface="Frank Ruhl Libre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1"/>
              </a:solidFill>
              <a:latin typeface="Frank Ruhl Libre Light"/>
              <a:ea typeface="Frank Ruhl Libre Light"/>
              <a:cs typeface="Frank Ruhl Libre Light"/>
              <a:sym typeface="Frank Ruhl Libre Light"/>
            </a:endParaRPr>
          </a:p>
        </p:txBody>
      </p:sp>
      <p:sp>
        <p:nvSpPr>
          <p:cNvPr id="353" name="Google Shape;353;p37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8"/>
          <p:cNvSpPr txBox="1"/>
          <p:nvPr>
            <p:ph type="ctrTitle"/>
          </p:nvPr>
        </p:nvSpPr>
        <p:spPr>
          <a:xfrm>
            <a:off x="1991250" y="1972088"/>
            <a:ext cx="3615600" cy="429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 RESOURCES</a:t>
            </a:r>
            <a:endParaRPr/>
          </a:p>
        </p:txBody>
      </p:sp>
      <p:sp>
        <p:nvSpPr>
          <p:cNvPr id="359" name="Google Shape;359;p38"/>
          <p:cNvSpPr txBox="1"/>
          <p:nvPr>
            <p:ph idx="1" type="subTitle"/>
          </p:nvPr>
        </p:nvSpPr>
        <p:spPr>
          <a:xfrm>
            <a:off x="1991250" y="2497913"/>
            <a:ext cx="3615600" cy="67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  <p:sp>
        <p:nvSpPr>
          <p:cNvPr id="360" name="Google Shape;360;p38"/>
          <p:cNvSpPr txBox="1"/>
          <p:nvPr/>
        </p:nvSpPr>
        <p:spPr>
          <a:xfrm>
            <a:off x="0" y="1798400"/>
            <a:ext cx="1527600" cy="15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lt2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2</a:t>
            </a:r>
            <a:endParaRPr sz="6000">
              <a:solidFill>
                <a:schemeClr val="lt2"/>
              </a:solidFill>
              <a:latin typeface="Frank Ruhl Libre Light"/>
              <a:ea typeface="Frank Ruhl Libre Light"/>
              <a:cs typeface="Frank Ruhl Libre Light"/>
              <a:sym typeface="Frank Ruhl Libre Ligh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9"/>
          <p:cNvSpPr txBox="1"/>
          <p:nvPr>
            <p:ph type="title"/>
          </p:nvPr>
        </p:nvSpPr>
        <p:spPr>
          <a:xfrm>
            <a:off x="291300" y="1026000"/>
            <a:ext cx="7740300" cy="25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366" name="Google Shape;366;p39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7" name="Google Shape;367;p39"/>
          <p:cNvSpPr/>
          <p:nvPr/>
        </p:nvSpPr>
        <p:spPr>
          <a:xfrm>
            <a:off x="6554370" y="2527350"/>
            <a:ext cx="6972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DEC</a:t>
            </a:r>
            <a:endParaRPr sz="1000">
              <a:solidFill>
                <a:schemeClr val="accen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368" name="Google Shape;368;p39"/>
          <p:cNvSpPr/>
          <p:nvPr/>
        </p:nvSpPr>
        <p:spPr>
          <a:xfrm>
            <a:off x="5995053" y="2527350"/>
            <a:ext cx="6972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NOV</a:t>
            </a:r>
            <a:endParaRPr sz="1000">
              <a:solidFill>
                <a:schemeClr val="accen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369" name="Google Shape;369;p39"/>
          <p:cNvSpPr/>
          <p:nvPr/>
        </p:nvSpPr>
        <p:spPr>
          <a:xfrm>
            <a:off x="5435735" y="2527350"/>
            <a:ext cx="6972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OCT</a:t>
            </a:r>
            <a:endParaRPr sz="1000">
              <a:solidFill>
                <a:schemeClr val="accen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370" name="Google Shape;370;p39"/>
          <p:cNvSpPr/>
          <p:nvPr/>
        </p:nvSpPr>
        <p:spPr>
          <a:xfrm>
            <a:off x="4876418" y="2527350"/>
            <a:ext cx="6972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SEP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371" name="Google Shape;371;p39"/>
          <p:cNvSpPr/>
          <p:nvPr/>
        </p:nvSpPr>
        <p:spPr>
          <a:xfrm>
            <a:off x="4317101" y="2527350"/>
            <a:ext cx="6972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AUG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372" name="Google Shape;372;p39"/>
          <p:cNvSpPr/>
          <p:nvPr/>
        </p:nvSpPr>
        <p:spPr>
          <a:xfrm>
            <a:off x="3757784" y="2527350"/>
            <a:ext cx="6972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JUL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373" name="Google Shape;373;p39"/>
          <p:cNvSpPr/>
          <p:nvPr/>
        </p:nvSpPr>
        <p:spPr>
          <a:xfrm>
            <a:off x="3198466" y="2527350"/>
            <a:ext cx="6972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JUN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374" name="Google Shape;374;p39"/>
          <p:cNvSpPr/>
          <p:nvPr/>
        </p:nvSpPr>
        <p:spPr>
          <a:xfrm>
            <a:off x="2639149" y="2527350"/>
            <a:ext cx="6972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MAY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375" name="Google Shape;375;p39"/>
          <p:cNvSpPr/>
          <p:nvPr/>
        </p:nvSpPr>
        <p:spPr>
          <a:xfrm>
            <a:off x="2079832" y="2527350"/>
            <a:ext cx="6972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APR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376" name="Google Shape;376;p39"/>
          <p:cNvSpPr/>
          <p:nvPr/>
        </p:nvSpPr>
        <p:spPr>
          <a:xfrm>
            <a:off x="1520515" y="2527350"/>
            <a:ext cx="6972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MAR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377" name="Google Shape;377;p39"/>
          <p:cNvSpPr/>
          <p:nvPr/>
        </p:nvSpPr>
        <p:spPr>
          <a:xfrm>
            <a:off x="961197" y="2527350"/>
            <a:ext cx="6972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FEB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378" name="Google Shape;378;p39"/>
          <p:cNvSpPr/>
          <p:nvPr/>
        </p:nvSpPr>
        <p:spPr>
          <a:xfrm>
            <a:off x="401880" y="2527350"/>
            <a:ext cx="6972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JAN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379" name="Google Shape;379;p39"/>
          <p:cNvSpPr/>
          <p:nvPr/>
        </p:nvSpPr>
        <p:spPr>
          <a:xfrm>
            <a:off x="0" y="2527350"/>
            <a:ext cx="5400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380" name="Google Shape;380;p39"/>
          <p:cNvCxnSpPr/>
          <p:nvPr/>
        </p:nvCxnSpPr>
        <p:spPr>
          <a:xfrm rot="10800000">
            <a:off x="651541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1" name="Google Shape;381;p39"/>
          <p:cNvSpPr txBox="1"/>
          <p:nvPr/>
        </p:nvSpPr>
        <p:spPr>
          <a:xfrm>
            <a:off x="616781" y="1498600"/>
            <a:ext cx="105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382" name="Google Shape;382;p39"/>
          <p:cNvCxnSpPr/>
          <p:nvPr/>
        </p:nvCxnSpPr>
        <p:spPr>
          <a:xfrm rot="10800000">
            <a:off x="1771079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3" name="Google Shape;383;p39"/>
          <p:cNvSpPr txBox="1"/>
          <p:nvPr/>
        </p:nvSpPr>
        <p:spPr>
          <a:xfrm>
            <a:off x="1737596" y="1498600"/>
            <a:ext cx="105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Red is the colour of danger and courage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384" name="Google Shape;384;p39"/>
          <p:cNvCxnSpPr/>
          <p:nvPr/>
        </p:nvCxnSpPr>
        <p:spPr>
          <a:xfrm rot="10800000">
            <a:off x="2890618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5" name="Google Shape;385;p39"/>
          <p:cNvSpPr txBox="1"/>
          <p:nvPr/>
        </p:nvSpPr>
        <p:spPr>
          <a:xfrm>
            <a:off x="2858411" y="1498600"/>
            <a:ext cx="105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386" name="Google Shape;386;p39"/>
          <p:cNvCxnSpPr/>
          <p:nvPr/>
        </p:nvCxnSpPr>
        <p:spPr>
          <a:xfrm rot="10800000">
            <a:off x="4010156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7" name="Google Shape;387;p39"/>
          <p:cNvSpPr txBox="1"/>
          <p:nvPr/>
        </p:nvSpPr>
        <p:spPr>
          <a:xfrm>
            <a:off x="3979226" y="1498600"/>
            <a:ext cx="105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388" name="Google Shape;388;p39"/>
          <p:cNvCxnSpPr/>
          <p:nvPr/>
        </p:nvCxnSpPr>
        <p:spPr>
          <a:xfrm rot="10800000">
            <a:off x="5129694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9" name="Google Shape;389;p39"/>
          <p:cNvSpPr txBox="1"/>
          <p:nvPr/>
        </p:nvSpPr>
        <p:spPr>
          <a:xfrm>
            <a:off x="5100042" y="1498600"/>
            <a:ext cx="105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390" name="Google Shape;390;p39"/>
          <p:cNvCxnSpPr/>
          <p:nvPr/>
        </p:nvCxnSpPr>
        <p:spPr>
          <a:xfrm rot="10800000">
            <a:off x="6249233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1" name="Google Shape;391;p39"/>
          <p:cNvSpPr txBox="1"/>
          <p:nvPr/>
        </p:nvSpPr>
        <p:spPr>
          <a:xfrm>
            <a:off x="6220857" y="1498600"/>
            <a:ext cx="105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392" name="Google Shape;392;p39"/>
          <p:cNvCxnSpPr/>
          <p:nvPr/>
        </p:nvCxnSpPr>
        <p:spPr>
          <a:xfrm rot="10800000">
            <a:off x="1219908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3" name="Google Shape;393;p39"/>
          <p:cNvSpPr txBox="1"/>
          <p:nvPr/>
        </p:nvSpPr>
        <p:spPr>
          <a:xfrm>
            <a:off x="1160476" y="3419550"/>
            <a:ext cx="105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394" name="Google Shape;394;p39"/>
          <p:cNvCxnSpPr/>
          <p:nvPr/>
        </p:nvCxnSpPr>
        <p:spPr>
          <a:xfrm rot="10800000">
            <a:off x="2339446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5" name="Google Shape;395;p39"/>
          <p:cNvSpPr txBox="1"/>
          <p:nvPr/>
        </p:nvSpPr>
        <p:spPr>
          <a:xfrm>
            <a:off x="2287777" y="3419550"/>
            <a:ext cx="105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396" name="Google Shape;396;p39"/>
          <p:cNvCxnSpPr/>
          <p:nvPr/>
        </p:nvCxnSpPr>
        <p:spPr>
          <a:xfrm rot="10800000">
            <a:off x="3458984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7" name="Google Shape;397;p39"/>
          <p:cNvSpPr txBox="1"/>
          <p:nvPr/>
        </p:nvSpPr>
        <p:spPr>
          <a:xfrm>
            <a:off x="3415077" y="3419550"/>
            <a:ext cx="105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398" name="Google Shape;398;p39"/>
          <p:cNvCxnSpPr/>
          <p:nvPr/>
        </p:nvCxnSpPr>
        <p:spPr>
          <a:xfrm rot="10800000">
            <a:off x="4578523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9" name="Google Shape;399;p39"/>
          <p:cNvSpPr txBox="1"/>
          <p:nvPr/>
        </p:nvSpPr>
        <p:spPr>
          <a:xfrm>
            <a:off x="4542378" y="3419550"/>
            <a:ext cx="105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Red is the colour of danger and courage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400" name="Google Shape;400;p39"/>
          <p:cNvCxnSpPr/>
          <p:nvPr/>
        </p:nvCxnSpPr>
        <p:spPr>
          <a:xfrm rot="10800000">
            <a:off x="5698061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01" name="Google Shape;401;p39"/>
          <p:cNvSpPr txBox="1"/>
          <p:nvPr/>
        </p:nvSpPr>
        <p:spPr>
          <a:xfrm>
            <a:off x="5669679" y="3419550"/>
            <a:ext cx="1058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402" name="Google Shape;402;p39"/>
          <p:cNvCxnSpPr/>
          <p:nvPr/>
        </p:nvCxnSpPr>
        <p:spPr>
          <a:xfrm rot="10800000">
            <a:off x="6817600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03" name="Google Shape;403;p39"/>
          <p:cNvSpPr txBox="1"/>
          <p:nvPr/>
        </p:nvSpPr>
        <p:spPr>
          <a:xfrm>
            <a:off x="6785580" y="3419550"/>
            <a:ext cx="876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0"/>
          <p:cNvSpPr txBox="1"/>
          <p:nvPr>
            <p:ph idx="4294967295" type="title"/>
          </p:nvPr>
        </p:nvSpPr>
        <p:spPr>
          <a:xfrm>
            <a:off x="291300" y="721200"/>
            <a:ext cx="7740300" cy="25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ROADMAP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09" name="Google Shape;409;p40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0" name="Google Shape;410;p40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40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2" name="Google Shape;412;p40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413" name="Google Shape;413;p40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414" name="Google Shape;414;p40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1</a:t>
              </a:r>
              <a:endParaRPr sz="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415" name="Google Shape;415;p40"/>
          <p:cNvGrpSpPr/>
          <p:nvPr/>
        </p:nvGrpSpPr>
        <p:grpSpPr>
          <a:xfrm>
            <a:off x="3814414" y="1703401"/>
            <a:ext cx="473400" cy="473400"/>
            <a:chOff x="3814414" y="1703401"/>
            <a:chExt cx="473400" cy="473400"/>
          </a:xfrm>
        </p:grpSpPr>
        <p:sp>
          <p:nvSpPr>
            <p:cNvPr id="416" name="Google Shape;416;p40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417" name="Google Shape;417;p40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3</a:t>
              </a:r>
              <a:endParaRPr sz="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418" name="Google Shape;418;p40"/>
          <p:cNvGrpSpPr/>
          <p:nvPr/>
        </p:nvGrpSpPr>
        <p:grpSpPr>
          <a:xfrm>
            <a:off x="5842489" y="1703401"/>
            <a:ext cx="473400" cy="473400"/>
            <a:chOff x="5842489" y="1703401"/>
            <a:chExt cx="473400" cy="473400"/>
          </a:xfrm>
        </p:grpSpPr>
        <p:sp>
          <p:nvSpPr>
            <p:cNvPr id="419" name="Google Shape;419;p40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420" name="Google Shape;420;p40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5</a:t>
              </a:r>
              <a:endParaRPr sz="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421" name="Google Shape;421;p40"/>
          <p:cNvGrpSpPr/>
          <p:nvPr/>
        </p:nvGrpSpPr>
        <p:grpSpPr>
          <a:xfrm>
            <a:off x="6880814" y="3576300"/>
            <a:ext cx="473400" cy="473400"/>
            <a:chOff x="6880814" y="3576300"/>
            <a:chExt cx="473400" cy="473400"/>
          </a:xfrm>
        </p:grpSpPr>
        <p:sp>
          <p:nvSpPr>
            <p:cNvPr id="422" name="Google Shape;422;p40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423" name="Google Shape;423;p40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6</a:t>
              </a:r>
              <a:endParaRPr sz="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424" name="Google Shape;424;p40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425" name="Google Shape;425;p40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426" name="Google Shape;426;p40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4</a:t>
              </a:r>
              <a:endParaRPr sz="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427" name="Google Shape;427;p40"/>
          <p:cNvGrpSpPr/>
          <p:nvPr/>
        </p:nvGrpSpPr>
        <p:grpSpPr>
          <a:xfrm>
            <a:off x="2824664" y="3576300"/>
            <a:ext cx="473400" cy="473400"/>
            <a:chOff x="2824664" y="3576300"/>
            <a:chExt cx="473400" cy="473400"/>
          </a:xfrm>
        </p:grpSpPr>
        <p:sp>
          <p:nvSpPr>
            <p:cNvPr id="428" name="Google Shape;428;p40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429" name="Google Shape;429;p40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2</a:t>
              </a:r>
              <a:endParaRPr sz="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sp>
        <p:nvSpPr>
          <p:cNvPr id="430" name="Google Shape;430;p40"/>
          <p:cNvSpPr txBox="1"/>
          <p:nvPr/>
        </p:nvSpPr>
        <p:spPr>
          <a:xfrm>
            <a:off x="137985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31" name="Google Shape;431;p40"/>
          <p:cNvSpPr txBox="1"/>
          <p:nvPr/>
        </p:nvSpPr>
        <p:spPr>
          <a:xfrm>
            <a:off x="3377205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Red is the colour of danger and courage</a:t>
            </a:r>
            <a:endParaRPr sz="9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601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241817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34" name="Google Shape;434;p40"/>
          <p:cNvSpPr txBox="1"/>
          <p:nvPr/>
        </p:nvSpPr>
        <p:spPr>
          <a:xfrm>
            <a:off x="444625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35" name="Google Shape;435;p40"/>
          <p:cNvSpPr txBox="1"/>
          <p:nvPr/>
        </p:nvSpPr>
        <p:spPr>
          <a:xfrm>
            <a:off x="647433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1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41" name="Google Shape;441;p41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42" name="Google Shape;442;p41"/>
          <p:cNvGraphicFramePr/>
          <p:nvPr/>
        </p:nvGraphicFramePr>
        <p:xfrm>
          <a:off x="1948425" y="10259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{A66E5F7E-F312-4DFA-A5A2-B25B56E66BE7}</a:tableStyleId>
              </a:tblPr>
              <a:tblGrid>
                <a:gridCol w="765100"/>
                <a:gridCol w="306300"/>
                <a:gridCol w="382850"/>
                <a:gridCol w="382850"/>
                <a:gridCol w="382850"/>
                <a:gridCol w="382850"/>
                <a:gridCol w="382850"/>
                <a:gridCol w="382850"/>
                <a:gridCol w="306300"/>
                <a:gridCol w="382850"/>
                <a:gridCol w="382850"/>
                <a:gridCol w="382850"/>
                <a:gridCol w="382850"/>
                <a:gridCol w="382850"/>
                <a:gridCol w="382850"/>
              </a:tblGrid>
              <a:tr h="309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Week 1</a:t>
                      </a:r>
                      <a:endParaRPr b="1"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Week 2</a:t>
                      </a:r>
                      <a:endParaRPr b="1"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09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2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3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4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5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6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7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8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9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10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11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12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13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14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9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 1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 2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◆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9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 3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 4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◆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9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 5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◆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 6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9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 7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09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 8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2"/>
          <p:cNvSpPr txBox="1"/>
          <p:nvPr>
            <p:ph idx="4294967295"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SWOT ANALYSIS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48" name="Google Shape;448;p42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9" name="Google Shape;449;p42"/>
          <p:cNvSpPr/>
          <p:nvPr/>
        </p:nvSpPr>
        <p:spPr>
          <a:xfrm>
            <a:off x="1716550" y="1212313"/>
            <a:ext cx="3420600" cy="12888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STRENGTHS</a:t>
            </a:r>
            <a:endParaRPr b="1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50" name="Google Shape;450;p42"/>
          <p:cNvSpPr/>
          <p:nvPr/>
        </p:nvSpPr>
        <p:spPr>
          <a:xfrm>
            <a:off x="5278777" y="1212313"/>
            <a:ext cx="3420600" cy="12888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WEAKNESSES</a:t>
            </a:r>
            <a:endParaRPr b="1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Yellow is the color of gold, butter and ripe lemons</a:t>
            </a:r>
            <a:endParaRPr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51" name="Google Shape;451;p42"/>
          <p:cNvSpPr/>
          <p:nvPr/>
        </p:nvSpPr>
        <p:spPr>
          <a:xfrm>
            <a:off x="1716550" y="2642399"/>
            <a:ext cx="3420600" cy="12888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Black is the color of ebony and of outer space</a:t>
            </a:r>
            <a:endParaRPr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OPPORTUNITIES</a:t>
            </a:r>
            <a:endParaRPr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52" name="Google Shape;452;p42"/>
          <p:cNvSpPr/>
          <p:nvPr/>
        </p:nvSpPr>
        <p:spPr>
          <a:xfrm>
            <a:off x="5278777" y="2642399"/>
            <a:ext cx="3420600" cy="12888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White is the color of milk and fresh snow</a:t>
            </a:r>
            <a:endParaRPr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THREATS</a:t>
            </a:r>
            <a:endParaRPr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53" name="Google Shape;453;p42"/>
          <p:cNvSpPr/>
          <p:nvPr/>
        </p:nvSpPr>
        <p:spPr>
          <a:xfrm>
            <a:off x="4155329" y="1517269"/>
            <a:ext cx="1965600" cy="19656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2"/>
          <p:cNvSpPr/>
          <p:nvPr/>
        </p:nvSpPr>
        <p:spPr>
          <a:xfrm rot="5400000">
            <a:off x="4297117" y="1517269"/>
            <a:ext cx="1965600" cy="19656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42"/>
          <p:cNvSpPr/>
          <p:nvPr/>
        </p:nvSpPr>
        <p:spPr>
          <a:xfrm rot="10800000">
            <a:off x="4297117" y="1660176"/>
            <a:ext cx="1965600" cy="19656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42"/>
          <p:cNvSpPr/>
          <p:nvPr/>
        </p:nvSpPr>
        <p:spPr>
          <a:xfrm rot="-5400000">
            <a:off x="4155329" y="1660176"/>
            <a:ext cx="1965600" cy="19656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2"/>
          <p:cNvSpPr/>
          <p:nvPr/>
        </p:nvSpPr>
        <p:spPr>
          <a:xfrm>
            <a:off x="4607875" y="1927297"/>
            <a:ext cx="264191" cy="36263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IBM Plex Serif"/>
              </a:rPr>
              <a:t>S</a:t>
            </a:r>
          </a:p>
        </p:txBody>
      </p:sp>
      <p:sp>
        <p:nvSpPr>
          <p:cNvPr id="458" name="Google Shape;458;p42"/>
          <p:cNvSpPr/>
          <p:nvPr/>
        </p:nvSpPr>
        <p:spPr>
          <a:xfrm>
            <a:off x="5433817" y="1933574"/>
            <a:ext cx="501260" cy="35057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IBM Plex Serif"/>
              </a:rPr>
              <a:t>W</a:t>
            </a:r>
          </a:p>
        </p:txBody>
      </p:sp>
      <p:sp>
        <p:nvSpPr>
          <p:cNvPr id="459" name="Google Shape;459;p42"/>
          <p:cNvSpPr/>
          <p:nvPr/>
        </p:nvSpPr>
        <p:spPr>
          <a:xfrm>
            <a:off x="4579748" y="2827047"/>
            <a:ext cx="329486" cy="36263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IBM Plex Serif"/>
              </a:rPr>
              <a:t>O</a:t>
            </a:r>
          </a:p>
        </p:txBody>
      </p:sp>
      <p:sp>
        <p:nvSpPr>
          <p:cNvPr id="460" name="Google Shape;460;p42"/>
          <p:cNvSpPr/>
          <p:nvPr/>
        </p:nvSpPr>
        <p:spPr>
          <a:xfrm>
            <a:off x="5526736" y="2833325"/>
            <a:ext cx="328481" cy="35057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IBM Plex Serif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3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BUSINESS MODEL CANVAS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466" name="Google Shape;466;p43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7" name="Google Shape;467;p43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Key Activities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8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68" name="Google Shape;468;p43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Key Resources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69" name="Google Shape;469;p43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Value Propositions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70" name="Google Shape;470;p43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Customer Relationships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71" name="Google Shape;471;p43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Channels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72" name="Google Shape;472;p43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Customer Segments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73" name="Google Shape;473;p43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Key Partners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8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74" name="Google Shape;474;p43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Cost Structure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75" name="Google Shape;475;p43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Revenue Streams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76" name="Google Shape;476;p43"/>
          <p:cNvSpPr/>
          <p:nvPr/>
        </p:nvSpPr>
        <p:spPr>
          <a:xfrm>
            <a:off x="4279392" y="3732401"/>
            <a:ext cx="216410" cy="215154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3"/>
          <p:cNvSpPr/>
          <p:nvPr/>
        </p:nvSpPr>
        <p:spPr>
          <a:xfrm>
            <a:off x="6865890" y="543301"/>
            <a:ext cx="215789" cy="193705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43"/>
          <p:cNvSpPr/>
          <p:nvPr/>
        </p:nvSpPr>
        <p:spPr>
          <a:xfrm>
            <a:off x="1702233" y="543296"/>
            <a:ext cx="207590" cy="207590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43"/>
          <p:cNvSpPr/>
          <p:nvPr/>
        </p:nvSpPr>
        <p:spPr>
          <a:xfrm>
            <a:off x="8608121" y="543223"/>
            <a:ext cx="197487" cy="208211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0" name="Google Shape;480;p43"/>
          <p:cNvGrpSpPr/>
          <p:nvPr/>
        </p:nvGrpSpPr>
        <p:grpSpPr>
          <a:xfrm>
            <a:off x="8577842" y="3732406"/>
            <a:ext cx="227770" cy="165313"/>
            <a:chOff x="4604550" y="3714775"/>
            <a:chExt cx="439625" cy="319075"/>
          </a:xfrm>
        </p:grpSpPr>
        <p:sp>
          <p:nvSpPr>
            <p:cNvPr id="481" name="Google Shape;481;p43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43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3" name="Google Shape;483;p43"/>
          <p:cNvGrpSpPr/>
          <p:nvPr/>
        </p:nvGrpSpPr>
        <p:grpSpPr>
          <a:xfrm>
            <a:off x="5169094" y="543218"/>
            <a:ext cx="188666" cy="240398"/>
            <a:chOff x="1959600" y="4980625"/>
            <a:chExt cx="364150" cy="464000"/>
          </a:xfrm>
        </p:grpSpPr>
        <p:sp>
          <p:nvSpPr>
            <p:cNvPr id="484" name="Google Shape;484;p43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43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43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43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43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43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43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1" name="Google Shape;491;p43"/>
          <p:cNvGrpSpPr/>
          <p:nvPr/>
        </p:nvGrpSpPr>
        <p:grpSpPr>
          <a:xfrm>
            <a:off x="6802664" y="2137732"/>
            <a:ext cx="278880" cy="267521"/>
            <a:chOff x="5233525" y="4954450"/>
            <a:chExt cx="538275" cy="516350"/>
          </a:xfrm>
        </p:grpSpPr>
        <p:sp>
          <p:nvSpPr>
            <p:cNvPr id="492" name="Google Shape;492;p43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43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43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43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43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43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43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43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43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43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43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3" name="Google Shape;503;p43"/>
          <p:cNvGrpSpPr/>
          <p:nvPr/>
        </p:nvGrpSpPr>
        <p:grpSpPr>
          <a:xfrm>
            <a:off x="3358097" y="2137734"/>
            <a:ext cx="283932" cy="258066"/>
            <a:chOff x="4556450" y="4963575"/>
            <a:chExt cx="548025" cy="498100"/>
          </a:xfrm>
        </p:grpSpPr>
        <p:sp>
          <p:nvSpPr>
            <p:cNvPr id="504" name="Google Shape;504;p43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43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43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43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43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9" name="Google Shape;509;p43"/>
          <p:cNvSpPr/>
          <p:nvPr/>
        </p:nvSpPr>
        <p:spPr>
          <a:xfrm>
            <a:off x="3406103" y="543301"/>
            <a:ext cx="227743" cy="227797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4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15" name="Google Shape;515;p44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16" name="Google Shape;516;p44"/>
          <p:cNvGrpSpPr/>
          <p:nvPr/>
        </p:nvGrpSpPr>
        <p:grpSpPr>
          <a:xfrm>
            <a:off x="2111224" y="1360523"/>
            <a:ext cx="2694551" cy="2422453"/>
            <a:chOff x="3778727" y="4460423"/>
            <a:chExt cx="720160" cy="647438"/>
          </a:xfrm>
        </p:grpSpPr>
        <p:sp>
          <p:nvSpPr>
            <p:cNvPr id="517" name="Google Shape;517;p44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518" name="Google Shape;518;p44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519" name="Google Shape;519;p44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520" name="Google Shape;520;p44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521" name="Google Shape;521;p44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522" name="Google Shape;522;p44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dk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INTENT</a:t>
              </a:r>
              <a:endParaRPr b="1" i="0" sz="1200" u="none" cap="none" strike="noStrike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523" name="Google Shape;523;p44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cxnSp>
        <p:nvCxnSpPr>
          <p:cNvPr id="524" name="Google Shape;524;p44"/>
          <p:cNvCxnSpPr/>
          <p:nvPr/>
        </p:nvCxnSpPr>
        <p:spPr>
          <a:xfrm>
            <a:off x="4746002" y="1761545"/>
            <a:ext cx="789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25" name="Google Shape;525;p44"/>
          <p:cNvSpPr txBox="1"/>
          <p:nvPr/>
        </p:nvSpPr>
        <p:spPr>
          <a:xfrm>
            <a:off x="5581274" y="1633062"/>
            <a:ext cx="20811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sz="10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526" name="Google Shape;526;p44"/>
          <p:cNvCxnSpPr/>
          <p:nvPr/>
        </p:nvCxnSpPr>
        <p:spPr>
          <a:xfrm>
            <a:off x="4629747" y="2121214"/>
            <a:ext cx="9054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27" name="Google Shape;527;p44"/>
          <p:cNvSpPr txBox="1"/>
          <p:nvPr/>
        </p:nvSpPr>
        <p:spPr>
          <a:xfrm>
            <a:off x="5581274" y="1992722"/>
            <a:ext cx="20811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sz="10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528" name="Google Shape;528;p44"/>
          <p:cNvCxnSpPr/>
          <p:nvPr/>
        </p:nvCxnSpPr>
        <p:spPr>
          <a:xfrm>
            <a:off x="4464541" y="2480882"/>
            <a:ext cx="10707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29" name="Google Shape;529;p44"/>
          <p:cNvSpPr txBox="1"/>
          <p:nvPr/>
        </p:nvSpPr>
        <p:spPr>
          <a:xfrm>
            <a:off x="5581274" y="2352383"/>
            <a:ext cx="20811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sz="10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530" name="Google Shape;530;p44"/>
          <p:cNvCxnSpPr/>
          <p:nvPr/>
        </p:nvCxnSpPr>
        <p:spPr>
          <a:xfrm>
            <a:off x="4323810" y="2840531"/>
            <a:ext cx="12114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1" name="Google Shape;531;p44"/>
          <p:cNvSpPr txBox="1"/>
          <p:nvPr/>
        </p:nvSpPr>
        <p:spPr>
          <a:xfrm>
            <a:off x="5581274" y="2712044"/>
            <a:ext cx="20811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sz="10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532" name="Google Shape;532;p44"/>
          <p:cNvCxnSpPr/>
          <p:nvPr/>
        </p:nvCxnSpPr>
        <p:spPr>
          <a:xfrm>
            <a:off x="4170833" y="3200199"/>
            <a:ext cx="13644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3" name="Google Shape;533;p44"/>
          <p:cNvSpPr txBox="1"/>
          <p:nvPr/>
        </p:nvSpPr>
        <p:spPr>
          <a:xfrm>
            <a:off x="5581274" y="3071705"/>
            <a:ext cx="20811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sz="10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534" name="Google Shape;534;p44"/>
          <p:cNvCxnSpPr/>
          <p:nvPr/>
        </p:nvCxnSpPr>
        <p:spPr>
          <a:xfrm>
            <a:off x="4011750" y="3559849"/>
            <a:ext cx="1517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5" name="Google Shape;535;p44"/>
          <p:cNvSpPr txBox="1"/>
          <p:nvPr/>
        </p:nvSpPr>
        <p:spPr>
          <a:xfrm>
            <a:off x="5581274" y="3431365"/>
            <a:ext cx="20811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sz="10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5"/>
          <p:cNvSpPr txBox="1"/>
          <p:nvPr>
            <p:ph type="title"/>
          </p:nvPr>
        </p:nvSpPr>
        <p:spPr>
          <a:xfrm>
            <a:off x="291300" y="1026000"/>
            <a:ext cx="7740300" cy="25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541" name="Google Shape;541;p45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2" name="Google Shape;542;p45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291300" y="1514425"/>
            <a:ext cx="1574100" cy="1574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3" name="Google Shape;543;p45"/>
          <p:cNvSpPr txBox="1"/>
          <p:nvPr/>
        </p:nvSpPr>
        <p:spPr>
          <a:xfrm>
            <a:off x="296612" y="3225887"/>
            <a:ext cx="1574100" cy="7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Imani Jackson</a:t>
            </a:r>
            <a:br>
              <a:rPr lang="en">
                <a:latin typeface="Frank Ruhl Libre"/>
                <a:ea typeface="Frank Ruhl Libre"/>
                <a:cs typeface="Frank Ruhl Libre"/>
                <a:sym typeface="Frank Ruhl Libre"/>
              </a:rPr>
            </a:b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JOB TITLE</a:t>
            </a:r>
            <a:endParaRPr sz="8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544" name="Google Shape;544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84055" y="1514425"/>
            <a:ext cx="1574100" cy="1574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5" name="Google Shape;545;p45"/>
          <p:cNvSpPr txBox="1"/>
          <p:nvPr/>
        </p:nvSpPr>
        <p:spPr>
          <a:xfrm>
            <a:off x="2389367" y="3225887"/>
            <a:ext cx="1574100" cy="7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Marcos Galán</a:t>
            </a:r>
            <a:br>
              <a:rPr lang="en">
                <a:latin typeface="Frank Ruhl Libre"/>
                <a:ea typeface="Frank Ruhl Libre"/>
                <a:cs typeface="Frank Ruhl Libre"/>
                <a:sym typeface="Frank Ruhl Libre"/>
              </a:rPr>
            </a:b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JOB TITLE</a:t>
            </a:r>
            <a:endParaRPr sz="8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546" name="Google Shape;546;p45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476809" y="1514425"/>
            <a:ext cx="1574100" cy="1574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7" name="Google Shape;547;p45"/>
          <p:cNvSpPr txBox="1"/>
          <p:nvPr/>
        </p:nvSpPr>
        <p:spPr>
          <a:xfrm>
            <a:off x="4482121" y="3225887"/>
            <a:ext cx="1574100" cy="7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Ixchel Valdía</a:t>
            </a:r>
            <a:br>
              <a:rPr lang="en">
                <a:latin typeface="Frank Ruhl Libre"/>
                <a:ea typeface="Frank Ruhl Libre"/>
                <a:cs typeface="Frank Ruhl Libre"/>
                <a:sym typeface="Frank Ruhl Libre"/>
              </a:rPr>
            </a:b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JOB TITLE</a:t>
            </a:r>
            <a:endParaRPr sz="8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548" name="Google Shape;548;p45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569564" y="1514425"/>
            <a:ext cx="1574100" cy="1574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9" name="Google Shape;549;p45"/>
          <p:cNvSpPr txBox="1"/>
          <p:nvPr/>
        </p:nvSpPr>
        <p:spPr>
          <a:xfrm>
            <a:off x="6574876" y="3225887"/>
            <a:ext cx="1574100" cy="7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Nils Årud</a:t>
            </a:r>
            <a:br>
              <a:rPr lang="en">
                <a:latin typeface="Frank Ruhl Libre"/>
                <a:ea typeface="Frank Ruhl Libre"/>
                <a:cs typeface="Frank Ruhl Libre"/>
                <a:sym typeface="Frank Ruhl Libre"/>
              </a:rPr>
            </a:b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JOB TITLE</a:t>
            </a:r>
            <a:endParaRPr sz="8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46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COMPETITOR MATRIX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555" name="Google Shape;555;p46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6" name="Google Shape;556;p46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557" name="Google Shape;557;p46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8" name="Google Shape;558;p46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9" name="Google Shape;559;p46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0" name="Google Shape;560;p46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1" name="Google Shape;561;p46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2" name="Google Shape;562;p46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3" name="Google Shape;563;p46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4" name="Google Shape;564;p46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5" name="Google Shape;565;p46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6" name="Google Shape;566;p46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7" name="Google Shape;567;p46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8" name="Google Shape;568;p46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9" name="Google Shape;569;p46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0" name="Google Shape;570;p46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1" name="Google Shape;571;p46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2" name="Google Shape;572;p46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3" name="Google Shape;573;p46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4" name="Google Shape;574;p46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5" name="Google Shape;575;p46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6" name="Google Shape;576;p46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7" name="Google Shape;577;p46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8" name="Google Shape;578;p46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9" name="Google Shape;579;p46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0" name="Google Shape;580;p46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1" name="Google Shape;581;p46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2" name="Google Shape;582;p46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3" name="Google Shape;583;p46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4" name="Google Shape;584;p46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5" name="Google Shape;585;p46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6" name="Google Shape;586;p46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7" name="Google Shape;587;p46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8" name="Google Shape;588;p46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9" name="Google Shape;589;p46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0" name="Google Shape;590;p46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1" name="Google Shape;591;p46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2" name="Google Shape;592;p46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3" name="Google Shape;593;p46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4" name="Google Shape;594;p46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5" name="Google Shape;595;p46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6" name="Google Shape;596;p46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7" name="Google Shape;597;p46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8" name="Google Shape;598;p46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9" name="Google Shape;599;p46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0" name="Google Shape;600;p46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1" name="Google Shape;601;p46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2" name="Google Shape;602;p46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03" name="Google Shape;603;p46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04" name="Google Shape;604;p46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605" name="Google Shape;605;p46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6" name="Google Shape;606;p46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7" name="Google Shape;607;p46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8" name="Google Shape;608;p46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9" name="Google Shape;609;p46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0" name="Google Shape;610;p46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1" name="Google Shape;611;p46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2" name="Google Shape;612;p46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3" name="Google Shape;613;p46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4" name="Google Shape;614;p46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5" name="Google Shape;615;p46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" name="Google Shape;616;p46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" name="Google Shape;617;p46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" name="Google Shape;618;p46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9" name="Google Shape;619;p46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0" name="Google Shape;620;p46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1" name="Google Shape;621;p46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2" name="Google Shape;622;p46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3" name="Google Shape;623;p46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4" name="Google Shape;624;p46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5" name="Google Shape;625;p46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6" name="Google Shape;626;p46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627" name="Google Shape;627;p46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628" name="Google Shape;628;p46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29" name="Google Shape;629;p46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LOW VALUE 1</a:t>
            </a:r>
            <a:endParaRPr sz="8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630" name="Google Shape;630;p46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HIGH VALUE 1</a:t>
            </a:r>
            <a:endParaRPr sz="8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631" name="Google Shape;631;p46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LOW VALUE 2</a:t>
            </a:r>
            <a:endParaRPr sz="8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632" name="Google Shape;632;p46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HIGH VALUE 2</a:t>
            </a:r>
            <a:endParaRPr sz="8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633" name="Google Shape;633;p46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Our company</a:t>
            </a:r>
            <a:endParaRPr sz="8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634" name="Google Shape;634;p46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Competitor</a:t>
            </a:r>
            <a:endParaRPr sz="8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635" name="Google Shape;635;p46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Competitor</a:t>
            </a:r>
            <a:endParaRPr sz="8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636" name="Google Shape;636;p46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Competitor</a:t>
            </a:r>
            <a:endParaRPr sz="800">
              <a:solidFill>
                <a:schemeClr val="accen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637" name="Google Shape;637;p46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Competitor</a:t>
            </a:r>
            <a:endParaRPr sz="800">
              <a:solidFill>
                <a:schemeClr val="accen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638" name="Google Shape;638;p46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Competitor</a:t>
            </a:r>
            <a:endParaRPr sz="8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639" name="Google Shape;639;p46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Competitor</a:t>
            </a:r>
            <a:endParaRPr sz="8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47"/>
          <p:cNvSpPr txBox="1"/>
          <p:nvPr>
            <p:ph type="title"/>
          </p:nvPr>
        </p:nvSpPr>
        <p:spPr>
          <a:xfrm>
            <a:off x="291300" y="1026000"/>
            <a:ext cx="1341900" cy="30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645" name="Google Shape;645;p47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46" name="Google Shape;646;p47"/>
          <p:cNvGraphicFramePr/>
          <p:nvPr/>
        </p:nvGraphicFramePr>
        <p:xfrm>
          <a:off x="1946747" y="1026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{2ADA92BD-C3C7-4A1A-BC61-64B288FEAE3C}</a:tableStyleId>
              </a:tblPr>
              <a:tblGrid>
                <a:gridCol w="631275"/>
                <a:gridCol w="723550"/>
                <a:gridCol w="723550"/>
                <a:gridCol w="723550"/>
                <a:gridCol w="723550"/>
                <a:gridCol w="723550"/>
                <a:gridCol w="723550"/>
                <a:gridCol w="723550"/>
              </a:tblGrid>
              <a:tr h="3154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965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9:00 - 9:45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5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10:00 - 10:45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5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11:00 - 11:45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5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12:00 - 13:15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965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13:30 - 14:15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5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14:30 - 15:15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5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15:30 - 16:15</a:t>
                      </a:r>
                      <a:endParaRPr sz="7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1" name="Google Shape;651;p48"/>
          <p:cNvGrpSpPr/>
          <p:nvPr/>
        </p:nvGrpSpPr>
        <p:grpSpPr>
          <a:xfrm>
            <a:off x="348747" y="333019"/>
            <a:ext cx="342903" cy="447293"/>
            <a:chOff x="590250" y="244200"/>
            <a:chExt cx="407975" cy="532175"/>
          </a:xfrm>
        </p:grpSpPr>
        <p:sp>
          <p:nvSpPr>
            <p:cNvPr id="652" name="Google Shape;652;p48"/>
            <p:cNvSpPr/>
            <p:nvPr/>
          </p:nvSpPr>
          <p:spPr>
            <a:xfrm>
              <a:off x="623125" y="313625"/>
              <a:ext cx="375100" cy="462750"/>
            </a:xfrm>
            <a:custGeom>
              <a:rect b="b" l="l" r="r" t="t"/>
              <a:pathLst>
                <a:path extrusionOk="0" fill="none" h="18510" w="15004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48"/>
            <p:cNvSpPr/>
            <p:nvPr/>
          </p:nvSpPr>
          <p:spPr>
            <a:xfrm>
              <a:off x="590250" y="2697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48"/>
            <p:cNvSpPr/>
            <p:nvPr/>
          </p:nvSpPr>
          <p:spPr>
            <a:xfrm>
              <a:off x="796650" y="274025"/>
              <a:ext cx="45100" cy="45100"/>
            </a:xfrm>
            <a:custGeom>
              <a:rect b="b" l="l" r="r" t="t"/>
              <a:pathLst>
                <a:path extrusionOk="0" fill="none" h="1804" w="1804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48"/>
            <p:cNvSpPr/>
            <p:nvPr/>
          </p:nvSpPr>
          <p:spPr>
            <a:xfrm>
              <a:off x="7138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48"/>
            <p:cNvSpPr/>
            <p:nvPr/>
          </p:nvSpPr>
          <p:spPr>
            <a:xfrm>
              <a:off x="6310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48"/>
            <p:cNvSpPr/>
            <p:nvPr/>
          </p:nvSpPr>
          <p:spPr>
            <a:xfrm>
              <a:off x="649925" y="5900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48"/>
            <p:cNvSpPr/>
            <p:nvPr/>
          </p:nvSpPr>
          <p:spPr>
            <a:xfrm>
              <a:off x="649925" y="5346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48"/>
            <p:cNvSpPr/>
            <p:nvPr/>
          </p:nvSpPr>
          <p:spPr>
            <a:xfrm>
              <a:off x="649925" y="4798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48"/>
            <p:cNvSpPr/>
            <p:nvPr/>
          </p:nvSpPr>
          <p:spPr>
            <a:xfrm>
              <a:off x="649925" y="4244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48"/>
            <p:cNvSpPr/>
            <p:nvPr/>
          </p:nvSpPr>
          <p:spPr>
            <a:xfrm>
              <a:off x="879475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48"/>
            <p:cNvSpPr/>
            <p:nvPr/>
          </p:nvSpPr>
          <p:spPr>
            <a:xfrm>
              <a:off x="6548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48"/>
            <p:cNvSpPr/>
            <p:nvPr/>
          </p:nvSpPr>
          <p:spPr>
            <a:xfrm>
              <a:off x="7376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48"/>
            <p:cNvSpPr/>
            <p:nvPr/>
          </p:nvSpPr>
          <p:spPr>
            <a:xfrm>
              <a:off x="8204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48"/>
            <p:cNvSpPr/>
            <p:nvPr/>
          </p:nvSpPr>
          <p:spPr>
            <a:xfrm>
              <a:off x="903225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6" name="Google Shape;666;p48"/>
          <p:cNvGrpSpPr/>
          <p:nvPr/>
        </p:nvGrpSpPr>
        <p:grpSpPr>
          <a:xfrm>
            <a:off x="901439" y="399041"/>
            <a:ext cx="372594" cy="310144"/>
            <a:chOff x="1247825" y="322750"/>
            <a:chExt cx="443300" cy="369000"/>
          </a:xfrm>
        </p:grpSpPr>
        <p:sp>
          <p:nvSpPr>
            <p:cNvPr id="667" name="Google Shape;667;p48"/>
            <p:cNvSpPr/>
            <p:nvPr/>
          </p:nvSpPr>
          <p:spPr>
            <a:xfrm>
              <a:off x="1247825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48"/>
            <p:cNvSpPr/>
            <p:nvPr/>
          </p:nvSpPr>
          <p:spPr>
            <a:xfrm>
              <a:off x="1398225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48"/>
            <p:cNvSpPr/>
            <p:nvPr/>
          </p:nvSpPr>
          <p:spPr>
            <a:xfrm>
              <a:off x="1370225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48"/>
            <p:cNvSpPr/>
            <p:nvPr/>
          </p:nvSpPr>
          <p:spPr>
            <a:xfrm>
              <a:off x="1403100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48"/>
            <p:cNvSpPr/>
            <p:nvPr/>
          </p:nvSpPr>
          <p:spPr>
            <a:xfrm>
              <a:off x="1588800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2" name="Google Shape;672;p48"/>
          <p:cNvGrpSpPr/>
          <p:nvPr/>
        </p:nvGrpSpPr>
        <p:grpSpPr>
          <a:xfrm>
            <a:off x="1474618" y="397507"/>
            <a:ext cx="356204" cy="313212"/>
            <a:chOff x="1929775" y="320925"/>
            <a:chExt cx="423800" cy="372650"/>
          </a:xfrm>
        </p:grpSpPr>
        <p:sp>
          <p:nvSpPr>
            <p:cNvPr id="673" name="Google Shape;673;p48"/>
            <p:cNvSpPr/>
            <p:nvPr/>
          </p:nvSpPr>
          <p:spPr>
            <a:xfrm>
              <a:off x="1929775" y="320925"/>
              <a:ext cx="423800" cy="372650"/>
            </a:xfrm>
            <a:custGeom>
              <a:rect b="b" l="l" r="r" t="t"/>
              <a:pathLst>
                <a:path extrusionOk="0" fill="none" h="14906" w="16952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48"/>
            <p:cNvSpPr/>
            <p:nvPr/>
          </p:nvSpPr>
          <p:spPr>
            <a:xfrm>
              <a:off x="1954125" y="345275"/>
              <a:ext cx="375100" cy="323950"/>
            </a:xfrm>
            <a:custGeom>
              <a:rect b="b" l="l" r="r" t="t"/>
              <a:pathLst>
                <a:path extrusionOk="0" fill="none" h="12958" w="15004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48"/>
            <p:cNvSpPr/>
            <p:nvPr/>
          </p:nvSpPr>
          <p:spPr>
            <a:xfrm>
              <a:off x="2162375" y="534625"/>
              <a:ext cx="146750" cy="113275"/>
            </a:xfrm>
            <a:custGeom>
              <a:rect b="b" l="l" r="r" t="t"/>
              <a:pathLst>
                <a:path extrusionOk="0" fill="none" h="4531" w="587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48"/>
            <p:cNvSpPr/>
            <p:nvPr/>
          </p:nvSpPr>
          <p:spPr>
            <a:xfrm>
              <a:off x="1974225" y="468875"/>
              <a:ext cx="232600" cy="179025"/>
            </a:xfrm>
            <a:custGeom>
              <a:rect b="b" l="l" r="r" t="t"/>
              <a:pathLst>
                <a:path extrusionOk="0" fill="none" h="7161" w="9304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48"/>
            <p:cNvSpPr/>
            <p:nvPr/>
          </p:nvSpPr>
          <p:spPr>
            <a:xfrm>
              <a:off x="2169675" y="396425"/>
              <a:ext cx="97450" cy="97450"/>
            </a:xfrm>
            <a:custGeom>
              <a:rect b="b" l="l" r="r" t="t"/>
              <a:pathLst>
                <a:path extrusionOk="0" fill="none" h="3898" w="3898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8" name="Google Shape;678;p48"/>
          <p:cNvSpPr/>
          <p:nvPr/>
        </p:nvSpPr>
        <p:spPr>
          <a:xfrm>
            <a:off x="2071920" y="386254"/>
            <a:ext cx="291717" cy="335738"/>
          </a:xfrm>
          <a:custGeom>
            <a:rect b="b" l="l" r="r" t="t"/>
            <a:pathLst>
              <a:path extrusionOk="0" fill="none" h="15978" w="13883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48"/>
          <p:cNvSpPr/>
          <p:nvPr/>
        </p:nvSpPr>
        <p:spPr>
          <a:xfrm>
            <a:off x="2656888" y="387284"/>
            <a:ext cx="251793" cy="333678"/>
          </a:xfrm>
          <a:custGeom>
            <a:rect b="b" l="l" r="r" t="t"/>
            <a:pathLst>
              <a:path extrusionOk="0" fill="none" h="15880" w="11983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0" name="Google Shape;680;p48"/>
          <p:cNvGrpSpPr/>
          <p:nvPr/>
        </p:nvGrpSpPr>
        <p:grpSpPr>
          <a:xfrm>
            <a:off x="3744262" y="362185"/>
            <a:ext cx="336767" cy="383835"/>
            <a:chOff x="4630125" y="278900"/>
            <a:chExt cx="400675" cy="456675"/>
          </a:xfrm>
        </p:grpSpPr>
        <p:sp>
          <p:nvSpPr>
            <p:cNvPr id="681" name="Google Shape;681;p48"/>
            <p:cNvSpPr/>
            <p:nvPr/>
          </p:nvSpPr>
          <p:spPr>
            <a:xfrm>
              <a:off x="4659350" y="3288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48"/>
            <p:cNvSpPr/>
            <p:nvPr/>
          </p:nvSpPr>
          <p:spPr>
            <a:xfrm>
              <a:off x="4630125" y="4524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48"/>
            <p:cNvSpPr/>
            <p:nvPr/>
          </p:nvSpPr>
          <p:spPr>
            <a:xfrm>
              <a:off x="4808525" y="278900"/>
              <a:ext cx="43875" cy="49950"/>
            </a:xfrm>
            <a:custGeom>
              <a:rect b="b" l="l" r="r" t="t"/>
              <a:pathLst>
                <a:path extrusionOk="0" fill="none" h="1998" w="1755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48"/>
            <p:cNvSpPr/>
            <p:nvPr/>
          </p:nvSpPr>
          <p:spPr>
            <a:xfrm>
              <a:off x="4808525" y="549250"/>
              <a:ext cx="43875" cy="186325"/>
            </a:xfrm>
            <a:custGeom>
              <a:rect b="b" l="l" r="r" t="t"/>
              <a:pathLst>
                <a:path extrusionOk="0" fill="none" h="7453" w="1755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5" name="Google Shape;685;p48"/>
          <p:cNvSpPr/>
          <p:nvPr/>
        </p:nvSpPr>
        <p:spPr>
          <a:xfrm>
            <a:off x="4284851" y="385750"/>
            <a:ext cx="385895" cy="336746"/>
          </a:xfrm>
          <a:custGeom>
            <a:rect b="b" l="l" r="r" t="t"/>
            <a:pathLst>
              <a:path extrusionOk="0" fill="none" h="16026" w="18365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6" name="Google Shape;686;p48"/>
          <p:cNvGrpSpPr/>
          <p:nvPr/>
        </p:nvGrpSpPr>
        <p:grpSpPr>
          <a:xfrm>
            <a:off x="353874" y="908741"/>
            <a:ext cx="342882" cy="418128"/>
            <a:chOff x="596350" y="929175"/>
            <a:chExt cx="407950" cy="497475"/>
          </a:xfrm>
        </p:grpSpPr>
        <p:sp>
          <p:nvSpPr>
            <p:cNvPr id="687" name="Google Shape;687;p48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48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48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48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48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48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48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4" name="Google Shape;694;p48"/>
          <p:cNvGrpSpPr/>
          <p:nvPr/>
        </p:nvGrpSpPr>
        <p:grpSpPr>
          <a:xfrm>
            <a:off x="1478190" y="969656"/>
            <a:ext cx="349060" cy="298882"/>
            <a:chOff x="1934025" y="1001650"/>
            <a:chExt cx="415300" cy="355600"/>
          </a:xfrm>
        </p:grpSpPr>
        <p:sp>
          <p:nvSpPr>
            <p:cNvPr id="695" name="Google Shape;695;p48"/>
            <p:cNvSpPr/>
            <p:nvPr/>
          </p:nvSpPr>
          <p:spPr>
            <a:xfrm>
              <a:off x="1934025" y="1303650"/>
              <a:ext cx="207650" cy="53600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48"/>
            <p:cNvSpPr/>
            <p:nvPr/>
          </p:nvSpPr>
          <p:spPr>
            <a:xfrm>
              <a:off x="2141650" y="1303650"/>
              <a:ext cx="207675" cy="53600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48"/>
            <p:cNvSpPr/>
            <p:nvPr/>
          </p:nvSpPr>
          <p:spPr>
            <a:xfrm>
              <a:off x="1934025" y="1001650"/>
              <a:ext cx="207650" cy="331250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48"/>
            <p:cNvSpPr/>
            <p:nvPr/>
          </p:nvSpPr>
          <p:spPr>
            <a:xfrm>
              <a:off x="2141650" y="1001650"/>
              <a:ext cx="207675" cy="331250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9" name="Google Shape;699;p48"/>
          <p:cNvSpPr/>
          <p:nvPr/>
        </p:nvSpPr>
        <p:spPr>
          <a:xfrm>
            <a:off x="2042249" y="944598"/>
            <a:ext cx="351077" cy="349039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48"/>
          <p:cNvSpPr/>
          <p:nvPr/>
        </p:nvSpPr>
        <p:spPr>
          <a:xfrm>
            <a:off x="2607759" y="961997"/>
            <a:ext cx="350068" cy="314242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48"/>
          <p:cNvSpPr/>
          <p:nvPr/>
        </p:nvSpPr>
        <p:spPr>
          <a:xfrm>
            <a:off x="3177871" y="964561"/>
            <a:ext cx="339835" cy="309115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48"/>
          <p:cNvSpPr/>
          <p:nvPr/>
        </p:nvSpPr>
        <p:spPr>
          <a:xfrm>
            <a:off x="3754139" y="967629"/>
            <a:ext cx="317310" cy="302979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3" name="Google Shape;703;p48"/>
          <p:cNvGrpSpPr/>
          <p:nvPr/>
        </p:nvGrpSpPr>
        <p:grpSpPr>
          <a:xfrm>
            <a:off x="4302585" y="947131"/>
            <a:ext cx="350068" cy="350573"/>
            <a:chOff x="5294400" y="974850"/>
            <a:chExt cx="416500" cy="417100"/>
          </a:xfrm>
        </p:grpSpPr>
        <p:sp>
          <p:nvSpPr>
            <p:cNvPr id="704" name="Google Shape;704;p48"/>
            <p:cNvSpPr/>
            <p:nvPr/>
          </p:nvSpPr>
          <p:spPr>
            <a:xfrm>
              <a:off x="5325450" y="997975"/>
              <a:ext cx="151650" cy="154700"/>
            </a:xfrm>
            <a:custGeom>
              <a:rect b="b" l="l" r="r" t="t"/>
              <a:pathLst>
                <a:path extrusionOk="0" fill="none" h="6188" w="6066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48"/>
            <p:cNvSpPr/>
            <p:nvPr/>
          </p:nvSpPr>
          <p:spPr>
            <a:xfrm>
              <a:off x="5294400" y="974850"/>
              <a:ext cx="416500" cy="417100"/>
            </a:xfrm>
            <a:custGeom>
              <a:rect b="b" l="l" r="r" t="t"/>
              <a:pathLst>
                <a:path extrusionOk="0" fill="none" h="16684" w="1666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6" name="Google Shape;706;p48"/>
          <p:cNvGrpSpPr/>
          <p:nvPr/>
        </p:nvGrpSpPr>
        <p:grpSpPr>
          <a:xfrm>
            <a:off x="4825607" y="907732"/>
            <a:ext cx="433992" cy="422729"/>
            <a:chOff x="5916675" y="927975"/>
            <a:chExt cx="516350" cy="502950"/>
          </a:xfrm>
        </p:grpSpPr>
        <p:sp>
          <p:nvSpPr>
            <p:cNvPr id="707" name="Google Shape;707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9" name="Google Shape;709;p48"/>
          <p:cNvGrpSpPr/>
          <p:nvPr/>
        </p:nvGrpSpPr>
        <p:grpSpPr>
          <a:xfrm>
            <a:off x="327251" y="1557145"/>
            <a:ext cx="391001" cy="264085"/>
            <a:chOff x="564675" y="1700625"/>
            <a:chExt cx="465200" cy="314200"/>
          </a:xfrm>
        </p:grpSpPr>
        <p:sp>
          <p:nvSpPr>
            <p:cNvPr id="710" name="Google Shape;710;p48"/>
            <p:cNvSpPr/>
            <p:nvPr/>
          </p:nvSpPr>
          <p:spPr>
            <a:xfrm>
              <a:off x="564675" y="1700625"/>
              <a:ext cx="465200" cy="29250"/>
            </a:xfrm>
            <a:custGeom>
              <a:rect b="b" l="l" r="r" t="t"/>
              <a:pathLst>
                <a:path extrusionOk="0" fill="none" h="1170" w="18608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48"/>
            <p:cNvSpPr/>
            <p:nvPr/>
          </p:nvSpPr>
          <p:spPr>
            <a:xfrm>
              <a:off x="564675" y="1732300"/>
              <a:ext cx="465200" cy="272175"/>
            </a:xfrm>
            <a:custGeom>
              <a:rect b="b" l="l" r="r" t="t"/>
              <a:pathLst>
                <a:path extrusionOk="0" fill="none" h="10887" w="18608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48"/>
            <p:cNvSpPr/>
            <p:nvPr/>
          </p:nvSpPr>
          <p:spPr>
            <a:xfrm>
              <a:off x="572600" y="201420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3" name="Google Shape;713;p48"/>
          <p:cNvGrpSpPr/>
          <p:nvPr/>
        </p:nvGrpSpPr>
        <p:grpSpPr>
          <a:xfrm>
            <a:off x="892235" y="1492657"/>
            <a:ext cx="391001" cy="382827"/>
            <a:chOff x="1236875" y="1623900"/>
            <a:chExt cx="465200" cy="455475"/>
          </a:xfrm>
        </p:grpSpPr>
        <p:sp>
          <p:nvSpPr>
            <p:cNvPr id="714" name="Google Shape;714;p48"/>
            <p:cNvSpPr/>
            <p:nvPr/>
          </p:nvSpPr>
          <p:spPr>
            <a:xfrm>
              <a:off x="1236875" y="1623900"/>
              <a:ext cx="465200" cy="445125"/>
            </a:xfrm>
            <a:custGeom>
              <a:rect b="b" l="l" r="r" t="t"/>
              <a:pathLst>
                <a:path extrusionOk="0" fill="none" h="17805" w="18608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48"/>
            <p:cNvSpPr/>
            <p:nvPr/>
          </p:nvSpPr>
          <p:spPr>
            <a:xfrm>
              <a:off x="1244800" y="207875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48"/>
            <p:cNvSpPr/>
            <p:nvPr/>
          </p:nvSpPr>
          <p:spPr>
            <a:xfrm>
              <a:off x="1236875" y="1791950"/>
              <a:ext cx="465200" cy="171725"/>
            </a:xfrm>
            <a:custGeom>
              <a:rect b="b" l="l" r="r" t="t"/>
              <a:pathLst>
                <a:path extrusionOk="0" fill="none" h="6869" w="18608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48"/>
            <p:cNvSpPr/>
            <p:nvPr/>
          </p:nvSpPr>
          <p:spPr>
            <a:xfrm>
              <a:off x="1330025" y="1750550"/>
              <a:ext cx="278900" cy="110850"/>
            </a:xfrm>
            <a:custGeom>
              <a:rect b="b" l="l" r="r" t="t"/>
              <a:pathLst>
                <a:path extrusionOk="0" fill="none" h="4434" w="11156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48"/>
            <p:cNvSpPr/>
            <p:nvPr/>
          </p:nvSpPr>
          <p:spPr>
            <a:xfrm>
              <a:off x="1402500" y="18102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48"/>
            <p:cNvSpPr/>
            <p:nvPr/>
          </p:nvSpPr>
          <p:spPr>
            <a:xfrm>
              <a:off x="1402500" y="18443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48"/>
            <p:cNvSpPr/>
            <p:nvPr/>
          </p:nvSpPr>
          <p:spPr>
            <a:xfrm>
              <a:off x="1402500" y="1878425"/>
              <a:ext cx="85250" cy="25"/>
            </a:xfrm>
            <a:custGeom>
              <a:rect b="b" l="l" r="r" t="t"/>
              <a:pathLst>
                <a:path extrusionOk="0" fill="none" h="1" w="341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1" name="Google Shape;721;p48"/>
          <p:cNvGrpSpPr/>
          <p:nvPr/>
        </p:nvGrpSpPr>
        <p:grpSpPr>
          <a:xfrm>
            <a:off x="1469490" y="1500852"/>
            <a:ext cx="366458" cy="366437"/>
            <a:chOff x="1923675" y="1633650"/>
            <a:chExt cx="436000" cy="435975"/>
          </a:xfrm>
        </p:grpSpPr>
        <p:sp>
          <p:nvSpPr>
            <p:cNvPr id="722" name="Google Shape;722;p48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48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48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48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48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48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8" name="Google Shape;728;p48"/>
          <p:cNvGrpSpPr/>
          <p:nvPr/>
        </p:nvGrpSpPr>
        <p:grpSpPr>
          <a:xfrm>
            <a:off x="2032941" y="1499318"/>
            <a:ext cx="369505" cy="369505"/>
            <a:chOff x="2594050" y="1631825"/>
            <a:chExt cx="439625" cy="439625"/>
          </a:xfrm>
        </p:grpSpPr>
        <p:sp>
          <p:nvSpPr>
            <p:cNvPr id="729" name="Google Shape;729;p48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48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48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48"/>
            <p:cNvSpPr/>
            <p:nvPr/>
          </p:nvSpPr>
          <p:spPr>
            <a:xfrm>
              <a:off x="2801675" y="1740825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3" name="Google Shape;733;p48"/>
          <p:cNvSpPr/>
          <p:nvPr/>
        </p:nvSpPr>
        <p:spPr>
          <a:xfrm>
            <a:off x="2614399" y="1515740"/>
            <a:ext cx="336767" cy="336767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4" name="Google Shape;734;p48"/>
          <p:cNvGrpSpPr/>
          <p:nvPr/>
        </p:nvGrpSpPr>
        <p:grpSpPr>
          <a:xfrm>
            <a:off x="3197706" y="1471687"/>
            <a:ext cx="299911" cy="424768"/>
            <a:chOff x="3979850" y="1598950"/>
            <a:chExt cx="356825" cy="505375"/>
          </a:xfrm>
        </p:grpSpPr>
        <p:sp>
          <p:nvSpPr>
            <p:cNvPr id="735" name="Google Shape;735;p48"/>
            <p:cNvSpPr/>
            <p:nvPr/>
          </p:nvSpPr>
          <p:spPr>
            <a:xfrm>
              <a:off x="3979850" y="1602600"/>
              <a:ext cx="44475" cy="501725"/>
            </a:xfrm>
            <a:custGeom>
              <a:rect b="b" l="l" r="r" t="t"/>
              <a:pathLst>
                <a:path extrusionOk="0" fill="none" h="20069" w="1779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48"/>
            <p:cNvSpPr/>
            <p:nvPr/>
          </p:nvSpPr>
          <p:spPr>
            <a:xfrm>
              <a:off x="4037075" y="1598950"/>
              <a:ext cx="299600" cy="228950"/>
            </a:xfrm>
            <a:custGeom>
              <a:rect b="b" l="l" r="r" t="t"/>
              <a:pathLst>
                <a:path extrusionOk="0" fill="none" h="9158" w="11984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7" name="Google Shape;737;p48"/>
          <p:cNvGrpSpPr/>
          <p:nvPr/>
        </p:nvGrpSpPr>
        <p:grpSpPr>
          <a:xfrm>
            <a:off x="3715096" y="1562776"/>
            <a:ext cx="395098" cy="242589"/>
            <a:chOff x="4595425" y="1707325"/>
            <a:chExt cx="470075" cy="288625"/>
          </a:xfrm>
        </p:grpSpPr>
        <p:sp>
          <p:nvSpPr>
            <p:cNvPr id="738" name="Google Shape;738;p48"/>
            <p:cNvSpPr/>
            <p:nvPr/>
          </p:nvSpPr>
          <p:spPr>
            <a:xfrm>
              <a:off x="4809750" y="17073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48"/>
            <p:cNvSpPr/>
            <p:nvPr/>
          </p:nvSpPr>
          <p:spPr>
            <a:xfrm>
              <a:off x="502407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48"/>
            <p:cNvSpPr/>
            <p:nvPr/>
          </p:nvSpPr>
          <p:spPr>
            <a:xfrm>
              <a:off x="4628900" y="1760300"/>
              <a:ext cx="403100" cy="177825"/>
            </a:xfrm>
            <a:custGeom>
              <a:rect b="b" l="l" r="r" t="t"/>
              <a:pathLst>
                <a:path extrusionOk="0" fill="none" h="7113" w="16124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48"/>
            <p:cNvSpPr/>
            <p:nvPr/>
          </p:nvSpPr>
          <p:spPr>
            <a:xfrm>
              <a:off x="459542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48"/>
            <p:cNvSpPr/>
            <p:nvPr/>
          </p:nvSpPr>
          <p:spPr>
            <a:xfrm>
              <a:off x="4667275" y="1951475"/>
              <a:ext cx="326375" cy="44475"/>
            </a:xfrm>
            <a:custGeom>
              <a:rect b="b" l="l" r="r" t="t"/>
              <a:pathLst>
                <a:path extrusionOk="0" fill="none" h="1779" w="13055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3" name="Google Shape;743;p48"/>
          <p:cNvGrpSpPr/>
          <p:nvPr/>
        </p:nvGrpSpPr>
        <p:grpSpPr>
          <a:xfrm>
            <a:off x="4299013" y="1503416"/>
            <a:ext cx="357234" cy="361310"/>
            <a:chOff x="5290150" y="1636700"/>
            <a:chExt cx="425025" cy="429875"/>
          </a:xfrm>
        </p:grpSpPr>
        <p:sp>
          <p:nvSpPr>
            <p:cNvPr id="744" name="Google Shape;744;p48"/>
            <p:cNvSpPr/>
            <p:nvPr/>
          </p:nvSpPr>
          <p:spPr>
            <a:xfrm>
              <a:off x="5396700" y="1939925"/>
              <a:ext cx="211900" cy="126650"/>
            </a:xfrm>
            <a:custGeom>
              <a:rect b="b" l="l" r="r" t="t"/>
              <a:pathLst>
                <a:path extrusionOk="0" fill="none" h="5066" w="8476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48"/>
            <p:cNvSpPr/>
            <p:nvPr/>
          </p:nvSpPr>
          <p:spPr>
            <a:xfrm>
              <a:off x="5290150" y="1636700"/>
              <a:ext cx="425025" cy="294100"/>
            </a:xfrm>
            <a:custGeom>
              <a:rect b="b" l="l" r="r" t="t"/>
              <a:pathLst>
                <a:path extrusionOk="0" fill="none" h="11764" w="17001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6" name="Google Shape;746;p48"/>
          <p:cNvGrpSpPr/>
          <p:nvPr/>
        </p:nvGrpSpPr>
        <p:grpSpPr>
          <a:xfrm>
            <a:off x="4862967" y="1492657"/>
            <a:ext cx="359272" cy="376691"/>
            <a:chOff x="5961125" y="1623900"/>
            <a:chExt cx="427450" cy="448175"/>
          </a:xfrm>
        </p:grpSpPr>
        <p:sp>
          <p:nvSpPr>
            <p:cNvPr id="747" name="Google Shape;747;p48"/>
            <p:cNvSpPr/>
            <p:nvPr/>
          </p:nvSpPr>
          <p:spPr>
            <a:xfrm>
              <a:off x="5961125" y="1678700"/>
              <a:ext cx="376925" cy="376925"/>
            </a:xfrm>
            <a:custGeom>
              <a:rect b="b" l="l" r="r" t="t"/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48"/>
            <p:cNvSpPr/>
            <p:nvPr/>
          </p:nvSpPr>
          <p:spPr>
            <a:xfrm>
              <a:off x="6009825" y="1727425"/>
              <a:ext cx="279500" cy="279500"/>
            </a:xfrm>
            <a:custGeom>
              <a:rect b="b" l="l" r="r" t="t"/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48"/>
            <p:cNvSpPr/>
            <p:nvPr/>
          </p:nvSpPr>
          <p:spPr>
            <a:xfrm>
              <a:off x="6107250" y="1824850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48"/>
            <p:cNvSpPr/>
            <p:nvPr/>
          </p:nvSpPr>
          <p:spPr>
            <a:xfrm>
              <a:off x="6058550" y="1776125"/>
              <a:ext cx="182075" cy="182075"/>
            </a:xfrm>
            <a:custGeom>
              <a:rect b="b" l="l" r="r" t="t"/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48"/>
            <p:cNvSpPr/>
            <p:nvPr/>
          </p:nvSpPr>
          <p:spPr>
            <a:xfrm>
              <a:off x="5971475" y="2001400"/>
              <a:ext cx="74925" cy="70675"/>
            </a:xfrm>
            <a:custGeom>
              <a:rect b="b" l="l" r="r" t="t"/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48"/>
            <p:cNvSpPr/>
            <p:nvPr/>
          </p:nvSpPr>
          <p:spPr>
            <a:xfrm>
              <a:off x="6253375" y="2001400"/>
              <a:ext cx="74325" cy="70675"/>
            </a:xfrm>
            <a:custGeom>
              <a:rect b="b" l="l" r="r" t="t"/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48"/>
            <p:cNvSpPr/>
            <p:nvPr/>
          </p:nvSpPr>
          <p:spPr>
            <a:xfrm>
              <a:off x="6137700" y="1623900"/>
              <a:ext cx="250875" cy="255150"/>
            </a:xfrm>
            <a:custGeom>
              <a:rect b="b" l="l" r="r" t="t"/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4" name="Google Shape;754;p48"/>
          <p:cNvGrpSpPr/>
          <p:nvPr/>
        </p:nvGrpSpPr>
        <p:grpSpPr>
          <a:xfrm>
            <a:off x="5415659" y="1502386"/>
            <a:ext cx="383835" cy="363369"/>
            <a:chOff x="6618700" y="1635475"/>
            <a:chExt cx="456675" cy="432325"/>
          </a:xfrm>
        </p:grpSpPr>
        <p:sp>
          <p:nvSpPr>
            <p:cNvPr id="755" name="Google Shape;755;p48"/>
            <p:cNvSpPr/>
            <p:nvPr/>
          </p:nvSpPr>
          <p:spPr>
            <a:xfrm>
              <a:off x="6663775" y="1904000"/>
              <a:ext cx="117525" cy="163800"/>
            </a:xfrm>
            <a:custGeom>
              <a:rect b="b" l="l" r="r" t="t"/>
              <a:pathLst>
                <a:path extrusionOk="0" fill="none" h="6552" w="4701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48"/>
            <p:cNvSpPr/>
            <p:nvPr/>
          </p:nvSpPr>
          <p:spPr>
            <a:xfrm>
              <a:off x="7046125" y="1775525"/>
              <a:ext cx="29250" cy="99275"/>
            </a:xfrm>
            <a:custGeom>
              <a:rect b="b" l="l" r="r" t="t"/>
              <a:pathLst>
                <a:path extrusionOk="0" fill="none" h="3971" w="117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48"/>
            <p:cNvSpPr/>
            <p:nvPr/>
          </p:nvSpPr>
          <p:spPr>
            <a:xfrm>
              <a:off x="6618700" y="1751775"/>
              <a:ext cx="96850" cy="146750"/>
            </a:xfrm>
            <a:custGeom>
              <a:rect b="b" l="l" r="r" t="t"/>
              <a:pathLst>
                <a:path extrusionOk="0" fill="none" h="5870" w="3874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48"/>
            <p:cNvSpPr/>
            <p:nvPr/>
          </p:nvSpPr>
          <p:spPr>
            <a:xfrm>
              <a:off x="6721600" y="1660450"/>
              <a:ext cx="278900" cy="329425"/>
            </a:xfrm>
            <a:custGeom>
              <a:rect b="b" l="l" r="r" t="t"/>
              <a:pathLst>
                <a:path extrusionOk="0" fill="none" h="13177" w="11156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48"/>
            <p:cNvSpPr/>
            <p:nvPr/>
          </p:nvSpPr>
          <p:spPr>
            <a:xfrm>
              <a:off x="7006550" y="1635475"/>
              <a:ext cx="34750" cy="378750"/>
            </a:xfrm>
            <a:custGeom>
              <a:rect b="b" l="l" r="r" t="t"/>
              <a:pathLst>
                <a:path extrusionOk="0" fill="none" h="15150" w="139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0" name="Google Shape;760;p48"/>
          <p:cNvGrpSpPr/>
          <p:nvPr/>
        </p:nvGrpSpPr>
        <p:grpSpPr>
          <a:xfrm>
            <a:off x="370747" y="2085798"/>
            <a:ext cx="304009" cy="326513"/>
            <a:chOff x="616425" y="2329600"/>
            <a:chExt cx="361700" cy="388475"/>
          </a:xfrm>
        </p:grpSpPr>
        <p:sp>
          <p:nvSpPr>
            <p:cNvPr id="761" name="Google Shape;761;p48"/>
            <p:cNvSpPr/>
            <p:nvPr/>
          </p:nvSpPr>
          <p:spPr>
            <a:xfrm>
              <a:off x="616425" y="2329600"/>
              <a:ext cx="361700" cy="388475"/>
            </a:xfrm>
            <a:custGeom>
              <a:rect b="b" l="l" r="r" t="t"/>
              <a:pathLst>
                <a:path extrusionOk="0" fill="none" h="15539" w="14468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48"/>
            <p:cNvSpPr/>
            <p:nvPr/>
          </p:nvSpPr>
          <p:spPr>
            <a:xfrm>
              <a:off x="704725" y="2545750"/>
              <a:ext cx="185125" cy="25"/>
            </a:xfrm>
            <a:custGeom>
              <a:rect b="b" l="l" r="r" t="t"/>
              <a:pathLst>
                <a:path extrusionOk="0" fill="none" h="1" w="7405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48"/>
            <p:cNvSpPr/>
            <p:nvPr/>
          </p:nvSpPr>
          <p:spPr>
            <a:xfrm>
              <a:off x="811875" y="2626125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48"/>
            <p:cNvSpPr/>
            <p:nvPr/>
          </p:nvSpPr>
          <p:spPr>
            <a:xfrm>
              <a:off x="751000" y="2568275"/>
              <a:ext cx="54200" cy="53600"/>
            </a:xfrm>
            <a:custGeom>
              <a:rect b="b" l="l" r="r" t="t"/>
              <a:pathLst>
                <a:path extrusionOk="0" fill="none" h="2144" w="2168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48"/>
            <p:cNvSpPr/>
            <p:nvPr/>
          </p:nvSpPr>
          <p:spPr>
            <a:xfrm>
              <a:off x="769875" y="2662650"/>
              <a:ext cx="23775" cy="23775"/>
            </a:xfrm>
            <a:custGeom>
              <a:rect b="b" l="l" r="r" t="t"/>
              <a:pathLst>
                <a:path extrusionOk="0" fill="none" h="951" w="951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48"/>
            <p:cNvSpPr/>
            <p:nvPr/>
          </p:nvSpPr>
          <p:spPr>
            <a:xfrm>
              <a:off x="799700" y="2503125"/>
              <a:ext cx="24375" cy="23775"/>
            </a:xfrm>
            <a:custGeom>
              <a:rect b="b" l="l" r="r" t="t"/>
              <a:pathLst>
                <a:path extrusionOk="0" fill="none" h="951" w="975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48"/>
            <p:cNvSpPr/>
            <p:nvPr/>
          </p:nvSpPr>
          <p:spPr>
            <a:xfrm>
              <a:off x="766825" y="2388050"/>
              <a:ext cx="60925" cy="25"/>
            </a:xfrm>
            <a:custGeom>
              <a:rect b="b" l="l" r="r" t="t"/>
              <a:pathLst>
                <a:path extrusionOk="0" fill="none" h="1" w="2437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48"/>
            <p:cNvSpPr/>
            <p:nvPr/>
          </p:nvSpPr>
          <p:spPr>
            <a:xfrm>
              <a:off x="769875" y="2456250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9" name="Google Shape;769;p48"/>
          <p:cNvGrpSpPr/>
          <p:nvPr/>
        </p:nvGrpSpPr>
        <p:grpSpPr>
          <a:xfrm>
            <a:off x="927557" y="2088866"/>
            <a:ext cx="320378" cy="320378"/>
            <a:chOff x="1278900" y="2333250"/>
            <a:chExt cx="381175" cy="381175"/>
          </a:xfrm>
        </p:grpSpPr>
        <p:sp>
          <p:nvSpPr>
            <p:cNvPr id="770" name="Google Shape;770;p48"/>
            <p:cNvSpPr/>
            <p:nvPr/>
          </p:nvSpPr>
          <p:spPr>
            <a:xfrm>
              <a:off x="1278900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48"/>
            <p:cNvSpPr/>
            <p:nvPr/>
          </p:nvSpPr>
          <p:spPr>
            <a:xfrm>
              <a:off x="15254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48"/>
            <p:cNvSpPr/>
            <p:nvPr/>
          </p:nvSpPr>
          <p:spPr>
            <a:xfrm>
              <a:off x="13696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48"/>
            <p:cNvSpPr/>
            <p:nvPr/>
          </p:nvSpPr>
          <p:spPr>
            <a:xfrm>
              <a:off x="1369600" y="2604200"/>
              <a:ext cx="199750" cy="40825"/>
            </a:xfrm>
            <a:custGeom>
              <a:rect b="b" l="l" r="r" t="t"/>
              <a:pathLst>
                <a:path extrusionOk="0" fill="none" h="1633" w="799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4" name="Google Shape;774;p48"/>
          <p:cNvGrpSpPr/>
          <p:nvPr/>
        </p:nvGrpSpPr>
        <p:grpSpPr>
          <a:xfrm>
            <a:off x="1492520" y="2088866"/>
            <a:ext cx="320399" cy="320378"/>
            <a:chOff x="1951075" y="2333250"/>
            <a:chExt cx="381200" cy="381175"/>
          </a:xfrm>
        </p:grpSpPr>
        <p:sp>
          <p:nvSpPr>
            <p:cNvPr id="775" name="Google Shape;775;p48"/>
            <p:cNvSpPr/>
            <p:nvPr/>
          </p:nvSpPr>
          <p:spPr>
            <a:xfrm>
              <a:off x="1951075" y="2333250"/>
              <a:ext cx="381200" cy="381175"/>
            </a:xfrm>
            <a:custGeom>
              <a:rect b="b" l="l" r="r" t="t"/>
              <a:pathLst>
                <a:path extrusionOk="0" fill="none" h="15247" w="15248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48"/>
            <p:cNvSpPr/>
            <p:nvPr/>
          </p:nvSpPr>
          <p:spPr>
            <a:xfrm>
              <a:off x="21976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48"/>
            <p:cNvSpPr/>
            <p:nvPr/>
          </p:nvSpPr>
          <p:spPr>
            <a:xfrm>
              <a:off x="20418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48"/>
            <p:cNvSpPr/>
            <p:nvPr/>
          </p:nvSpPr>
          <p:spPr>
            <a:xfrm>
              <a:off x="2041800" y="2584100"/>
              <a:ext cx="199750" cy="41425"/>
            </a:xfrm>
            <a:custGeom>
              <a:rect b="b" l="l" r="r" t="t"/>
              <a:pathLst>
                <a:path extrusionOk="0" fill="none" h="1657" w="799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9" name="Google Shape;779;p48"/>
          <p:cNvGrpSpPr/>
          <p:nvPr/>
        </p:nvGrpSpPr>
        <p:grpSpPr>
          <a:xfrm>
            <a:off x="2057504" y="2088866"/>
            <a:ext cx="320378" cy="320378"/>
            <a:chOff x="2623275" y="2333250"/>
            <a:chExt cx="381175" cy="381175"/>
          </a:xfrm>
        </p:grpSpPr>
        <p:sp>
          <p:nvSpPr>
            <p:cNvPr id="780" name="Google Shape;780;p48"/>
            <p:cNvSpPr/>
            <p:nvPr/>
          </p:nvSpPr>
          <p:spPr>
            <a:xfrm>
              <a:off x="2623275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48"/>
            <p:cNvSpPr/>
            <p:nvPr/>
          </p:nvSpPr>
          <p:spPr>
            <a:xfrm>
              <a:off x="28698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48"/>
            <p:cNvSpPr/>
            <p:nvPr/>
          </p:nvSpPr>
          <p:spPr>
            <a:xfrm>
              <a:off x="27140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48"/>
            <p:cNvSpPr/>
            <p:nvPr/>
          </p:nvSpPr>
          <p:spPr>
            <a:xfrm>
              <a:off x="2810200" y="2595675"/>
              <a:ext cx="99875" cy="31075"/>
            </a:xfrm>
            <a:custGeom>
              <a:rect b="b" l="l" r="r" t="t"/>
              <a:pathLst>
                <a:path extrusionOk="0" fill="none" h="1243" w="3995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4" name="Google Shape;784;p48"/>
          <p:cNvGrpSpPr/>
          <p:nvPr/>
        </p:nvGrpSpPr>
        <p:grpSpPr>
          <a:xfrm>
            <a:off x="2697209" y="2033603"/>
            <a:ext cx="170937" cy="426827"/>
            <a:chOff x="3384375" y="2267500"/>
            <a:chExt cx="203375" cy="507825"/>
          </a:xfrm>
        </p:grpSpPr>
        <p:sp>
          <p:nvSpPr>
            <p:cNvPr id="785" name="Google Shape;785;p48"/>
            <p:cNvSpPr/>
            <p:nvPr/>
          </p:nvSpPr>
          <p:spPr>
            <a:xfrm>
              <a:off x="3384375" y="2373425"/>
              <a:ext cx="203375" cy="401900"/>
            </a:xfrm>
            <a:custGeom>
              <a:rect b="b" l="l" r="r" t="t"/>
              <a:pathLst>
                <a:path extrusionOk="0" fill="none" h="16076" w="8135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48"/>
            <p:cNvSpPr/>
            <p:nvPr/>
          </p:nvSpPr>
          <p:spPr>
            <a:xfrm>
              <a:off x="3443425" y="2267500"/>
              <a:ext cx="85275" cy="93775"/>
            </a:xfrm>
            <a:custGeom>
              <a:rect b="b" l="l" r="r" t="t"/>
              <a:pathLst>
                <a:path extrusionOk="0" fill="none" h="3751" w="3411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7" name="Google Shape;787;p48"/>
          <p:cNvGrpSpPr/>
          <p:nvPr/>
        </p:nvGrpSpPr>
        <p:grpSpPr>
          <a:xfrm>
            <a:off x="3842516" y="2087836"/>
            <a:ext cx="140237" cy="318339"/>
            <a:chOff x="4747025" y="2332025"/>
            <a:chExt cx="166850" cy="378750"/>
          </a:xfrm>
        </p:grpSpPr>
        <p:sp>
          <p:nvSpPr>
            <p:cNvPr id="788" name="Google Shape;788;p48"/>
            <p:cNvSpPr/>
            <p:nvPr/>
          </p:nvSpPr>
          <p:spPr>
            <a:xfrm>
              <a:off x="4747025" y="2427025"/>
              <a:ext cx="166850" cy="283750"/>
            </a:xfrm>
            <a:custGeom>
              <a:rect b="b" l="l" r="r" t="t"/>
              <a:pathLst>
                <a:path extrusionOk="0" fill="none" h="11350" w="6674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48"/>
            <p:cNvSpPr/>
            <p:nvPr/>
          </p:nvSpPr>
          <p:spPr>
            <a:xfrm>
              <a:off x="4792100" y="2332025"/>
              <a:ext cx="76725" cy="84050"/>
            </a:xfrm>
            <a:custGeom>
              <a:rect b="b" l="l" r="r" t="t"/>
              <a:pathLst>
                <a:path extrusionOk="0" fill="none" h="3362" w="3069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0" name="Google Shape;790;p48"/>
          <p:cNvGrpSpPr/>
          <p:nvPr/>
        </p:nvGrpSpPr>
        <p:grpSpPr>
          <a:xfrm>
            <a:off x="3274990" y="2035641"/>
            <a:ext cx="145343" cy="422729"/>
            <a:chOff x="4071800" y="2269925"/>
            <a:chExt cx="172925" cy="502950"/>
          </a:xfrm>
        </p:grpSpPr>
        <p:sp>
          <p:nvSpPr>
            <p:cNvPr id="791" name="Google Shape;791;p48"/>
            <p:cNvSpPr/>
            <p:nvPr/>
          </p:nvSpPr>
          <p:spPr>
            <a:xfrm>
              <a:off x="4118075" y="2269925"/>
              <a:ext cx="80375" cy="91350"/>
            </a:xfrm>
            <a:custGeom>
              <a:rect b="b" l="l" r="r" t="t"/>
              <a:pathLst>
                <a:path extrusionOk="0" fill="none" h="3654" w="3215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48"/>
            <p:cNvSpPr/>
            <p:nvPr/>
          </p:nvSpPr>
          <p:spPr>
            <a:xfrm>
              <a:off x="4071800" y="2372825"/>
              <a:ext cx="172925" cy="400050"/>
            </a:xfrm>
            <a:custGeom>
              <a:rect b="b" l="l" r="r" t="t"/>
              <a:pathLst>
                <a:path extrusionOk="0" fill="none" h="16002" w="6917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3" name="Google Shape;793;p48"/>
          <p:cNvSpPr/>
          <p:nvPr/>
        </p:nvSpPr>
        <p:spPr>
          <a:xfrm>
            <a:off x="4317611" y="2080241"/>
            <a:ext cx="320378" cy="337776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4" name="Google Shape;794;p48"/>
          <p:cNvGrpSpPr/>
          <p:nvPr/>
        </p:nvGrpSpPr>
        <p:grpSpPr>
          <a:xfrm>
            <a:off x="4872696" y="2086302"/>
            <a:ext cx="345971" cy="325505"/>
            <a:chOff x="5972700" y="2330200"/>
            <a:chExt cx="411625" cy="387275"/>
          </a:xfrm>
        </p:grpSpPr>
        <p:sp>
          <p:nvSpPr>
            <p:cNvPr id="795" name="Google Shape;795;p48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48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7" name="Google Shape;797;p48"/>
          <p:cNvGrpSpPr/>
          <p:nvPr/>
        </p:nvGrpSpPr>
        <p:grpSpPr>
          <a:xfrm>
            <a:off x="467993" y="2614431"/>
            <a:ext cx="109538" cy="399195"/>
            <a:chOff x="732125" y="2958550"/>
            <a:chExt cx="130325" cy="474950"/>
          </a:xfrm>
        </p:grpSpPr>
        <p:sp>
          <p:nvSpPr>
            <p:cNvPr id="798" name="Google Shape;798;p48"/>
            <p:cNvSpPr/>
            <p:nvPr/>
          </p:nvSpPr>
          <p:spPr>
            <a:xfrm>
              <a:off x="732125" y="2958550"/>
              <a:ext cx="130325" cy="474950"/>
            </a:xfrm>
            <a:custGeom>
              <a:rect b="b" l="l" r="r" t="t"/>
              <a:pathLst>
                <a:path extrusionOk="0" fill="none" h="18998" w="5213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48"/>
            <p:cNvSpPr/>
            <p:nvPr/>
          </p:nvSpPr>
          <p:spPr>
            <a:xfrm>
              <a:off x="756475" y="3090675"/>
              <a:ext cx="81625" cy="318475"/>
            </a:xfrm>
            <a:custGeom>
              <a:rect b="b" l="l" r="r" t="t"/>
              <a:pathLst>
                <a:path extrusionOk="0" fill="none" h="12739" w="3265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48"/>
            <p:cNvSpPr/>
            <p:nvPr/>
          </p:nvSpPr>
          <p:spPr>
            <a:xfrm>
              <a:off x="802750" y="312905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48"/>
            <p:cNvSpPr/>
            <p:nvPr/>
          </p:nvSpPr>
          <p:spPr>
            <a:xfrm>
              <a:off x="802750" y="31625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48"/>
            <p:cNvSpPr/>
            <p:nvPr/>
          </p:nvSpPr>
          <p:spPr>
            <a:xfrm>
              <a:off x="802750" y="31960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48"/>
            <p:cNvSpPr/>
            <p:nvPr/>
          </p:nvSpPr>
          <p:spPr>
            <a:xfrm>
              <a:off x="802750" y="32295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48"/>
            <p:cNvSpPr/>
            <p:nvPr/>
          </p:nvSpPr>
          <p:spPr>
            <a:xfrm>
              <a:off x="802750" y="32630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48"/>
            <p:cNvSpPr/>
            <p:nvPr/>
          </p:nvSpPr>
          <p:spPr>
            <a:xfrm>
              <a:off x="802750" y="329647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6" name="Google Shape;806;p48"/>
          <p:cNvSpPr/>
          <p:nvPr/>
        </p:nvSpPr>
        <p:spPr>
          <a:xfrm>
            <a:off x="1484913" y="2598660"/>
            <a:ext cx="335738" cy="430924"/>
          </a:xfrm>
          <a:custGeom>
            <a:rect b="b" l="l" r="r" t="t"/>
            <a:pathLst>
              <a:path extrusionOk="0" fill="none" h="20508" w="15978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48"/>
          <p:cNvSpPr/>
          <p:nvPr/>
        </p:nvSpPr>
        <p:spPr>
          <a:xfrm>
            <a:off x="963405" y="2598660"/>
            <a:ext cx="248746" cy="430924"/>
          </a:xfrm>
          <a:custGeom>
            <a:rect b="b" l="l" r="r" t="t"/>
            <a:pathLst>
              <a:path extrusionOk="0" fill="none" h="20508" w="11838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8" name="Google Shape;808;p48"/>
          <p:cNvGrpSpPr/>
          <p:nvPr/>
        </p:nvGrpSpPr>
        <p:grpSpPr>
          <a:xfrm>
            <a:off x="2023737" y="2627227"/>
            <a:ext cx="387933" cy="367467"/>
            <a:chOff x="2583100" y="2973775"/>
            <a:chExt cx="461550" cy="437200"/>
          </a:xfrm>
        </p:grpSpPr>
        <p:sp>
          <p:nvSpPr>
            <p:cNvPr id="809" name="Google Shape;809;p48"/>
            <p:cNvSpPr/>
            <p:nvPr/>
          </p:nvSpPr>
          <p:spPr>
            <a:xfrm>
              <a:off x="2701225" y="3315975"/>
              <a:ext cx="225300" cy="95000"/>
            </a:xfrm>
            <a:custGeom>
              <a:rect b="b" l="l" r="r" t="t"/>
              <a:pathLst>
                <a:path extrusionOk="0" fill="none" h="3800" w="9012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48"/>
            <p:cNvSpPr/>
            <p:nvPr/>
          </p:nvSpPr>
          <p:spPr>
            <a:xfrm>
              <a:off x="2583100" y="2973775"/>
              <a:ext cx="461550" cy="336125"/>
            </a:xfrm>
            <a:custGeom>
              <a:rect b="b" l="l" r="r" t="t"/>
              <a:pathLst>
                <a:path extrusionOk="0" fill="none" h="13445" w="18462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1" name="Google Shape;811;p48"/>
          <p:cNvSpPr/>
          <p:nvPr/>
        </p:nvSpPr>
        <p:spPr>
          <a:xfrm>
            <a:off x="3734681" y="2636022"/>
            <a:ext cx="356204" cy="356204"/>
          </a:xfrm>
          <a:custGeom>
            <a:rect b="b" l="l" r="r" t="t"/>
            <a:pathLst>
              <a:path extrusionOk="0" fill="none" h="16952" w="16952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12" name="Google Shape;812;p48"/>
          <p:cNvGrpSpPr/>
          <p:nvPr/>
        </p:nvGrpSpPr>
        <p:grpSpPr>
          <a:xfrm>
            <a:off x="4263186" y="2655384"/>
            <a:ext cx="435022" cy="323445"/>
            <a:chOff x="5247525" y="3007275"/>
            <a:chExt cx="517575" cy="384825"/>
          </a:xfrm>
        </p:grpSpPr>
        <p:sp>
          <p:nvSpPr>
            <p:cNvPr id="813" name="Google Shape;813;p48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48"/>
            <p:cNvSpPr/>
            <p:nvPr/>
          </p:nvSpPr>
          <p:spPr>
            <a:xfrm>
              <a:off x="5566575" y="3193575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5" name="Google Shape;815;p48"/>
          <p:cNvGrpSpPr/>
          <p:nvPr/>
        </p:nvGrpSpPr>
        <p:grpSpPr>
          <a:xfrm>
            <a:off x="3174172" y="2636956"/>
            <a:ext cx="342882" cy="350068"/>
            <a:chOff x="3951850" y="2985350"/>
            <a:chExt cx="407950" cy="416500"/>
          </a:xfrm>
        </p:grpSpPr>
        <p:sp>
          <p:nvSpPr>
            <p:cNvPr id="816" name="Google Shape;816;p48"/>
            <p:cNvSpPr/>
            <p:nvPr/>
          </p:nvSpPr>
          <p:spPr>
            <a:xfrm>
              <a:off x="3951850" y="2985350"/>
              <a:ext cx="314800" cy="314825"/>
            </a:xfrm>
            <a:custGeom>
              <a:rect b="b" l="l" r="r" t="t"/>
              <a:pathLst>
                <a:path extrusionOk="0" fill="none" h="12593" w="12592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48"/>
            <p:cNvSpPr/>
            <p:nvPr/>
          </p:nvSpPr>
          <p:spPr>
            <a:xfrm>
              <a:off x="3988375" y="3021875"/>
              <a:ext cx="241750" cy="241750"/>
            </a:xfrm>
            <a:custGeom>
              <a:rect b="b" l="l" r="r" t="t"/>
              <a:pathLst>
                <a:path extrusionOk="0" fill="none" h="9670" w="967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48"/>
            <p:cNvSpPr/>
            <p:nvPr/>
          </p:nvSpPr>
          <p:spPr>
            <a:xfrm>
              <a:off x="4024300" y="3058425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48"/>
            <p:cNvSpPr/>
            <p:nvPr/>
          </p:nvSpPr>
          <p:spPr>
            <a:xfrm>
              <a:off x="4205750" y="3248375"/>
              <a:ext cx="154050" cy="153475"/>
            </a:xfrm>
            <a:custGeom>
              <a:rect b="b" l="l" r="r" t="t"/>
              <a:pathLst>
                <a:path extrusionOk="0" fill="none" h="6139" w="6162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0" name="Google Shape;820;p48"/>
          <p:cNvGrpSpPr/>
          <p:nvPr/>
        </p:nvGrpSpPr>
        <p:grpSpPr>
          <a:xfrm>
            <a:off x="330844" y="3226504"/>
            <a:ext cx="397136" cy="305017"/>
            <a:chOff x="568950" y="3686775"/>
            <a:chExt cx="472500" cy="362900"/>
          </a:xfrm>
        </p:grpSpPr>
        <p:sp>
          <p:nvSpPr>
            <p:cNvPr id="821" name="Google Shape;821;p48"/>
            <p:cNvSpPr/>
            <p:nvPr/>
          </p:nvSpPr>
          <p:spPr>
            <a:xfrm>
              <a:off x="568950" y="3686775"/>
              <a:ext cx="472500" cy="362900"/>
            </a:xfrm>
            <a:custGeom>
              <a:rect b="b" l="l" r="r" t="t"/>
              <a:pathLst>
                <a:path extrusionOk="0" fill="none" h="14516" w="1890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48"/>
            <p:cNvSpPr/>
            <p:nvPr/>
          </p:nvSpPr>
          <p:spPr>
            <a:xfrm>
              <a:off x="645650" y="3820725"/>
              <a:ext cx="34125" cy="34125"/>
            </a:xfrm>
            <a:custGeom>
              <a:rect b="b" l="l" r="r" t="t"/>
              <a:pathLst>
                <a:path extrusionOk="0" fill="none" h="1365" w="1365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48"/>
            <p:cNvSpPr/>
            <p:nvPr/>
          </p:nvSpPr>
          <p:spPr>
            <a:xfrm>
              <a:off x="747950" y="3753750"/>
              <a:ext cx="85275" cy="12200"/>
            </a:xfrm>
            <a:custGeom>
              <a:rect b="b" l="l" r="r" t="t"/>
              <a:pathLst>
                <a:path extrusionOk="0" fill="none" h="488" w="3411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4" name="Google Shape;824;p48"/>
          <p:cNvSpPr/>
          <p:nvPr/>
        </p:nvSpPr>
        <p:spPr>
          <a:xfrm>
            <a:off x="4907686" y="2619652"/>
            <a:ext cx="270221" cy="388962"/>
          </a:xfrm>
          <a:custGeom>
            <a:rect b="b" l="l" r="r" t="t"/>
            <a:pathLst>
              <a:path extrusionOk="0" fill="none" h="18511" w="1286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5" name="Google Shape;825;p48"/>
          <p:cNvGrpSpPr/>
          <p:nvPr/>
        </p:nvGrpSpPr>
        <p:grpSpPr>
          <a:xfrm>
            <a:off x="898896" y="3252097"/>
            <a:ext cx="377700" cy="253852"/>
            <a:chOff x="1244800" y="3717225"/>
            <a:chExt cx="449375" cy="302025"/>
          </a:xfrm>
        </p:grpSpPr>
        <p:sp>
          <p:nvSpPr>
            <p:cNvPr id="826" name="Google Shape;826;p48"/>
            <p:cNvSpPr/>
            <p:nvPr/>
          </p:nvSpPr>
          <p:spPr>
            <a:xfrm>
              <a:off x="1244800" y="3717225"/>
              <a:ext cx="449375" cy="302025"/>
            </a:xfrm>
            <a:custGeom>
              <a:rect b="b" l="l" r="r" t="t"/>
              <a:pathLst>
                <a:path extrusionOk="0" fill="none" h="12081" w="17975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48"/>
            <p:cNvSpPr/>
            <p:nvPr/>
          </p:nvSpPr>
          <p:spPr>
            <a:xfrm>
              <a:off x="1244800" y="379515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48"/>
            <p:cNvSpPr/>
            <p:nvPr/>
          </p:nvSpPr>
          <p:spPr>
            <a:xfrm>
              <a:off x="1244800" y="385300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48"/>
            <p:cNvSpPr/>
            <p:nvPr/>
          </p:nvSpPr>
          <p:spPr>
            <a:xfrm>
              <a:off x="1302625" y="3893800"/>
              <a:ext cx="161375" cy="25"/>
            </a:xfrm>
            <a:custGeom>
              <a:rect b="b" l="l" r="r" t="t"/>
              <a:pathLst>
                <a:path extrusionOk="0" fill="none" h="1" w="6455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48"/>
            <p:cNvSpPr/>
            <p:nvPr/>
          </p:nvSpPr>
          <p:spPr>
            <a:xfrm>
              <a:off x="1302625" y="3933975"/>
              <a:ext cx="110250" cy="25"/>
            </a:xfrm>
            <a:custGeom>
              <a:rect b="b" l="l" r="r" t="t"/>
              <a:pathLst>
                <a:path extrusionOk="0" fill="none" h="1" w="441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48"/>
            <p:cNvSpPr/>
            <p:nvPr/>
          </p:nvSpPr>
          <p:spPr>
            <a:xfrm>
              <a:off x="1572975" y="3899875"/>
              <a:ext cx="62125" cy="40225"/>
            </a:xfrm>
            <a:custGeom>
              <a:rect b="b" l="l" r="r" t="t"/>
              <a:pathLst>
                <a:path extrusionOk="0" fill="none" h="1609" w="2485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2" name="Google Shape;832;p48"/>
          <p:cNvGrpSpPr/>
          <p:nvPr/>
        </p:nvGrpSpPr>
        <p:grpSpPr>
          <a:xfrm>
            <a:off x="1468986" y="3232639"/>
            <a:ext cx="367467" cy="287115"/>
            <a:chOff x="1923075" y="3694075"/>
            <a:chExt cx="437200" cy="341600"/>
          </a:xfrm>
        </p:grpSpPr>
        <p:sp>
          <p:nvSpPr>
            <p:cNvPr id="833" name="Google Shape;833;p48"/>
            <p:cNvSpPr/>
            <p:nvPr/>
          </p:nvSpPr>
          <p:spPr>
            <a:xfrm>
              <a:off x="22476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48"/>
            <p:cNvSpPr/>
            <p:nvPr/>
          </p:nvSpPr>
          <p:spPr>
            <a:xfrm>
              <a:off x="20351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48"/>
            <p:cNvSpPr/>
            <p:nvPr/>
          </p:nvSpPr>
          <p:spPr>
            <a:xfrm>
              <a:off x="1923075" y="3694075"/>
              <a:ext cx="437200" cy="280100"/>
            </a:xfrm>
            <a:custGeom>
              <a:rect b="b" l="l" r="r" t="t"/>
              <a:pathLst>
                <a:path extrusionOk="0" fill="none" h="11204" w="17488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48"/>
            <p:cNvSpPr/>
            <p:nvPr/>
          </p:nvSpPr>
          <p:spPr>
            <a:xfrm>
              <a:off x="2261000" y="3781750"/>
              <a:ext cx="48725" cy="108400"/>
            </a:xfrm>
            <a:custGeom>
              <a:rect b="b" l="l" r="r" t="t"/>
              <a:pathLst>
                <a:path extrusionOk="0" fill="none" h="4336" w="1949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48"/>
            <p:cNvSpPr/>
            <p:nvPr/>
          </p:nvSpPr>
          <p:spPr>
            <a:xfrm>
              <a:off x="2225675" y="3780550"/>
              <a:ext cx="32300" cy="113875"/>
            </a:xfrm>
            <a:custGeom>
              <a:rect b="b" l="l" r="r" t="t"/>
              <a:pathLst>
                <a:path extrusionOk="0" fill="none" h="4555" w="1292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48"/>
            <p:cNvSpPr/>
            <p:nvPr/>
          </p:nvSpPr>
          <p:spPr>
            <a:xfrm>
              <a:off x="2190375" y="3779325"/>
              <a:ext cx="15850" cy="119350"/>
            </a:xfrm>
            <a:custGeom>
              <a:rect b="b" l="l" r="r" t="t"/>
              <a:pathLst>
                <a:path extrusionOk="0" fill="none" h="4774" w="634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48"/>
            <p:cNvSpPr/>
            <p:nvPr/>
          </p:nvSpPr>
          <p:spPr>
            <a:xfrm>
              <a:off x="2154450" y="3777500"/>
              <a:ext cx="1250" cy="126050"/>
            </a:xfrm>
            <a:custGeom>
              <a:rect b="b" l="l" r="r" t="t"/>
              <a:pathLst>
                <a:path extrusionOk="0" fill="none" h="5042" w="5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8"/>
            <p:cNvSpPr/>
            <p:nvPr/>
          </p:nvSpPr>
          <p:spPr>
            <a:xfrm>
              <a:off x="2103300" y="3776275"/>
              <a:ext cx="17075" cy="131550"/>
            </a:xfrm>
            <a:custGeom>
              <a:rect b="b" l="l" r="r" t="t"/>
              <a:pathLst>
                <a:path extrusionOk="0" fill="none" h="5262" w="683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8"/>
            <p:cNvSpPr/>
            <p:nvPr/>
          </p:nvSpPr>
          <p:spPr>
            <a:xfrm>
              <a:off x="2051550" y="3775050"/>
              <a:ext cx="34125" cy="137025"/>
            </a:xfrm>
            <a:custGeom>
              <a:rect b="b" l="l" r="r" t="t"/>
              <a:pathLst>
                <a:path extrusionOk="0" fill="none" h="5481" w="1365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2" name="Google Shape;842;p48"/>
          <p:cNvGrpSpPr/>
          <p:nvPr/>
        </p:nvGrpSpPr>
        <p:grpSpPr>
          <a:xfrm>
            <a:off x="2037542" y="3228038"/>
            <a:ext cx="360301" cy="295814"/>
            <a:chOff x="2599525" y="3688600"/>
            <a:chExt cx="428675" cy="351950"/>
          </a:xfrm>
        </p:grpSpPr>
        <p:sp>
          <p:nvSpPr>
            <p:cNvPr id="843" name="Google Shape;843;p48"/>
            <p:cNvSpPr/>
            <p:nvPr/>
          </p:nvSpPr>
          <p:spPr>
            <a:xfrm>
              <a:off x="2599525" y="3688600"/>
              <a:ext cx="428675" cy="168675"/>
            </a:xfrm>
            <a:custGeom>
              <a:rect b="b" l="l" r="r" t="t"/>
              <a:pathLst>
                <a:path extrusionOk="0" fill="none" h="6747" w="17147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48"/>
            <p:cNvSpPr/>
            <p:nvPr/>
          </p:nvSpPr>
          <p:spPr>
            <a:xfrm>
              <a:off x="2792550" y="3862125"/>
              <a:ext cx="42650" cy="23775"/>
            </a:xfrm>
            <a:custGeom>
              <a:rect b="b" l="l" r="r" t="t"/>
              <a:pathLst>
                <a:path extrusionOk="0" fill="none" h="951" w="1706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48"/>
            <p:cNvSpPr/>
            <p:nvPr/>
          </p:nvSpPr>
          <p:spPr>
            <a:xfrm>
              <a:off x="2599525" y="3852375"/>
              <a:ext cx="428675" cy="188175"/>
            </a:xfrm>
            <a:custGeom>
              <a:rect b="b" l="l" r="r" t="t"/>
              <a:pathLst>
                <a:path extrusionOk="0" fill="none" h="7527" w="17147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6" name="Google Shape;846;p48"/>
          <p:cNvGrpSpPr/>
          <p:nvPr/>
        </p:nvGrpSpPr>
        <p:grpSpPr>
          <a:xfrm>
            <a:off x="2619925" y="3207571"/>
            <a:ext cx="333700" cy="329077"/>
            <a:chOff x="3292425" y="3664250"/>
            <a:chExt cx="397025" cy="391525"/>
          </a:xfrm>
        </p:grpSpPr>
        <p:sp>
          <p:nvSpPr>
            <p:cNvPr id="847" name="Google Shape;847;p48"/>
            <p:cNvSpPr/>
            <p:nvPr/>
          </p:nvSpPr>
          <p:spPr>
            <a:xfrm>
              <a:off x="3292425" y="3680675"/>
              <a:ext cx="375100" cy="375100"/>
            </a:xfrm>
            <a:custGeom>
              <a:rect b="b" l="l" r="r" t="t"/>
              <a:pathLst>
                <a:path extrusionOk="0" fill="none" h="15004" w="15004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48"/>
            <p:cNvSpPr/>
            <p:nvPr/>
          </p:nvSpPr>
          <p:spPr>
            <a:xfrm>
              <a:off x="3504325" y="3664250"/>
              <a:ext cx="131525" cy="153450"/>
            </a:xfrm>
            <a:custGeom>
              <a:rect b="b" l="l" r="r" t="t"/>
              <a:pathLst>
                <a:path extrusionOk="0" fill="none" h="6138" w="5261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48"/>
            <p:cNvSpPr/>
            <p:nvPr/>
          </p:nvSpPr>
          <p:spPr>
            <a:xfrm>
              <a:off x="3501875" y="3749500"/>
              <a:ext cx="187575" cy="96825"/>
            </a:xfrm>
            <a:custGeom>
              <a:rect b="b" l="l" r="r" t="t"/>
              <a:pathLst>
                <a:path extrusionOk="0" fill="none" h="3873" w="7503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0" name="Google Shape;850;p48"/>
          <p:cNvGrpSpPr/>
          <p:nvPr/>
        </p:nvGrpSpPr>
        <p:grpSpPr>
          <a:xfrm>
            <a:off x="3157782" y="3250038"/>
            <a:ext cx="369526" cy="268183"/>
            <a:chOff x="3932350" y="3714775"/>
            <a:chExt cx="439650" cy="319075"/>
          </a:xfrm>
        </p:grpSpPr>
        <p:sp>
          <p:nvSpPr>
            <p:cNvPr id="851" name="Google Shape;851;p48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48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48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48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48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6" name="Google Shape;856;p48"/>
          <p:cNvGrpSpPr/>
          <p:nvPr/>
        </p:nvGrpSpPr>
        <p:grpSpPr>
          <a:xfrm>
            <a:off x="3722766" y="3250038"/>
            <a:ext cx="369505" cy="268183"/>
            <a:chOff x="4604550" y="3714775"/>
            <a:chExt cx="439625" cy="319075"/>
          </a:xfrm>
        </p:grpSpPr>
        <p:sp>
          <p:nvSpPr>
            <p:cNvPr id="857" name="Google Shape;857;p48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48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9" name="Google Shape;859;p48"/>
          <p:cNvGrpSpPr/>
          <p:nvPr/>
        </p:nvGrpSpPr>
        <p:grpSpPr>
          <a:xfrm>
            <a:off x="4301051" y="3222406"/>
            <a:ext cx="353136" cy="313738"/>
            <a:chOff x="5292575" y="3681900"/>
            <a:chExt cx="420150" cy="373275"/>
          </a:xfrm>
        </p:grpSpPr>
        <p:sp>
          <p:nvSpPr>
            <p:cNvPr id="860" name="Google Shape;860;p48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48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48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48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48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48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48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7" name="Google Shape;867;p48"/>
          <p:cNvGrpSpPr/>
          <p:nvPr/>
        </p:nvGrpSpPr>
        <p:grpSpPr>
          <a:xfrm>
            <a:off x="4846073" y="3182482"/>
            <a:ext cx="393060" cy="393060"/>
            <a:chOff x="5941025" y="3634400"/>
            <a:chExt cx="467650" cy="467650"/>
          </a:xfrm>
        </p:grpSpPr>
        <p:sp>
          <p:nvSpPr>
            <p:cNvPr id="868" name="Google Shape;868;p48"/>
            <p:cNvSpPr/>
            <p:nvPr/>
          </p:nvSpPr>
          <p:spPr>
            <a:xfrm>
              <a:off x="5941025" y="3634400"/>
              <a:ext cx="467650" cy="467650"/>
            </a:xfrm>
            <a:custGeom>
              <a:rect b="b" l="l" r="r" t="t"/>
              <a:pathLst>
                <a:path extrusionOk="0" fill="none" h="18706" w="18706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48"/>
            <p:cNvSpPr/>
            <p:nvPr/>
          </p:nvSpPr>
          <p:spPr>
            <a:xfrm>
              <a:off x="6211975" y="3753150"/>
              <a:ext cx="19525" cy="18900"/>
            </a:xfrm>
            <a:custGeom>
              <a:rect b="b" l="l" r="r" t="t"/>
              <a:pathLst>
                <a:path extrusionOk="0" fill="none" h="756" w="781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48"/>
            <p:cNvSpPr/>
            <p:nvPr/>
          </p:nvSpPr>
          <p:spPr>
            <a:xfrm>
              <a:off x="5943475" y="3695900"/>
              <a:ext cx="177800" cy="351350"/>
            </a:xfrm>
            <a:custGeom>
              <a:rect b="b" l="l" r="r" t="t"/>
              <a:pathLst>
                <a:path extrusionOk="0" fill="none" h="14054" w="7112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48"/>
            <p:cNvSpPr/>
            <p:nvPr/>
          </p:nvSpPr>
          <p:spPr>
            <a:xfrm>
              <a:off x="6128575" y="3695900"/>
              <a:ext cx="86475" cy="47525"/>
            </a:xfrm>
            <a:custGeom>
              <a:rect b="b" l="l" r="r" t="t"/>
              <a:pathLst>
                <a:path extrusionOk="0" fill="none" h="1901" w="3459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48"/>
            <p:cNvSpPr/>
            <p:nvPr/>
          </p:nvSpPr>
          <p:spPr>
            <a:xfrm>
              <a:off x="6357500" y="3940075"/>
              <a:ext cx="18900" cy="34725"/>
            </a:xfrm>
            <a:custGeom>
              <a:rect b="b" l="l" r="r" t="t"/>
              <a:pathLst>
                <a:path extrusionOk="0" fill="none" h="1389" w="756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48"/>
            <p:cNvSpPr/>
            <p:nvPr/>
          </p:nvSpPr>
          <p:spPr>
            <a:xfrm>
              <a:off x="6202850" y="3720875"/>
              <a:ext cx="204000" cy="278875"/>
            </a:xfrm>
            <a:custGeom>
              <a:rect b="b" l="l" r="r" t="t"/>
              <a:pathLst>
                <a:path extrusionOk="0" fill="none" h="11155" w="816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4" name="Google Shape;874;p48"/>
          <p:cNvGrpSpPr/>
          <p:nvPr/>
        </p:nvGrpSpPr>
        <p:grpSpPr>
          <a:xfrm>
            <a:off x="5436146" y="3207571"/>
            <a:ext cx="342882" cy="342903"/>
            <a:chOff x="6643075" y="3664250"/>
            <a:chExt cx="407950" cy="407975"/>
          </a:xfrm>
        </p:grpSpPr>
        <p:sp>
          <p:nvSpPr>
            <p:cNvPr id="875" name="Google Shape;875;p48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48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7" name="Google Shape;877;p48"/>
          <p:cNvGrpSpPr/>
          <p:nvPr/>
        </p:nvGrpSpPr>
        <p:grpSpPr>
          <a:xfrm>
            <a:off x="336980" y="3758225"/>
            <a:ext cx="371564" cy="371543"/>
            <a:chOff x="576250" y="4319400"/>
            <a:chExt cx="442075" cy="442050"/>
          </a:xfrm>
        </p:grpSpPr>
        <p:sp>
          <p:nvSpPr>
            <p:cNvPr id="878" name="Google Shape;878;p48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48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48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48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2" name="Google Shape;882;p48"/>
          <p:cNvSpPr/>
          <p:nvPr/>
        </p:nvSpPr>
        <p:spPr>
          <a:xfrm>
            <a:off x="886643" y="3830523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48"/>
          <p:cNvSpPr/>
          <p:nvPr/>
        </p:nvSpPr>
        <p:spPr>
          <a:xfrm>
            <a:off x="3177366" y="3773703"/>
            <a:ext cx="340844" cy="340865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p48"/>
          <p:cNvSpPr/>
          <p:nvPr/>
        </p:nvSpPr>
        <p:spPr>
          <a:xfrm>
            <a:off x="2612361" y="3795199"/>
            <a:ext cx="340844" cy="297873"/>
          </a:xfrm>
          <a:custGeom>
            <a:rect b="b" l="l" r="r" t="t"/>
            <a:pathLst>
              <a:path extrusionOk="0" fill="none" h="14176" w="16221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48"/>
          <p:cNvSpPr/>
          <p:nvPr/>
        </p:nvSpPr>
        <p:spPr>
          <a:xfrm>
            <a:off x="3740838" y="3772169"/>
            <a:ext cx="343912" cy="343933"/>
          </a:xfrm>
          <a:custGeom>
            <a:rect b="b" l="l" r="r" t="t"/>
            <a:pathLst>
              <a:path extrusionOk="0" fill="none" h="16368" w="16367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cap="rnd" cmpd="sng" w="9525">
            <a:solidFill>
              <a:srgbClr val="1D3E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6" name="Google Shape;886;p48"/>
          <p:cNvGrpSpPr/>
          <p:nvPr/>
        </p:nvGrpSpPr>
        <p:grpSpPr>
          <a:xfrm>
            <a:off x="4280585" y="3777157"/>
            <a:ext cx="394068" cy="325505"/>
            <a:chOff x="5268225" y="4341925"/>
            <a:chExt cx="468850" cy="387275"/>
          </a:xfrm>
        </p:grpSpPr>
        <p:sp>
          <p:nvSpPr>
            <p:cNvPr id="887" name="Google Shape;887;p48"/>
            <p:cNvSpPr/>
            <p:nvPr/>
          </p:nvSpPr>
          <p:spPr>
            <a:xfrm>
              <a:off x="5652425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48"/>
            <p:cNvSpPr/>
            <p:nvPr/>
          </p:nvSpPr>
          <p:spPr>
            <a:xfrm>
              <a:off x="5287100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48"/>
            <p:cNvSpPr/>
            <p:nvPr/>
          </p:nvSpPr>
          <p:spPr>
            <a:xfrm>
              <a:off x="5268225" y="4341925"/>
              <a:ext cx="468850" cy="333075"/>
            </a:xfrm>
            <a:custGeom>
              <a:rect b="b" l="l" r="r" t="t"/>
              <a:pathLst>
                <a:path extrusionOk="0" fill="none" h="13323" w="18754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48"/>
            <p:cNvSpPr/>
            <p:nvPr/>
          </p:nvSpPr>
          <p:spPr>
            <a:xfrm>
              <a:off x="5351025" y="4375400"/>
              <a:ext cx="303250" cy="149825"/>
            </a:xfrm>
            <a:custGeom>
              <a:rect b="b" l="l" r="r" t="t"/>
              <a:pathLst>
                <a:path extrusionOk="0" fill="none" h="5993" w="1213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48"/>
            <p:cNvSpPr/>
            <p:nvPr/>
          </p:nvSpPr>
          <p:spPr>
            <a:xfrm>
              <a:off x="532667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48"/>
            <p:cNvSpPr/>
            <p:nvPr/>
          </p:nvSpPr>
          <p:spPr>
            <a:xfrm>
              <a:off x="5447225" y="4615925"/>
              <a:ext cx="110850" cy="25"/>
            </a:xfrm>
            <a:custGeom>
              <a:rect b="b" l="l" r="r" t="t"/>
              <a:pathLst>
                <a:path extrusionOk="0" fill="none" h="1" w="4434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48"/>
            <p:cNvSpPr/>
            <p:nvPr/>
          </p:nvSpPr>
          <p:spPr>
            <a:xfrm>
              <a:off x="5439925" y="4589125"/>
              <a:ext cx="125450" cy="25"/>
            </a:xfrm>
            <a:custGeom>
              <a:rect b="b" l="l" r="r" t="t"/>
              <a:pathLst>
                <a:path extrusionOk="0" fill="none" h="1" w="5018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48"/>
            <p:cNvSpPr/>
            <p:nvPr/>
          </p:nvSpPr>
          <p:spPr>
            <a:xfrm>
              <a:off x="559762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5" name="Google Shape;895;p48"/>
          <p:cNvGrpSpPr/>
          <p:nvPr/>
        </p:nvGrpSpPr>
        <p:grpSpPr>
          <a:xfrm>
            <a:off x="4865531" y="3766924"/>
            <a:ext cx="354145" cy="354145"/>
            <a:chOff x="5964175" y="4329750"/>
            <a:chExt cx="421350" cy="421350"/>
          </a:xfrm>
        </p:grpSpPr>
        <p:sp>
          <p:nvSpPr>
            <p:cNvPr id="896" name="Google Shape;896;p48"/>
            <p:cNvSpPr/>
            <p:nvPr/>
          </p:nvSpPr>
          <p:spPr>
            <a:xfrm>
              <a:off x="5964175" y="4329750"/>
              <a:ext cx="421350" cy="421350"/>
            </a:xfrm>
            <a:custGeom>
              <a:rect b="b" l="l" r="r" t="t"/>
              <a:pathLst>
                <a:path extrusionOk="0" fill="none" h="16854" w="16854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48"/>
            <p:cNvSpPr/>
            <p:nvPr/>
          </p:nvSpPr>
          <p:spPr>
            <a:xfrm>
              <a:off x="6322800" y="4360800"/>
              <a:ext cx="31675" cy="30475"/>
            </a:xfrm>
            <a:custGeom>
              <a:rect b="b" l="l" r="r" t="t"/>
              <a:pathLst>
                <a:path extrusionOk="0" fill="none" h="1219" w="1267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8" name="Google Shape;898;p48"/>
          <p:cNvGrpSpPr/>
          <p:nvPr/>
        </p:nvGrpSpPr>
        <p:grpSpPr>
          <a:xfrm>
            <a:off x="901439" y="4331908"/>
            <a:ext cx="372594" cy="360301"/>
            <a:chOff x="1247825" y="5001950"/>
            <a:chExt cx="443300" cy="428675"/>
          </a:xfrm>
        </p:grpSpPr>
        <p:sp>
          <p:nvSpPr>
            <p:cNvPr id="899" name="Google Shape;899;p48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48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48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48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48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48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5" name="Google Shape;905;p48"/>
          <p:cNvGrpSpPr/>
          <p:nvPr/>
        </p:nvGrpSpPr>
        <p:grpSpPr>
          <a:xfrm>
            <a:off x="1499685" y="4313985"/>
            <a:ext cx="306068" cy="389992"/>
            <a:chOff x="1959600" y="4980625"/>
            <a:chExt cx="364150" cy="464000"/>
          </a:xfrm>
        </p:grpSpPr>
        <p:sp>
          <p:nvSpPr>
            <p:cNvPr id="906" name="Google Shape;906;p48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48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48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48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48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48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48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3" name="Google Shape;913;p48"/>
          <p:cNvGrpSpPr/>
          <p:nvPr/>
        </p:nvGrpSpPr>
        <p:grpSpPr>
          <a:xfrm>
            <a:off x="2042165" y="4328840"/>
            <a:ext cx="351077" cy="360806"/>
            <a:chOff x="2605025" y="4998300"/>
            <a:chExt cx="417700" cy="429275"/>
          </a:xfrm>
        </p:grpSpPr>
        <p:sp>
          <p:nvSpPr>
            <p:cNvPr id="914" name="Google Shape;914;p48"/>
            <p:cNvSpPr/>
            <p:nvPr/>
          </p:nvSpPr>
          <p:spPr>
            <a:xfrm>
              <a:off x="2819350" y="5216875"/>
              <a:ext cx="202150" cy="210700"/>
            </a:xfrm>
            <a:custGeom>
              <a:rect b="b" l="l" r="r" t="t"/>
              <a:pathLst>
                <a:path extrusionOk="0" fill="none" h="8428" w="8086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48"/>
            <p:cNvSpPr/>
            <p:nvPr/>
          </p:nvSpPr>
          <p:spPr>
            <a:xfrm>
              <a:off x="2606225" y="4998300"/>
              <a:ext cx="203400" cy="207650"/>
            </a:xfrm>
            <a:custGeom>
              <a:rect b="b" l="l" r="r" t="t"/>
              <a:pathLst>
                <a:path extrusionOk="0" fill="none" h="8306" w="8136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48"/>
            <p:cNvSpPr/>
            <p:nvPr/>
          </p:nvSpPr>
          <p:spPr>
            <a:xfrm>
              <a:off x="2605025" y="5003775"/>
              <a:ext cx="417700" cy="417700"/>
            </a:xfrm>
            <a:custGeom>
              <a:rect b="b" l="l" r="r" t="t"/>
              <a:pathLst>
                <a:path extrusionOk="0" fill="none" h="16708" w="16708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7" name="Google Shape;917;p48"/>
          <p:cNvGrpSpPr/>
          <p:nvPr/>
        </p:nvGrpSpPr>
        <p:grpSpPr>
          <a:xfrm>
            <a:off x="2572857" y="4331908"/>
            <a:ext cx="419662" cy="349543"/>
            <a:chOff x="3236425" y="5001950"/>
            <a:chExt cx="499300" cy="415875"/>
          </a:xfrm>
        </p:grpSpPr>
        <p:sp>
          <p:nvSpPr>
            <p:cNvPr id="918" name="Google Shape;918;p48"/>
            <p:cNvSpPr/>
            <p:nvPr/>
          </p:nvSpPr>
          <p:spPr>
            <a:xfrm>
              <a:off x="3236425" y="5309425"/>
              <a:ext cx="499300" cy="108400"/>
            </a:xfrm>
            <a:custGeom>
              <a:rect b="b" l="l" r="r" t="t"/>
              <a:pathLst>
                <a:path extrusionOk="0" fill="none" h="4336" w="19972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48"/>
            <p:cNvSpPr/>
            <p:nvPr/>
          </p:nvSpPr>
          <p:spPr>
            <a:xfrm>
              <a:off x="3294875" y="5330725"/>
              <a:ext cx="382400" cy="25"/>
            </a:xfrm>
            <a:custGeom>
              <a:rect b="b" l="l" r="r" t="t"/>
              <a:pathLst>
                <a:path extrusionOk="0" fill="none" h="1" w="15296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48"/>
            <p:cNvSpPr/>
            <p:nvPr/>
          </p:nvSpPr>
          <p:spPr>
            <a:xfrm>
              <a:off x="3280250" y="5162675"/>
              <a:ext cx="411625" cy="140075"/>
            </a:xfrm>
            <a:custGeom>
              <a:rect b="b" l="l" r="r" t="t"/>
              <a:pathLst>
                <a:path extrusionOk="0" fill="none" h="5603" w="16465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48"/>
            <p:cNvSpPr/>
            <p:nvPr/>
          </p:nvSpPr>
          <p:spPr>
            <a:xfrm>
              <a:off x="34714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48"/>
            <p:cNvSpPr/>
            <p:nvPr/>
          </p:nvSpPr>
          <p:spPr>
            <a:xfrm>
              <a:off x="342760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48"/>
            <p:cNvSpPr/>
            <p:nvPr/>
          </p:nvSpPr>
          <p:spPr>
            <a:xfrm>
              <a:off x="3515275" y="5001950"/>
              <a:ext cx="16475" cy="114475"/>
            </a:xfrm>
            <a:custGeom>
              <a:rect b="b" l="l" r="r" t="t"/>
              <a:pathLst>
                <a:path extrusionOk="0" fill="none" h="4579" w="659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4" name="Google Shape;924;p48"/>
          <p:cNvGrpSpPr/>
          <p:nvPr/>
        </p:nvGrpSpPr>
        <p:grpSpPr>
          <a:xfrm>
            <a:off x="3187977" y="4313985"/>
            <a:ext cx="319369" cy="380263"/>
            <a:chOff x="3968275" y="4980625"/>
            <a:chExt cx="379975" cy="452425"/>
          </a:xfrm>
        </p:grpSpPr>
        <p:sp>
          <p:nvSpPr>
            <p:cNvPr id="925" name="Google Shape;925;p48"/>
            <p:cNvSpPr/>
            <p:nvPr/>
          </p:nvSpPr>
          <p:spPr>
            <a:xfrm>
              <a:off x="4168000" y="4980625"/>
              <a:ext cx="85875" cy="102325"/>
            </a:xfrm>
            <a:custGeom>
              <a:rect b="b" l="l" r="r" t="t"/>
              <a:pathLst>
                <a:path extrusionOk="0" fill="none" h="4093" w="3435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48"/>
            <p:cNvSpPr/>
            <p:nvPr/>
          </p:nvSpPr>
          <p:spPr>
            <a:xfrm>
              <a:off x="3968275" y="5043350"/>
              <a:ext cx="379975" cy="389700"/>
            </a:xfrm>
            <a:custGeom>
              <a:rect b="b" l="l" r="r" t="t"/>
              <a:pathLst>
                <a:path extrusionOk="0" fill="none" h="15588" w="15199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48"/>
            <p:cNvSpPr/>
            <p:nvPr/>
          </p:nvSpPr>
          <p:spPr>
            <a:xfrm>
              <a:off x="4031000" y="5150500"/>
              <a:ext cx="54200" cy="61525"/>
            </a:xfrm>
            <a:custGeom>
              <a:rect b="b" l="l" r="r" t="t"/>
              <a:pathLst>
                <a:path extrusionOk="0" fill="none" h="2461" w="2168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8" name="Google Shape;928;p48"/>
          <p:cNvGrpSpPr/>
          <p:nvPr/>
        </p:nvGrpSpPr>
        <p:grpSpPr>
          <a:xfrm>
            <a:off x="4843510" y="4398938"/>
            <a:ext cx="404323" cy="220085"/>
            <a:chOff x="5937975" y="5081700"/>
            <a:chExt cx="481050" cy="261850"/>
          </a:xfrm>
        </p:grpSpPr>
        <p:sp>
          <p:nvSpPr>
            <p:cNvPr id="929" name="Google Shape;929;p48"/>
            <p:cNvSpPr/>
            <p:nvPr/>
          </p:nvSpPr>
          <p:spPr>
            <a:xfrm>
              <a:off x="6104200" y="5081700"/>
              <a:ext cx="314825" cy="215575"/>
            </a:xfrm>
            <a:custGeom>
              <a:rect b="b" l="l" r="r" t="t"/>
              <a:pathLst>
                <a:path extrusionOk="0" fill="none" h="8623" w="12593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48"/>
            <p:cNvSpPr/>
            <p:nvPr/>
          </p:nvSpPr>
          <p:spPr>
            <a:xfrm>
              <a:off x="5937975" y="5210175"/>
              <a:ext cx="333700" cy="133375"/>
            </a:xfrm>
            <a:custGeom>
              <a:rect b="b" l="l" r="r" t="t"/>
              <a:pathLst>
                <a:path extrusionOk="0" fill="none" h="5335" w="13348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48"/>
            <p:cNvSpPr/>
            <p:nvPr/>
          </p:nvSpPr>
          <p:spPr>
            <a:xfrm>
              <a:off x="6352025" y="5109100"/>
              <a:ext cx="19500" cy="18900"/>
            </a:xfrm>
            <a:custGeom>
              <a:rect b="b" l="l" r="r" t="t"/>
              <a:pathLst>
                <a:path extrusionOk="0" h="756" w="78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2" name="Google Shape;932;p48"/>
          <p:cNvGrpSpPr/>
          <p:nvPr/>
        </p:nvGrpSpPr>
        <p:grpSpPr>
          <a:xfrm>
            <a:off x="5461718" y="4356472"/>
            <a:ext cx="290183" cy="333678"/>
            <a:chOff x="6673500" y="5031175"/>
            <a:chExt cx="345250" cy="397000"/>
          </a:xfrm>
        </p:grpSpPr>
        <p:sp>
          <p:nvSpPr>
            <p:cNvPr id="933" name="Google Shape;933;p48"/>
            <p:cNvSpPr/>
            <p:nvPr/>
          </p:nvSpPr>
          <p:spPr>
            <a:xfrm>
              <a:off x="6731950" y="5031175"/>
              <a:ext cx="105375" cy="147375"/>
            </a:xfrm>
            <a:custGeom>
              <a:rect b="b" l="l" r="r" t="t"/>
              <a:pathLst>
                <a:path extrusionOk="0" fill="none" h="5895" w="4215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48"/>
            <p:cNvSpPr/>
            <p:nvPr/>
          </p:nvSpPr>
          <p:spPr>
            <a:xfrm>
              <a:off x="6673500" y="5146850"/>
              <a:ext cx="84050" cy="116925"/>
            </a:xfrm>
            <a:custGeom>
              <a:rect b="b" l="l" r="r" t="t"/>
              <a:pathLst>
                <a:path extrusionOk="0" fill="none" h="4677" w="3362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48"/>
            <p:cNvSpPr/>
            <p:nvPr/>
          </p:nvSpPr>
          <p:spPr>
            <a:xfrm>
              <a:off x="6859225" y="5033600"/>
              <a:ext cx="105350" cy="144950"/>
            </a:xfrm>
            <a:custGeom>
              <a:rect b="b" l="l" r="r" t="t"/>
              <a:pathLst>
                <a:path extrusionOk="0" fill="none" h="5798" w="4214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48"/>
            <p:cNvSpPr/>
            <p:nvPr/>
          </p:nvSpPr>
          <p:spPr>
            <a:xfrm>
              <a:off x="6931675" y="5150500"/>
              <a:ext cx="87075" cy="115725"/>
            </a:xfrm>
            <a:custGeom>
              <a:rect b="b" l="l" r="r" t="t"/>
              <a:pathLst>
                <a:path extrusionOk="0" fill="none" h="4629" w="3483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48"/>
            <p:cNvSpPr/>
            <p:nvPr/>
          </p:nvSpPr>
          <p:spPr>
            <a:xfrm>
              <a:off x="6715525" y="5180350"/>
              <a:ext cx="263050" cy="247825"/>
            </a:xfrm>
            <a:custGeom>
              <a:rect b="b" l="l" r="r" t="t"/>
              <a:pathLst>
                <a:path extrusionOk="0" fill="none" h="9913" w="10522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8" name="Google Shape;938;p48"/>
          <p:cNvGrpSpPr/>
          <p:nvPr/>
        </p:nvGrpSpPr>
        <p:grpSpPr>
          <a:xfrm>
            <a:off x="3153705" y="381117"/>
            <a:ext cx="387933" cy="345971"/>
            <a:chOff x="3927500" y="301425"/>
            <a:chExt cx="461550" cy="411625"/>
          </a:xfrm>
        </p:grpSpPr>
        <p:sp>
          <p:nvSpPr>
            <p:cNvPr id="939" name="Google Shape;939;p48"/>
            <p:cNvSpPr/>
            <p:nvPr/>
          </p:nvSpPr>
          <p:spPr>
            <a:xfrm>
              <a:off x="4080925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48"/>
            <p:cNvSpPr/>
            <p:nvPr/>
          </p:nvSpPr>
          <p:spPr>
            <a:xfrm>
              <a:off x="3927500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48"/>
            <p:cNvSpPr/>
            <p:nvPr/>
          </p:nvSpPr>
          <p:spPr>
            <a:xfrm>
              <a:off x="4234975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48"/>
            <p:cNvSpPr/>
            <p:nvPr/>
          </p:nvSpPr>
          <p:spPr>
            <a:xfrm>
              <a:off x="4295850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48"/>
            <p:cNvSpPr/>
            <p:nvPr/>
          </p:nvSpPr>
          <p:spPr>
            <a:xfrm>
              <a:off x="4296475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48"/>
            <p:cNvSpPr/>
            <p:nvPr/>
          </p:nvSpPr>
          <p:spPr>
            <a:xfrm>
              <a:off x="3968275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48"/>
            <p:cNvSpPr/>
            <p:nvPr/>
          </p:nvSpPr>
          <p:spPr>
            <a:xfrm>
              <a:off x="3970725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48"/>
            <p:cNvSpPr/>
            <p:nvPr/>
          </p:nvSpPr>
          <p:spPr>
            <a:xfrm>
              <a:off x="3976200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48"/>
            <p:cNvSpPr/>
            <p:nvPr/>
          </p:nvSpPr>
          <p:spPr>
            <a:xfrm>
              <a:off x="3985950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48"/>
            <p:cNvSpPr/>
            <p:nvPr/>
          </p:nvSpPr>
          <p:spPr>
            <a:xfrm>
              <a:off x="4000550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48"/>
            <p:cNvSpPr/>
            <p:nvPr/>
          </p:nvSpPr>
          <p:spPr>
            <a:xfrm>
              <a:off x="4021250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48"/>
            <p:cNvSpPr/>
            <p:nvPr/>
          </p:nvSpPr>
          <p:spPr>
            <a:xfrm>
              <a:off x="4049250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48"/>
            <p:cNvSpPr/>
            <p:nvPr/>
          </p:nvSpPr>
          <p:spPr>
            <a:xfrm>
              <a:off x="4080325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48"/>
            <p:cNvSpPr/>
            <p:nvPr/>
          </p:nvSpPr>
          <p:spPr>
            <a:xfrm>
              <a:off x="4110150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48"/>
            <p:cNvSpPr/>
            <p:nvPr/>
          </p:nvSpPr>
          <p:spPr>
            <a:xfrm>
              <a:off x="4130250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48"/>
            <p:cNvSpPr/>
            <p:nvPr/>
          </p:nvSpPr>
          <p:spPr>
            <a:xfrm>
              <a:off x="4141800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48"/>
            <p:cNvSpPr/>
            <p:nvPr/>
          </p:nvSpPr>
          <p:spPr>
            <a:xfrm>
              <a:off x="4150950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48"/>
            <p:cNvSpPr/>
            <p:nvPr/>
          </p:nvSpPr>
          <p:spPr>
            <a:xfrm>
              <a:off x="4160675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48"/>
            <p:cNvSpPr/>
            <p:nvPr/>
          </p:nvSpPr>
          <p:spPr>
            <a:xfrm>
              <a:off x="4175300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48"/>
            <p:cNvSpPr/>
            <p:nvPr/>
          </p:nvSpPr>
          <p:spPr>
            <a:xfrm>
              <a:off x="4198425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48"/>
            <p:cNvSpPr/>
            <p:nvPr/>
          </p:nvSpPr>
          <p:spPr>
            <a:xfrm>
              <a:off x="4228275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48"/>
            <p:cNvSpPr/>
            <p:nvPr/>
          </p:nvSpPr>
          <p:spPr>
            <a:xfrm>
              <a:off x="4259925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48"/>
            <p:cNvSpPr/>
            <p:nvPr/>
          </p:nvSpPr>
          <p:spPr>
            <a:xfrm>
              <a:off x="4289775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48"/>
            <p:cNvSpPr/>
            <p:nvPr/>
          </p:nvSpPr>
          <p:spPr>
            <a:xfrm>
              <a:off x="4313525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48"/>
            <p:cNvSpPr/>
            <p:nvPr/>
          </p:nvSpPr>
          <p:spPr>
            <a:xfrm>
              <a:off x="4326300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48"/>
            <p:cNvSpPr/>
            <p:nvPr/>
          </p:nvSpPr>
          <p:spPr>
            <a:xfrm>
              <a:off x="4329350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48"/>
            <p:cNvSpPr/>
            <p:nvPr/>
          </p:nvSpPr>
          <p:spPr>
            <a:xfrm>
              <a:off x="4325075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6" name="Google Shape;966;p48"/>
          <p:cNvGrpSpPr/>
          <p:nvPr/>
        </p:nvGrpSpPr>
        <p:grpSpPr>
          <a:xfrm>
            <a:off x="5441252" y="387778"/>
            <a:ext cx="332670" cy="332670"/>
            <a:chOff x="6649150" y="309350"/>
            <a:chExt cx="395800" cy="395800"/>
          </a:xfrm>
        </p:grpSpPr>
        <p:sp>
          <p:nvSpPr>
            <p:cNvPr id="967" name="Google Shape;967;p48"/>
            <p:cNvSpPr/>
            <p:nvPr/>
          </p:nvSpPr>
          <p:spPr>
            <a:xfrm>
              <a:off x="6649150" y="309350"/>
              <a:ext cx="395800" cy="395800"/>
            </a:xfrm>
            <a:custGeom>
              <a:rect b="b" l="l" r="r" t="t"/>
              <a:pathLst>
                <a:path extrusionOk="0" fill="none" h="15832" w="15832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48"/>
            <p:cNvSpPr/>
            <p:nvPr/>
          </p:nvSpPr>
          <p:spPr>
            <a:xfrm>
              <a:off x="6673500" y="333700"/>
              <a:ext cx="347100" cy="347100"/>
            </a:xfrm>
            <a:custGeom>
              <a:rect b="b" l="l" r="r" t="t"/>
              <a:pathLst>
                <a:path extrusionOk="0" fill="none" h="13884" w="13884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48"/>
            <p:cNvSpPr/>
            <p:nvPr/>
          </p:nvSpPr>
          <p:spPr>
            <a:xfrm>
              <a:off x="6848850" y="397625"/>
              <a:ext cx="54825" cy="169300"/>
            </a:xfrm>
            <a:custGeom>
              <a:rect b="b" l="l" r="r" t="t"/>
              <a:pathLst>
                <a:path extrusionOk="0" fill="none" h="6772" w="2193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48"/>
            <p:cNvSpPr/>
            <p:nvPr/>
          </p:nvSpPr>
          <p:spPr>
            <a:xfrm>
              <a:off x="6847025" y="33370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48"/>
            <p:cNvSpPr/>
            <p:nvPr/>
          </p:nvSpPr>
          <p:spPr>
            <a:xfrm>
              <a:off x="6760575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48"/>
            <p:cNvSpPr/>
            <p:nvPr/>
          </p:nvSpPr>
          <p:spPr>
            <a:xfrm>
              <a:off x="6760575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48"/>
            <p:cNvSpPr/>
            <p:nvPr/>
          </p:nvSpPr>
          <p:spPr>
            <a:xfrm>
              <a:off x="6696650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48"/>
            <p:cNvSpPr/>
            <p:nvPr/>
          </p:nvSpPr>
          <p:spPr>
            <a:xfrm>
              <a:off x="6696650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48"/>
            <p:cNvSpPr/>
            <p:nvPr/>
          </p:nvSpPr>
          <p:spPr>
            <a:xfrm>
              <a:off x="667350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48"/>
            <p:cNvSpPr/>
            <p:nvPr/>
          </p:nvSpPr>
          <p:spPr>
            <a:xfrm>
              <a:off x="6696650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48"/>
            <p:cNvSpPr/>
            <p:nvPr/>
          </p:nvSpPr>
          <p:spPr>
            <a:xfrm>
              <a:off x="6696650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48"/>
            <p:cNvSpPr/>
            <p:nvPr/>
          </p:nvSpPr>
          <p:spPr>
            <a:xfrm>
              <a:off x="6760575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48"/>
            <p:cNvSpPr/>
            <p:nvPr/>
          </p:nvSpPr>
          <p:spPr>
            <a:xfrm>
              <a:off x="6760575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48"/>
            <p:cNvSpPr/>
            <p:nvPr/>
          </p:nvSpPr>
          <p:spPr>
            <a:xfrm>
              <a:off x="6847025" y="65155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48"/>
            <p:cNvSpPr/>
            <p:nvPr/>
          </p:nvSpPr>
          <p:spPr>
            <a:xfrm>
              <a:off x="6919500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48"/>
            <p:cNvSpPr/>
            <p:nvPr/>
          </p:nvSpPr>
          <p:spPr>
            <a:xfrm>
              <a:off x="6933500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48"/>
            <p:cNvSpPr/>
            <p:nvPr/>
          </p:nvSpPr>
          <p:spPr>
            <a:xfrm>
              <a:off x="6972475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48"/>
            <p:cNvSpPr/>
            <p:nvPr/>
          </p:nvSpPr>
          <p:spPr>
            <a:xfrm>
              <a:off x="6997425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48"/>
            <p:cNvSpPr/>
            <p:nvPr/>
          </p:nvSpPr>
          <p:spPr>
            <a:xfrm>
              <a:off x="699135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48"/>
            <p:cNvSpPr/>
            <p:nvPr/>
          </p:nvSpPr>
          <p:spPr>
            <a:xfrm>
              <a:off x="6972475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48"/>
            <p:cNvSpPr/>
            <p:nvPr/>
          </p:nvSpPr>
          <p:spPr>
            <a:xfrm>
              <a:off x="6997425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48"/>
            <p:cNvSpPr/>
            <p:nvPr/>
          </p:nvSpPr>
          <p:spPr>
            <a:xfrm>
              <a:off x="6919500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48"/>
            <p:cNvSpPr/>
            <p:nvPr/>
          </p:nvSpPr>
          <p:spPr>
            <a:xfrm>
              <a:off x="6933500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0" name="Google Shape;990;p48"/>
          <p:cNvGrpSpPr/>
          <p:nvPr/>
        </p:nvGrpSpPr>
        <p:grpSpPr>
          <a:xfrm>
            <a:off x="4873705" y="395448"/>
            <a:ext cx="337797" cy="319873"/>
            <a:chOff x="5973900" y="318475"/>
            <a:chExt cx="401900" cy="380575"/>
          </a:xfrm>
        </p:grpSpPr>
        <p:sp>
          <p:nvSpPr>
            <p:cNvPr id="991" name="Google Shape;991;p48"/>
            <p:cNvSpPr/>
            <p:nvPr/>
          </p:nvSpPr>
          <p:spPr>
            <a:xfrm>
              <a:off x="5973900" y="337975"/>
              <a:ext cx="401900" cy="67000"/>
            </a:xfrm>
            <a:custGeom>
              <a:rect b="b" l="l" r="r" t="t"/>
              <a:pathLst>
                <a:path extrusionOk="0" fill="none" h="2680" w="16076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48"/>
            <p:cNvSpPr/>
            <p:nvPr/>
          </p:nvSpPr>
          <p:spPr>
            <a:xfrm>
              <a:off x="6024450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48"/>
            <p:cNvSpPr/>
            <p:nvPr/>
          </p:nvSpPr>
          <p:spPr>
            <a:xfrm>
              <a:off x="6280175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48"/>
            <p:cNvSpPr/>
            <p:nvPr/>
          </p:nvSpPr>
          <p:spPr>
            <a:xfrm>
              <a:off x="5973900" y="667375"/>
              <a:ext cx="401900" cy="31675"/>
            </a:xfrm>
            <a:custGeom>
              <a:rect b="b" l="l" r="r" t="t"/>
              <a:pathLst>
                <a:path extrusionOk="0" fill="none" h="1267" w="1607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48"/>
            <p:cNvSpPr/>
            <p:nvPr/>
          </p:nvSpPr>
          <p:spPr>
            <a:xfrm>
              <a:off x="6302700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48"/>
            <p:cNvSpPr/>
            <p:nvPr/>
          </p:nvSpPr>
          <p:spPr>
            <a:xfrm>
              <a:off x="6046975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48"/>
            <p:cNvSpPr/>
            <p:nvPr/>
          </p:nvSpPr>
          <p:spPr>
            <a:xfrm>
              <a:off x="5973900" y="407375"/>
              <a:ext cx="401900" cy="272200"/>
            </a:xfrm>
            <a:custGeom>
              <a:rect b="b" l="l" r="r" t="t"/>
              <a:pathLst>
                <a:path extrusionOk="0" fill="none" h="10888" w="16076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48"/>
            <p:cNvSpPr/>
            <p:nvPr/>
          </p:nvSpPr>
          <p:spPr>
            <a:xfrm>
              <a:off x="6024450" y="456100"/>
              <a:ext cx="300800" cy="175375"/>
            </a:xfrm>
            <a:custGeom>
              <a:rect b="b" l="l" r="r" t="t"/>
              <a:pathLst>
                <a:path extrusionOk="0" fill="none" h="7015" w="12032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48"/>
            <p:cNvSpPr/>
            <p:nvPr/>
          </p:nvSpPr>
          <p:spPr>
            <a:xfrm>
              <a:off x="6024450" y="57300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48"/>
            <p:cNvSpPr/>
            <p:nvPr/>
          </p:nvSpPr>
          <p:spPr>
            <a:xfrm>
              <a:off x="6024450" y="51455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48"/>
            <p:cNvSpPr/>
            <p:nvPr/>
          </p:nvSpPr>
          <p:spPr>
            <a:xfrm>
              <a:off x="626495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48"/>
            <p:cNvSpPr/>
            <p:nvPr/>
          </p:nvSpPr>
          <p:spPr>
            <a:xfrm>
              <a:off x="620467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48"/>
            <p:cNvSpPr/>
            <p:nvPr/>
          </p:nvSpPr>
          <p:spPr>
            <a:xfrm>
              <a:off x="614500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48"/>
            <p:cNvSpPr/>
            <p:nvPr/>
          </p:nvSpPr>
          <p:spPr>
            <a:xfrm>
              <a:off x="608472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5" name="Google Shape;1005;p48"/>
          <p:cNvGrpSpPr/>
          <p:nvPr/>
        </p:nvGrpSpPr>
        <p:grpSpPr>
          <a:xfrm>
            <a:off x="918858" y="908741"/>
            <a:ext cx="342882" cy="418128"/>
            <a:chOff x="1268550" y="929175"/>
            <a:chExt cx="407950" cy="497475"/>
          </a:xfrm>
        </p:grpSpPr>
        <p:sp>
          <p:nvSpPr>
            <p:cNvPr id="1006" name="Google Shape;1006;p48"/>
            <p:cNvSpPr/>
            <p:nvPr/>
          </p:nvSpPr>
          <p:spPr>
            <a:xfrm>
              <a:off x="12685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48"/>
            <p:cNvSpPr/>
            <p:nvPr/>
          </p:nvSpPr>
          <p:spPr>
            <a:xfrm>
              <a:off x="12989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48"/>
            <p:cNvSpPr/>
            <p:nvPr/>
          </p:nvSpPr>
          <p:spPr>
            <a:xfrm>
              <a:off x="15924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9" name="Google Shape;1009;p48"/>
          <p:cNvGrpSpPr/>
          <p:nvPr/>
        </p:nvGrpSpPr>
        <p:grpSpPr>
          <a:xfrm>
            <a:off x="5404922" y="924605"/>
            <a:ext cx="405331" cy="388962"/>
            <a:chOff x="6605925" y="948050"/>
            <a:chExt cx="482250" cy="462775"/>
          </a:xfrm>
        </p:grpSpPr>
        <p:sp>
          <p:nvSpPr>
            <p:cNvPr id="1010" name="Google Shape;1010;p48"/>
            <p:cNvSpPr/>
            <p:nvPr/>
          </p:nvSpPr>
          <p:spPr>
            <a:xfrm>
              <a:off x="6847025" y="1209875"/>
              <a:ext cx="60325" cy="200950"/>
            </a:xfrm>
            <a:custGeom>
              <a:rect b="b" l="l" r="r" t="t"/>
              <a:pathLst>
                <a:path extrusionOk="0" fill="none" h="8038" w="2413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48"/>
            <p:cNvSpPr/>
            <p:nvPr/>
          </p:nvSpPr>
          <p:spPr>
            <a:xfrm>
              <a:off x="6605925" y="971800"/>
              <a:ext cx="482250" cy="228350"/>
            </a:xfrm>
            <a:custGeom>
              <a:rect b="b" l="l" r="r" t="t"/>
              <a:pathLst>
                <a:path extrusionOk="0" fill="none" h="9134" w="1929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48"/>
            <p:cNvSpPr/>
            <p:nvPr/>
          </p:nvSpPr>
          <p:spPr>
            <a:xfrm>
              <a:off x="6847025" y="948050"/>
              <a:ext cx="25" cy="23775"/>
            </a:xfrm>
            <a:custGeom>
              <a:rect b="b" l="l" r="r" t="t"/>
              <a:pathLst>
                <a:path extrusionOk="0" fill="none" h="951" w="1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48"/>
            <p:cNvSpPr/>
            <p:nvPr/>
          </p:nvSpPr>
          <p:spPr>
            <a:xfrm>
              <a:off x="6847025" y="1001025"/>
              <a:ext cx="25" cy="183900"/>
            </a:xfrm>
            <a:custGeom>
              <a:rect b="b" l="l" r="r" t="t"/>
              <a:pathLst>
                <a:path extrusionOk="0" fill="none" h="7356" w="1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48"/>
            <p:cNvSpPr/>
            <p:nvPr/>
          </p:nvSpPr>
          <p:spPr>
            <a:xfrm>
              <a:off x="6872000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48"/>
            <p:cNvSpPr/>
            <p:nvPr/>
          </p:nvSpPr>
          <p:spPr>
            <a:xfrm>
              <a:off x="6736825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6" name="Google Shape;1016;p48"/>
          <p:cNvGrpSpPr/>
          <p:nvPr/>
        </p:nvGrpSpPr>
        <p:grpSpPr>
          <a:xfrm>
            <a:off x="5499604" y="2076574"/>
            <a:ext cx="215966" cy="342399"/>
            <a:chOff x="6718575" y="2318625"/>
            <a:chExt cx="256950" cy="407375"/>
          </a:xfrm>
        </p:grpSpPr>
        <p:sp>
          <p:nvSpPr>
            <p:cNvPr id="1017" name="Google Shape;1017;p48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48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48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48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48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48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48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48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5" name="Google Shape;1025;p48"/>
          <p:cNvGrpSpPr/>
          <p:nvPr/>
        </p:nvGrpSpPr>
        <p:grpSpPr>
          <a:xfrm>
            <a:off x="2600993" y="2703482"/>
            <a:ext cx="363369" cy="221115"/>
            <a:chOff x="3269900" y="3064500"/>
            <a:chExt cx="432325" cy="263075"/>
          </a:xfrm>
        </p:grpSpPr>
        <p:sp>
          <p:nvSpPr>
            <p:cNvPr id="1026" name="Google Shape;1026;p48"/>
            <p:cNvSpPr/>
            <p:nvPr/>
          </p:nvSpPr>
          <p:spPr>
            <a:xfrm>
              <a:off x="3269900" y="3064500"/>
              <a:ext cx="432325" cy="263075"/>
            </a:xfrm>
            <a:custGeom>
              <a:rect b="b" l="l" r="r" t="t"/>
              <a:pathLst>
                <a:path extrusionOk="0" fill="none" h="10523" w="17293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48"/>
            <p:cNvSpPr/>
            <p:nvPr/>
          </p:nvSpPr>
          <p:spPr>
            <a:xfrm>
              <a:off x="3445875" y="3155825"/>
              <a:ext cx="80400" cy="80400"/>
            </a:xfrm>
            <a:custGeom>
              <a:rect b="b" l="l" r="r" t="t"/>
              <a:pathLst>
                <a:path extrusionOk="0" fill="none" h="3216" w="3216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48"/>
            <p:cNvSpPr/>
            <p:nvPr/>
          </p:nvSpPr>
          <p:spPr>
            <a:xfrm>
              <a:off x="3381925" y="3091900"/>
              <a:ext cx="208275" cy="208275"/>
            </a:xfrm>
            <a:custGeom>
              <a:rect b="b" l="l" r="r" t="t"/>
              <a:pathLst>
                <a:path extrusionOk="0" fill="none" h="8331" w="8331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9" name="Google Shape;1029;p48"/>
          <p:cNvGrpSpPr/>
          <p:nvPr/>
        </p:nvGrpSpPr>
        <p:grpSpPr>
          <a:xfrm>
            <a:off x="5475019" y="2635926"/>
            <a:ext cx="265115" cy="372594"/>
            <a:chOff x="6689325" y="2984125"/>
            <a:chExt cx="315425" cy="443300"/>
          </a:xfrm>
        </p:grpSpPr>
        <p:sp>
          <p:nvSpPr>
            <p:cNvPr id="1030" name="Google Shape;1030;p48"/>
            <p:cNvSpPr/>
            <p:nvPr/>
          </p:nvSpPr>
          <p:spPr>
            <a:xfrm>
              <a:off x="6689325" y="2984125"/>
              <a:ext cx="315425" cy="77975"/>
            </a:xfrm>
            <a:custGeom>
              <a:rect b="b" l="l" r="r" t="t"/>
              <a:pathLst>
                <a:path extrusionOk="0" fill="none" h="3119" w="12617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48"/>
            <p:cNvSpPr/>
            <p:nvPr/>
          </p:nvSpPr>
          <p:spPr>
            <a:xfrm>
              <a:off x="6702125" y="3069375"/>
              <a:ext cx="289850" cy="358050"/>
            </a:xfrm>
            <a:custGeom>
              <a:rect b="b" l="l" r="r" t="t"/>
              <a:pathLst>
                <a:path extrusionOk="0" fill="none" h="14322" w="11594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48"/>
            <p:cNvSpPr/>
            <p:nvPr/>
          </p:nvSpPr>
          <p:spPr>
            <a:xfrm>
              <a:off x="67611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48"/>
            <p:cNvSpPr/>
            <p:nvPr/>
          </p:nvSpPr>
          <p:spPr>
            <a:xfrm>
              <a:off x="684702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48"/>
            <p:cNvSpPr/>
            <p:nvPr/>
          </p:nvSpPr>
          <p:spPr>
            <a:xfrm>
              <a:off x="69328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5" name="Google Shape;1035;p48"/>
          <p:cNvGrpSpPr/>
          <p:nvPr/>
        </p:nvGrpSpPr>
        <p:grpSpPr>
          <a:xfrm>
            <a:off x="1523745" y="3730594"/>
            <a:ext cx="256416" cy="414535"/>
            <a:chOff x="1988225" y="4286525"/>
            <a:chExt cx="305075" cy="493200"/>
          </a:xfrm>
        </p:grpSpPr>
        <p:sp>
          <p:nvSpPr>
            <p:cNvPr id="1036" name="Google Shape;1036;p48"/>
            <p:cNvSpPr/>
            <p:nvPr/>
          </p:nvSpPr>
          <p:spPr>
            <a:xfrm>
              <a:off x="2178800" y="4519725"/>
              <a:ext cx="114500" cy="114475"/>
            </a:xfrm>
            <a:custGeom>
              <a:rect b="b" l="l" r="r" t="t"/>
              <a:pathLst>
                <a:path extrusionOk="0" fill="none" h="4579" w="458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48"/>
            <p:cNvSpPr/>
            <p:nvPr/>
          </p:nvSpPr>
          <p:spPr>
            <a:xfrm>
              <a:off x="1988225" y="45392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48"/>
            <p:cNvSpPr/>
            <p:nvPr/>
          </p:nvSpPr>
          <p:spPr>
            <a:xfrm>
              <a:off x="2042425" y="4286525"/>
              <a:ext cx="239300" cy="236250"/>
            </a:xfrm>
            <a:custGeom>
              <a:rect b="b" l="l" r="r" t="t"/>
              <a:pathLst>
                <a:path extrusionOk="0" fill="none" h="9450" w="9572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48"/>
            <p:cNvSpPr/>
            <p:nvPr/>
          </p:nvSpPr>
          <p:spPr>
            <a:xfrm>
              <a:off x="2161750" y="4522750"/>
              <a:ext cx="25" cy="256975"/>
            </a:xfrm>
            <a:custGeom>
              <a:rect b="b" l="l" r="r" t="t"/>
              <a:pathLst>
                <a:path extrusionOk="0" fill="none" h="10279" w="1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48"/>
            <p:cNvSpPr/>
            <p:nvPr/>
          </p:nvSpPr>
          <p:spPr>
            <a:xfrm>
              <a:off x="2133750" y="4377850"/>
              <a:ext cx="56050" cy="56025"/>
            </a:xfrm>
            <a:custGeom>
              <a:rect b="b" l="l" r="r" t="t"/>
              <a:pathLst>
                <a:path extrusionOk="0" fill="none" h="2241" w="2242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48"/>
            <p:cNvSpPr/>
            <p:nvPr/>
          </p:nvSpPr>
          <p:spPr>
            <a:xfrm>
              <a:off x="2038150" y="45891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48"/>
            <p:cNvSpPr/>
            <p:nvPr/>
          </p:nvSpPr>
          <p:spPr>
            <a:xfrm>
              <a:off x="2194025" y="4564150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3" name="Google Shape;1043;p48"/>
          <p:cNvGrpSpPr/>
          <p:nvPr/>
        </p:nvGrpSpPr>
        <p:grpSpPr>
          <a:xfrm>
            <a:off x="2067737" y="3759759"/>
            <a:ext cx="309640" cy="392030"/>
            <a:chOff x="2635450" y="4321225"/>
            <a:chExt cx="368400" cy="466425"/>
          </a:xfrm>
        </p:grpSpPr>
        <p:sp>
          <p:nvSpPr>
            <p:cNvPr id="1044" name="Google Shape;1044;p48"/>
            <p:cNvSpPr/>
            <p:nvPr/>
          </p:nvSpPr>
          <p:spPr>
            <a:xfrm>
              <a:off x="2635450" y="4653050"/>
              <a:ext cx="368400" cy="134600"/>
            </a:xfrm>
            <a:custGeom>
              <a:rect b="b" l="l" r="r" t="t"/>
              <a:pathLst>
                <a:path extrusionOk="0" fill="none" h="5384" w="14736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48"/>
            <p:cNvSpPr/>
            <p:nvPr/>
          </p:nvSpPr>
          <p:spPr>
            <a:xfrm>
              <a:off x="2819350" y="4321225"/>
              <a:ext cx="25" cy="347075"/>
            </a:xfrm>
            <a:custGeom>
              <a:rect b="b" l="l" r="r" t="t"/>
              <a:pathLst>
                <a:path extrusionOk="0" fill="none" h="13883" w="1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48"/>
            <p:cNvSpPr/>
            <p:nvPr/>
          </p:nvSpPr>
          <p:spPr>
            <a:xfrm>
              <a:off x="2835175" y="4328525"/>
              <a:ext cx="114475" cy="114500"/>
            </a:xfrm>
            <a:custGeom>
              <a:rect b="b" l="l" r="r" t="t"/>
              <a:pathLst>
                <a:path extrusionOk="0" fill="none" h="4580" w="4579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48"/>
            <p:cNvSpPr/>
            <p:nvPr/>
          </p:nvSpPr>
          <p:spPr>
            <a:xfrm>
              <a:off x="2850400" y="4372975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48"/>
            <p:cNvSpPr/>
            <p:nvPr/>
          </p:nvSpPr>
          <p:spPr>
            <a:xfrm>
              <a:off x="2646425" y="44296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48"/>
            <p:cNvSpPr/>
            <p:nvPr/>
          </p:nvSpPr>
          <p:spPr>
            <a:xfrm>
              <a:off x="2696350" y="44795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0" name="Google Shape;1050;p48"/>
          <p:cNvGrpSpPr/>
          <p:nvPr/>
        </p:nvGrpSpPr>
        <p:grpSpPr>
          <a:xfrm>
            <a:off x="5436146" y="3750030"/>
            <a:ext cx="342882" cy="383835"/>
            <a:chOff x="6643075" y="4309650"/>
            <a:chExt cx="407950" cy="456675"/>
          </a:xfrm>
        </p:grpSpPr>
        <p:sp>
          <p:nvSpPr>
            <p:cNvPr id="1051" name="Google Shape;1051;p48"/>
            <p:cNvSpPr/>
            <p:nvPr/>
          </p:nvSpPr>
          <p:spPr>
            <a:xfrm>
              <a:off x="6643075" y="4698125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48"/>
            <p:cNvSpPr/>
            <p:nvPr/>
          </p:nvSpPr>
          <p:spPr>
            <a:xfrm>
              <a:off x="6643075" y="472735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48"/>
            <p:cNvSpPr/>
            <p:nvPr/>
          </p:nvSpPr>
          <p:spPr>
            <a:xfrm>
              <a:off x="6643075" y="475170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48"/>
            <p:cNvSpPr/>
            <p:nvPr/>
          </p:nvSpPr>
          <p:spPr>
            <a:xfrm>
              <a:off x="6672900" y="4309650"/>
              <a:ext cx="348900" cy="376300"/>
            </a:xfrm>
            <a:custGeom>
              <a:rect b="b" l="l" r="r" t="t"/>
              <a:pathLst>
                <a:path extrusionOk="0" fill="none" h="15052" w="13956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48"/>
            <p:cNvSpPr/>
            <p:nvPr/>
          </p:nvSpPr>
          <p:spPr>
            <a:xfrm>
              <a:off x="6805625" y="4452725"/>
              <a:ext cx="15850" cy="28050"/>
            </a:xfrm>
            <a:custGeom>
              <a:rect b="b" l="l" r="r" t="t"/>
              <a:pathLst>
                <a:path extrusionOk="0" fill="none" h="1122" w="634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48"/>
            <p:cNvSpPr/>
            <p:nvPr/>
          </p:nvSpPr>
          <p:spPr>
            <a:xfrm>
              <a:off x="6872600" y="4452725"/>
              <a:ext cx="15875" cy="28050"/>
            </a:xfrm>
            <a:custGeom>
              <a:rect b="b" l="l" r="r" t="t"/>
              <a:pathLst>
                <a:path extrusionOk="0" fill="none" h="1122" w="635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48"/>
            <p:cNvSpPr/>
            <p:nvPr/>
          </p:nvSpPr>
          <p:spPr>
            <a:xfrm>
              <a:off x="6709425" y="4414975"/>
              <a:ext cx="275250" cy="54825"/>
            </a:xfrm>
            <a:custGeom>
              <a:rect b="b" l="l" r="r" t="t"/>
              <a:pathLst>
                <a:path extrusionOk="0" fill="none" h="2193" w="1101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48"/>
            <p:cNvSpPr/>
            <p:nvPr/>
          </p:nvSpPr>
          <p:spPr>
            <a:xfrm>
              <a:off x="6733175" y="4382725"/>
              <a:ext cx="227750" cy="37150"/>
            </a:xfrm>
            <a:custGeom>
              <a:rect b="b" l="l" r="r" t="t"/>
              <a:pathLst>
                <a:path extrusionOk="0" fill="none" h="1486" w="911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48"/>
            <p:cNvSpPr/>
            <p:nvPr/>
          </p:nvSpPr>
          <p:spPr>
            <a:xfrm>
              <a:off x="6847025" y="4414975"/>
              <a:ext cx="25" cy="145550"/>
            </a:xfrm>
            <a:custGeom>
              <a:rect b="b" l="l" r="r" t="t"/>
              <a:pathLst>
                <a:path extrusionOk="0" fill="none" h="5822" w="1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0" name="Google Shape;1060;p48"/>
          <p:cNvGrpSpPr/>
          <p:nvPr/>
        </p:nvGrpSpPr>
        <p:grpSpPr>
          <a:xfrm>
            <a:off x="4251419" y="4291984"/>
            <a:ext cx="452420" cy="433992"/>
            <a:chOff x="5233525" y="4954450"/>
            <a:chExt cx="538275" cy="516350"/>
          </a:xfrm>
        </p:grpSpPr>
        <p:sp>
          <p:nvSpPr>
            <p:cNvPr id="1061" name="Google Shape;1061;p48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48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48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48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48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48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48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48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48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48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48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2" name="Google Shape;1072;p48"/>
          <p:cNvGrpSpPr/>
          <p:nvPr/>
        </p:nvGrpSpPr>
        <p:grpSpPr>
          <a:xfrm>
            <a:off x="3682338" y="4299654"/>
            <a:ext cx="460615" cy="418653"/>
            <a:chOff x="4556450" y="4963575"/>
            <a:chExt cx="548025" cy="498100"/>
          </a:xfrm>
        </p:grpSpPr>
        <p:sp>
          <p:nvSpPr>
            <p:cNvPr id="1073" name="Google Shape;1073;p48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48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48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48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48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8" name="Google Shape;1078;p48"/>
          <p:cNvGrpSpPr/>
          <p:nvPr/>
        </p:nvGrpSpPr>
        <p:grpSpPr>
          <a:xfrm>
            <a:off x="299620" y="4390239"/>
            <a:ext cx="445255" cy="246182"/>
            <a:chOff x="531800" y="5071350"/>
            <a:chExt cx="529750" cy="292900"/>
          </a:xfrm>
        </p:grpSpPr>
        <p:sp>
          <p:nvSpPr>
            <p:cNvPr id="1079" name="Google Shape;1079;p48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48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48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48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48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48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48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9525">
              <a:solidFill>
                <a:srgbClr val="1D3E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6" name="Google Shape;1086;p48"/>
          <p:cNvGrpSpPr/>
          <p:nvPr/>
        </p:nvGrpSpPr>
        <p:grpSpPr>
          <a:xfrm>
            <a:off x="7243894" y="2336800"/>
            <a:ext cx="433992" cy="422729"/>
            <a:chOff x="5916675" y="927975"/>
            <a:chExt cx="516350" cy="502950"/>
          </a:xfrm>
        </p:grpSpPr>
        <p:sp>
          <p:nvSpPr>
            <p:cNvPr id="1087" name="Google Shape;1087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9" name="Google Shape;1089;p48"/>
          <p:cNvGrpSpPr/>
          <p:nvPr/>
        </p:nvGrpSpPr>
        <p:grpSpPr>
          <a:xfrm>
            <a:off x="6359914" y="3042702"/>
            <a:ext cx="1079481" cy="1051467"/>
            <a:chOff x="5916675" y="927975"/>
            <a:chExt cx="516350" cy="502950"/>
          </a:xfrm>
        </p:grpSpPr>
        <p:sp>
          <p:nvSpPr>
            <p:cNvPr id="1090" name="Google Shape;1090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FF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FF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2" name="Google Shape;1092;p48"/>
          <p:cNvGrpSpPr/>
          <p:nvPr/>
        </p:nvGrpSpPr>
        <p:grpSpPr>
          <a:xfrm>
            <a:off x="6360057" y="2336800"/>
            <a:ext cx="433992" cy="422729"/>
            <a:chOff x="5916675" y="927975"/>
            <a:chExt cx="516350" cy="502950"/>
          </a:xfrm>
        </p:grpSpPr>
        <p:sp>
          <p:nvSpPr>
            <p:cNvPr id="1093" name="Google Shape;1093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5" name="Google Shape;1095;p48"/>
          <p:cNvSpPr/>
          <p:nvPr/>
        </p:nvSpPr>
        <p:spPr>
          <a:xfrm>
            <a:off x="7436055" y="25731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48"/>
          <p:cNvSpPr/>
          <p:nvPr/>
        </p:nvSpPr>
        <p:spPr>
          <a:xfrm>
            <a:off x="6552218" y="25731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7" name="Google Shape;1097;p48"/>
          <p:cNvSpPr/>
          <p:nvPr/>
        </p:nvSpPr>
        <p:spPr>
          <a:xfrm>
            <a:off x="6837753" y="3630715"/>
            <a:ext cx="1000561" cy="56519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48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99" name="Google Shape;1099;p48"/>
          <p:cNvSpPr txBox="1"/>
          <p:nvPr>
            <p:ph idx="4294967295" type="body"/>
          </p:nvPr>
        </p:nvSpPr>
        <p:spPr>
          <a:xfrm>
            <a:off x="6248575" y="312075"/>
            <a:ext cx="2438100" cy="1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</a:rPr>
              <a:t>SlidesCarnival icons are editable shapes. </a:t>
            </a:r>
            <a:br>
              <a:rPr lang="en" sz="900">
                <a:solidFill>
                  <a:schemeClr val="lt1"/>
                </a:solidFill>
              </a:rPr>
            </a:br>
            <a:br>
              <a:rPr lang="en" sz="900">
                <a:solidFill>
                  <a:schemeClr val="lt1"/>
                </a:solidFill>
              </a:rPr>
            </a:br>
            <a:r>
              <a:rPr lang="en" sz="900">
                <a:solidFill>
                  <a:schemeClr val="lt1"/>
                </a:solidFill>
              </a:rPr>
              <a:t>This means that you can:</a:t>
            </a:r>
            <a:endParaRPr sz="900">
              <a:solidFill>
                <a:schemeClr val="lt1"/>
              </a:solidFill>
            </a:endParaRPr>
          </a:p>
          <a:p>
            <a:pPr indent="-285750" lvl="0" marL="45720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Char char="◎"/>
            </a:pPr>
            <a:r>
              <a:rPr lang="en" sz="900">
                <a:solidFill>
                  <a:schemeClr val="lt1"/>
                </a:solidFill>
              </a:rPr>
              <a:t>Resize them without losing quality.</a:t>
            </a:r>
            <a:endParaRPr sz="900">
              <a:solidFill>
                <a:schemeClr val="lt1"/>
              </a:solidFill>
            </a:endParaRPr>
          </a:p>
          <a:p>
            <a:pPr indent="-285750" lvl="0" marL="45720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Char char="◎"/>
            </a:pPr>
            <a:r>
              <a:rPr lang="en" sz="900">
                <a:solidFill>
                  <a:schemeClr val="lt1"/>
                </a:solidFill>
              </a:rPr>
              <a:t>Change fill color and opacity.</a:t>
            </a:r>
            <a:endParaRPr sz="900">
              <a:solidFill>
                <a:schemeClr val="lt1"/>
              </a:solidFill>
            </a:endParaRPr>
          </a:p>
          <a:p>
            <a:pPr indent="-285750" lvl="0" marL="45720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Char char="◎"/>
            </a:pPr>
            <a:r>
              <a:rPr lang="en" sz="900">
                <a:solidFill>
                  <a:schemeClr val="lt1"/>
                </a:solidFill>
              </a:rPr>
              <a:t>Change line color, width and style.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900">
                <a:solidFill>
                  <a:schemeClr val="lt1"/>
                </a:solidFill>
              </a:rPr>
              <a:t>Isn’t that nice? :)</a:t>
            </a:r>
            <a:br>
              <a:rPr lang="en" sz="900">
                <a:solidFill>
                  <a:schemeClr val="lt1"/>
                </a:solidFill>
              </a:rPr>
            </a:br>
            <a:br>
              <a:rPr lang="en" sz="900">
                <a:solidFill>
                  <a:schemeClr val="lt1"/>
                </a:solidFill>
              </a:rPr>
            </a:br>
            <a:r>
              <a:rPr lang="en" sz="900">
                <a:solidFill>
                  <a:schemeClr val="lt1"/>
                </a:solidFill>
              </a:rPr>
              <a:t>Examples:</a:t>
            </a:r>
            <a:br>
              <a:rPr lang="en" sz="900">
                <a:solidFill>
                  <a:schemeClr val="lt1"/>
                </a:solidFill>
              </a:rPr>
            </a:br>
            <a:br>
              <a:rPr lang="en" sz="900">
                <a:solidFill>
                  <a:schemeClr val="lt1"/>
                </a:solidFill>
              </a:rPr>
            </a:br>
            <a:br>
              <a:rPr lang="en" sz="900">
                <a:solidFill>
                  <a:schemeClr val="lt1"/>
                </a:solidFill>
              </a:rPr>
            </a:br>
            <a:endParaRPr sz="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4" name="Google Shape;1104;p49"/>
          <p:cNvGrpSpPr/>
          <p:nvPr/>
        </p:nvGrpSpPr>
        <p:grpSpPr>
          <a:xfrm>
            <a:off x="2111359" y="1890787"/>
            <a:ext cx="410252" cy="409844"/>
            <a:chOff x="3706812" y="1035050"/>
            <a:chExt cx="4792662" cy="4787899"/>
          </a:xfrm>
        </p:grpSpPr>
        <p:sp>
          <p:nvSpPr>
            <p:cNvPr id="1105" name="Google Shape;1105;p49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06" name="Google Shape;1106;p49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07" name="Google Shape;1107;p49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08" name="Google Shape;1108;p49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09" name="Google Shape;1109;p49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10" name="Google Shape;1110;p49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111" name="Google Shape;1111;p49"/>
          <p:cNvGrpSpPr/>
          <p:nvPr/>
        </p:nvGrpSpPr>
        <p:grpSpPr>
          <a:xfrm>
            <a:off x="933411" y="1890804"/>
            <a:ext cx="407990" cy="409623"/>
            <a:chOff x="1400175" y="1220787"/>
            <a:chExt cx="4473575" cy="4476750"/>
          </a:xfrm>
        </p:grpSpPr>
        <p:sp>
          <p:nvSpPr>
            <p:cNvPr id="1112" name="Google Shape;1112;p49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13" name="Google Shape;1113;p49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14" name="Google Shape;1114;p49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15" name="Google Shape;1115;p49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116" name="Google Shape;1116;p49"/>
          <p:cNvGrpSpPr/>
          <p:nvPr/>
        </p:nvGrpSpPr>
        <p:grpSpPr>
          <a:xfrm>
            <a:off x="343105" y="1890987"/>
            <a:ext cx="410962" cy="410350"/>
            <a:chOff x="1649412" y="927100"/>
            <a:chExt cx="5011737" cy="5016500"/>
          </a:xfrm>
        </p:grpSpPr>
        <p:sp>
          <p:nvSpPr>
            <p:cNvPr id="1117" name="Google Shape;1117;p49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18" name="Google Shape;1118;p49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19" name="Google Shape;1119;p49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120" name="Google Shape;1120;p49"/>
          <p:cNvGrpSpPr/>
          <p:nvPr/>
        </p:nvGrpSpPr>
        <p:grpSpPr>
          <a:xfrm>
            <a:off x="1521800" y="1891202"/>
            <a:ext cx="409708" cy="410091"/>
            <a:chOff x="1301750" y="920750"/>
            <a:chExt cx="5095875" cy="5100637"/>
          </a:xfrm>
        </p:grpSpPr>
        <p:sp>
          <p:nvSpPr>
            <p:cNvPr id="1121" name="Google Shape;1121;p49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22" name="Google Shape;1122;p49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23" name="Google Shape;1123;p49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24" name="Google Shape;1124;p49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25" name="Google Shape;1125;p49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126" name="Google Shape;1126;p49"/>
          <p:cNvGrpSpPr/>
          <p:nvPr/>
        </p:nvGrpSpPr>
        <p:grpSpPr>
          <a:xfrm>
            <a:off x="3292427" y="1891138"/>
            <a:ext cx="410274" cy="410246"/>
            <a:chOff x="5732756" y="2682276"/>
            <a:chExt cx="719905" cy="719856"/>
          </a:xfrm>
        </p:grpSpPr>
        <p:sp>
          <p:nvSpPr>
            <p:cNvPr id="1127" name="Google Shape;1127;p49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28" name="Google Shape;1128;p49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29" name="Google Shape;1129;p49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130" name="Google Shape;1130;p49"/>
          <p:cNvGrpSpPr/>
          <p:nvPr/>
        </p:nvGrpSpPr>
        <p:grpSpPr>
          <a:xfrm>
            <a:off x="3882873" y="1891132"/>
            <a:ext cx="410279" cy="410258"/>
            <a:chOff x="6768809" y="2682265"/>
            <a:chExt cx="719915" cy="719877"/>
          </a:xfrm>
        </p:grpSpPr>
        <p:sp>
          <p:nvSpPr>
            <p:cNvPr id="1131" name="Google Shape;1131;p49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32" name="Google Shape;1132;p49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33" name="Google Shape;1133;p49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34" name="Google Shape;1134;p49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135" name="Google Shape;1135;p49"/>
          <p:cNvGrpSpPr/>
          <p:nvPr/>
        </p:nvGrpSpPr>
        <p:grpSpPr>
          <a:xfrm>
            <a:off x="4473325" y="1891159"/>
            <a:ext cx="410395" cy="410204"/>
            <a:chOff x="7804870" y="2682313"/>
            <a:chExt cx="720118" cy="719782"/>
          </a:xfrm>
        </p:grpSpPr>
        <p:sp>
          <p:nvSpPr>
            <p:cNvPr id="1136" name="Google Shape;1136;p49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37" name="Google Shape;1137;p49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38" name="Google Shape;1138;p49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39" name="Google Shape;1139;p49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40" name="Google Shape;1140;p49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141" name="Google Shape;1141;p49"/>
          <p:cNvGrpSpPr/>
          <p:nvPr/>
        </p:nvGrpSpPr>
        <p:grpSpPr>
          <a:xfrm>
            <a:off x="5063892" y="1890946"/>
            <a:ext cx="410892" cy="410629"/>
            <a:chOff x="8841135" y="2681940"/>
            <a:chExt cx="720990" cy="720527"/>
          </a:xfrm>
        </p:grpSpPr>
        <p:sp>
          <p:nvSpPr>
            <p:cNvPr id="1142" name="Google Shape;1142;p49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43" name="Google Shape;1143;p49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44" name="Google Shape;1144;p49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45" name="Google Shape;1145;p49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46" name="Google Shape;1146;p49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47" name="Google Shape;1147;p49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148" name="Google Shape;1148;p49"/>
          <p:cNvGrpSpPr/>
          <p:nvPr/>
        </p:nvGrpSpPr>
        <p:grpSpPr>
          <a:xfrm>
            <a:off x="2701209" y="1890787"/>
            <a:ext cx="409783" cy="409783"/>
            <a:chOff x="4103687" y="1439862"/>
            <a:chExt cx="3986212" cy="3986211"/>
          </a:xfrm>
        </p:grpSpPr>
        <p:sp>
          <p:nvSpPr>
            <p:cNvPr id="1149" name="Google Shape;1149;p49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50" name="Google Shape;1150;p49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151" name="Google Shape;1151;p49"/>
          <p:cNvGrpSpPr/>
          <p:nvPr/>
        </p:nvGrpSpPr>
        <p:grpSpPr>
          <a:xfrm>
            <a:off x="5654957" y="1891163"/>
            <a:ext cx="410442" cy="410195"/>
            <a:chOff x="9878272" y="2682320"/>
            <a:chExt cx="720199" cy="719767"/>
          </a:xfrm>
        </p:grpSpPr>
        <p:sp>
          <p:nvSpPr>
            <p:cNvPr id="1152" name="Google Shape;1152;p49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53" name="Google Shape;1153;p49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54" name="Google Shape;1154;p49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155" name="Google Shape;1155;p49"/>
          <p:cNvGrpSpPr/>
          <p:nvPr/>
        </p:nvGrpSpPr>
        <p:grpSpPr>
          <a:xfrm>
            <a:off x="6245570" y="1891087"/>
            <a:ext cx="410347" cy="410347"/>
            <a:chOff x="10914618" y="2682187"/>
            <a:chExt cx="720033" cy="720033"/>
          </a:xfrm>
        </p:grpSpPr>
        <p:sp>
          <p:nvSpPr>
            <p:cNvPr id="1156" name="Google Shape;1156;p49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57" name="Google Shape;1157;p49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58" name="Google Shape;1158;p49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59" name="Google Shape;1159;p49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60" name="Google Shape;1160;p49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61" name="Google Shape;1161;p49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162" name="Google Shape;1162;p49"/>
          <p:cNvGrpSpPr/>
          <p:nvPr/>
        </p:nvGrpSpPr>
        <p:grpSpPr>
          <a:xfrm>
            <a:off x="927290" y="1239955"/>
            <a:ext cx="332844" cy="410454"/>
            <a:chOff x="1582665" y="1011072"/>
            <a:chExt cx="584040" cy="720220"/>
          </a:xfrm>
        </p:grpSpPr>
        <p:sp>
          <p:nvSpPr>
            <p:cNvPr id="1163" name="Google Shape;1163;p49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64" name="Google Shape;1164;p49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65" name="Google Shape;1165;p49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66" name="Google Shape;1166;p49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67" name="Google Shape;1167;p49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168" name="Google Shape;1168;p49"/>
          <p:cNvGrpSpPr/>
          <p:nvPr/>
        </p:nvGrpSpPr>
        <p:grpSpPr>
          <a:xfrm>
            <a:off x="1480971" y="1239974"/>
            <a:ext cx="349380" cy="410435"/>
            <a:chOff x="2554206" y="1011105"/>
            <a:chExt cx="613055" cy="720187"/>
          </a:xfrm>
        </p:grpSpPr>
        <p:sp>
          <p:nvSpPr>
            <p:cNvPr id="1169" name="Google Shape;1169;p49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70" name="Google Shape;1170;p49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71" name="Google Shape;1171;p49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172" name="Google Shape;1172;p49"/>
          <p:cNvGrpSpPr/>
          <p:nvPr/>
        </p:nvGrpSpPr>
        <p:grpSpPr>
          <a:xfrm>
            <a:off x="5668379" y="1197937"/>
            <a:ext cx="424161" cy="452472"/>
            <a:chOff x="9901824" y="937343"/>
            <a:chExt cx="744273" cy="793950"/>
          </a:xfrm>
        </p:grpSpPr>
        <p:grpSp>
          <p:nvGrpSpPr>
            <p:cNvPr id="1173" name="Google Shape;1173;p49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174" name="Google Shape;1174;p49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175" name="Google Shape;1175;p49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176" name="Google Shape;1176;p49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177" name="Google Shape;1177;p49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178" name="Google Shape;1178;p49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179" name="Google Shape;1179;p49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180" name="Google Shape;1180;p49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181" name="Google Shape;1181;p49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182" name="Google Shape;1182;p49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183" name="Google Shape;1183;p49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</p:grpSp>
        <p:sp>
          <p:nvSpPr>
            <p:cNvPr id="1184" name="Google Shape;1184;p49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85" name="Google Shape;1185;p49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86" name="Google Shape;1186;p49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87" name="Google Shape;1187;p49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88" name="Google Shape;1188;p49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89" name="Google Shape;1189;p49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190" name="Google Shape;1190;p49"/>
          <p:cNvGrpSpPr/>
          <p:nvPr/>
        </p:nvGrpSpPr>
        <p:grpSpPr>
          <a:xfrm>
            <a:off x="2051188" y="1240127"/>
            <a:ext cx="340530" cy="410281"/>
            <a:chOff x="3554761" y="1011374"/>
            <a:chExt cx="597525" cy="719918"/>
          </a:xfrm>
        </p:grpSpPr>
        <p:sp>
          <p:nvSpPr>
            <p:cNvPr id="1191" name="Google Shape;1191;p49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92" name="Google Shape;1192;p49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93" name="Google Shape;1193;p49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94" name="Google Shape;1194;p49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195" name="Google Shape;1195;p49"/>
          <p:cNvGrpSpPr/>
          <p:nvPr/>
        </p:nvGrpSpPr>
        <p:grpSpPr>
          <a:xfrm>
            <a:off x="2612554" y="1239932"/>
            <a:ext cx="341346" cy="410477"/>
            <a:chOff x="4539787" y="1011032"/>
            <a:chExt cx="598958" cy="720261"/>
          </a:xfrm>
        </p:grpSpPr>
        <p:sp>
          <p:nvSpPr>
            <p:cNvPr id="1196" name="Google Shape;1196;p49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97" name="Google Shape;1197;p49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98" name="Google Shape;1198;p49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199" name="Google Shape;1199;p49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00" name="Google Shape;1200;p49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201" name="Google Shape;1201;p49"/>
          <p:cNvGrpSpPr/>
          <p:nvPr/>
        </p:nvGrpSpPr>
        <p:grpSpPr>
          <a:xfrm>
            <a:off x="3174737" y="1240032"/>
            <a:ext cx="337813" cy="410377"/>
            <a:chOff x="5526246" y="1011207"/>
            <a:chExt cx="592758" cy="720086"/>
          </a:xfrm>
        </p:grpSpPr>
        <p:sp>
          <p:nvSpPr>
            <p:cNvPr id="1202" name="Google Shape;1202;p49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03" name="Google Shape;1203;p49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04" name="Google Shape;1204;p49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05" name="Google Shape;1205;p49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06" name="Google Shape;1206;p49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07" name="Google Shape;1207;p49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208" name="Google Shape;1208;p49"/>
          <p:cNvGrpSpPr/>
          <p:nvPr/>
        </p:nvGrpSpPr>
        <p:grpSpPr>
          <a:xfrm>
            <a:off x="371056" y="1240026"/>
            <a:ext cx="335398" cy="410383"/>
            <a:chOff x="606645" y="1011196"/>
            <a:chExt cx="588520" cy="720096"/>
          </a:xfrm>
        </p:grpSpPr>
        <p:sp>
          <p:nvSpPr>
            <p:cNvPr id="1209" name="Google Shape;1209;p49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10" name="Google Shape;1210;p49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11" name="Google Shape;1211;p49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12" name="Google Shape;1212;p49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213" name="Google Shape;1213;p49"/>
          <p:cNvGrpSpPr/>
          <p:nvPr/>
        </p:nvGrpSpPr>
        <p:grpSpPr>
          <a:xfrm>
            <a:off x="6313376" y="1240005"/>
            <a:ext cx="274735" cy="410404"/>
            <a:chOff x="11033597" y="1011159"/>
            <a:chExt cx="482075" cy="720133"/>
          </a:xfrm>
        </p:grpSpPr>
        <p:sp>
          <p:nvSpPr>
            <p:cNvPr id="1214" name="Google Shape;1214;p49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15" name="Google Shape;1215;p49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16" name="Google Shape;1216;p49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17" name="Google Shape;1217;p49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218" name="Google Shape;1218;p49"/>
          <p:cNvGrpSpPr/>
          <p:nvPr/>
        </p:nvGrpSpPr>
        <p:grpSpPr>
          <a:xfrm>
            <a:off x="5023381" y="1197937"/>
            <a:ext cx="424161" cy="452472"/>
            <a:chOff x="8770051" y="937343"/>
            <a:chExt cx="744273" cy="793950"/>
          </a:xfrm>
        </p:grpSpPr>
        <p:sp>
          <p:nvSpPr>
            <p:cNvPr id="1219" name="Google Shape;1219;p49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20" name="Google Shape;1220;p49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21" name="Google Shape;1221;p49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22" name="Google Shape;1222;p49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23" name="Google Shape;1223;p49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grpSp>
          <p:nvGrpSpPr>
            <p:cNvPr id="1224" name="Google Shape;1224;p49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225" name="Google Shape;1225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26" name="Google Shape;1226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27" name="Google Shape;1227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28" name="Google Shape;1228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29" name="Google Shape;1229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30" name="Google Shape;1230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31" name="Google Shape;1231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32" name="Google Shape;1232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33" name="Google Shape;1233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34" name="Google Shape;1234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</p:grpSp>
      </p:grpSp>
      <p:grpSp>
        <p:nvGrpSpPr>
          <p:cNvPr id="1235" name="Google Shape;1235;p49"/>
          <p:cNvGrpSpPr/>
          <p:nvPr/>
        </p:nvGrpSpPr>
        <p:grpSpPr>
          <a:xfrm>
            <a:off x="3733386" y="1197937"/>
            <a:ext cx="424161" cy="452472"/>
            <a:chOff x="6506504" y="937343"/>
            <a:chExt cx="744273" cy="793950"/>
          </a:xfrm>
        </p:grpSpPr>
        <p:sp>
          <p:nvSpPr>
            <p:cNvPr id="1236" name="Google Shape;1236;p49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37" name="Google Shape;1237;p49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38" name="Google Shape;1238;p49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grpSp>
          <p:nvGrpSpPr>
            <p:cNvPr id="1239" name="Google Shape;1239;p49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240" name="Google Shape;1240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41" name="Google Shape;1241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42" name="Google Shape;1242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43" name="Google Shape;1243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44" name="Google Shape;1244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45" name="Google Shape;1245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46" name="Google Shape;1246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47" name="Google Shape;1247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48" name="Google Shape;1248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49" name="Google Shape;1249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</p:grpSp>
      </p:grpSp>
      <p:grpSp>
        <p:nvGrpSpPr>
          <p:cNvPr id="1250" name="Google Shape;1250;p49"/>
          <p:cNvGrpSpPr/>
          <p:nvPr/>
        </p:nvGrpSpPr>
        <p:grpSpPr>
          <a:xfrm>
            <a:off x="4378384" y="1197937"/>
            <a:ext cx="424161" cy="452472"/>
            <a:chOff x="7638277" y="937343"/>
            <a:chExt cx="744273" cy="793950"/>
          </a:xfrm>
        </p:grpSpPr>
        <p:sp>
          <p:nvSpPr>
            <p:cNvPr id="1251" name="Google Shape;1251;p49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52" name="Google Shape;1252;p49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53" name="Google Shape;1253;p49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54" name="Google Shape;1254;p49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grpSp>
          <p:nvGrpSpPr>
            <p:cNvPr id="1255" name="Google Shape;1255;p49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256" name="Google Shape;1256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57" name="Google Shape;1257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58" name="Google Shape;1258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59" name="Google Shape;1259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60" name="Google Shape;1260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61" name="Google Shape;1261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62" name="Google Shape;1262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63" name="Google Shape;1263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64" name="Google Shape;1264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265" name="Google Shape;1265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</p:grpSp>
      </p:grpSp>
      <p:grpSp>
        <p:nvGrpSpPr>
          <p:cNvPr id="1266" name="Google Shape;1266;p49"/>
          <p:cNvGrpSpPr/>
          <p:nvPr/>
        </p:nvGrpSpPr>
        <p:grpSpPr>
          <a:xfrm>
            <a:off x="2113617" y="3213812"/>
            <a:ext cx="410419" cy="368975"/>
            <a:chOff x="3778727" y="4460423"/>
            <a:chExt cx="720160" cy="647438"/>
          </a:xfrm>
        </p:grpSpPr>
        <p:sp>
          <p:nvSpPr>
            <p:cNvPr id="1267" name="Google Shape;1267;p49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68" name="Google Shape;1268;p49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69" name="Google Shape;1269;p49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70" name="Google Shape;1270;p49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71" name="Google Shape;1271;p49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72" name="Google Shape;1272;p49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73" name="Google Shape;1273;p49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274" name="Google Shape;1274;p49"/>
          <p:cNvGrpSpPr/>
          <p:nvPr/>
        </p:nvGrpSpPr>
        <p:grpSpPr>
          <a:xfrm>
            <a:off x="343045" y="3200072"/>
            <a:ext cx="410328" cy="396457"/>
            <a:chOff x="557494" y="4436312"/>
            <a:chExt cx="720000" cy="695660"/>
          </a:xfrm>
        </p:grpSpPr>
        <p:sp>
          <p:nvSpPr>
            <p:cNvPr id="1275" name="Google Shape;1275;p49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76" name="Google Shape;1276;p49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77" name="Google Shape;1277;p49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78" name="Google Shape;1278;p49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279" name="Google Shape;1279;p49"/>
          <p:cNvGrpSpPr/>
          <p:nvPr/>
        </p:nvGrpSpPr>
        <p:grpSpPr>
          <a:xfrm>
            <a:off x="3294027" y="3193084"/>
            <a:ext cx="410468" cy="410431"/>
            <a:chOff x="5926265" y="4424051"/>
            <a:chExt cx="720246" cy="720181"/>
          </a:xfrm>
        </p:grpSpPr>
        <p:sp>
          <p:nvSpPr>
            <p:cNvPr id="1280" name="Google Shape;1280;p49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81" name="Google Shape;1281;p49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82" name="Google Shape;1282;p49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83" name="Google Shape;1283;p49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284" name="Google Shape;1284;p49"/>
          <p:cNvGrpSpPr/>
          <p:nvPr/>
        </p:nvGrpSpPr>
        <p:grpSpPr>
          <a:xfrm>
            <a:off x="933185" y="3211087"/>
            <a:ext cx="410328" cy="374425"/>
            <a:chOff x="1631150" y="4455641"/>
            <a:chExt cx="720000" cy="657002"/>
          </a:xfrm>
        </p:grpSpPr>
        <p:sp>
          <p:nvSpPr>
            <p:cNvPr id="1285" name="Google Shape;1285;p49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86" name="Google Shape;1286;p49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87" name="Google Shape;1287;p49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88" name="Google Shape;1288;p49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89" name="Google Shape;1289;p49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290" name="Google Shape;1290;p49"/>
          <p:cNvGrpSpPr/>
          <p:nvPr/>
        </p:nvGrpSpPr>
        <p:grpSpPr>
          <a:xfrm>
            <a:off x="1523367" y="3210549"/>
            <a:ext cx="410328" cy="375501"/>
            <a:chOff x="2704878" y="4454697"/>
            <a:chExt cx="720000" cy="658889"/>
          </a:xfrm>
        </p:grpSpPr>
        <p:sp>
          <p:nvSpPr>
            <p:cNvPr id="1291" name="Google Shape;1291;p49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92" name="Google Shape;1292;p49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93" name="Google Shape;1293;p49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94" name="Google Shape;1294;p49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95" name="Google Shape;1295;p49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96" name="Google Shape;1296;p49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297" name="Google Shape;1297;p49"/>
          <p:cNvGrpSpPr/>
          <p:nvPr/>
        </p:nvGrpSpPr>
        <p:grpSpPr>
          <a:xfrm>
            <a:off x="2703928" y="3212353"/>
            <a:ext cx="410207" cy="371895"/>
            <a:chOff x="4852681" y="4457861"/>
            <a:chExt cx="719788" cy="652561"/>
          </a:xfrm>
        </p:grpSpPr>
        <p:sp>
          <p:nvSpPr>
            <p:cNvPr id="1298" name="Google Shape;1298;p49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299" name="Google Shape;1299;p49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00" name="Google Shape;1300;p49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301" name="Google Shape;1301;p49"/>
          <p:cNvGrpSpPr/>
          <p:nvPr/>
        </p:nvGrpSpPr>
        <p:grpSpPr>
          <a:xfrm>
            <a:off x="3884387" y="3203547"/>
            <a:ext cx="410455" cy="389505"/>
            <a:chOff x="7000306" y="4442411"/>
            <a:chExt cx="720224" cy="683463"/>
          </a:xfrm>
        </p:grpSpPr>
        <p:sp>
          <p:nvSpPr>
            <p:cNvPr id="1302" name="Google Shape;1302;p49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03" name="Google Shape;1303;p49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04" name="Google Shape;1304;p49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05" name="Google Shape;1305;p49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06" name="Google Shape;1306;p49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307" name="Google Shape;1307;p49"/>
          <p:cNvGrpSpPr/>
          <p:nvPr/>
        </p:nvGrpSpPr>
        <p:grpSpPr>
          <a:xfrm>
            <a:off x="4474734" y="3201519"/>
            <a:ext cx="410419" cy="393561"/>
            <a:chOff x="8074325" y="4438852"/>
            <a:chExt cx="720160" cy="690579"/>
          </a:xfrm>
        </p:grpSpPr>
        <p:sp>
          <p:nvSpPr>
            <p:cNvPr id="1308" name="Google Shape;1308;p49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09" name="Google Shape;1309;p49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10" name="Google Shape;1310;p49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11" name="Google Shape;1311;p49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12" name="Google Shape;1312;p49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13" name="Google Shape;1313;p49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314" name="Google Shape;1314;p49"/>
          <p:cNvGrpSpPr/>
          <p:nvPr/>
        </p:nvGrpSpPr>
        <p:grpSpPr>
          <a:xfrm>
            <a:off x="5655357" y="3214362"/>
            <a:ext cx="410281" cy="367871"/>
            <a:chOff x="9878975" y="4425243"/>
            <a:chExt cx="719918" cy="645502"/>
          </a:xfrm>
        </p:grpSpPr>
        <p:sp>
          <p:nvSpPr>
            <p:cNvPr id="1315" name="Google Shape;1315;p49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16" name="Google Shape;1316;p49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17" name="Google Shape;1317;p49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318" name="Google Shape;1318;p49"/>
          <p:cNvGrpSpPr/>
          <p:nvPr/>
        </p:nvGrpSpPr>
        <p:grpSpPr>
          <a:xfrm>
            <a:off x="6245528" y="3204051"/>
            <a:ext cx="410425" cy="388494"/>
            <a:chOff x="10914544" y="4407150"/>
            <a:chExt cx="720170" cy="681687"/>
          </a:xfrm>
        </p:grpSpPr>
        <p:sp>
          <p:nvSpPr>
            <p:cNvPr id="1319" name="Google Shape;1319;p49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20" name="Google Shape;1320;p49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21" name="Google Shape;1321;p49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22" name="Google Shape;1322;p49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323" name="Google Shape;1323;p49"/>
          <p:cNvGrpSpPr/>
          <p:nvPr/>
        </p:nvGrpSpPr>
        <p:grpSpPr>
          <a:xfrm>
            <a:off x="5065025" y="3211521"/>
            <a:ext cx="410443" cy="373552"/>
            <a:chOff x="8843122" y="4420259"/>
            <a:chExt cx="720202" cy="655469"/>
          </a:xfrm>
        </p:grpSpPr>
        <p:sp>
          <p:nvSpPr>
            <p:cNvPr id="1324" name="Google Shape;1324;p49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25" name="Google Shape;1325;p49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26" name="Google Shape;1326;p49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27" name="Google Shape;1327;p49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28" name="Google Shape;1328;p49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29" name="Google Shape;1329;p49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330" name="Google Shape;1330;p49"/>
          <p:cNvGrpSpPr/>
          <p:nvPr/>
        </p:nvGrpSpPr>
        <p:grpSpPr>
          <a:xfrm>
            <a:off x="2121465" y="2565721"/>
            <a:ext cx="410450" cy="363224"/>
            <a:chOff x="1510757" y="3225422"/>
            <a:chExt cx="720214" cy="637347"/>
          </a:xfrm>
        </p:grpSpPr>
        <p:sp>
          <p:nvSpPr>
            <p:cNvPr id="1331" name="Google Shape;1331;p49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32" name="Google Shape;1332;p49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33" name="Google Shape;1333;p49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34" name="Google Shape;1334;p49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35" name="Google Shape;1335;p49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36" name="Google Shape;1336;p49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37" name="Google Shape;1337;p49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338" name="Google Shape;1338;p49"/>
          <p:cNvGrpSpPr/>
          <p:nvPr/>
        </p:nvGrpSpPr>
        <p:grpSpPr>
          <a:xfrm>
            <a:off x="2758014" y="2581851"/>
            <a:ext cx="410408" cy="330963"/>
            <a:chOff x="2595501" y="3253725"/>
            <a:chExt cx="720141" cy="580739"/>
          </a:xfrm>
        </p:grpSpPr>
        <p:sp>
          <p:nvSpPr>
            <p:cNvPr id="1339" name="Google Shape;1339;p49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40" name="Google Shape;1340;p49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41" name="Google Shape;1341;p49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42" name="Google Shape;1342;p49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343" name="Google Shape;1343;p49"/>
          <p:cNvGrpSpPr/>
          <p:nvPr/>
        </p:nvGrpSpPr>
        <p:grpSpPr>
          <a:xfrm>
            <a:off x="4031008" y="2542233"/>
            <a:ext cx="408670" cy="410200"/>
            <a:chOff x="4764809" y="3184208"/>
            <a:chExt cx="717090" cy="719775"/>
          </a:xfrm>
        </p:grpSpPr>
        <p:sp>
          <p:nvSpPr>
            <p:cNvPr id="1344" name="Google Shape;1344;p49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45" name="Google Shape;1345;p49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46" name="Google Shape;1346;p49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347" name="Google Shape;1347;p49"/>
          <p:cNvGrpSpPr/>
          <p:nvPr/>
        </p:nvGrpSpPr>
        <p:grpSpPr>
          <a:xfrm>
            <a:off x="3394521" y="2568900"/>
            <a:ext cx="410388" cy="356866"/>
            <a:chOff x="3680173" y="3231000"/>
            <a:chExt cx="720106" cy="626190"/>
          </a:xfrm>
        </p:grpSpPr>
        <p:sp>
          <p:nvSpPr>
            <p:cNvPr id="1348" name="Google Shape;1348;p49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49" name="Google Shape;1349;p49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50" name="Google Shape;1350;p49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351" name="Google Shape;1351;p49"/>
          <p:cNvGrpSpPr/>
          <p:nvPr/>
        </p:nvGrpSpPr>
        <p:grpSpPr>
          <a:xfrm>
            <a:off x="5302245" y="2542197"/>
            <a:ext cx="408121" cy="410273"/>
            <a:chOff x="6931035" y="3184144"/>
            <a:chExt cx="716128" cy="719903"/>
          </a:xfrm>
        </p:grpSpPr>
        <p:sp>
          <p:nvSpPr>
            <p:cNvPr id="1352" name="Google Shape;1352;p49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53" name="Google Shape;1353;p49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54" name="Google Shape;1354;p49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55" name="Google Shape;1355;p49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356" name="Google Shape;1356;p49"/>
          <p:cNvGrpSpPr/>
          <p:nvPr/>
        </p:nvGrpSpPr>
        <p:grpSpPr>
          <a:xfrm>
            <a:off x="4665776" y="2542153"/>
            <a:ext cx="410371" cy="410359"/>
            <a:chOff x="5846429" y="3184067"/>
            <a:chExt cx="720076" cy="720055"/>
          </a:xfrm>
        </p:grpSpPr>
        <p:sp>
          <p:nvSpPr>
            <p:cNvPr id="1357" name="Google Shape;1357;p49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58" name="Google Shape;1358;p49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59" name="Google Shape;1359;p49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60" name="Google Shape;1360;p49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361" name="Google Shape;1361;p49"/>
          <p:cNvGrpSpPr/>
          <p:nvPr/>
        </p:nvGrpSpPr>
        <p:grpSpPr>
          <a:xfrm>
            <a:off x="1615759" y="2542102"/>
            <a:ext cx="279608" cy="410461"/>
            <a:chOff x="655600" y="3183978"/>
            <a:chExt cx="490627" cy="720234"/>
          </a:xfrm>
        </p:grpSpPr>
        <p:sp>
          <p:nvSpPr>
            <p:cNvPr id="1362" name="Google Shape;1362;p49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63" name="Google Shape;1363;p49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64" name="Google Shape;1364;p49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65" name="Google Shape;1365;p49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66" name="Google Shape;1366;p49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367" name="Google Shape;1367;p49"/>
          <p:cNvGrpSpPr/>
          <p:nvPr/>
        </p:nvGrpSpPr>
        <p:grpSpPr>
          <a:xfrm>
            <a:off x="5936465" y="2542209"/>
            <a:ext cx="174731" cy="410247"/>
            <a:chOff x="8011692" y="3184166"/>
            <a:chExt cx="306600" cy="719859"/>
          </a:xfrm>
        </p:grpSpPr>
        <p:sp>
          <p:nvSpPr>
            <p:cNvPr id="1368" name="Google Shape;1368;p49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69" name="Google Shape;1369;p49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70" name="Google Shape;1370;p49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71" name="Google Shape;1371;p49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72" name="Google Shape;1372;p49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73" name="Google Shape;1373;p49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374" name="Google Shape;1374;p49"/>
          <p:cNvGrpSpPr/>
          <p:nvPr/>
        </p:nvGrpSpPr>
        <p:grpSpPr>
          <a:xfrm>
            <a:off x="6336820" y="2541956"/>
            <a:ext cx="226786" cy="410432"/>
            <a:chOff x="4556125" y="630237"/>
            <a:chExt cx="3081338" cy="5568950"/>
          </a:xfrm>
        </p:grpSpPr>
        <p:sp>
          <p:nvSpPr>
            <p:cNvPr id="1375" name="Google Shape;1375;p49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76" name="Google Shape;1376;p49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77" name="Google Shape;1377;p49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78" name="Google Shape;1378;p49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79" name="Google Shape;1379;p49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80" name="Google Shape;1380;p49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81" name="Google Shape;1381;p49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382" name="Google Shape;1382;p49"/>
          <p:cNvGrpSpPr/>
          <p:nvPr/>
        </p:nvGrpSpPr>
        <p:grpSpPr>
          <a:xfrm>
            <a:off x="979390" y="2542163"/>
            <a:ext cx="410409" cy="410343"/>
            <a:chOff x="1674084" y="3214987"/>
            <a:chExt cx="720142" cy="720027"/>
          </a:xfrm>
        </p:grpSpPr>
        <p:sp>
          <p:nvSpPr>
            <p:cNvPr id="1383" name="Google Shape;1383;p49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84" name="Google Shape;1384;p49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85" name="Google Shape;1385;p49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86" name="Google Shape;1386;p49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87" name="Google Shape;1387;p49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88" name="Google Shape;1388;p49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89" name="Google Shape;1389;p49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90" name="Google Shape;1390;p49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91" name="Google Shape;1391;p49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92" name="Google Shape;1392;p49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93" name="Google Shape;1393;p49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94" name="Google Shape;1394;p49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395" name="Google Shape;1395;p49"/>
          <p:cNvGrpSpPr/>
          <p:nvPr/>
        </p:nvGrpSpPr>
        <p:grpSpPr>
          <a:xfrm>
            <a:off x="343055" y="2542128"/>
            <a:ext cx="410234" cy="410413"/>
            <a:chOff x="557511" y="3214925"/>
            <a:chExt cx="719836" cy="720150"/>
          </a:xfrm>
        </p:grpSpPr>
        <p:sp>
          <p:nvSpPr>
            <p:cNvPr id="1396" name="Google Shape;1396;p49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97" name="Google Shape;1397;p49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98" name="Google Shape;1398;p49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399" name="Google Shape;1399;p49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400" name="Google Shape;1400;p49"/>
          <p:cNvGrpSpPr/>
          <p:nvPr/>
        </p:nvGrpSpPr>
        <p:grpSpPr>
          <a:xfrm>
            <a:off x="291253" y="3864304"/>
            <a:ext cx="409945" cy="368184"/>
            <a:chOff x="1147762" y="1131887"/>
            <a:chExt cx="5137150" cy="4619626"/>
          </a:xfrm>
        </p:grpSpPr>
        <p:sp>
          <p:nvSpPr>
            <p:cNvPr id="1401" name="Google Shape;1401;p49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02" name="Google Shape;1402;p49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03" name="Google Shape;1403;p49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404" name="Google Shape;1404;p49"/>
          <p:cNvGrpSpPr/>
          <p:nvPr/>
        </p:nvGrpSpPr>
        <p:grpSpPr>
          <a:xfrm>
            <a:off x="1025381" y="3858551"/>
            <a:ext cx="410308" cy="380329"/>
            <a:chOff x="1570037" y="1341437"/>
            <a:chExt cx="4943475" cy="4576762"/>
          </a:xfrm>
        </p:grpSpPr>
        <p:sp>
          <p:nvSpPr>
            <p:cNvPr id="1405" name="Google Shape;1405;p49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06" name="Google Shape;1406;p49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07" name="Google Shape;1407;p49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08" name="Google Shape;1408;p49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09" name="Google Shape;1409;p49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10" name="Google Shape;1410;p49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411" name="Google Shape;1411;p49"/>
          <p:cNvGrpSpPr/>
          <p:nvPr/>
        </p:nvGrpSpPr>
        <p:grpSpPr>
          <a:xfrm>
            <a:off x="3313656" y="3844051"/>
            <a:ext cx="406325" cy="410366"/>
            <a:chOff x="5770007" y="5489899"/>
            <a:chExt cx="712976" cy="720067"/>
          </a:xfrm>
        </p:grpSpPr>
        <p:sp>
          <p:nvSpPr>
            <p:cNvPr id="1412" name="Google Shape;1412;p49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13" name="Google Shape;1413;p49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14" name="Google Shape;1414;p49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15" name="Google Shape;1415;p49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16" name="Google Shape;1416;p49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17" name="Google Shape;1417;p49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18" name="Google Shape;1418;p49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19" name="Google Shape;1419;p49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420" name="Google Shape;1420;p49"/>
          <p:cNvGrpSpPr/>
          <p:nvPr/>
        </p:nvGrpSpPr>
        <p:grpSpPr>
          <a:xfrm>
            <a:off x="4043562" y="3864738"/>
            <a:ext cx="410301" cy="369030"/>
            <a:chOff x="7050768" y="5526199"/>
            <a:chExt cx="719953" cy="647534"/>
          </a:xfrm>
        </p:grpSpPr>
        <p:sp>
          <p:nvSpPr>
            <p:cNvPr id="1421" name="Google Shape;1421;p49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22" name="Google Shape;1422;p49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23" name="Google Shape;1423;p49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24" name="Google Shape;1424;p49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25" name="Google Shape;1425;p49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26" name="Google Shape;1426;p49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27" name="Google Shape;1427;p49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28" name="Google Shape;1428;p49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29" name="Google Shape;1429;p49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30" name="Google Shape;1430;p49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31" name="Google Shape;1431;p49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32" name="Google Shape;1432;p49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433" name="Google Shape;1433;p49"/>
          <p:cNvGrpSpPr/>
          <p:nvPr/>
        </p:nvGrpSpPr>
        <p:grpSpPr>
          <a:xfrm>
            <a:off x="5511599" y="3864803"/>
            <a:ext cx="410329" cy="368871"/>
            <a:chOff x="9626723" y="5526313"/>
            <a:chExt cx="720002" cy="647256"/>
          </a:xfrm>
        </p:grpSpPr>
        <p:sp>
          <p:nvSpPr>
            <p:cNvPr id="1434" name="Google Shape;1434;p49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35" name="Google Shape;1435;p49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36" name="Google Shape;1436;p49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37" name="Google Shape;1437;p49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38" name="Google Shape;1438;p49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39" name="Google Shape;1439;p49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40" name="Google Shape;1440;p49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41" name="Google Shape;1441;p49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42" name="Google Shape;1442;p49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43" name="Google Shape;1443;p49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44" name="Google Shape;1444;p49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45" name="Google Shape;1445;p49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446" name="Google Shape;1446;p49"/>
          <p:cNvGrpSpPr/>
          <p:nvPr/>
        </p:nvGrpSpPr>
        <p:grpSpPr>
          <a:xfrm>
            <a:off x="6245601" y="3844029"/>
            <a:ext cx="410238" cy="410386"/>
            <a:chOff x="10914672" y="5489861"/>
            <a:chExt cx="719842" cy="720102"/>
          </a:xfrm>
        </p:grpSpPr>
        <p:sp>
          <p:nvSpPr>
            <p:cNvPr id="1447" name="Google Shape;1447;p49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48" name="Google Shape;1448;p49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49" name="Google Shape;1449;p49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50" name="Google Shape;1450;p49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51" name="Google Shape;1451;p49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52" name="Google Shape;1452;p49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53" name="Google Shape;1453;p49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54" name="Google Shape;1454;p49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55" name="Google Shape;1455;p49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56" name="Google Shape;1456;p49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57" name="Google Shape;1457;p49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58" name="Google Shape;1458;p49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459" name="Google Shape;1459;p49"/>
          <p:cNvGrpSpPr/>
          <p:nvPr/>
        </p:nvGrpSpPr>
        <p:grpSpPr>
          <a:xfrm>
            <a:off x="4777542" y="3853479"/>
            <a:ext cx="410457" cy="391515"/>
            <a:chOff x="8338678" y="5506443"/>
            <a:chExt cx="720227" cy="686988"/>
          </a:xfrm>
        </p:grpSpPr>
        <p:sp>
          <p:nvSpPr>
            <p:cNvPr id="1460" name="Google Shape;1460;p49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61" name="Google Shape;1461;p49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62" name="Google Shape;1462;p49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63" name="Google Shape;1463;p49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64" name="Google Shape;1464;p49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65" name="Google Shape;1465;p49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466" name="Google Shape;1466;p49"/>
          <p:cNvGrpSpPr/>
          <p:nvPr/>
        </p:nvGrpSpPr>
        <p:grpSpPr>
          <a:xfrm>
            <a:off x="1759242" y="3903739"/>
            <a:ext cx="1230785" cy="290966"/>
            <a:chOff x="3042485" y="5594633"/>
            <a:chExt cx="2159652" cy="510557"/>
          </a:xfrm>
        </p:grpSpPr>
        <p:sp>
          <p:nvSpPr>
            <p:cNvPr id="1467" name="Google Shape;1467;p49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68" name="Google Shape;1468;p49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69" name="Google Shape;1469;p49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70" name="Google Shape;1470;p49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71" name="Google Shape;1471;p49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72" name="Google Shape;1472;p49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73" name="Google Shape;1473;p49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74" name="Google Shape;1474;p49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75" name="Google Shape;1475;p49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76" name="Google Shape;1476;p49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77" name="Google Shape;1477;p49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78" name="Google Shape;1478;p49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79" name="Google Shape;1479;p49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80" name="Google Shape;1480;p49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81" name="Google Shape;1481;p49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482" name="Google Shape;1482;p49"/>
          <p:cNvGrpSpPr/>
          <p:nvPr/>
        </p:nvGrpSpPr>
        <p:grpSpPr>
          <a:xfrm>
            <a:off x="7184593" y="1220105"/>
            <a:ext cx="410377" cy="407809"/>
            <a:chOff x="1442627" y="5710929"/>
            <a:chExt cx="594318" cy="590600"/>
          </a:xfrm>
        </p:grpSpPr>
        <p:sp>
          <p:nvSpPr>
            <p:cNvPr id="1483" name="Google Shape;1483;p49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84" name="Google Shape;1484;p49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85" name="Google Shape;1485;p49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486" name="Google Shape;1486;p49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487" name="Google Shape;1487;p49"/>
          <p:cNvGrpSpPr/>
          <p:nvPr/>
        </p:nvGrpSpPr>
        <p:grpSpPr>
          <a:xfrm>
            <a:off x="7184447" y="3814851"/>
            <a:ext cx="343457" cy="410425"/>
            <a:chOff x="8095060" y="5664590"/>
            <a:chExt cx="497404" cy="594389"/>
          </a:xfrm>
        </p:grpSpPr>
        <p:grpSp>
          <p:nvGrpSpPr>
            <p:cNvPr id="1488" name="Google Shape;1488;p49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489" name="Google Shape;1489;p49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490" name="Google Shape;1490;p49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491" name="Google Shape;1491;p49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</p:grpSp>
        <p:grpSp>
          <p:nvGrpSpPr>
            <p:cNvPr id="1492" name="Google Shape;1492;p49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493" name="Google Shape;1493;p49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494" name="Google Shape;1494;p49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495" name="Google Shape;1495;p49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</p:grpSp>
        <p:grpSp>
          <p:nvGrpSpPr>
            <p:cNvPr id="1496" name="Google Shape;1496;p49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497" name="Google Shape;1497;p49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498" name="Google Shape;1498;p49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499" name="Google Shape;1499;p49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</p:grpSp>
        <p:grpSp>
          <p:nvGrpSpPr>
            <p:cNvPr id="1500" name="Google Shape;1500;p49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501" name="Google Shape;1501;p49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502" name="Google Shape;1502;p49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503" name="Google Shape;1503;p49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</p:grpSp>
      </p:grpSp>
      <p:grpSp>
        <p:nvGrpSpPr>
          <p:cNvPr id="1504" name="Google Shape;1504;p49"/>
          <p:cNvGrpSpPr/>
          <p:nvPr/>
        </p:nvGrpSpPr>
        <p:grpSpPr>
          <a:xfrm>
            <a:off x="7184538" y="1890271"/>
            <a:ext cx="512961" cy="410372"/>
            <a:chOff x="4607809" y="5664627"/>
            <a:chExt cx="742883" cy="594312"/>
          </a:xfrm>
        </p:grpSpPr>
        <p:sp>
          <p:nvSpPr>
            <p:cNvPr id="1505" name="Google Shape;1505;p49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06" name="Google Shape;1506;p49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07" name="Google Shape;1507;p49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08" name="Google Shape;1508;p49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09" name="Google Shape;1509;p49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10" name="Google Shape;1510;p49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11" name="Google Shape;1511;p49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12" name="Google Shape;1512;p49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513" name="Google Shape;1513;p49"/>
          <p:cNvGrpSpPr/>
          <p:nvPr/>
        </p:nvGrpSpPr>
        <p:grpSpPr>
          <a:xfrm>
            <a:off x="7189829" y="2502443"/>
            <a:ext cx="994196" cy="410268"/>
            <a:chOff x="2571250" y="5664711"/>
            <a:chExt cx="1439820" cy="594160"/>
          </a:xfrm>
        </p:grpSpPr>
        <p:sp>
          <p:nvSpPr>
            <p:cNvPr id="1514" name="Google Shape;1514;p49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15" name="Google Shape;1515;p49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16" name="Google Shape;1516;p49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17" name="Google Shape;1517;p49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18" name="Google Shape;1518;p49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19" name="Google Shape;1519;p49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20" name="Google Shape;1520;p49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21" name="Google Shape;1521;p49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22" name="Google Shape;1522;p49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23" name="Google Shape;1523;p49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24" name="Google Shape;1524;p49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25" name="Google Shape;1525;p49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26" name="Google Shape;1526;p49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27" name="Google Shape;1527;p49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28" name="Google Shape;1528;p49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29" name="Google Shape;1529;p49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 u="none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30" name="Google Shape;1530;p49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31" name="Google Shape;1531;p49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32" name="Google Shape;1532;p49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33" name="Google Shape;1533;p49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34" name="Google Shape;1534;p49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35" name="Google Shape;1535;p49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36" name="Google Shape;1536;p49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1537" name="Google Shape;1537;p49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538" name="Google Shape;1538;p49"/>
          <p:cNvGrpSpPr/>
          <p:nvPr/>
        </p:nvGrpSpPr>
        <p:grpSpPr>
          <a:xfrm>
            <a:off x="7184486" y="3158453"/>
            <a:ext cx="591501" cy="410651"/>
            <a:chOff x="6332670" y="5663946"/>
            <a:chExt cx="856627" cy="594715"/>
          </a:xfrm>
        </p:grpSpPr>
        <p:grpSp>
          <p:nvGrpSpPr>
            <p:cNvPr id="1539" name="Google Shape;1539;p49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540" name="Google Shape;1540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541" name="Google Shape;1541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</p:grpSp>
        <p:grpSp>
          <p:nvGrpSpPr>
            <p:cNvPr id="1542" name="Google Shape;1542;p49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543" name="Google Shape;1543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544" name="Google Shape;1544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</p:grpSp>
        <p:grpSp>
          <p:nvGrpSpPr>
            <p:cNvPr id="1545" name="Google Shape;1545;p49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546" name="Google Shape;1546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547" name="Google Shape;1547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</p:grpSp>
      </p:grpSp>
      <p:sp>
        <p:nvSpPr>
          <p:cNvPr id="1548" name="Google Shape;1548;p49"/>
          <p:cNvSpPr txBox="1"/>
          <p:nvPr>
            <p:ph type="title"/>
          </p:nvPr>
        </p:nvSpPr>
        <p:spPr>
          <a:xfrm>
            <a:off x="291300" y="797400"/>
            <a:ext cx="7740300" cy="25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549" name="Google Shape;1549;p49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p50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lt1"/>
                </a:solidFill>
                <a:highlight>
                  <a:schemeClr val="accent1"/>
                </a:highlight>
                <a:latin typeface="Frank Ruhl Libre Light"/>
                <a:ea typeface="Frank Ruhl Libre Light"/>
                <a:cs typeface="Frank Ruhl Libre Light"/>
                <a:sym typeface="Frank Ruhl Libre Light"/>
              </a:rPr>
              <a:t> and many more...</a:t>
            </a:r>
            <a:endParaRPr sz="2400">
              <a:solidFill>
                <a:schemeClr val="lt1"/>
              </a:solidFill>
              <a:highlight>
                <a:schemeClr val="accent1"/>
              </a:highlight>
              <a:latin typeface="Frank Ruhl Libre Light"/>
              <a:ea typeface="Frank Ruhl Libre Light"/>
              <a:cs typeface="Frank Ruhl Libre Light"/>
              <a:sym typeface="Frank Ruhl Libre Light"/>
            </a:endParaRPr>
          </a:p>
        </p:txBody>
      </p:sp>
      <p:sp>
        <p:nvSpPr>
          <p:cNvPr id="1555" name="Google Shape;1555;p50"/>
          <p:cNvSpPr txBox="1"/>
          <p:nvPr>
            <p:ph idx="12" type="sldNum"/>
          </p:nvPr>
        </p:nvSpPr>
        <p:spPr>
          <a:xfrm>
            <a:off x="8453425" y="-60"/>
            <a:ext cx="548700" cy="514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56" name="Google Shape;1556;p50"/>
          <p:cNvSpPr txBox="1"/>
          <p:nvPr>
            <p:ph idx="4294967295" type="body"/>
          </p:nvPr>
        </p:nvSpPr>
        <p:spPr>
          <a:xfrm>
            <a:off x="769050" y="856425"/>
            <a:ext cx="7917900" cy="115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lt1"/>
                </a:solidFill>
              </a:rPr>
              <a:t>You can also use any emoji as an icon!</a:t>
            </a:r>
            <a:endParaRPr b="1" sz="1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lt1"/>
                </a:solidFill>
              </a:rPr>
              <a:t>And of course it resizes without losing quality.</a:t>
            </a:r>
            <a:endParaRPr b="1" sz="1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b="1" lang="en" sz="1400">
                <a:solidFill>
                  <a:schemeClr val="lt1"/>
                </a:solidFill>
              </a:rPr>
              <a:t>How? Follow Google instructions https://twitter.com/googledocs/status/730087240156643328</a:t>
            </a:r>
            <a:endParaRPr b="1" sz="1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1" name="Google Shape;1561;p5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2" name="Google Shape;1562;p51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63" name="Google Shape;1563;p51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564" name="Google Shape;1564;p51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565" name="Google Shape;1565;p51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66" name="Google Shape;1566;p51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67" name="Google Shape;1567;p51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568" name="Google Shape;1568;p51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69" name="Google Shape;1569;p51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70" name="Google Shape;1570;p51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571" name="Google Shape;1571;p51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72" name="Google Shape;1572;p51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73" name="Google Shape;1573;p51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574" name="Google Shape;1574;p51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75" name="Google Shape;1575;p51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ctavia template">
  <a:themeElements>
    <a:clrScheme name="Custom 347">
      <a:dk1>
        <a:srgbClr val="000000"/>
      </a:dk1>
      <a:lt1>
        <a:srgbClr val="FFFFFF"/>
      </a:lt1>
      <a:dk2>
        <a:srgbClr val="6B6E81"/>
      </a:dk2>
      <a:lt2>
        <a:srgbClr val="D9DCE6"/>
      </a:lt2>
      <a:accent1>
        <a:srgbClr val="1D3E7C"/>
      </a:accent1>
      <a:accent2>
        <a:srgbClr val="5A7EC2"/>
      </a:accent2>
      <a:accent3>
        <a:srgbClr val="A3D4F3"/>
      </a:accent3>
      <a:accent4>
        <a:srgbClr val="FDF6DA"/>
      </a:accent4>
      <a:accent5>
        <a:srgbClr val="FAE388"/>
      </a:accent5>
      <a:accent6>
        <a:srgbClr val="F8C03E"/>
      </a:accent6>
      <a:hlink>
        <a:srgbClr val="0000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