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Raleway"/>
      <p:regular r:id="rId45"/>
      <p:bold r:id="rId46"/>
      <p:italic r:id="rId47"/>
      <p:boldItalic r:id="rId48"/>
    </p:embeddedFont>
    <p:embeddedFont>
      <p:font typeface="Montserrat"/>
      <p:regular r:id="rId49"/>
      <p:bold r:id="rId50"/>
      <p:italic r:id="rId51"/>
      <p:boldItalic r:id="rId52"/>
    </p:embeddedFont>
    <p:embeddedFont>
      <p:font typeface="Raleway Thin"/>
      <p:regular r:id="rId53"/>
      <p:bold r:id="rId54"/>
      <p:italic r:id="rId55"/>
      <p:boldItalic r:id="rId56"/>
    </p:embeddedFont>
    <p:embeddedFont>
      <p:font typeface="Satisfy"/>
      <p:regular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7A09410-F8A8-4BEE-A9E7-BA741030BE37}">
  <a:tblStyle styleId="{07A09410-F8A8-4BEE-A9E7-BA741030BE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C07E80F-5B04-4A68-8AE0-D5BF51DB91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Raleway-bold.fntdata"/><Relationship Id="rId45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aleway-boldItalic.fntdata"/><Relationship Id="rId47" Type="http://schemas.openxmlformats.org/officeDocument/2006/relationships/font" Target="fonts/Raleway-italic.fntdata"/><Relationship Id="rId49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italic.fntdata"/><Relationship Id="rId50" Type="http://schemas.openxmlformats.org/officeDocument/2006/relationships/font" Target="fonts/Montserrat-bold.fntdata"/><Relationship Id="rId53" Type="http://schemas.openxmlformats.org/officeDocument/2006/relationships/font" Target="fonts/RalewayThin-regular.fntdata"/><Relationship Id="rId52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55" Type="http://schemas.openxmlformats.org/officeDocument/2006/relationships/font" Target="fonts/RalewayThin-italic.fntdata"/><Relationship Id="rId10" Type="http://schemas.openxmlformats.org/officeDocument/2006/relationships/slide" Target="slides/slide5.xml"/><Relationship Id="rId54" Type="http://schemas.openxmlformats.org/officeDocument/2006/relationships/font" Target="fonts/RalewayThin-bold.fntdata"/><Relationship Id="rId13" Type="http://schemas.openxmlformats.org/officeDocument/2006/relationships/slide" Target="slides/slide8.xml"/><Relationship Id="rId57" Type="http://schemas.openxmlformats.org/officeDocument/2006/relationships/font" Target="fonts/Satisfy-regular.fntdata"/><Relationship Id="rId12" Type="http://schemas.openxmlformats.org/officeDocument/2006/relationships/slide" Target="slides/slide7.xml"/><Relationship Id="rId56" Type="http://schemas.openxmlformats.org/officeDocument/2006/relationships/font" Target="fonts/RalewayThin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d79fe306f5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d79fe306f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9201ee5e95_0_6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9201ee5e95_0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d79fe306f5_0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d79fe306f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d79fe306f5_0_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d79fe306f5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d79fe306f5_0_1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d79fe306f5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d79fe306f5_0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d79fe306f5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d79fe306f5_0_1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d79fe306f5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d79fe306f5_0_2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d79fe306f5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d79fe306f5_0_2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d79fe306f5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d79fe306f5_0_29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d79fe306f5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d79fe306f5_0_3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d79fe306f5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d79fe306f5_0_4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d79fe306f5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5694cd56_01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5694cd56_0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77ac4a4f4f_0_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77ac4a4f4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g41a98d525d_0_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g41a98d525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855300" y="848825"/>
            <a:ext cx="5850900" cy="1715100"/>
          </a:xfrm>
          <a:prstGeom prst="rect">
            <a:avLst/>
          </a:prstGeom>
          <a:effectLst>
            <a:outerShdw blurRad="14288" rotWithShape="0" algn="bl" dir="2700000" dist="28575">
              <a:srgbClr val="655A87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ctrTitle"/>
          </p:nvPr>
        </p:nvSpPr>
        <p:spPr>
          <a:xfrm>
            <a:off x="855300" y="344225"/>
            <a:ext cx="7433400" cy="1159800"/>
          </a:xfrm>
          <a:prstGeom prst="rect">
            <a:avLst/>
          </a:prstGeom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855300" y="1600929"/>
            <a:ext cx="7433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2000"/>
              <a:buNone/>
              <a:defRPr>
                <a:solidFill>
                  <a:srgbClr val="9283C0"/>
                </a:solidFill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8pPr>
            <a:lvl9pPr lvl="8" rtl="0">
              <a:spcBef>
                <a:spcPts val="600"/>
              </a:spcBef>
              <a:spcAft>
                <a:spcPts val="600"/>
              </a:spcAft>
              <a:buClr>
                <a:srgbClr val="9283C0"/>
              </a:buClr>
              <a:buSzPts val="3000"/>
              <a:buNone/>
              <a:defRPr sz="3000">
                <a:solidFill>
                  <a:srgbClr val="9283C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6200038" scaled="0"/>
        </a:gra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86282" y="0"/>
            <a:ext cx="48577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400000" y="880900"/>
            <a:ext cx="4601400" cy="3387600"/>
          </a:xfrm>
          <a:prstGeom prst="rect">
            <a:avLst/>
          </a:prstGeom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indent="-444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Satisfy"/>
              <a:buChar char="𖤓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indent="-457200" lvl="1" marL="914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𖡼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2pPr>
            <a:lvl3pPr indent="-457200" lvl="2" marL="13716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𖡼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3pPr>
            <a:lvl4pPr indent="-457200" lvl="3" marL="18288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●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4pPr>
            <a:lvl5pPr indent="-457200" lvl="4" marL="22860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○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5pPr>
            <a:lvl6pPr indent="-457200" lvl="5" marL="27432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■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6pPr>
            <a:lvl7pPr indent="-457200" lvl="6" marL="3200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●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7pPr>
            <a:lvl8pPr indent="-457200" lvl="7" marL="36576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atisfy"/>
              <a:buChar char="○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8pPr>
            <a:lvl9pPr indent="-457200" lvl="8" marL="4114800" rt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3600"/>
              <a:buFont typeface="Satisfy"/>
              <a:buChar char="■"/>
              <a:defRPr sz="3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855300" y="491069"/>
            <a:ext cx="1957200" cy="653700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lt1"/>
                </a:solidFill>
                <a:latin typeface="Satisfy"/>
                <a:ea typeface="Satisfy"/>
                <a:cs typeface="Satisfy"/>
                <a:sym typeface="Satisfy"/>
              </a:rPr>
              <a:t>“</a:t>
            </a:r>
            <a:endParaRPr sz="9600">
              <a:solidFill>
                <a:schemeClr val="lt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855300" y="1506350"/>
            <a:ext cx="6110100" cy="283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𖤓"/>
              <a:defRPr/>
            </a:lvl1pPr>
            <a:lvl2pPr indent="-368300" lvl="1" marL="914400" rtl="0">
              <a:spcBef>
                <a:spcPts val="600"/>
              </a:spcBef>
              <a:spcAft>
                <a:spcPts val="0"/>
              </a:spcAft>
              <a:buSzPts val="2200"/>
              <a:buChar char="𖡼"/>
              <a:defRPr/>
            </a:lvl2pPr>
            <a:lvl3pPr indent="-368300" lvl="2" marL="1371600" rtl="0">
              <a:spcBef>
                <a:spcPts val="600"/>
              </a:spcBef>
              <a:spcAft>
                <a:spcPts val="0"/>
              </a:spcAft>
              <a:buSzPts val="2200"/>
              <a:buChar char="𖡼"/>
              <a:defRPr/>
            </a:lvl3pPr>
            <a:lvl4pPr indent="-368300" lvl="3" marL="18288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600"/>
              </a:spcBef>
              <a:spcAft>
                <a:spcPts val="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855275" y="1506350"/>
            <a:ext cx="28548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𖤓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110568" y="1506350"/>
            <a:ext cx="28548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𖤓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𖡼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823225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𖤓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3185438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𖤓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7"/>
          <p:cNvSpPr txBox="1"/>
          <p:nvPr>
            <p:ph idx="3" type="body"/>
          </p:nvPr>
        </p:nvSpPr>
        <p:spPr>
          <a:xfrm>
            <a:off x="5547650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𖤓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𖡼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compact">
  <p:cSld name="TITLE_ONLY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0" y="50"/>
            <a:ext cx="6373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" name="Google Shape;45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04175" y="0"/>
            <a:ext cx="51398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9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/>
          <p:nvPr/>
        </p:nvSpPr>
        <p:spPr>
          <a:xfrm>
            <a:off x="0" y="50"/>
            <a:ext cx="6373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" name="Google Shape;50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04175" y="0"/>
            <a:ext cx="51398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855300" y="4330100"/>
            <a:ext cx="74334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>
              <a:spcBef>
                <a:spcPts val="0"/>
              </a:spcBef>
              <a:spcAft>
                <a:spcPts val="60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mplete" type="blank">
  <p:cSld name="BLANK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</a:defRPr>
            </a:lvl1pPr>
            <a:lvl2pPr lvl="1" rtl="0">
              <a:buNone/>
              <a:defRPr>
                <a:solidFill>
                  <a:schemeClr val="accent2"/>
                </a:solidFill>
              </a:defRPr>
            </a:lvl2pPr>
            <a:lvl3pPr lvl="2" rtl="0">
              <a:buNone/>
              <a:defRPr>
                <a:solidFill>
                  <a:schemeClr val="accent2"/>
                </a:solidFill>
              </a:defRPr>
            </a:lvl3pPr>
            <a:lvl4pPr lvl="3" rtl="0">
              <a:buNone/>
              <a:defRPr>
                <a:solidFill>
                  <a:schemeClr val="accent2"/>
                </a:solidFill>
              </a:defRPr>
            </a:lvl4pPr>
            <a:lvl5pPr lvl="4" rtl="0">
              <a:buNone/>
              <a:defRPr>
                <a:solidFill>
                  <a:schemeClr val="accent2"/>
                </a:solidFill>
              </a:defRPr>
            </a:lvl5pPr>
            <a:lvl6pPr lvl="5" rtl="0">
              <a:buNone/>
              <a:defRPr>
                <a:solidFill>
                  <a:schemeClr val="accent2"/>
                </a:solidFill>
              </a:defRPr>
            </a:lvl6pPr>
            <a:lvl7pPr lvl="6" rtl="0">
              <a:buNone/>
              <a:defRPr>
                <a:solidFill>
                  <a:schemeClr val="accent2"/>
                </a:solidFill>
              </a:defRPr>
            </a:lvl7pPr>
            <a:lvl8pPr lvl="7" rtl="0">
              <a:buNone/>
              <a:defRPr>
                <a:solidFill>
                  <a:schemeClr val="accent2"/>
                </a:solidFill>
              </a:defRPr>
            </a:lvl8pPr>
            <a:lvl9pPr lvl="8" rtl="0">
              <a:buNone/>
              <a:defRPr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lateral">
  <p:cSld name="BLANK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6200038" scaled="0"/>
        </a:gra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86282" y="0"/>
            <a:ext cx="48577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6200038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55300" y="1506350"/>
            <a:ext cx="6110100" cy="28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FD6EF"/>
              </a:buClr>
              <a:buSzPts val="2000"/>
              <a:buFont typeface="Raleway Thin"/>
              <a:buChar char="𖤓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indent="-368300" lvl="1" marL="914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Raleway Thin"/>
              <a:buChar char="𖡼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indent="-368300" lvl="2" marL="1371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Raleway Thin"/>
              <a:buChar char="𖡼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indent="-368300" lvl="3" marL="18288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indent="-368300" lvl="4" marL="2286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indent="-368300" lvl="5" marL="2743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■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indent="-368300" lvl="6" marL="3200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indent="-368300" lvl="7" marL="3657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indent="-368300" lvl="8" marL="41148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200"/>
              <a:buFont typeface="Raleway Thin"/>
              <a:buChar char="■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 rtl="0" algn="r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?utm_source=template" TargetMode="External"/><Relationship Id="rId4" Type="http://schemas.openxmlformats.org/officeDocument/2006/relationships/hyperlink" Target="http://unsplash.com/&amp;utm_source=slidescarnival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satisfy" TargetMode="External"/><Relationship Id="rId4" Type="http://schemas.openxmlformats.org/officeDocument/2006/relationships/hyperlink" Target="https://www.fontsquirrel.com/fonts/raleway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4.jpg"/><Relationship Id="rId4" Type="http://schemas.openxmlformats.org/officeDocument/2006/relationships/image" Target="../media/image13.jpg"/><Relationship Id="rId5" Type="http://schemas.openxmlformats.org/officeDocument/2006/relationships/image" Target="../media/image12.jpg"/><Relationship Id="rId6" Type="http://schemas.openxmlformats.org/officeDocument/2006/relationships/image" Target="../media/image1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855300" y="848825"/>
            <a:ext cx="5850900" cy="171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69" name="Google Shape;69;p14"/>
          <p:cNvSpPr txBox="1"/>
          <p:nvPr>
            <p:ph idx="2" type="body"/>
          </p:nvPr>
        </p:nvSpPr>
        <p:spPr>
          <a:xfrm>
            <a:off x="4110568" y="1506350"/>
            <a:ext cx="28548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855275" y="1506350"/>
            <a:ext cx="28548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71" name="Google Shape;71;p14"/>
          <p:cNvSpPr txBox="1"/>
          <p:nvPr>
            <p:ph idx="2" type="body"/>
          </p:nvPr>
        </p:nvSpPr>
        <p:spPr>
          <a:xfrm>
            <a:off x="855300" y="4091175"/>
            <a:ext cx="6584700" cy="6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283C0"/>
                </a:solidFill>
              </a:rPr>
              <a:t>More info on how to use this template at </a:t>
            </a:r>
            <a:r>
              <a:rPr b="1" lang="en" sz="1200" u="sng">
                <a:solidFill>
                  <a:srgbClr val="9283C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slidescarnival.com/help-use-presentation-template</a:t>
            </a:r>
            <a:endParaRPr b="1" sz="1200">
              <a:solidFill>
                <a:srgbClr val="9283C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9283C0"/>
                </a:solidFill>
              </a:rPr>
              <a:t>This template is free to use under </a:t>
            </a:r>
            <a:r>
              <a:rPr lang="en" sz="1200" u="sng">
                <a:solidFill>
                  <a:srgbClr val="9283C0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rgbClr val="9283C0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rgbClr val="9283C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9283C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283C0"/>
              </a:solidFill>
            </a:endParaRPr>
          </a:p>
        </p:txBody>
      </p:sp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idx="4294967295" type="ctrTitle"/>
          </p:nvPr>
        </p:nvSpPr>
        <p:spPr>
          <a:xfrm>
            <a:off x="4944650" y="1098850"/>
            <a:ext cx="3014400" cy="92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Hello!</a:t>
            </a:r>
            <a:endParaRPr sz="7000"/>
          </a:p>
        </p:txBody>
      </p:sp>
      <p:sp>
        <p:nvSpPr>
          <p:cNvPr id="78" name="Google Shape;78;p15"/>
          <p:cNvSpPr txBox="1"/>
          <p:nvPr>
            <p:ph idx="4294967295" type="subTitle"/>
          </p:nvPr>
        </p:nvSpPr>
        <p:spPr>
          <a:xfrm>
            <a:off x="4944650" y="2132048"/>
            <a:ext cx="3014400" cy="200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I am Jayden Smith</a:t>
            </a:r>
            <a:endParaRPr b="1" sz="24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I am here because I love to give presentations.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You can find me at @username</a:t>
            </a:r>
            <a:endParaRPr b="1" sz="2000"/>
          </a:p>
        </p:txBody>
      </p:sp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b="0" l="27256" r="0" t="0"/>
          <a:stretch/>
        </p:blipFill>
        <p:spPr>
          <a:xfrm flipH="1">
            <a:off x="855300" y="796750"/>
            <a:ext cx="3549900" cy="3549900"/>
          </a:xfrm>
          <a:prstGeom prst="wedgeEllipseCallout">
            <a:avLst>
              <a:gd fmla="val -56851" name="adj1"/>
              <a:gd fmla="val -28270" name="adj2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4288" rotWithShape="0" algn="bl" dir="2640000" dist="57150">
              <a:srgbClr val="655A87">
                <a:alpha val="20000"/>
              </a:srgbClr>
            </a:outerShdw>
          </a:effectLst>
        </p:spPr>
      </p:pic>
      <p:sp>
        <p:nvSpPr>
          <p:cNvPr id="80" name="Google Shape;80;p15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ctrTitle"/>
          </p:nvPr>
        </p:nvSpPr>
        <p:spPr>
          <a:xfrm>
            <a:off x="855300" y="344225"/>
            <a:ext cx="74334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86" name="Google Shape;86;p16"/>
          <p:cNvSpPr txBox="1"/>
          <p:nvPr>
            <p:ph idx="1" type="subTitle"/>
          </p:nvPr>
        </p:nvSpPr>
        <p:spPr>
          <a:xfrm>
            <a:off x="855300" y="1600929"/>
            <a:ext cx="7433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7600325" y="3092100"/>
            <a:ext cx="1068764" cy="151800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6200038" scaled="0"/>
                </a:gradFill>
                <a:latin typeface="Raleway;600"/>
              </a:rPr>
              <a:t>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1400000" y="880900"/>
            <a:ext cx="4601400" cy="338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</a:t>
            </a:r>
            <a:r>
              <a:rPr lang="en"/>
              <a:t>s</a:t>
            </a:r>
            <a:r>
              <a:rPr lang="en"/>
              <a:t>lide </a:t>
            </a:r>
            <a:r>
              <a:rPr lang="en"/>
              <a:t>t</a:t>
            </a:r>
            <a:r>
              <a:rPr lang="en"/>
              <a:t>itle</a:t>
            </a:r>
            <a:endParaRPr/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855300" y="1506350"/>
            <a:ext cx="6110100" cy="283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𖤓"/>
            </a:pPr>
            <a:r>
              <a:rPr lang="en"/>
              <a:t>Here you have a list of items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𖤓"/>
            </a:pPr>
            <a:r>
              <a:rPr lang="en"/>
              <a:t>And some text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𖤓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00" name="Google Shape;100;p18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6"/>
            </a:gs>
            <a:gs pos="100000">
              <a:schemeClr val="accent1"/>
            </a:gs>
          </a:gsLst>
          <a:lin ang="16200038" scaled="0"/>
        </a:gra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idx="4294967295" type="ctrTitle"/>
          </p:nvPr>
        </p:nvSpPr>
        <p:spPr>
          <a:xfrm>
            <a:off x="855300" y="932038"/>
            <a:ext cx="4072200" cy="2135700"/>
          </a:xfrm>
          <a:prstGeom prst="rect">
            <a:avLst/>
          </a:prstGeom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1"/>
                </a:solidFill>
              </a:rPr>
              <a:t>Big </a:t>
            </a:r>
            <a:r>
              <a:rPr lang="en" sz="8000">
                <a:solidFill>
                  <a:schemeClr val="lt1"/>
                </a:solidFill>
              </a:rPr>
              <a:t>c</a:t>
            </a:r>
            <a:r>
              <a:rPr lang="en" sz="8000">
                <a:solidFill>
                  <a:schemeClr val="lt1"/>
                </a:solidFill>
              </a:rPr>
              <a:t>oncept</a:t>
            </a:r>
            <a:endParaRPr sz="8000">
              <a:solidFill>
                <a:schemeClr val="lt1"/>
              </a:solidFill>
            </a:endParaRPr>
          </a:p>
        </p:txBody>
      </p:sp>
      <p:sp>
        <p:nvSpPr>
          <p:cNvPr id="106" name="Google Shape;106;p19"/>
          <p:cNvSpPr txBox="1"/>
          <p:nvPr>
            <p:ph idx="4294967295" type="subTitle"/>
          </p:nvPr>
        </p:nvSpPr>
        <p:spPr>
          <a:xfrm>
            <a:off x="855300" y="3050462"/>
            <a:ext cx="4072200" cy="116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107" name="Google Shape;107;p19"/>
          <p:cNvSpPr/>
          <p:nvPr/>
        </p:nvSpPr>
        <p:spPr>
          <a:xfrm>
            <a:off x="6535778" y="1210577"/>
            <a:ext cx="1868606" cy="1893485"/>
          </a:xfrm>
          <a:custGeom>
            <a:rect b="b" l="l" r="r" t="t"/>
            <a:pathLst>
              <a:path extrusionOk="0" h="16668" w="16449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08" name="Google Shape;108;p19"/>
          <p:cNvSpPr/>
          <p:nvPr/>
        </p:nvSpPr>
        <p:spPr>
          <a:xfrm rot="1473054">
            <a:off x="4836772" y="2156007"/>
            <a:ext cx="1092537" cy="1064201"/>
          </a:xfrm>
          <a:custGeom>
            <a:rect b="b" l="l" r="r" t="t"/>
            <a:pathLst>
              <a:path extrusionOk="0" h="18250" w="18737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109" name="Google Shape;109;p19"/>
          <p:cNvSpPr/>
          <p:nvPr/>
        </p:nvSpPr>
        <p:spPr>
          <a:xfrm>
            <a:off x="6174366" y="1029625"/>
            <a:ext cx="478322" cy="464807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110" name="Google Shape;110;p19"/>
          <p:cNvSpPr/>
          <p:nvPr/>
        </p:nvSpPr>
        <p:spPr>
          <a:xfrm rot="2486991">
            <a:off x="5866778" y="3138614"/>
            <a:ext cx="340303" cy="330687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111" name="Google Shape;111;p19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‹#›</a:t>
            </a:fld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855275" y="1506350"/>
            <a:ext cx="28548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17" name="Google Shape;117;p20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</a:t>
            </a:r>
            <a:r>
              <a:rPr lang="en"/>
              <a:t>a</a:t>
            </a:r>
            <a:r>
              <a:rPr lang="en"/>
              <a:t>lso </a:t>
            </a:r>
            <a:r>
              <a:rPr lang="en"/>
              <a:t>s</a:t>
            </a:r>
            <a:r>
              <a:rPr lang="en"/>
              <a:t>plit </a:t>
            </a:r>
            <a:r>
              <a:rPr lang="en"/>
              <a:t>y</a:t>
            </a:r>
            <a:r>
              <a:rPr lang="en"/>
              <a:t>our </a:t>
            </a:r>
            <a:r>
              <a:rPr lang="en"/>
              <a:t>c</a:t>
            </a:r>
            <a:r>
              <a:rPr lang="en"/>
              <a:t>ontent</a:t>
            </a:r>
            <a:endParaRPr/>
          </a:p>
        </p:txBody>
      </p:sp>
      <p:sp>
        <p:nvSpPr>
          <p:cNvPr id="118" name="Google Shape;118;p20"/>
          <p:cNvSpPr txBox="1"/>
          <p:nvPr>
            <p:ph idx="2" type="body"/>
          </p:nvPr>
        </p:nvSpPr>
        <p:spPr>
          <a:xfrm>
            <a:off x="4110568" y="1506350"/>
            <a:ext cx="28548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color of ebony and of outer space. It </a:t>
            </a:r>
            <a:r>
              <a:rPr lang="en"/>
              <a:t>has been the symbolic color of elegance, solemnity and authority.</a:t>
            </a:r>
            <a:endParaRPr/>
          </a:p>
        </p:txBody>
      </p:sp>
      <p:sp>
        <p:nvSpPr>
          <p:cNvPr id="119" name="Google Shape;119;p20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25" name="Google Shape;125;p21"/>
          <p:cNvSpPr txBox="1"/>
          <p:nvPr>
            <p:ph idx="1" type="body"/>
          </p:nvPr>
        </p:nvSpPr>
        <p:spPr>
          <a:xfrm>
            <a:off x="823225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26" name="Google Shape;126;p21"/>
          <p:cNvSpPr txBox="1"/>
          <p:nvPr>
            <p:ph idx="2" type="body"/>
          </p:nvPr>
        </p:nvSpPr>
        <p:spPr>
          <a:xfrm>
            <a:off x="3185438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27" name="Google Shape;127;p21"/>
          <p:cNvSpPr txBox="1"/>
          <p:nvPr>
            <p:ph idx="3" type="body"/>
          </p:nvPr>
        </p:nvSpPr>
        <p:spPr>
          <a:xfrm>
            <a:off x="5547650" y="1506350"/>
            <a:ext cx="2137500" cy="31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1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855300" y="1078713"/>
            <a:ext cx="3286500" cy="9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34" name="Google Shape;134;p22"/>
          <p:cNvSpPr txBox="1"/>
          <p:nvPr>
            <p:ph idx="1" type="body"/>
          </p:nvPr>
        </p:nvSpPr>
        <p:spPr>
          <a:xfrm>
            <a:off x="855300" y="2256087"/>
            <a:ext cx="3286500" cy="18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 sz="2000"/>
              <a:t>A complex idea can be conveyed with just a single still image, namely making it possible to absorb large amounts of data quickly.</a:t>
            </a:r>
            <a:endParaRPr sz="2000"/>
          </a:p>
        </p:txBody>
      </p:sp>
      <p:pic>
        <p:nvPicPr>
          <p:cNvPr id="135" name="Google Shape;13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13950" y="613328"/>
            <a:ext cx="3916800" cy="3916800"/>
          </a:xfrm>
          <a:prstGeom prst="roundRect">
            <a:avLst>
              <a:gd fmla="val 1241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4288" rotWithShape="0" algn="bl" dir="2640000" dist="57150">
              <a:srgbClr val="655A87">
                <a:alpha val="20000"/>
              </a:srgbClr>
            </a:outerShdw>
          </a:effectLst>
        </p:spPr>
      </p:pic>
      <p:sp>
        <p:nvSpPr>
          <p:cNvPr id="136" name="Google Shape;136;p22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>
            <p:ph idx="4294967295" type="title"/>
          </p:nvPr>
        </p:nvSpPr>
        <p:spPr>
          <a:xfrm>
            <a:off x="6348600" y="381000"/>
            <a:ext cx="2414400" cy="13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500">
                <a:solidFill>
                  <a:schemeClr val="dk1"/>
                </a:solidFill>
              </a:rPr>
              <a:t>Want big impact?</a:t>
            </a:r>
            <a:endParaRPr b="0" sz="2500"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Use big image.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142" name="Google Shape;142;p23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‹#›</a:t>
            </a:fld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148" name="Google Shape;148;p24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9" name="Google Shape;149;p24"/>
          <p:cNvSpPr/>
          <p:nvPr/>
        </p:nvSpPr>
        <p:spPr>
          <a:xfrm>
            <a:off x="3727486" y="1761075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Lorem Ipsum</a:t>
            </a:r>
            <a:endParaRPr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50" name="Google Shape;150;p24"/>
          <p:cNvSpPr/>
          <p:nvPr/>
        </p:nvSpPr>
        <p:spPr>
          <a:xfrm>
            <a:off x="5671488" y="2717581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Lorem Ipsum</a:t>
            </a:r>
            <a:endParaRPr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51" name="Google Shape;151;p24"/>
          <p:cNvSpPr/>
          <p:nvPr/>
        </p:nvSpPr>
        <p:spPr>
          <a:xfrm>
            <a:off x="1783484" y="2717581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Lorem Ipsum</a:t>
            </a:r>
            <a:endParaRPr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52" name="Google Shape;152;p24"/>
          <p:cNvSpPr/>
          <p:nvPr/>
        </p:nvSpPr>
        <p:spPr>
          <a:xfrm>
            <a:off x="855300" y="3674087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Lorem Ipsum</a:t>
            </a:r>
            <a:endParaRPr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53" name="Google Shape;153;p24"/>
          <p:cNvSpPr/>
          <p:nvPr/>
        </p:nvSpPr>
        <p:spPr>
          <a:xfrm>
            <a:off x="2711668" y="3674087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Lorem Ipsum</a:t>
            </a:r>
            <a:endParaRPr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54" name="Google Shape;154;p24"/>
          <p:cNvSpPr/>
          <p:nvPr/>
        </p:nvSpPr>
        <p:spPr>
          <a:xfrm>
            <a:off x="4743311" y="3674087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Lorem Ipsum</a:t>
            </a:r>
            <a:endParaRPr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55" name="Google Shape;155;p24"/>
          <p:cNvSpPr/>
          <p:nvPr/>
        </p:nvSpPr>
        <p:spPr>
          <a:xfrm>
            <a:off x="6599679" y="3674087"/>
            <a:ext cx="1689000" cy="47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Lorem Ipsum</a:t>
            </a:r>
            <a:endParaRPr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156" name="Google Shape;156;p24"/>
          <p:cNvCxnSpPr>
            <a:stCxn id="149" idx="2"/>
            <a:endCxn id="150" idx="0"/>
          </p:cNvCxnSpPr>
          <p:nvPr/>
        </p:nvCxnSpPr>
        <p:spPr>
          <a:xfrm flipH="1" rot="-5400000">
            <a:off x="5300986" y="1502475"/>
            <a:ext cx="486000" cy="1944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7" name="Google Shape;157;p24"/>
          <p:cNvCxnSpPr>
            <a:stCxn id="151" idx="0"/>
            <a:endCxn id="149" idx="2"/>
          </p:cNvCxnSpPr>
          <p:nvPr/>
        </p:nvCxnSpPr>
        <p:spPr>
          <a:xfrm rot="-5400000">
            <a:off x="3356984" y="1502581"/>
            <a:ext cx="486000" cy="1944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8" name="Google Shape;158;p24"/>
          <p:cNvCxnSpPr>
            <a:stCxn id="151" idx="2"/>
            <a:endCxn id="153" idx="0"/>
          </p:cNvCxnSpPr>
          <p:nvPr/>
        </p:nvCxnSpPr>
        <p:spPr>
          <a:xfrm flipH="1" rot="-5400000">
            <a:off x="2849084" y="2966881"/>
            <a:ext cx="486000" cy="928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9" name="Google Shape;159;p24"/>
          <p:cNvCxnSpPr>
            <a:stCxn id="152" idx="0"/>
            <a:endCxn id="151" idx="2"/>
          </p:cNvCxnSpPr>
          <p:nvPr/>
        </p:nvCxnSpPr>
        <p:spPr>
          <a:xfrm rot="-5400000">
            <a:off x="1920900" y="2966987"/>
            <a:ext cx="486000" cy="928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0" name="Google Shape;160;p24"/>
          <p:cNvCxnSpPr>
            <a:stCxn id="150" idx="2"/>
            <a:endCxn id="155" idx="0"/>
          </p:cNvCxnSpPr>
          <p:nvPr/>
        </p:nvCxnSpPr>
        <p:spPr>
          <a:xfrm flipH="1" rot="-5400000">
            <a:off x="6737088" y="2966881"/>
            <a:ext cx="486000" cy="928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1" name="Google Shape;161;p24"/>
          <p:cNvCxnSpPr>
            <a:stCxn id="154" idx="0"/>
            <a:endCxn id="150" idx="2"/>
          </p:cNvCxnSpPr>
          <p:nvPr/>
        </p:nvCxnSpPr>
        <p:spPr>
          <a:xfrm rot="-5400000">
            <a:off x="5808911" y="2966987"/>
            <a:ext cx="486000" cy="928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67" name="Google Shape;167;p25"/>
          <p:cNvGraphicFramePr/>
          <p:nvPr/>
        </p:nvGraphicFramePr>
        <p:xfrm>
          <a:off x="8553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{07A09410-F8A8-4BEE-A9E7-BA741030BE37}</a:tableStyleId>
              </a:tblPr>
              <a:tblGrid>
                <a:gridCol w="1279100"/>
                <a:gridCol w="1279100"/>
                <a:gridCol w="1279100"/>
                <a:gridCol w="1279100"/>
              </a:tblGrid>
              <a:tr h="394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9283C0"/>
                        </a:solidFill>
                        <a:latin typeface="Raleway Thin"/>
                        <a:ea typeface="Raleway Thin"/>
                        <a:cs typeface="Raleway Thin"/>
                        <a:sym typeface="Raleway Thin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283C0"/>
                          </a:solidFill>
                          <a:latin typeface="Raleway Thin"/>
                          <a:ea typeface="Raleway Thin"/>
                          <a:cs typeface="Raleway Thin"/>
                          <a:sym typeface="Raleway Thin"/>
                        </a:rPr>
                        <a:t>A</a:t>
                      </a:r>
                      <a:endParaRPr sz="1100">
                        <a:solidFill>
                          <a:srgbClr val="9283C0"/>
                        </a:solidFill>
                        <a:latin typeface="Raleway Thin"/>
                        <a:ea typeface="Raleway Thin"/>
                        <a:cs typeface="Raleway Thin"/>
                        <a:sym typeface="Raleway Thin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283C0"/>
                          </a:solidFill>
                          <a:latin typeface="Raleway Thin"/>
                          <a:ea typeface="Raleway Thin"/>
                          <a:cs typeface="Raleway Thin"/>
                          <a:sym typeface="Raleway Thin"/>
                        </a:rPr>
                        <a:t>B</a:t>
                      </a:r>
                      <a:endParaRPr sz="1100">
                        <a:solidFill>
                          <a:srgbClr val="9283C0"/>
                        </a:solidFill>
                        <a:latin typeface="Raleway Thin"/>
                        <a:ea typeface="Raleway Thin"/>
                        <a:cs typeface="Raleway Thin"/>
                        <a:sym typeface="Raleway Thin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283C0"/>
                          </a:solidFill>
                          <a:latin typeface="Raleway Thin"/>
                          <a:ea typeface="Raleway Thin"/>
                          <a:cs typeface="Raleway Thin"/>
                          <a:sym typeface="Raleway Thin"/>
                        </a:rPr>
                        <a:t>C</a:t>
                      </a:r>
                      <a:endParaRPr sz="1100">
                        <a:solidFill>
                          <a:srgbClr val="9283C0"/>
                        </a:solidFill>
                        <a:latin typeface="Raleway Thin"/>
                        <a:ea typeface="Raleway Thin"/>
                        <a:cs typeface="Raleway Thin"/>
                        <a:sym typeface="Raleway Thin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805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1"/>
                          </a:solidFill>
                          <a:latin typeface="Raleway Thin"/>
                          <a:ea typeface="Raleway Thin"/>
                          <a:cs typeface="Raleway Thin"/>
                          <a:sym typeface="Raleway Thin"/>
                        </a:rPr>
                        <a:t>Yellow</a:t>
                      </a:r>
                      <a:endParaRPr sz="1100">
                        <a:solidFill>
                          <a:schemeClr val="accent1"/>
                        </a:solidFill>
                        <a:latin typeface="Raleway Thin"/>
                        <a:ea typeface="Raleway Thin"/>
                        <a:cs typeface="Raleway Thin"/>
                        <a:sym typeface="Raleway Thin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</a:t>
                      </a:r>
                      <a:endParaRPr b="1"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</a:t>
                      </a:r>
                      <a:endParaRPr b="1"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7</a:t>
                      </a:r>
                      <a:endParaRPr b="1"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5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1"/>
                          </a:solidFill>
                          <a:latin typeface="Raleway Thin"/>
                          <a:ea typeface="Raleway Thin"/>
                          <a:cs typeface="Raleway Thin"/>
                          <a:sym typeface="Raleway Thin"/>
                        </a:rPr>
                        <a:t>Blue</a:t>
                      </a:r>
                      <a:endParaRPr sz="1100">
                        <a:solidFill>
                          <a:schemeClr val="accent1"/>
                        </a:solidFill>
                        <a:latin typeface="Raleway Thin"/>
                        <a:ea typeface="Raleway Thin"/>
                        <a:cs typeface="Raleway Thin"/>
                        <a:sym typeface="Raleway Thin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30</a:t>
                      </a:r>
                      <a:endParaRPr b="1"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15</a:t>
                      </a:r>
                      <a:endParaRPr b="1"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</a:t>
                      </a:r>
                      <a:endParaRPr b="1"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5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1"/>
                          </a:solidFill>
                          <a:latin typeface="Raleway Thin"/>
                          <a:ea typeface="Raleway Thin"/>
                          <a:cs typeface="Raleway Thin"/>
                          <a:sym typeface="Raleway Thin"/>
                        </a:rPr>
                        <a:t>Orange</a:t>
                      </a:r>
                      <a:endParaRPr sz="1100">
                        <a:solidFill>
                          <a:schemeClr val="accent1"/>
                        </a:solidFill>
                        <a:latin typeface="Raleway Thin"/>
                        <a:ea typeface="Raleway Thin"/>
                        <a:cs typeface="Raleway Thin"/>
                        <a:sym typeface="Raleway Thin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</a:t>
                      </a:r>
                      <a:endParaRPr b="1"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24</a:t>
                      </a:r>
                      <a:endParaRPr b="1"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16</a:t>
                      </a:r>
                      <a:endParaRPr b="1"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8" name="Google Shape;168;p25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3"/>
            </a:gs>
            <a:gs pos="100000">
              <a:schemeClr val="accent4"/>
            </a:gs>
          </a:gsLst>
          <a:lin ang="0" scaled="0"/>
        </a:gra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/>
          <p:nvPr/>
        </p:nvSpPr>
        <p:spPr>
          <a:xfrm>
            <a:off x="667125" y="781521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>
            <a:outerShdw blurRad="14288" rotWithShape="0" algn="bl" dir="16200000" dist="9525">
              <a:schemeClr val="lt1">
                <a:alpha val="8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6"/>
          <p:cNvSpPr txBox="1"/>
          <p:nvPr>
            <p:ph idx="4294967295" type="title"/>
          </p:nvPr>
        </p:nvSpPr>
        <p:spPr>
          <a:xfrm>
            <a:off x="855300" y="3026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Maps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5" name="Google Shape;175;p26"/>
          <p:cNvSpPr/>
          <p:nvPr/>
        </p:nvSpPr>
        <p:spPr>
          <a:xfrm>
            <a:off x="2138250" y="1745650"/>
            <a:ext cx="6417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chemeClr val="lt1"/>
          </a:solidFill>
          <a:ln>
            <a:noFill/>
          </a:ln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our office</a:t>
            </a:r>
            <a:endParaRPr sz="8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76" name="Google Shape;176;p26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3"/>
                </a:solidFill>
              </a:rPr>
              <a:t>‹#›</a:t>
            </a:fld>
            <a:endParaRPr>
              <a:solidFill>
                <a:schemeClr val="accent3"/>
              </a:solidFill>
            </a:endParaRPr>
          </a:p>
        </p:txBody>
      </p:sp>
      <p:sp>
        <p:nvSpPr>
          <p:cNvPr id="177" name="Google Shape;177;p26"/>
          <p:cNvSpPr txBox="1"/>
          <p:nvPr>
            <p:ph idx="4294967295" type="body"/>
          </p:nvPr>
        </p:nvSpPr>
        <p:spPr>
          <a:xfrm>
            <a:off x="457200" y="4756975"/>
            <a:ext cx="77193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Find more maps at </a:t>
            </a:r>
            <a:r>
              <a:rPr lang="en" sz="900" u="sng"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b="1" sz="900"/>
          </a:p>
        </p:txBody>
      </p:sp>
      <p:sp>
        <p:nvSpPr>
          <p:cNvPr id="178" name="Google Shape;178;p26"/>
          <p:cNvSpPr/>
          <p:nvPr/>
        </p:nvSpPr>
        <p:spPr>
          <a:xfrm>
            <a:off x="1233600" y="2000250"/>
            <a:ext cx="202500" cy="202500"/>
          </a:xfrm>
          <a:prstGeom prst="mathMultiply">
            <a:avLst>
              <a:gd fmla="val 23520" name="adj1"/>
            </a:avLst>
          </a:prstGeom>
          <a:solidFill>
            <a:schemeClr val="lt1"/>
          </a:solidFill>
          <a:ln>
            <a:noFill/>
          </a:ln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79" name="Google Shape;179;p26"/>
          <p:cNvSpPr/>
          <p:nvPr/>
        </p:nvSpPr>
        <p:spPr>
          <a:xfrm>
            <a:off x="2961125" y="3630175"/>
            <a:ext cx="202500" cy="202500"/>
          </a:xfrm>
          <a:prstGeom prst="mathMultiply">
            <a:avLst>
              <a:gd fmla="val 23520" name="adj1"/>
            </a:avLst>
          </a:prstGeom>
          <a:solidFill>
            <a:schemeClr val="lt1"/>
          </a:solidFill>
          <a:ln>
            <a:noFill/>
          </a:ln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80" name="Google Shape;180;p26"/>
          <p:cNvSpPr/>
          <p:nvPr/>
        </p:nvSpPr>
        <p:spPr>
          <a:xfrm>
            <a:off x="4012570" y="1783811"/>
            <a:ext cx="202500" cy="202500"/>
          </a:xfrm>
          <a:prstGeom prst="mathMultiply">
            <a:avLst>
              <a:gd fmla="val 23520" name="adj1"/>
            </a:avLst>
          </a:prstGeom>
          <a:solidFill>
            <a:schemeClr val="lt1"/>
          </a:solidFill>
          <a:ln>
            <a:noFill/>
          </a:ln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81" name="Google Shape;181;p26"/>
          <p:cNvSpPr/>
          <p:nvPr/>
        </p:nvSpPr>
        <p:spPr>
          <a:xfrm>
            <a:off x="4757400" y="3921050"/>
            <a:ext cx="202500" cy="202500"/>
          </a:xfrm>
          <a:prstGeom prst="mathMultiply">
            <a:avLst>
              <a:gd fmla="val 23520" name="adj1"/>
            </a:avLst>
          </a:prstGeom>
          <a:solidFill>
            <a:schemeClr val="lt1"/>
          </a:solidFill>
          <a:ln>
            <a:noFill/>
          </a:ln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82" name="Google Shape;182;p26"/>
          <p:cNvSpPr/>
          <p:nvPr/>
        </p:nvSpPr>
        <p:spPr>
          <a:xfrm>
            <a:off x="6889125" y="2296225"/>
            <a:ext cx="202500" cy="202500"/>
          </a:xfrm>
          <a:prstGeom prst="mathMultiply">
            <a:avLst>
              <a:gd fmla="val 23520" name="adj1"/>
            </a:avLst>
          </a:prstGeom>
          <a:solidFill>
            <a:schemeClr val="lt1"/>
          </a:solidFill>
          <a:ln>
            <a:noFill/>
          </a:ln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83" name="Google Shape;183;p26"/>
          <p:cNvSpPr/>
          <p:nvPr/>
        </p:nvSpPr>
        <p:spPr>
          <a:xfrm>
            <a:off x="7501525" y="3974950"/>
            <a:ext cx="202500" cy="202500"/>
          </a:xfrm>
          <a:prstGeom prst="mathMultiply">
            <a:avLst>
              <a:gd fmla="val 23520" name="adj1"/>
            </a:avLst>
          </a:prstGeom>
          <a:solidFill>
            <a:schemeClr val="lt1"/>
          </a:solidFill>
          <a:ln>
            <a:noFill/>
          </a:ln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/>
          <p:nvPr>
            <p:ph idx="4294967295" type="ctrTitle"/>
          </p:nvPr>
        </p:nvSpPr>
        <p:spPr>
          <a:xfrm>
            <a:off x="855300" y="1726950"/>
            <a:ext cx="7433400" cy="1159800"/>
          </a:xfrm>
          <a:prstGeom prst="rect">
            <a:avLst/>
          </a:prstGeom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400">
                <a:solidFill>
                  <a:schemeClr val="lt1"/>
                </a:solidFill>
              </a:rPr>
              <a:t>89,526,124</a:t>
            </a:r>
            <a:endParaRPr sz="9400">
              <a:solidFill>
                <a:schemeClr val="lt1"/>
              </a:solidFill>
            </a:endParaRPr>
          </a:p>
        </p:txBody>
      </p:sp>
      <p:sp>
        <p:nvSpPr>
          <p:cNvPr id="189" name="Google Shape;189;p27"/>
          <p:cNvSpPr txBox="1"/>
          <p:nvPr>
            <p:ph idx="4294967295" type="subTitle"/>
          </p:nvPr>
        </p:nvSpPr>
        <p:spPr>
          <a:xfrm>
            <a:off x="855300" y="2983652"/>
            <a:ext cx="7433400" cy="43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190" name="Google Shape;190;p27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chemeClr val="accent1"/>
                </a:solidFill>
              </a:rPr>
              <a:t>89,526,124$</a:t>
            </a:r>
            <a:endParaRPr sz="5200">
              <a:solidFill>
                <a:schemeClr val="accent1"/>
              </a:solidFill>
            </a:endParaRPr>
          </a:p>
        </p:txBody>
      </p:sp>
      <p:sp>
        <p:nvSpPr>
          <p:cNvPr id="196" name="Google Shape;196;p28"/>
          <p:cNvSpPr txBox="1"/>
          <p:nvPr>
            <p:ph idx="4294967295" type="subTitle"/>
          </p:nvPr>
        </p:nvSpPr>
        <p:spPr>
          <a:xfrm>
            <a:off x="855300" y="1258908"/>
            <a:ext cx="7433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 sz="2000"/>
              <a:t>That’s a lot of money</a:t>
            </a:r>
            <a:endParaRPr sz="2000"/>
          </a:p>
        </p:txBody>
      </p:sp>
      <p:sp>
        <p:nvSpPr>
          <p:cNvPr id="197" name="Google Shape;197;p28"/>
          <p:cNvSpPr txBox="1"/>
          <p:nvPr>
            <p:ph idx="4294967295" type="ctrTitle"/>
          </p:nvPr>
        </p:nvSpPr>
        <p:spPr>
          <a:xfrm>
            <a:off x="855300" y="3429293"/>
            <a:ext cx="74334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chemeClr val="accent3"/>
                </a:solidFill>
              </a:rPr>
              <a:t>100%</a:t>
            </a:r>
            <a:endParaRPr sz="5200">
              <a:solidFill>
                <a:schemeClr val="accent3"/>
              </a:solidFill>
            </a:endParaRPr>
          </a:p>
        </p:txBody>
      </p:sp>
      <p:sp>
        <p:nvSpPr>
          <p:cNvPr id="198" name="Google Shape;198;p28"/>
          <p:cNvSpPr txBox="1"/>
          <p:nvPr>
            <p:ph idx="4294967295" type="subTitle"/>
          </p:nvPr>
        </p:nvSpPr>
        <p:spPr>
          <a:xfrm>
            <a:off x="855300" y="4268801"/>
            <a:ext cx="7433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 sz="2000"/>
              <a:t>Total success!</a:t>
            </a:r>
            <a:endParaRPr sz="2000"/>
          </a:p>
        </p:txBody>
      </p:sp>
      <p:sp>
        <p:nvSpPr>
          <p:cNvPr id="199" name="Google Shape;199;p28"/>
          <p:cNvSpPr txBox="1"/>
          <p:nvPr>
            <p:ph idx="4294967295" type="ctrTitle"/>
          </p:nvPr>
        </p:nvSpPr>
        <p:spPr>
          <a:xfrm>
            <a:off x="855300" y="1962447"/>
            <a:ext cx="74334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chemeClr val="accent2"/>
                </a:solidFill>
              </a:rPr>
              <a:t>185,244 users</a:t>
            </a:r>
            <a:endParaRPr sz="5200">
              <a:solidFill>
                <a:schemeClr val="accent2"/>
              </a:solidFill>
            </a:endParaRPr>
          </a:p>
        </p:txBody>
      </p:sp>
      <p:sp>
        <p:nvSpPr>
          <p:cNvPr id="200" name="Google Shape;200;p28"/>
          <p:cNvSpPr txBox="1"/>
          <p:nvPr>
            <p:ph idx="4294967295" type="subTitle"/>
          </p:nvPr>
        </p:nvSpPr>
        <p:spPr>
          <a:xfrm>
            <a:off x="855300" y="2801955"/>
            <a:ext cx="7433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 sz="2000"/>
              <a:t>And a lot of users</a:t>
            </a:r>
            <a:endParaRPr sz="2000"/>
          </a:p>
        </p:txBody>
      </p:sp>
      <p:sp>
        <p:nvSpPr>
          <p:cNvPr id="201" name="Google Shape;201;p28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07" name="Google Shape;207;p29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8" name="Google Shape;208;p29"/>
          <p:cNvSpPr/>
          <p:nvPr/>
        </p:nvSpPr>
        <p:spPr>
          <a:xfrm>
            <a:off x="2164963" y="2248113"/>
            <a:ext cx="594300" cy="36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9" name="Google Shape;209;p29"/>
          <p:cNvGrpSpPr/>
          <p:nvPr/>
        </p:nvGrpSpPr>
        <p:grpSpPr>
          <a:xfrm>
            <a:off x="571536" y="1957150"/>
            <a:ext cx="1755000" cy="1897977"/>
            <a:chOff x="571536" y="1957150"/>
            <a:chExt cx="1755000" cy="1897977"/>
          </a:xfrm>
        </p:grpSpPr>
        <p:sp>
          <p:nvSpPr>
            <p:cNvPr id="210" name="Google Shape;210;p29"/>
            <p:cNvSpPr/>
            <p:nvPr/>
          </p:nvSpPr>
          <p:spPr>
            <a:xfrm>
              <a:off x="1151886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9"/>
            <p:cNvSpPr txBox="1"/>
            <p:nvPr/>
          </p:nvSpPr>
          <p:spPr>
            <a:xfrm>
              <a:off x="1230636" y="20421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3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1</a:t>
              </a:r>
              <a:endParaRPr sz="13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212" name="Google Shape;212;p29"/>
            <p:cNvSpPr txBox="1"/>
            <p:nvPr/>
          </p:nvSpPr>
          <p:spPr>
            <a:xfrm>
              <a:off x="594488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Satisfy"/>
                  <a:ea typeface="Satisfy"/>
                  <a:cs typeface="Satisfy"/>
                  <a:sym typeface="Satisfy"/>
                </a:rPr>
                <a:t>Lorem Ipsum</a:t>
              </a:r>
              <a:endParaRPr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sp>
          <p:nvSpPr>
            <p:cNvPr id="213" name="Google Shape;213;p29"/>
            <p:cNvSpPr txBox="1"/>
            <p:nvPr/>
          </p:nvSpPr>
          <p:spPr>
            <a:xfrm>
              <a:off x="571536" y="3117727"/>
              <a:ext cx="17550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grpSp>
        <p:nvGrpSpPr>
          <p:cNvPr id="214" name="Google Shape;214;p29"/>
          <p:cNvGrpSpPr/>
          <p:nvPr/>
        </p:nvGrpSpPr>
        <p:grpSpPr>
          <a:xfrm>
            <a:off x="2699423" y="1957150"/>
            <a:ext cx="1709103" cy="1897977"/>
            <a:chOff x="2699423" y="1957150"/>
            <a:chExt cx="1709103" cy="1897977"/>
          </a:xfrm>
        </p:grpSpPr>
        <p:sp>
          <p:nvSpPr>
            <p:cNvPr id="215" name="Google Shape;215;p29"/>
            <p:cNvSpPr/>
            <p:nvPr/>
          </p:nvSpPr>
          <p:spPr>
            <a:xfrm>
              <a:off x="3256823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9"/>
            <p:cNvSpPr txBox="1"/>
            <p:nvPr/>
          </p:nvSpPr>
          <p:spPr>
            <a:xfrm>
              <a:off x="2699425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Satisfy"/>
                  <a:ea typeface="Satisfy"/>
                  <a:cs typeface="Satisfy"/>
                  <a:sym typeface="Satisfy"/>
                </a:rPr>
                <a:t>Sit Amet</a:t>
              </a:r>
              <a:endParaRPr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sp>
          <p:nvSpPr>
            <p:cNvPr id="217" name="Google Shape;217;p29"/>
            <p:cNvSpPr txBox="1"/>
            <p:nvPr/>
          </p:nvSpPr>
          <p:spPr>
            <a:xfrm>
              <a:off x="2699423" y="3117727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218" name="Google Shape;218;p29"/>
            <p:cNvSpPr txBox="1"/>
            <p:nvPr/>
          </p:nvSpPr>
          <p:spPr>
            <a:xfrm>
              <a:off x="3335573" y="20421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3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2</a:t>
              </a:r>
              <a:endParaRPr sz="13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grpSp>
        <p:nvGrpSpPr>
          <p:cNvPr id="219" name="Google Shape;219;p29"/>
          <p:cNvGrpSpPr/>
          <p:nvPr/>
        </p:nvGrpSpPr>
        <p:grpSpPr>
          <a:xfrm>
            <a:off x="4781408" y="1957150"/>
            <a:ext cx="1709106" cy="1897975"/>
            <a:chOff x="4781408" y="1957150"/>
            <a:chExt cx="1709106" cy="1897975"/>
          </a:xfrm>
        </p:grpSpPr>
        <p:sp>
          <p:nvSpPr>
            <p:cNvPr id="220" name="Google Shape;220;p29"/>
            <p:cNvSpPr/>
            <p:nvPr/>
          </p:nvSpPr>
          <p:spPr>
            <a:xfrm>
              <a:off x="5338808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9"/>
            <p:cNvSpPr txBox="1"/>
            <p:nvPr/>
          </p:nvSpPr>
          <p:spPr>
            <a:xfrm>
              <a:off x="4781413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Satisfy"/>
                  <a:ea typeface="Satisfy"/>
                  <a:cs typeface="Satisfy"/>
                  <a:sym typeface="Satisfy"/>
                </a:rPr>
                <a:t>Donec Ultrices</a:t>
              </a:r>
              <a:endParaRPr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sp>
          <p:nvSpPr>
            <p:cNvPr id="222" name="Google Shape;222;p29"/>
            <p:cNvSpPr txBox="1"/>
            <p:nvPr/>
          </p:nvSpPr>
          <p:spPr>
            <a:xfrm>
              <a:off x="4781408" y="3117725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Lorem ipsum dolor sit amet, consectetur adipiscing. </a:t>
              </a:r>
              <a:endParaRPr sz="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223" name="Google Shape;223;p29"/>
            <p:cNvSpPr txBox="1"/>
            <p:nvPr/>
          </p:nvSpPr>
          <p:spPr>
            <a:xfrm>
              <a:off x="5417558" y="20421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3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3</a:t>
              </a:r>
              <a:endParaRPr sz="13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grpSp>
        <p:nvGrpSpPr>
          <p:cNvPr id="224" name="Google Shape;224;p29"/>
          <p:cNvGrpSpPr/>
          <p:nvPr/>
        </p:nvGrpSpPr>
        <p:grpSpPr>
          <a:xfrm>
            <a:off x="6863386" y="1957150"/>
            <a:ext cx="1709102" cy="1897977"/>
            <a:chOff x="6863386" y="1957150"/>
            <a:chExt cx="1709102" cy="1897977"/>
          </a:xfrm>
        </p:grpSpPr>
        <p:sp>
          <p:nvSpPr>
            <p:cNvPr id="225" name="Google Shape;225;p29"/>
            <p:cNvSpPr/>
            <p:nvPr/>
          </p:nvSpPr>
          <p:spPr>
            <a:xfrm>
              <a:off x="7420786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9"/>
            <p:cNvSpPr txBox="1"/>
            <p:nvPr/>
          </p:nvSpPr>
          <p:spPr>
            <a:xfrm>
              <a:off x="6863388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Satisfy"/>
                  <a:ea typeface="Satisfy"/>
                  <a:cs typeface="Satisfy"/>
                  <a:sym typeface="Satisfy"/>
                </a:rPr>
                <a:t>Litora</a:t>
              </a:r>
              <a:endParaRPr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endParaRPr>
            </a:p>
          </p:txBody>
        </p:sp>
        <p:sp>
          <p:nvSpPr>
            <p:cNvPr id="227" name="Google Shape;227;p29"/>
            <p:cNvSpPr txBox="1"/>
            <p:nvPr/>
          </p:nvSpPr>
          <p:spPr>
            <a:xfrm>
              <a:off x="6863386" y="3117727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228" name="Google Shape;228;p29"/>
            <p:cNvSpPr txBox="1"/>
            <p:nvPr/>
          </p:nvSpPr>
          <p:spPr>
            <a:xfrm>
              <a:off x="7499536" y="20421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300">
                  <a:solidFill>
                    <a:schemeClr val="dk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4</a:t>
              </a:r>
              <a:endParaRPr sz="13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sp>
        <p:nvSpPr>
          <p:cNvPr id="229" name="Google Shape;229;p29"/>
          <p:cNvSpPr/>
          <p:nvPr/>
        </p:nvSpPr>
        <p:spPr>
          <a:xfrm>
            <a:off x="4337175" y="2248113"/>
            <a:ext cx="594300" cy="36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9"/>
          <p:cNvSpPr/>
          <p:nvPr/>
        </p:nvSpPr>
        <p:spPr>
          <a:xfrm>
            <a:off x="6419150" y="2248113"/>
            <a:ext cx="594300" cy="36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36" name="Google Shape;236;p30"/>
          <p:cNvSpPr txBox="1"/>
          <p:nvPr>
            <p:ph idx="1" type="body"/>
          </p:nvPr>
        </p:nvSpPr>
        <p:spPr>
          <a:xfrm>
            <a:off x="823225" y="1506350"/>
            <a:ext cx="2137500" cy="139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37" name="Google Shape;237;p30"/>
          <p:cNvSpPr txBox="1"/>
          <p:nvPr>
            <p:ph idx="2" type="body"/>
          </p:nvPr>
        </p:nvSpPr>
        <p:spPr>
          <a:xfrm>
            <a:off x="3185438" y="1506350"/>
            <a:ext cx="2137500" cy="139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38" name="Google Shape;238;p30"/>
          <p:cNvSpPr txBox="1"/>
          <p:nvPr>
            <p:ph idx="3" type="body"/>
          </p:nvPr>
        </p:nvSpPr>
        <p:spPr>
          <a:xfrm>
            <a:off x="5547650" y="1506350"/>
            <a:ext cx="2137500" cy="139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39" name="Google Shape;239;p30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0" name="Google Shape;240;p30"/>
          <p:cNvSpPr txBox="1"/>
          <p:nvPr>
            <p:ph idx="1" type="body"/>
          </p:nvPr>
        </p:nvSpPr>
        <p:spPr>
          <a:xfrm>
            <a:off x="823225" y="3106550"/>
            <a:ext cx="2137500" cy="139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41" name="Google Shape;241;p30"/>
          <p:cNvSpPr txBox="1"/>
          <p:nvPr>
            <p:ph idx="2" type="body"/>
          </p:nvPr>
        </p:nvSpPr>
        <p:spPr>
          <a:xfrm>
            <a:off x="3185438" y="3106550"/>
            <a:ext cx="2137500" cy="139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42" name="Google Shape;242;p30"/>
          <p:cNvSpPr txBox="1"/>
          <p:nvPr>
            <p:ph idx="3" type="body"/>
          </p:nvPr>
        </p:nvSpPr>
        <p:spPr>
          <a:xfrm>
            <a:off x="5547650" y="3106550"/>
            <a:ext cx="2137500" cy="139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1"/>
          <p:cNvSpPr txBox="1"/>
          <p:nvPr>
            <p:ph idx="1" type="body"/>
          </p:nvPr>
        </p:nvSpPr>
        <p:spPr>
          <a:xfrm>
            <a:off x="855300" y="4330100"/>
            <a:ext cx="74334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248" name="Google Shape;248;p31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49" name="Google Shape;249;p31"/>
          <p:cNvCxnSpPr/>
          <p:nvPr/>
        </p:nvCxnSpPr>
        <p:spPr>
          <a:xfrm>
            <a:off x="855300" y="1074699"/>
            <a:ext cx="5523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31"/>
          <p:cNvCxnSpPr/>
          <p:nvPr/>
        </p:nvCxnSpPr>
        <p:spPr>
          <a:xfrm>
            <a:off x="855300" y="1784182"/>
            <a:ext cx="5523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31"/>
          <p:cNvCxnSpPr/>
          <p:nvPr/>
        </p:nvCxnSpPr>
        <p:spPr>
          <a:xfrm>
            <a:off x="855300" y="2493664"/>
            <a:ext cx="5523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31"/>
          <p:cNvCxnSpPr/>
          <p:nvPr/>
        </p:nvCxnSpPr>
        <p:spPr>
          <a:xfrm>
            <a:off x="855300" y="3203147"/>
            <a:ext cx="5523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3" name="Google Shape;253;p31"/>
          <p:cNvCxnSpPr/>
          <p:nvPr/>
        </p:nvCxnSpPr>
        <p:spPr>
          <a:xfrm>
            <a:off x="855300" y="3934528"/>
            <a:ext cx="5523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4" name="Google Shape;254;p31"/>
          <p:cNvSpPr txBox="1"/>
          <p:nvPr/>
        </p:nvSpPr>
        <p:spPr>
          <a:xfrm>
            <a:off x="855300" y="9159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4000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3000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2000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1000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0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31"/>
          <p:cNvSpPr/>
          <p:nvPr/>
        </p:nvSpPr>
        <p:spPr>
          <a:xfrm>
            <a:off x="1328527" y="2380936"/>
            <a:ext cx="1785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1"/>
          <p:cNvSpPr/>
          <p:nvPr/>
        </p:nvSpPr>
        <p:spPr>
          <a:xfrm>
            <a:off x="1568270" y="1986873"/>
            <a:ext cx="1785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1"/>
          <p:cNvSpPr/>
          <p:nvPr/>
        </p:nvSpPr>
        <p:spPr>
          <a:xfrm>
            <a:off x="1808014" y="2493664"/>
            <a:ext cx="1785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1"/>
          <p:cNvSpPr/>
          <p:nvPr/>
        </p:nvSpPr>
        <p:spPr>
          <a:xfrm>
            <a:off x="2665932" y="2694727"/>
            <a:ext cx="1785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1"/>
          <p:cNvSpPr/>
          <p:nvPr/>
        </p:nvSpPr>
        <p:spPr>
          <a:xfrm>
            <a:off x="2905676" y="2096343"/>
            <a:ext cx="1785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1"/>
          <p:cNvSpPr/>
          <p:nvPr/>
        </p:nvSpPr>
        <p:spPr>
          <a:xfrm>
            <a:off x="3145420" y="1229023"/>
            <a:ext cx="1785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1"/>
          <p:cNvSpPr/>
          <p:nvPr/>
        </p:nvSpPr>
        <p:spPr>
          <a:xfrm>
            <a:off x="4003338" y="2140119"/>
            <a:ext cx="1785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1"/>
          <p:cNvSpPr/>
          <p:nvPr/>
        </p:nvSpPr>
        <p:spPr>
          <a:xfrm>
            <a:off x="4243081" y="1074575"/>
            <a:ext cx="1785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1"/>
          <p:cNvSpPr/>
          <p:nvPr/>
        </p:nvSpPr>
        <p:spPr>
          <a:xfrm>
            <a:off x="4482825" y="2322562"/>
            <a:ext cx="1785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1"/>
          <p:cNvSpPr/>
          <p:nvPr/>
        </p:nvSpPr>
        <p:spPr>
          <a:xfrm>
            <a:off x="5340743" y="2753101"/>
            <a:ext cx="1785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1"/>
          <p:cNvSpPr/>
          <p:nvPr/>
        </p:nvSpPr>
        <p:spPr>
          <a:xfrm>
            <a:off x="5580487" y="1293618"/>
            <a:ext cx="1785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1"/>
          <p:cNvSpPr/>
          <p:nvPr/>
        </p:nvSpPr>
        <p:spPr>
          <a:xfrm>
            <a:off x="5820231" y="1607409"/>
            <a:ext cx="1785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2"/>
          <p:cNvSpPr txBox="1"/>
          <p:nvPr>
            <p:ph idx="4294967295" type="body"/>
          </p:nvPr>
        </p:nvSpPr>
        <p:spPr>
          <a:xfrm>
            <a:off x="823225" y="373575"/>
            <a:ext cx="29682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Satisfy"/>
                <a:ea typeface="Satisfy"/>
                <a:cs typeface="Satisfy"/>
                <a:sym typeface="Satisfy"/>
              </a:rPr>
              <a:t>Mobile</a:t>
            </a:r>
            <a:r>
              <a:rPr lang="en" sz="2400">
                <a:latin typeface="Satisfy"/>
                <a:ea typeface="Satisfy"/>
                <a:cs typeface="Satisfy"/>
                <a:sym typeface="Satisfy"/>
              </a:rPr>
              <a:t> project</a:t>
            </a:r>
            <a:endParaRPr sz="2400">
              <a:latin typeface="Satisfy"/>
              <a:ea typeface="Satisfy"/>
              <a:cs typeface="Satisfy"/>
              <a:sym typeface="Satisfy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2000"/>
              <a:t>Show and explain your web, app or software projects using these gadget templates.</a:t>
            </a:r>
            <a:endParaRPr sz="2000"/>
          </a:p>
        </p:txBody>
      </p:sp>
      <p:sp>
        <p:nvSpPr>
          <p:cNvPr id="272" name="Google Shape;272;p32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73" name="Google Shape;273;p32"/>
          <p:cNvGrpSpPr/>
          <p:nvPr/>
        </p:nvGrpSpPr>
        <p:grpSpPr>
          <a:xfrm>
            <a:off x="5353200" y="373572"/>
            <a:ext cx="2119546" cy="4396359"/>
            <a:chOff x="2547150" y="238125"/>
            <a:chExt cx="2525675" cy="5238750"/>
          </a:xfrm>
        </p:grpSpPr>
        <p:sp>
          <p:nvSpPr>
            <p:cNvPr id="274" name="Google Shape;274;p32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4288" rotWithShape="0" algn="bl" dir="2700000" dist="19050">
                <a:srgbClr val="655A87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32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32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32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78" name="Google Shape;278;p32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5399525" y="756087"/>
            <a:ext cx="2025525" cy="363175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3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84" name="Google Shape;284;p33"/>
          <p:cNvGrpSpPr/>
          <p:nvPr/>
        </p:nvGrpSpPr>
        <p:grpSpPr>
          <a:xfrm>
            <a:off x="5011702" y="465959"/>
            <a:ext cx="2736410" cy="4222433"/>
            <a:chOff x="2112475" y="238125"/>
            <a:chExt cx="3395050" cy="5238750"/>
          </a:xfrm>
        </p:grpSpPr>
        <p:sp>
          <p:nvSpPr>
            <p:cNvPr id="285" name="Google Shape;285;p33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4288" rotWithShape="0" algn="bl" dir="2700000" dist="19050">
                <a:srgbClr val="655A87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3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3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3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9" name="Google Shape;289;p33"/>
          <p:cNvSpPr txBox="1"/>
          <p:nvPr>
            <p:ph idx="4294967295" type="body"/>
          </p:nvPr>
        </p:nvSpPr>
        <p:spPr>
          <a:xfrm>
            <a:off x="823225" y="373575"/>
            <a:ext cx="29682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Satisfy"/>
                <a:ea typeface="Satisfy"/>
                <a:cs typeface="Satisfy"/>
                <a:sym typeface="Satisfy"/>
              </a:rPr>
              <a:t>Tablet</a:t>
            </a:r>
            <a:r>
              <a:rPr lang="en" sz="2400">
                <a:latin typeface="Satisfy"/>
                <a:ea typeface="Satisfy"/>
                <a:cs typeface="Satisfy"/>
                <a:sym typeface="Satisfy"/>
              </a:rPr>
              <a:t> project</a:t>
            </a:r>
            <a:endParaRPr sz="2400">
              <a:latin typeface="Satisfy"/>
              <a:ea typeface="Satisfy"/>
              <a:cs typeface="Satisfy"/>
              <a:sym typeface="Satisfy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2000"/>
              <a:t>Show and explain your web, app or software projects using these gadget templates.</a:t>
            </a:r>
            <a:endParaRPr sz="2000"/>
          </a:p>
        </p:txBody>
      </p:sp>
      <p:pic>
        <p:nvPicPr>
          <p:cNvPr id="290" name="Google Shape;29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9288" y="839688"/>
            <a:ext cx="2597800" cy="3463726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4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4403217" y="1387850"/>
            <a:ext cx="3530550" cy="224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4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97" name="Google Shape;297;p34"/>
          <p:cNvGrpSpPr/>
          <p:nvPr/>
        </p:nvGrpSpPr>
        <p:grpSpPr>
          <a:xfrm>
            <a:off x="3896899" y="1241129"/>
            <a:ext cx="4542205" cy="2661224"/>
            <a:chOff x="1177450" y="241631"/>
            <a:chExt cx="6173152" cy="3616776"/>
          </a:xfrm>
        </p:grpSpPr>
        <p:sp>
          <p:nvSpPr>
            <p:cNvPr id="298" name="Google Shape;298;p34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4288" rotWithShape="0" algn="bl" dir="2700000" dist="19050">
                <a:srgbClr val="655A87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34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4288" rotWithShape="0" algn="bl" dir="2700000" dist="19050">
                <a:srgbClr val="655A87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34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34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2" name="Google Shape;302;p34"/>
          <p:cNvSpPr txBox="1"/>
          <p:nvPr>
            <p:ph idx="4294967295" type="body"/>
          </p:nvPr>
        </p:nvSpPr>
        <p:spPr>
          <a:xfrm>
            <a:off x="823225" y="373575"/>
            <a:ext cx="29682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Satisfy"/>
                <a:ea typeface="Satisfy"/>
                <a:cs typeface="Satisfy"/>
                <a:sym typeface="Satisfy"/>
              </a:rPr>
              <a:t>Desktop</a:t>
            </a:r>
            <a:r>
              <a:rPr lang="en" sz="2400">
                <a:latin typeface="Satisfy"/>
                <a:ea typeface="Satisfy"/>
                <a:cs typeface="Satisfy"/>
                <a:sym typeface="Satisfy"/>
              </a:rPr>
              <a:t> project</a:t>
            </a:r>
            <a:endParaRPr sz="2400">
              <a:latin typeface="Satisfy"/>
              <a:ea typeface="Satisfy"/>
              <a:cs typeface="Satisfy"/>
              <a:sym typeface="Satisfy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2000"/>
              <a:t>Show and explain your web, app or software projects using these gadget templates.</a:t>
            </a:r>
            <a:endParaRPr sz="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5"/>
          <p:cNvSpPr/>
          <p:nvPr/>
        </p:nvSpPr>
        <p:spPr>
          <a:xfrm>
            <a:off x="855300" y="796750"/>
            <a:ext cx="3549900" cy="3549900"/>
          </a:xfrm>
          <a:prstGeom prst="wedgeEllipseCallout">
            <a:avLst>
              <a:gd fmla="val 56599" name="adj1"/>
              <a:gd fmla="val -28246" name="adj2"/>
            </a:avLst>
          </a:prstGeom>
          <a:solidFill>
            <a:schemeClr val="lt1"/>
          </a:solidFill>
          <a:ln>
            <a:noFill/>
          </a:ln>
          <a:effectLst>
            <a:outerShdw blurRad="14288" rotWithShape="0" algn="bl" dir="2700000" dist="19050">
              <a:srgbClr val="655A87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400">
              <a:solidFill>
                <a:schemeClr val="lt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308" name="Google Shape;308;p35"/>
          <p:cNvSpPr txBox="1"/>
          <p:nvPr>
            <p:ph idx="4294967295" type="ctrTitle"/>
          </p:nvPr>
        </p:nvSpPr>
        <p:spPr>
          <a:xfrm>
            <a:off x="4944650" y="1098850"/>
            <a:ext cx="3014400" cy="92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Thanks!</a:t>
            </a:r>
            <a:endParaRPr sz="7000"/>
          </a:p>
        </p:txBody>
      </p:sp>
      <p:sp>
        <p:nvSpPr>
          <p:cNvPr id="309" name="Google Shape;309;p35"/>
          <p:cNvSpPr txBox="1"/>
          <p:nvPr>
            <p:ph idx="4294967295" type="subTitle"/>
          </p:nvPr>
        </p:nvSpPr>
        <p:spPr>
          <a:xfrm>
            <a:off x="4944650" y="2132048"/>
            <a:ext cx="3014400" cy="200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Any questions?</a:t>
            </a:r>
            <a:endParaRPr b="1" sz="24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You can find me at: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@username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2000"/>
              <a:t>user@mail.me</a:t>
            </a:r>
            <a:endParaRPr sz="2000"/>
          </a:p>
        </p:txBody>
      </p:sp>
      <p:sp>
        <p:nvSpPr>
          <p:cNvPr id="310" name="Google Shape;310;p35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1" name="Google Shape;311;p35"/>
          <p:cNvSpPr/>
          <p:nvPr/>
        </p:nvSpPr>
        <p:spPr>
          <a:xfrm>
            <a:off x="1803571" y="1696609"/>
            <a:ext cx="1604015" cy="148150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6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17" name="Google Shape;317;p36"/>
          <p:cNvSpPr txBox="1"/>
          <p:nvPr>
            <p:ph idx="1" type="body"/>
          </p:nvPr>
        </p:nvSpPr>
        <p:spPr>
          <a:xfrm>
            <a:off x="855300" y="1506350"/>
            <a:ext cx="6110100" cy="283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𖤓"/>
            </a:pPr>
            <a:r>
              <a:rPr lang="en" sz="2400"/>
              <a:t>Presentation template by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𖤓"/>
            </a:pPr>
            <a:r>
              <a:rPr lang="en" sz="2400"/>
              <a:t>Photographs by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Unsplash</a:t>
            </a:r>
            <a:endParaRPr sz="2400"/>
          </a:p>
        </p:txBody>
      </p:sp>
      <p:sp>
        <p:nvSpPr>
          <p:cNvPr id="318" name="Google Shape;318;p36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7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24" name="Google Shape;324;p37"/>
          <p:cNvSpPr txBox="1"/>
          <p:nvPr>
            <p:ph idx="1" type="body"/>
          </p:nvPr>
        </p:nvSpPr>
        <p:spPr>
          <a:xfrm>
            <a:off x="855300" y="1506350"/>
            <a:ext cx="6110100" cy="283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𖤓"/>
            </a:pPr>
            <a:r>
              <a:rPr lang="en" sz="1800"/>
              <a:t>Titles: Satisfy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𖤓"/>
            </a:pPr>
            <a:r>
              <a:rPr lang="en" sz="1800"/>
              <a:t>Body copy: Raleway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800"/>
              <a:t>Download for free at:</a:t>
            </a:r>
            <a:br>
              <a:rPr lang="en" sz="1800"/>
            </a:br>
            <a:r>
              <a:rPr lang="en" sz="1800" u="sng">
                <a:solidFill>
                  <a:schemeClr val="hlink"/>
                </a:solidFill>
                <a:hlinkClick r:id="rId3"/>
              </a:rPr>
              <a:t>https://www.fontsquirrel.com/fonts/satisfy</a:t>
            </a:r>
            <a:br>
              <a:rPr lang="en" sz="1800"/>
            </a:br>
            <a:r>
              <a:rPr lang="en" sz="1800" u="sng">
                <a:solidFill>
                  <a:schemeClr val="hlink"/>
                </a:solidFill>
                <a:hlinkClick r:id="rId4"/>
              </a:rPr>
              <a:t>https://www.fontsquirrel.com/fonts/raleway</a:t>
            </a:r>
            <a:br>
              <a:rPr lang="en" sz="1800"/>
            </a:br>
            <a:endParaRPr b="1" sz="1800">
              <a:solidFill>
                <a:srgbClr val="3D85C6"/>
              </a:solidFill>
            </a:endParaRPr>
          </a:p>
        </p:txBody>
      </p:sp>
      <p:sp>
        <p:nvSpPr>
          <p:cNvPr id="325" name="Google Shape;325;p37"/>
          <p:cNvSpPr txBox="1"/>
          <p:nvPr/>
        </p:nvSpPr>
        <p:spPr>
          <a:xfrm>
            <a:off x="855300" y="4104575"/>
            <a:ext cx="61101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9283C0"/>
                </a:solidFill>
                <a:latin typeface="Raleway Thin"/>
                <a:ea typeface="Raleway Thin"/>
                <a:cs typeface="Raleway Thin"/>
                <a:sym typeface="Raleway Thin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9283C0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9283C0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283C0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26" name="Google Shape;326;p37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8"/>
          <p:cNvSpPr txBox="1"/>
          <p:nvPr>
            <p:ph type="ctrTitle"/>
          </p:nvPr>
        </p:nvSpPr>
        <p:spPr>
          <a:xfrm>
            <a:off x="855300" y="344225"/>
            <a:ext cx="74334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Resources</a:t>
            </a:r>
            <a:endParaRPr/>
          </a:p>
        </p:txBody>
      </p:sp>
      <p:sp>
        <p:nvSpPr>
          <p:cNvPr id="332" name="Google Shape;332;p38"/>
          <p:cNvSpPr txBox="1"/>
          <p:nvPr>
            <p:ph idx="1" type="subTitle"/>
          </p:nvPr>
        </p:nvSpPr>
        <p:spPr>
          <a:xfrm>
            <a:off x="855300" y="1600929"/>
            <a:ext cx="7433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  <p:sp>
        <p:nvSpPr>
          <p:cNvPr id="333" name="Google Shape;333;p38"/>
          <p:cNvSpPr/>
          <p:nvPr/>
        </p:nvSpPr>
        <p:spPr>
          <a:xfrm>
            <a:off x="7600325" y="3092100"/>
            <a:ext cx="1230940" cy="154458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6200038" scaled="0"/>
                </a:gradFill>
                <a:latin typeface="Raleway;600"/>
              </a:rPr>
              <a:t>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9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39" name="Google Shape;339;p39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0" name="Google Shape;340;p39"/>
          <p:cNvSpPr/>
          <p:nvPr/>
        </p:nvSpPr>
        <p:spPr>
          <a:xfrm>
            <a:off x="773520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DEC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1" name="Google Shape;341;p39"/>
          <p:cNvSpPr/>
          <p:nvPr/>
        </p:nvSpPr>
        <p:spPr>
          <a:xfrm>
            <a:off x="707512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NOV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2" name="Google Shape;342;p39"/>
          <p:cNvSpPr/>
          <p:nvPr/>
        </p:nvSpPr>
        <p:spPr>
          <a:xfrm>
            <a:off x="6415040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OCT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3" name="Google Shape;343;p39"/>
          <p:cNvSpPr/>
          <p:nvPr/>
        </p:nvSpPr>
        <p:spPr>
          <a:xfrm>
            <a:off x="5754956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SEP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4" name="Google Shape;344;p39"/>
          <p:cNvSpPr/>
          <p:nvPr/>
        </p:nvSpPr>
        <p:spPr>
          <a:xfrm>
            <a:off x="5094872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AUG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5" name="Google Shape;345;p39"/>
          <p:cNvSpPr/>
          <p:nvPr/>
        </p:nvSpPr>
        <p:spPr>
          <a:xfrm>
            <a:off x="443478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JUL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6" name="Google Shape;346;p39"/>
          <p:cNvSpPr/>
          <p:nvPr/>
        </p:nvSpPr>
        <p:spPr>
          <a:xfrm>
            <a:off x="377470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JUN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7" name="Google Shape;347;p39"/>
          <p:cNvSpPr/>
          <p:nvPr/>
        </p:nvSpPr>
        <p:spPr>
          <a:xfrm>
            <a:off x="3114619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MAY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8" name="Google Shape;348;p39"/>
          <p:cNvSpPr/>
          <p:nvPr/>
        </p:nvSpPr>
        <p:spPr>
          <a:xfrm>
            <a:off x="2454535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APR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9" name="Google Shape;349;p39"/>
          <p:cNvSpPr/>
          <p:nvPr/>
        </p:nvSpPr>
        <p:spPr>
          <a:xfrm>
            <a:off x="1794451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MAR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0" name="Google Shape;350;p39"/>
          <p:cNvSpPr/>
          <p:nvPr/>
        </p:nvSpPr>
        <p:spPr>
          <a:xfrm>
            <a:off x="1134367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FEB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1" name="Google Shape;351;p39"/>
          <p:cNvSpPr/>
          <p:nvPr/>
        </p:nvSpPr>
        <p:spPr>
          <a:xfrm>
            <a:off x="474283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JAN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2" name="Google Shape;352;p39"/>
          <p:cNvSpPr/>
          <p:nvPr/>
        </p:nvSpPr>
        <p:spPr>
          <a:xfrm>
            <a:off x="0" y="27559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353" name="Google Shape;353;p39"/>
          <p:cNvCxnSpPr/>
          <p:nvPr/>
        </p:nvCxnSpPr>
        <p:spPr>
          <a:xfrm rot="10800000">
            <a:off x="76892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4" name="Google Shape;354;p39"/>
          <p:cNvSpPr txBox="1"/>
          <p:nvPr/>
        </p:nvSpPr>
        <p:spPr>
          <a:xfrm>
            <a:off x="72790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55" name="Google Shape;355;p39"/>
          <p:cNvCxnSpPr/>
          <p:nvPr/>
        </p:nvCxnSpPr>
        <p:spPr>
          <a:xfrm rot="10800000">
            <a:off x="209015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6" name="Google Shape;356;p39"/>
          <p:cNvSpPr txBox="1"/>
          <p:nvPr/>
        </p:nvSpPr>
        <p:spPr>
          <a:xfrm>
            <a:off x="2050642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Red is the colour of danger and courage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57" name="Google Shape;357;p39"/>
          <p:cNvCxnSpPr/>
          <p:nvPr/>
        </p:nvCxnSpPr>
        <p:spPr>
          <a:xfrm rot="10800000">
            <a:off x="341139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8" name="Google Shape;358;p39"/>
          <p:cNvSpPr txBox="1"/>
          <p:nvPr/>
        </p:nvSpPr>
        <p:spPr>
          <a:xfrm>
            <a:off x="3373384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Black is the color of ebony and of outer space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59" name="Google Shape;359;p39"/>
          <p:cNvCxnSpPr/>
          <p:nvPr/>
        </p:nvCxnSpPr>
        <p:spPr>
          <a:xfrm rot="10800000">
            <a:off x="473262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0" name="Google Shape;360;p39"/>
          <p:cNvSpPr txBox="1"/>
          <p:nvPr/>
        </p:nvSpPr>
        <p:spPr>
          <a:xfrm>
            <a:off x="4696126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61" name="Google Shape;361;p39"/>
          <p:cNvCxnSpPr/>
          <p:nvPr/>
        </p:nvCxnSpPr>
        <p:spPr>
          <a:xfrm rot="10800000">
            <a:off x="605386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2" name="Google Shape;362;p39"/>
          <p:cNvSpPr txBox="1"/>
          <p:nvPr/>
        </p:nvSpPr>
        <p:spPr>
          <a:xfrm>
            <a:off x="6018868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White is the color of milk and fresh snow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63" name="Google Shape;363;p39"/>
          <p:cNvCxnSpPr/>
          <p:nvPr/>
        </p:nvCxnSpPr>
        <p:spPr>
          <a:xfrm rot="10800000">
            <a:off x="737509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4" name="Google Shape;364;p39"/>
          <p:cNvSpPr txBox="1"/>
          <p:nvPr/>
        </p:nvSpPr>
        <p:spPr>
          <a:xfrm>
            <a:off x="734161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65" name="Google Shape;365;p39"/>
          <p:cNvCxnSpPr/>
          <p:nvPr/>
        </p:nvCxnSpPr>
        <p:spPr>
          <a:xfrm rot="10800000">
            <a:off x="143968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6" name="Google Shape;366;p39"/>
          <p:cNvSpPr txBox="1"/>
          <p:nvPr/>
        </p:nvSpPr>
        <p:spPr>
          <a:xfrm>
            <a:off x="1369548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67" name="Google Shape;367;p39"/>
          <p:cNvCxnSpPr/>
          <p:nvPr/>
        </p:nvCxnSpPr>
        <p:spPr>
          <a:xfrm rot="10800000">
            <a:off x="276092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68" name="Google Shape;368;p39"/>
          <p:cNvSpPr txBox="1"/>
          <p:nvPr/>
        </p:nvSpPr>
        <p:spPr>
          <a:xfrm>
            <a:off x="2699944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White is the color of milk and fresh snow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69" name="Google Shape;369;p39"/>
          <p:cNvCxnSpPr/>
          <p:nvPr/>
        </p:nvCxnSpPr>
        <p:spPr>
          <a:xfrm rot="10800000">
            <a:off x="408215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0" name="Google Shape;370;p39"/>
          <p:cNvSpPr txBox="1"/>
          <p:nvPr/>
        </p:nvSpPr>
        <p:spPr>
          <a:xfrm>
            <a:off x="4030339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71" name="Google Shape;371;p39"/>
          <p:cNvCxnSpPr/>
          <p:nvPr/>
        </p:nvCxnSpPr>
        <p:spPr>
          <a:xfrm rot="10800000">
            <a:off x="540339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2" name="Google Shape;372;p39"/>
          <p:cNvSpPr txBox="1"/>
          <p:nvPr/>
        </p:nvSpPr>
        <p:spPr>
          <a:xfrm>
            <a:off x="5360735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Red is the colour of danger and courage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73" name="Google Shape;373;p39"/>
          <p:cNvCxnSpPr/>
          <p:nvPr/>
        </p:nvCxnSpPr>
        <p:spPr>
          <a:xfrm rot="10800000">
            <a:off x="672462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4" name="Google Shape;374;p39"/>
          <p:cNvSpPr txBox="1"/>
          <p:nvPr/>
        </p:nvSpPr>
        <p:spPr>
          <a:xfrm>
            <a:off x="6691131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Black is the color of ebony and of outer space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75" name="Google Shape;375;p39"/>
          <p:cNvCxnSpPr/>
          <p:nvPr/>
        </p:nvCxnSpPr>
        <p:spPr>
          <a:xfrm rot="10800000">
            <a:off x="804586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6" name="Google Shape;376;p39"/>
          <p:cNvSpPr txBox="1"/>
          <p:nvPr/>
        </p:nvSpPr>
        <p:spPr>
          <a:xfrm>
            <a:off x="8008073" y="36481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0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382" name="Google Shape;382;p40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3" name="Google Shape;383;p40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40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5" name="Google Shape;385;p40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386" name="Google Shape;386;p40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87" name="Google Shape;387;p40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1</a:t>
              </a:r>
              <a:endParaRPr sz="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388" name="Google Shape;388;p40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389" name="Google Shape;389;p40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90" name="Google Shape;390;p40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3</a:t>
              </a:r>
              <a:endParaRPr sz="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391" name="Google Shape;391;p40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392" name="Google Shape;392;p40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93" name="Google Shape;393;p40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5</a:t>
              </a:r>
              <a:endParaRPr sz="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394" name="Google Shape;394;p40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395" name="Google Shape;395;p40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96" name="Google Shape;396;p40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6</a:t>
              </a:r>
              <a:endParaRPr sz="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397" name="Google Shape;397;p40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398" name="Google Shape;398;p40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99" name="Google Shape;399;p40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4</a:t>
              </a:r>
              <a:endParaRPr sz="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400" name="Google Shape;400;p40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401" name="Google Shape;401;p40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02" name="Google Shape;402;p40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2</a:t>
              </a:r>
              <a:endParaRPr sz="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403" name="Google Shape;403;p40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4" name="Google Shape;404;p40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Red is the colour of danger and courage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5" name="Google Shape;405;p40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Black is the color of ebony and of outer space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6" name="Google Shape;406;p40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7" name="Google Shape;407;p40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White is the color of milk and fresh snow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8" name="Google Shape;408;p40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1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14" name="Google Shape;414;p41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15" name="Google Shape;415;p41"/>
          <p:cNvGraphicFramePr/>
          <p:nvPr/>
        </p:nvGraphicFramePr>
        <p:xfrm>
          <a:off x="855475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{07A09410-F8A8-4BEE-A9E7-BA741030BE37}</a:tableStyleId>
              </a:tblPr>
              <a:tblGrid>
                <a:gridCol w="10685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27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Week 1</a:t>
                      </a:r>
                      <a:endParaRPr b="1"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Week 2</a:t>
                      </a:r>
                      <a:endParaRPr b="1"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79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7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9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13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14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79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1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9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2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79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3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9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4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79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5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9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6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79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7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2797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8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2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21" name="Google Shape;421;p42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2" name="Google Shape;422;p42"/>
          <p:cNvSpPr/>
          <p:nvPr/>
        </p:nvSpPr>
        <p:spPr>
          <a:xfrm>
            <a:off x="834600" y="1513200"/>
            <a:ext cx="3669600" cy="13824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STRENGTHS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3" name="Google Shape;423;p42"/>
          <p:cNvSpPr/>
          <p:nvPr/>
        </p:nvSpPr>
        <p:spPr>
          <a:xfrm>
            <a:off x="4655974" y="1513200"/>
            <a:ext cx="3669600" cy="13824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WEAKNESSES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4" name="Google Shape;424;p42"/>
          <p:cNvSpPr/>
          <p:nvPr/>
        </p:nvSpPr>
        <p:spPr>
          <a:xfrm>
            <a:off x="834600" y="3047305"/>
            <a:ext cx="3669600" cy="13824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Black is the color of ebony and of outer space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OPPORTUNITIES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5" name="Google Shape;425;p42"/>
          <p:cNvSpPr/>
          <p:nvPr/>
        </p:nvSpPr>
        <p:spPr>
          <a:xfrm>
            <a:off x="4655974" y="3047305"/>
            <a:ext cx="3669600" cy="13824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White is the color of milk and fresh snow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THREATS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6" name="Google Shape;426;p42"/>
          <p:cNvSpPr/>
          <p:nvPr/>
        </p:nvSpPr>
        <p:spPr>
          <a:xfrm>
            <a:off x="3450797" y="1840338"/>
            <a:ext cx="2108700" cy="21087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2"/>
          <p:cNvSpPr/>
          <p:nvPr/>
        </p:nvSpPr>
        <p:spPr>
          <a:xfrm rot="5400000">
            <a:off x="3602794" y="1840338"/>
            <a:ext cx="2108700" cy="21087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2"/>
          <p:cNvSpPr/>
          <p:nvPr/>
        </p:nvSpPr>
        <p:spPr>
          <a:xfrm rot="10800000">
            <a:off x="3602794" y="1993508"/>
            <a:ext cx="2108700" cy="21087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2"/>
          <p:cNvSpPr/>
          <p:nvPr/>
        </p:nvSpPr>
        <p:spPr>
          <a:xfrm rot="-5400000">
            <a:off x="3450797" y="1993508"/>
            <a:ext cx="2108700" cy="21087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2"/>
          <p:cNvSpPr/>
          <p:nvPr/>
        </p:nvSpPr>
        <p:spPr>
          <a:xfrm>
            <a:off x="3936265" y="2203989"/>
            <a:ext cx="315201" cy="52478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Satisfy"/>
              </a:rPr>
              <a:t>S</a:t>
            </a:r>
          </a:p>
        </p:txBody>
      </p:sp>
      <p:sp>
        <p:nvSpPr>
          <p:cNvPr id="431" name="Google Shape;431;p42"/>
          <p:cNvSpPr/>
          <p:nvPr/>
        </p:nvSpPr>
        <p:spPr>
          <a:xfrm>
            <a:off x="4822293" y="2210723"/>
            <a:ext cx="441820" cy="52370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Satisfy"/>
              </a:rPr>
              <a:t>W</a:t>
            </a:r>
          </a:p>
        </p:txBody>
      </p:sp>
      <p:sp>
        <p:nvSpPr>
          <p:cNvPr id="432" name="Google Shape;432;p42"/>
          <p:cNvSpPr/>
          <p:nvPr/>
        </p:nvSpPr>
        <p:spPr>
          <a:xfrm>
            <a:off x="3906092" y="3169184"/>
            <a:ext cx="297420" cy="5274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Satisfy"/>
              </a:rPr>
              <a:t>O</a:t>
            </a:r>
          </a:p>
        </p:txBody>
      </p:sp>
      <p:sp>
        <p:nvSpPr>
          <p:cNvPr id="433" name="Google Shape;433;p42"/>
          <p:cNvSpPr/>
          <p:nvPr/>
        </p:nvSpPr>
        <p:spPr>
          <a:xfrm>
            <a:off x="4921972" y="3175918"/>
            <a:ext cx="296882" cy="51023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Satisfy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3"/>
          <p:cNvSpPr txBox="1"/>
          <p:nvPr>
            <p:ph idx="4294967295" type="title"/>
          </p:nvPr>
        </p:nvSpPr>
        <p:spPr>
          <a:xfrm>
            <a:off x="262200" y="-2200"/>
            <a:ext cx="8619600" cy="469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Business Model Canvas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439" name="Google Shape;439;p43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  <p:sp>
        <p:nvSpPr>
          <p:cNvPr id="440" name="Google Shape;440;p43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Key Activities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1" name="Google Shape;441;p43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Key Resources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2" name="Google Shape;442;p43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Value Propositions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p43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Customer Relationships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4" name="Google Shape;444;p43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Channels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5" name="Google Shape;445;p43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Customer Segments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6" name="Google Shape;446;p43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Key Partners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7" name="Google Shape;447;p43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Cost Structure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8" name="Google Shape;448;p43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Revenue Streams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9" name="Google Shape;449;p43"/>
          <p:cNvSpPr/>
          <p:nvPr/>
        </p:nvSpPr>
        <p:spPr>
          <a:xfrm>
            <a:off x="4297253" y="3732400"/>
            <a:ext cx="198541" cy="201044"/>
          </a:xfrm>
          <a:custGeom>
            <a:rect b="b" l="l" r="r" t="t"/>
            <a:pathLst>
              <a:path extrusionOk="0" h="17593" w="17374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3"/>
          <p:cNvSpPr/>
          <p:nvPr/>
        </p:nvSpPr>
        <p:spPr>
          <a:xfrm>
            <a:off x="6884808" y="543222"/>
            <a:ext cx="196873" cy="174075"/>
          </a:xfrm>
          <a:custGeom>
            <a:rect b="b" l="l" r="r" t="t"/>
            <a:pathLst>
              <a:path extrusionOk="0" h="15233" w="17228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3"/>
          <p:cNvSpPr/>
          <p:nvPr/>
        </p:nvSpPr>
        <p:spPr>
          <a:xfrm>
            <a:off x="1718760" y="543289"/>
            <a:ext cx="191034" cy="191868"/>
          </a:xfrm>
          <a:custGeom>
            <a:rect b="b" l="l" r="r" t="t"/>
            <a:pathLst>
              <a:path extrusionOk="0" h="16790" w="16717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3"/>
          <p:cNvSpPr/>
          <p:nvPr/>
        </p:nvSpPr>
        <p:spPr>
          <a:xfrm>
            <a:off x="8626235" y="543217"/>
            <a:ext cx="179355" cy="189925"/>
          </a:xfrm>
          <a:custGeom>
            <a:rect b="b" l="l" r="r" t="t"/>
            <a:pathLst>
              <a:path extrusionOk="0" h="16620" w="15695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43"/>
          <p:cNvSpPr/>
          <p:nvPr/>
        </p:nvSpPr>
        <p:spPr>
          <a:xfrm>
            <a:off x="8598149" y="3732570"/>
            <a:ext cx="207443" cy="152946"/>
          </a:xfrm>
          <a:custGeom>
            <a:rect b="b" l="l" r="r" t="t"/>
            <a:pathLst>
              <a:path extrusionOk="0" h="13384" w="18153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3"/>
          <p:cNvSpPr/>
          <p:nvPr/>
        </p:nvSpPr>
        <p:spPr>
          <a:xfrm>
            <a:off x="3443920" y="543312"/>
            <a:ext cx="189925" cy="190199"/>
          </a:xfrm>
          <a:custGeom>
            <a:rect b="b" l="l" r="r" t="t"/>
            <a:pathLst>
              <a:path extrusionOk="0" h="16644" w="1662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3"/>
          <p:cNvSpPr/>
          <p:nvPr/>
        </p:nvSpPr>
        <p:spPr>
          <a:xfrm>
            <a:off x="5137800" y="543229"/>
            <a:ext cx="219945" cy="226904"/>
          </a:xfrm>
          <a:custGeom>
            <a:rect b="b" l="l" r="r" t="t"/>
            <a:pathLst>
              <a:path extrusionOk="0" h="19856" w="19247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3"/>
          <p:cNvSpPr/>
          <p:nvPr/>
        </p:nvSpPr>
        <p:spPr>
          <a:xfrm>
            <a:off x="6828073" y="2141654"/>
            <a:ext cx="253599" cy="242754"/>
          </a:xfrm>
          <a:custGeom>
            <a:rect b="b" l="l" r="r" t="t"/>
            <a:pathLst>
              <a:path extrusionOk="0" h="21243" w="22192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3"/>
          <p:cNvSpPr/>
          <p:nvPr/>
        </p:nvSpPr>
        <p:spPr>
          <a:xfrm>
            <a:off x="3380278" y="2137889"/>
            <a:ext cx="253583" cy="230105"/>
          </a:xfrm>
          <a:custGeom>
            <a:rect b="b" l="l" r="r" t="t"/>
            <a:pathLst>
              <a:path extrusionOk="0" h="20513" w="22606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4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463" name="Google Shape;463;p44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64" name="Google Shape;464;p44"/>
          <p:cNvGrpSpPr/>
          <p:nvPr/>
        </p:nvGrpSpPr>
        <p:grpSpPr>
          <a:xfrm>
            <a:off x="855209" y="1580308"/>
            <a:ext cx="2833398" cy="2547279"/>
            <a:chOff x="3778727" y="4460423"/>
            <a:chExt cx="720160" cy="647438"/>
          </a:xfrm>
        </p:grpSpPr>
        <p:sp>
          <p:nvSpPr>
            <p:cNvPr id="465" name="Google Shape;465;p44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66" name="Google Shape;466;p44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67" name="Google Shape;467;p44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68" name="Google Shape;468;p44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69" name="Google Shape;469;p44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70" name="Google Shape;470;p44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71" name="Google Shape;471;p44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cxnSp>
        <p:nvCxnSpPr>
          <p:cNvPr id="472" name="Google Shape;472;p44"/>
          <p:cNvCxnSpPr/>
          <p:nvPr/>
        </p:nvCxnSpPr>
        <p:spPr>
          <a:xfrm>
            <a:off x="3625923" y="2002165"/>
            <a:ext cx="8298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3" name="Google Shape;473;p44"/>
          <p:cNvSpPr txBox="1"/>
          <p:nvPr/>
        </p:nvSpPr>
        <p:spPr>
          <a:xfrm>
            <a:off x="4504244" y="1867059"/>
            <a:ext cx="21882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74" name="Google Shape;474;p44"/>
          <p:cNvCxnSpPr/>
          <p:nvPr/>
        </p:nvCxnSpPr>
        <p:spPr>
          <a:xfrm>
            <a:off x="3503677" y="2380370"/>
            <a:ext cx="9522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5" name="Google Shape;475;p44"/>
          <p:cNvSpPr txBox="1"/>
          <p:nvPr/>
        </p:nvSpPr>
        <p:spPr>
          <a:xfrm>
            <a:off x="4504244" y="2245256"/>
            <a:ext cx="21882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76" name="Google Shape;476;p44"/>
          <p:cNvCxnSpPr/>
          <p:nvPr/>
        </p:nvCxnSpPr>
        <p:spPr>
          <a:xfrm>
            <a:off x="3329956" y="2758575"/>
            <a:ext cx="11259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7" name="Google Shape;477;p44"/>
          <p:cNvSpPr txBox="1"/>
          <p:nvPr/>
        </p:nvSpPr>
        <p:spPr>
          <a:xfrm>
            <a:off x="4504244" y="2623454"/>
            <a:ext cx="21882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78" name="Google Shape;478;p44"/>
          <p:cNvCxnSpPr/>
          <p:nvPr/>
        </p:nvCxnSpPr>
        <p:spPr>
          <a:xfrm>
            <a:off x="3181973" y="3136760"/>
            <a:ext cx="12738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9" name="Google Shape;479;p44"/>
          <p:cNvSpPr txBox="1"/>
          <p:nvPr/>
        </p:nvSpPr>
        <p:spPr>
          <a:xfrm>
            <a:off x="4504244" y="3001651"/>
            <a:ext cx="21882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80" name="Google Shape;480;p44"/>
          <p:cNvCxnSpPr/>
          <p:nvPr/>
        </p:nvCxnSpPr>
        <p:spPr>
          <a:xfrm>
            <a:off x="3021111" y="3514965"/>
            <a:ext cx="14346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1" name="Google Shape;481;p44"/>
          <p:cNvSpPr txBox="1"/>
          <p:nvPr/>
        </p:nvSpPr>
        <p:spPr>
          <a:xfrm>
            <a:off x="4504244" y="3379848"/>
            <a:ext cx="21882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82" name="Google Shape;482;p44"/>
          <p:cNvCxnSpPr/>
          <p:nvPr/>
        </p:nvCxnSpPr>
        <p:spPr>
          <a:xfrm>
            <a:off x="2853829" y="3893151"/>
            <a:ext cx="1595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3" name="Google Shape;483;p44"/>
          <p:cNvSpPr txBox="1"/>
          <p:nvPr/>
        </p:nvSpPr>
        <p:spPr>
          <a:xfrm>
            <a:off x="4504244" y="3758045"/>
            <a:ext cx="21882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5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489" name="Google Shape;489;p45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90" name="Google Shape;490;p45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1" name="Google Shape;491;p45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Imani Jackson</a:t>
            </a:r>
            <a:br>
              <a:rPr lang="en">
                <a:latin typeface="Raleway"/>
                <a:ea typeface="Raleway"/>
                <a:cs typeface="Raleway"/>
                <a:sym typeface="Raleway"/>
              </a:rPr>
            </a:b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JOB TITLE</a:t>
            </a:r>
            <a:endParaRPr sz="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92" name="Google Shape;492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3" name="Google Shape;493;p45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Marcos Galán</a:t>
            </a:r>
            <a:br>
              <a:rPr lang="en">
                <a:latin typeface="Raleway"/>
                <a:ea typeface="Raleway"/>
                <a:cs typeface="Raleway"/>
                <a:sym typeface="Raleway"/>
              </a:rPr>
            </a:b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JOB TITLE</a:t>
            </a:r>
            <a:endParaRPr sz="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94" name="Google Shape;494;p45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5" name="Google Shape;495;p45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Ixchel Valdía</a:t>
            </a:r>
            <a:br>
              <a:rPr lang="en">
                <a:latin typeface="Raleway"/>
                <a:ea typeface="Raleway"/>
                <a:cs typeface="Raleway"/>
                <a:sym typeface="Raleway"/>
              </a:rPr>
            </a:b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JOB TITLE</a:t>
            </a:r>
            <a:endParaRPr sz="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96" name="Google Shape;496;p45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7" name="Google Shape;497;p45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Nils Årud</a:t>
            </a:r>
            <a:br>
              <a:rPr lang="en">
                <a:latin typeface="Raleway"/>
                <a:ea typeface="Raleway"/>
                <a:cs typeface="Raleway"/>
                <a:sym typeface="Raleway"/>
              </a:rPr>
            </a:br>
            <a:r>
              <a:rPr lang="en" sz="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JOB TITLE</a:t>
            </a:r>
            <a:endParaRPr sz="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6"/>
          <p:cNvSpPr txBox="1"/>
          <p:nvPr>
            <p:ph idx="4294967295" type="title"/>
          </p:nvPr>
        </p:nvSpPr>
        <p:spPr>
          <a:xfrm>
            <a:off x="467100" y="320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Competitor Matrix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503" name="Google Shape;503;p46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4" name="Google Shape;504;p46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05" name="Google Shape;505;p46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6" name="Google Shape;506;p46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7" name="Google Shape;507;p46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8" name="Google Shape;508;p46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9" name="Google Shape;509;p46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0" name="Google Shape;510;p46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1" name="Google Shape;511;p46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2" name="Google Shape;512;p46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3" name="Google Shape;513;p46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4" name="Google Shape;514;p46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5" name="Google Shape;515;p46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6" name="Google Shape;516;p46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7" name="Google Shape;517;p46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8" name="Google Shape;518;p46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9" name="Google Shape;519;p46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0" name="Google Shape;520;p46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1" name="Google Shape;521;p46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2" name="Google Shape;522;p46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3" name="Google Shape;523;p46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4" name="Google Shape;524;p46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5" name="Google Shape;525;p46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6" name="Google Shape;526;p46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7" name="Google Shape;527;p46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8" name="Google Shape;528;p46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9" name="Google Shape;529;p46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0" name="Google Shape;530;p46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1" name="Google Shape;531;p46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2" name="Google Shape;532;p46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3" name="Google Shape;533;p46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4" name="Google Shape;534;p46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5" name="Google Shape;535;p46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6" name="Google Shape;536;p46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7" name="Google Shape;537;p46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8" name="Google Shape;538;p46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9" name="Google Shape;539;p46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0" name="Google Shape;540;p46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1" name="Google Shape;541;p46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2" name="Google Shape;542;p46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3" name="Google Shape;543;p46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4" name="Google Shape;544;p46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5" name="Google Shape;545;p46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6" name="Google Shape;546;p46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7" name="Google Shape;547;p46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8" name="Google Shape;548;p46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9" name="Google Shape;549;p46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0" name="Google Shape;550;p46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51" name="Google Shape;551;p46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  <p:grpSp>
        <p:nvGrpSpPr>
          <p:cNvPr id="552" name="Google Shape;552;p46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553" name="Google Shape;553;p46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4" name="Google Shape;554;p46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5" name="Google Shape;555;p46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6" name="Google Shape;556;p46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7" name="Google Shape;557;p46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8" name="Google Shape;558;p46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9" name="Google Shape;559;p46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0" name="Google Shape;560;p46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46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46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46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46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46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46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46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46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46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46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46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46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46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46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75" name="Google Shape;575;p46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576" name="Google Shape;576;p46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577" name="Google Shape;577;p46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LOW VALUE 1</a:t>
            </a:r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8" name="Google Shape;578;p46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HIGH VALUE 1</a:t>
            </a:r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9" name="Google Shape;579;p46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LOW VALUE 2</a:t>
            </a:r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0" name="Google Shape;580;p46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HIGH VALUE 2</a:t>
            </a:r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1" name="Google Shape;581;p46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Our company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2" name="Google Shape;582;p46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3" name="Google Shape;583;p46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4" name="Google Shape;584;p46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5" name="Google Shape;585;p46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6" name="Google Shape;586;p46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7" name="Google Shape;587;p46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7"/>
          <p:cNvSpPr txBox="1"/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593" name="Google Shape;593;p47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94" name="Google Shape;594;p47"/>
          <p:cNvGraphicFramePr/>
          <p:nvPr/>
        </p:nvGraphicFramePr>
        <p:xfrm>
          <a:off x="855300" y="147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{FC07E80F-5B04-4A68-8AE0-D5BF51DB9144}</a:tableStyleId>
              </a:tblPr>
              <a:tblGrid>
                <a:gridCol w="684425"/>
                <a:gridCol w="784500"/>
                <a:gridCol w="784500"/>
                <a:gridCol w="784500"/>
                <a:gridCol w="784500"/>
                <a:gridCol w="784500"/>
                <a:gridCol w="784500"/>
                <a:gridCol w="784500"/>
              </a:tblGrid>
              <a:tr h="304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9:00 - 9:45</a:t>
                      </a:r>
                      <a:endParaRPr sz="800">
                        <a:solidFill>
                          <a:schemeClr val="accen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10:00 - 10:45</a:t>
                      </a:r>
                      <a:endParaRPr sz="800">
                        <a:solidFill>
                          <a:schemeClr val="accen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11:00 - 11:45</a:t>
                      </a:r>
                      <a:endParaRPr sz="800">
                        <a:solidFill>
                          <a:schemeClr val="accen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12:00 - 13:15</a:t>
                      </a:r>
                      <a:endParaRPr sz="800">
                        <a:solidFill>
                          <a:schemeClr val="accen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13:30 - 14:15</a:t>
                      </a:r>
                      <a:endParaRPr sz="800">
                        <a:solidFill>
                          <a:schemeClr val="accen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14:30 - 15:15</a:t>
                      </a:r>
                      <a:endParaRPr sz="800">
                        <a:solidFill>
                          <a:schemeClr val="accen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15:30 - 16:15</a:t>
                      </a:r>
                      <a:endParaRPr sz="800">
                        <a:solidFill>
                          <a:schemeClr val="accen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45700" marL="45700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48"/>
          <p:cNvSpPr/>
          <p:nvPr/>
        </p:nvSpPr>
        <p:spPr>
          <a:xfrm>
            <a:off x="277965" y="271963"/>
            <a:ext cx="373873" cy="479695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48"/>
          <p:cNvSpPr/>
          <p:nvPr/>
        </p:nvSpPr>
        <p:spPr>
          <a:xfrm>
            <a:off x="852801" y="338968"/>
            <a:ext cx="398876" cy="337703"/>
          </a:xfrm>
          <a:custGeom>
            <a:rect b="b" l="l" r="r" t="t"/>
            <a:pathLst>
              <a:path extrusionOk="0" h="15452" w="18251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48"/>
          <p:cNvSpPr/>
          <p:nvPr/>
        </p:nvSpPr>
        <p:spPr>
          <a:xfrm>
            <a:off x="1445208" y="340017"/>
            <a:ext cx="387139" cy="341965"/>
          </a:xfrm>
          <a:custGeom>
            <a:rect b="b" l="l" r="r" t="t"/>
            <a:pathLst>
              <a:path extrusionOk="0" h="15647" w="17714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48"/>
          <p:cNvSpPr/>
          <p:nvPr/>
        </p:nvSpPr>
        <p:spPr>
          <a:xfrm>
            <a:off x="2071095" y="330991"/>
            <a:ext cx="315368" cy="354182"/>
          </a:xfrm>
          <a:custGeom>
            <a:rect b="b" l="l" r="r" t="t"/>
            <a:pathLst>
              <a:path extrusionOk="0" h="16206" w="1443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48"/>
          <p:cNvSpPr/>
          <p:nvPr/>
        </p:nvSpPr>
        <p:spPr>
          <a:xfrm>
            <a:off x="2678363" y="327801"/>
            <a:ext cx="268576" cy="357373"/>
          </a:xfrm>
          <a:custGeom>
            <a:rect b="b" l="l" r="r" t="t"/>
            <a:pathLst>
              <a:path extrusionOk="0" h="16352" w="12289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8"/>
          <p:cNvSpPr/>
          <p:nvPr/>
        </p:nvSpPr>
        <p:spPr>
          <a:xfrm>
            <a:off x="3190980" y="323539"/>
            <a:ext cx="414830" cy="366421"/>
          </a:xfrm>
          <a:custGeom>
            <a:rect b="b" l="l" r="r" t="t"/>
            <a:pathLst>
              <a:path extrusionOk="0" h="16766" w="18981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8"/>
          <p:cNvSpPr/>
          <p:nvPr/>
        </p:nvSpPr>
        <p:spPr>
          <a:xfrm>
            <a:off x="3808913" y="301728"/>
            <a:ext cx="355778" cy="411093"/>
          </a:xfrm>
          <a:custGeom>
            <a:rect b="b" l="l" r="r" t="t"/>
            <a:pathLst>
              <a:path extrusionOk="0" h="18810" w="16279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48"/>
          <p:cNvSpPr/>
          <p:nvPr/>
        </p:nvSpPr>
        <p:spPr>
          <a:xfrm>
            <a:off x="4367795" y="328325"/>
            <a:ext cx="414283" cy="362159"/>
          </a:xfrm>
          <a:custGeom>
            <a:rect b="b" l="l" r="r" t="t"/>
            <a:pathLst>
              <a:path extrusionOk="0" h="16571" w="18956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48"/>
          <p:cNvSpPr/>
          <p:nvPr/>
        </p:nvSpPr>
        <p:spPr>
          <a:xfrm>
            <a:off x="4977729" y="334707"/>
            <a:ext cx="366421" cy="349396"/>
          </a:xfrm>
          <a:custGeom>
            <a:rect b="b" l="l" r="r" t="t"/>
            <a:pathLst>
              <a:path extrusionOk="0" h="15987" w="16766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48"/>
          <p:cNvSpPr/>
          <p:nvPr/>
        </p:nvSpPr>
        <p:spPr>
          <a:xfrm>
            <a:off x="5571185" y="326205"/>
            <a:ext cx="355778" cy="363230"/>
          </a:xfrm>
          <a:custGeom>
            <a:rect b="b" l="l" r="r" t="t"/>
            <a:pathLst>
              <a:path extrusionOk="0" h="16620" w="16279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48"/>
          <p:cNvSpPr/>
          <p:nvPr/>
        </p:nvSpPr>
        <p:spPr>
          <a:xfrm>
            <a:off x="282226" y="865419"/>
            <a:ext cx="368541" cy="456289"/>
          </a:xfrm>
          <a:custGeom>
            <a:rect b="b" l="l" r="r" t="t"/>
            <a:pathLst>
              <a:path extrusionOk="0" h="20878" w="16863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48"/>
          <p:cNvSpPr/>
          <p:nvPr/>
        </p:nvSpPr>
        <p:spPr>
          <a:xfrm>
            <a:off x="869825" y="865419"/>
            <a:ext cx="368541" cy="456289"/>
          </a:xfrm>
          <a:custGeom>
            <a:rect b="b" l="l" r="r" t="t"/>
            <a:pathLst>
              <a:path extrusionOk="0" h="20878" w="16863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48"/>
          <p:cNvSpPr/>
          <p:nvPr/>
        </p:nvSpPr>
        <p:spPr>
          <a:xfrm>
            <a:off x="1447327" y="934019"/>
            <a:ext cx="380233" cy="327060"/>
          </a:xfrm>
          <a:custGeom>
            <a:rect b="b" l="l" r="r" t="t"/>
            <a:pathLst>
              <a:path extrusionOk="0" h="14965" w="17398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48"/>
          <p:cNvSpPr/>
          <p:nvPr/>
        </p:nvSpPr>
        <p:spPr>
          <a:xfrm>
            <a:off x="2034402" y="901041"/>
            <a:ext cx="379709" cy="384495"/>
          </a:xfrm>
          <a:custGeom>
            <a:rect b="b" l="l" r="r" t="t"/>
            <a:pathLst>
              <a:path extrusionOk="0" h="17593" w="17374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48"/>
          <p:cNvSpPr/>
          <p:nvPr/>
        </p:nvSpPr>
        <p:spPr>
          <a:xfrm>
            <a:off x="2624667" y="926043"/>
            <a:ext cx="376518" cy="332917"/>
          </a:xfrm>
          <a:custGeom>
            <a:rect b="b" l="l" r="r" t="t"/>
            <a:pathLst>
              <a:path extrusionOk="0" h="15233" w="17228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48"/>
          <p:cNvSpPr/>
          <p:nvPr/>
        </p:nvSpPr>
        <p:spPr>
          <a:xfrm>
            <a:off x="3218647" y="926043"/>
            <a:ext cx="365350" cy="33663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48"/>
          <p:cNvSpPr/>
          <p:nvPr/>
        </p:nvSpPr>
        <p:spPr>
          <a:xfrm>
            <a:off x="3815818" y="929758"/>
            <a:ext cx="338774" cy="329202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48"/>
          <p:cNvSpPr/>
          <p:nvPr/>
        </p:nvSpPr>
        <p:spPr>
          <a:xfrm>
            <a:off x="4384820" y="911138"/>
            <a:ext cx="375447" cy="368016"/>
          </a:xfrm>
          <a:custGeom>
            <a:rect b="b" l="l" r="r" t="t"/>
            <a:pathLst>
              <a:path extrusionOk="0" h="16839" w="17179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48"/>
          <p:cNvSpPr/>
          <p:nvPr/>
        </p:nvSpPr>
        <p:spPr>
          <a:xfrm>
            <a:off x="4934129" y="870729"/>
            <a:ext cx="458409" cy="451502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48"/>
          <p:cNvSpPr/>
          <p:nvPr/>
        </p:nvSpPr>
        <p:spPr>
          <a:xfrm>
            <a:off x="5532896" y="886683"/>
            <a:ext cx="429691" cy="410568"/>
          </a:xfrm>
          <a:custGeom>
            <a:rect b="b" l="l" r="r" t="t"/>
            <a:pathLst>
              <a:path extrusionOk="0" h="18786" w="19661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48"/>
          <p:cNvSpPr/>
          <p:nvPr/>
        </p:nvSpPr>
        <p:spPr>
          <a:xfrm>
            <a:off x="252963" y="1538097"/>
            <a:ext cx="421211" cy="298889"/>
          </a:xfrm>
          <a:custGeom>
            <a:rect b="b" l="l" r="r" t="t"/>
            <a:pathLst>
              <a:path extrusionOk="0" h="13676" w="19273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48"/>
          <p:cNvSpPr/>
          <p:nvPr/>
        </p:nvSpPr>
        <p:spPr>
          <a:xfrm>
            <a:off x="842704" y="1481734"/>
            <a:ext cx="417999" cy="404711"/>
          </a:xfrm>
          <a:custGeom>
            <a:rect b="b" l="l" r="r" t="t"/>
            <a:pathLst>
              <a:path extrusionOk="0" h="18518" w="19126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48"/>
          <p:cNvSpPr/>
          <p:nvPr/>
        </p:nvSpPr>
        <p:spPr>
          <a:xfrm>
            <a:off x="1445732" y="1499808"/>
            <a:ext cx="376518" cy="380255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8"/>
          <p:cNvSpPr/>
          <p:nvPr/>
        </p:nvSpPr>
        <p:spPr>
          <a:xfrm>
            <a:off x="2029616" y="1488116"/>
            <a:ext cx="392472" cy="391401"/>
          </a:xfrm>
          <a:custGeom>
            <a:rect b="b" l="l" r="r" t="t"/>
            <a:pathLst>
              <a:path extrusionOk="0" h="17909" w="17958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8"/>
          <p:cNvSpPr/>
          <p:nvPr/>
        </p:nvSpPr>
        <p:spPr>
          <a:xfrm>
            <a:off x="2629978" y="1500354"/>
            <a:ext cx="365350" cy="366945"/>
          </a:xfrm>
          <a:custGeom>
            <a:rect b="b" l="l" r="r" t="t"/>
            <a:pathLst>
              <a:path extrusionOk="0" h="16790" w="16717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8"/>
          <p:cNvSpPr/>
          <p:nvPr/>
        </p:nvSpPr>
        <p:spPr>
          <a:xfrm>
            <a:off x="3234055" y="1457279"/>
            <a:ext cx="332917" cy="452551"/>
          </a:xfrm>
          <a:custGeom>
            <a:rect b="b" l="l" r="r" t="t"/>
            <a:pathLst>
              <a:path extrusionOk="0" h="20707" w="15233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48"/>
          <p:cNvSpPr/>
          <p:nvPr/>
        </p:nvSpPr>
        <p:spPr>
          <a:xfrm>
            <a:off x="3777530" y="1547144"/>
            <a:ext cx="417999" cy="269625"/>
          </a:xfrm>
          <a:custGeom>
            <a:rect b="b" l="l" r="r" t="t"/>
            <a:pathLst>
              <a:path extrusionOk="0" h="12337" w="19126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48"/>
          <p:cNvSpPr/>
          <p:nvPr/>
        </p:nvSpPr>
        <p:spPr>
          <a:xfrm>
            <a:off x="4382678" y="1489711"/>
            <a:ext cx="385041" cy="389281"/>
          </a:xfrm>
          <a:custGeom>
            <a:rect b="b" l="l" r="r" t="t"/>
            <a:pathLst>
              <a:path extrusionOk="0" h="17812" w="17618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48"/>
          <p:cNvSpPr/>
          <p:nvPr/>
        </p:nvSpPr>
        <p:spPr>
          <a:xfrm>
            <a:off x="4969227" y="147482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48"/>
          <p:cNvSpPr/>
          <p:nvPr/>
        </p:nvSpPr>
        <p:spPr>
          <a:xfrm>
            <a:off x="5538753" y="1486520"/>
            <a:ext cx="414283" cy="388210"/>
          </a:xfrm>
          <a:custGeom>
            <a:rect b="b" l="l" r="r" t="t"/>
            <a:pathLst>
              <a:path extrusionOk="0" h="17763" w="18956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48"/>
          <p:cNvSpPr/>
          <p:nvPr/>
        </p:nvSpPr>
        <p:spPr>
          <a:xfrm>
            <a:off x="301895" y="2092193"/>
            <a:ext cx="324416" cy="354204"/>
          </a:xfrm>
          <a:custGeom>
            <a:rect b="b" l="l" r="r" t="t"/>
            <a:pathLst>
              <a:path extrusionOk="0" h="16207" w="14844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8"/>
          <p:cNvSpPr/>
          <p:nvPr/>
        </p:nvSpPr>
        <p:spPr>
          <a:xfrm>
            <a:off x="875136" y="2092739"/>
            <a:ext cx="346227" cy="348325"/>
          </a:xfrm>
          <a:custGeom>
            <a:rect b="b" l="l" r="r" t="t"/>
            <a:pathLst>
              <a:path extrusionOk="0" h="15938" w="15842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8"/>
          <p:cNvSpPr/>
          <p:nvPr/>
        </p:nvSpPr>
        <p:spPr>
          <a:xfrm>
            <a:off x="1469663" y="2092739"/>
            <a:ext cx="346205" cy="348325"/>
          </a:xfrm>
          <a:custGeom>
            <a:rect b="b" l="l" r="r" t="t"/>
            <a:pathLst>
              <a:path extrusionOk="0" h="15938" w="15841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48"/>
          <p:cNvSpPr/>
          <p:nvPr/>
        </p:nvSpPr>
        <p:spPr>
          <a:xfrm>
            <a:off x="2052475" y="2092739"/>
            <a:ext cx="345681" cy="348325"/>
          </a:xfrm>
          <a:custGeom>
            <a:rect b="b" l="l" r="r" t="t"/>
            <a:pathLst>
              <a:path extrusionOk="0" h="15938" w="15817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48"/>
          <p:cNvSpPr/>
          <p:nvPr/>
        </p:nvSpPr>
        <p:spPr>
          <a:xfrm>
            <a:off x="2720367" y="2038496"/>
            <a:ext cx="186685" cy="460550"/>
          </a:xfrm>
          <a:custGeom>
            <a:rect b="b" l="l" r="r" t="t"/>
            <a:pathLst>
              <a:path extrusionOk="0" h="21073" w="8542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48"/>
          <p:cNvSpPr/>
          <p:nvPr/>
        </p:nvSpPr>
        <p:spPr>
          <a:xfrm>
            <a:off x="3319156" y="2041687"/>
            <a:ext cx="161683" cy="455218"/>
          </a:xfrm>
          <a:custGeom>
            <a:rect b="b" l="l" r="r" t="t"/>
            <a:pathLst>
              <a:path extrusionOk="0" h="20829" w="7398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48"/>
          <p:cNvSpPr/>
          <p:nvPr/>
        </p:nvSpPr>
        <p:spPr>
          <a:xfrm>
            <a:off x="3912065" y="2092193"/>
            <a:ext cx="147325" cy="348871"/>
          </a:xfrm>
          <a:custGeom>
            <a:rect b="b" l="l" r="r" t="t"/>
            <a:pathLst>
              <a:path extrusionOk="0" h="15963" w="6741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48"/>
          <p:cNvSpPr/>
          <p:nvPr/>
        </p:nvSpPr>
        <p:spPr>
          <a:xfrm>
            <a:off x="4402368" y="2087407"/>
            <a:ext cx="343014" cy="363230"/>
          </a:xfrm>
          <a:custGeom>
            <a:rect b="b" l="l" r="r" t="t"/>
            <a:pathLst>
              <a:path extrusionOk="0" h="16620" w="15695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8"/>
          <p:cNvSpPr/>
          <p:nvPr/>
        </p:nvSpPr>
        <p:spPr>
          <a:xfrm>
            <a:off x="4975609" y="2096979"/>
            <a:ext cx="375993" cy="347276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8"/>
          <p:cNvSpPr/>
          <p:nvPr/>
        </p:nvSpPr>
        <p:spPr>
          <a:xfrm>
            <a:off x="5570114" y="2037950"/>
            <a:ext cx="345681" cy="414830"/>
          </a:xfrm>
          <a:custGeom>
            <a:rect b="b" l="l" r="r" t="t"/>
            <a:pathLst>
              <a:path extrusionOk="0" h="18981" w="15817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48"/>
          <p:cNvSpPr/>
          <p:nvPr/>
        </p:nvSpPr>
        <p:spPr>
          <a:xfrm>
            <a:off x="400284" y="2642049"/>
            <a:ext cx="127109" cy="429713"/>
          </a:xfrm>
          <a:custGeom>
            <a:rect b="b" l="l" r="r" t="t"/>
            <a:pathLst>
              <a:path extrusionOk="0" h="19662" w="5816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48"/>
          <p:cNvSpPr/>
          <p:nvPr/>
        </p:nvSpPr>
        <p:spPr>
          <a:xfrm>
            <a:off x="913425" y="2626095"/>
            <a:ext cx="274958" cy="460550"/>
          </a:xfrm>
          <a:custGeom>
            <a:rect b="b" l="l" r="r" t="t"/>
            <a:pathLst>
              <a:path extrusionOk="0" h="21073" w="12581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48"/>
          <p:cNvSpPr/>
          <p:nvPr/>
        </p:nvSpPr>
        <p:spPr>
          <a:xfrm>
            <a:off x="1461139" y="2626095"/>
            <a:ext cx="360039" cy="460550"/>
          </a:xfrm>
          <a:custGeom>
            <a:rect b="b" l="l" r="r" t="t"/>
            <a:pathLst>
              <a:path extrusionOk="0" h="21073" w="16474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48"/>
          <p:cNvSpPr/>
          <p:nvPr/>
        </p:nvSpPr>
        <p:spPr>
          <a:xfrm>
            <a:off x="2592213" y="2704269"/>
            <a:ext cx="434499" cy="242503"/>
          </a:xfrm>
          <a:custGeom>
            <a:rect b="b" l="l" r="r" t="t"/>
            <a:pathLst>
              <a:path extrusionOk="0" h="11096" w="19881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48"/>
          <p:cNvSpPr/>
          <p:nvPr/>
        </p:nvSpPr>
        <p:spPr>
          <a:xfrm>
            <a:off x="2013116" y="2653741"/>
            <a:ext cx="421736" cy="398876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8"/>
          <p:cNvSpPr/>
          <p:nvPr/>
        </p:nvSpPr>
        <p:spPr>
          <a:xfrm>
            <a:off x="3210671" y="2663860"/>
            <a:ext cx="373327" cy="376518"/>
          </a:xfrm>
          <a:custGeom>
            <a:rect b="b" l="l" r="r" t="t"/>
            <a:pathLst>
              <a:path extrusionOk="0" h="17228" w="17082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8"/>
          <p:cNvSpPr/>
          <p:nvPr/>
        </p:nvSpPr>
        <p:spPr>
          <a:xfrm>
            <a:off x="3796674" y="2667051"/>
            <a:ext cx="378113" cy="376518"/>
          </a:xfrm>
          <a:custGeom>
            <a:rect b="b" l="l" r="r" t="t"/>
            <a:pathLst>
              <a:path extrusionOk="0" h="17228" w="17301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48"/>
          <p:cNvSpPr/>
          <p:nvPr/>
        </p:nvSpPr>
        <p:spPr>
          <a:xfrm>
            <a:off x="4332172" y="2667051"/>
            <a:ext cx="492437" cy="398329"/>
          </a:xfrm>
          <a:custGeom>
            <a:rect b="b" l="l" r="r" t="t"/>
            <a:pathLst>
              <a:path extrusionOk="0" h="18226" w="22532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48"/>
          <p:cNvSpPr/>
          <p:nvPr/>
        </p:nvSpPr>
        <p:spPr>
          <a:xfrm>
            <a:off x="5012302" y="2651097"/>
            <a:ext cx="296223" cy="412142"/>
          </a:xfrm>
          <a:custGeom>
            <a:rect b="b" l="l" r="r" t="t"/>
            <a:pathLst>
              <a:path extrusionOk="0" h="18858" w="13554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48"/>
          <p:cNvSpPr/>
          <p:nvPr/>
        </p:nvSpPr>
        <p:spPr>
          <a:xfrm>
            <a:off x="5602568" y="2671837"/>
            <a:ext cx="289295" cy="396187"/>
          </a:xfrm>
          <a:custGeom>
            <a:rect b="b" l="l" r="r" t="t"/>
            <a:pathLst>
              <a:path extrusionOk="0" h="18128" w="13237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48"/>
          <p:cNvSpPr/>
          <p:nvPr/>
        </p:nvSpPr>
        <p:spPr>
          <a:xfrm>
            <a:off x="264677" y="3280175"/>
            <a:ext cx="417999" cy="330797"/>
          </a:xfrm>
          <a:custGeom>
            <a:rect b="b" l="l" r="r" t="t"/>
            <a:pathLst>
              <a:path extrusionOk="0" h="15136" w="19126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48"/>
          <p:cNvSpPr/>
          <p:nvPr/>
        </p:nvSpPr>
        <p:spPr>
          <a:xfrm>
            <a:off x="848015" y="3304630"/>
            <a:ext cx="407377" cy="276553"/>
          </a:xfrm>
          <a:custGeom>
            <a:rect b="b" l="l" r="r" t="t"/>
            <a:pathLst>
              <a:path extrusionOk="0" h="12654" w="1864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/>
          <p:nvPr/>
        </p:nvSpPr>
        <p:spPr>
          <a:xfrm>
            <a:off x="1447327" y="3292938"/>
            <a:ext cx="386615" cy="302080"/>
          </a:xfrm>
          <a:custGeom>
            <a:rect b="b" l="l" r="r" t="t"/>
            <a:pathLst>
              <a:path extrusionOk="0" h="13822" w="1769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/>
          <p:nvPr/>
        </p:nvSpPr>
        <p:spPr>
          <a:xfrm>
            <a:off x="2032260" y="3284961"/>
            <a:ext cx="389303" cy="316439"/>
          </a:xfrm>
          <a:custGeom>
            <a:rect b="b" l="l" r="r" t="t"/>
            <a:pathLst>
              <a:path extrusionOk="0" h="14479" w="17813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48"/>
          <p:cNvSpPr/>
          <p:nvPr/>
        </p:nvSpPr>
        <p:spPr>
          <a:xfrm>
            <a:off x="2640621" y="3259436"/>
            <a:ext cx="351516" cy="354707"/>
          </a:xfrm>
          <a:custGeom>
            <a:rect b="b" l="l" r="r" t="t"/>
            <a:pathLst>
              <a:path extrusionOk="0" h="16230" w="16084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8"/>
          <p:cNvSpPr/>
          <p:nvPr/>
        </p:nvSpPr>
        <p:spPr>
          <a:xfrm>
            <a:off x="3196312" y="3304106"/>
            <a:ext cx="397258" cy="292507"/>
          </a:xfrm>
          <a:custGeom>
            <a:rect b="b" l="l" r="r" t="t"/>
            <a:pathLst>
              <a:path extrusionOk="0" h="13384" w="18177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48"/>
          <p:cNvSpPr/>
          <p:nvPr/>
        </p:nvSpPr>
        <p:spPr>
          <a:xfrm>
            <a:off x="3784982" y="3304106"/>
            <a:ext cx="396734" cy="292507"/>
          </a:xfrm>
          <a:custGeom>
            <a:rect b="b" l="l" r="r" t="t"/>
            <a:pathLst>
              <a:path extrusionOk="0" h="13384" w="18153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48"/>
          <p:cNvSpPr/>
          <p:nvPr/>
        </p:nvSpPr>
        <p:spPr>
          <a:xfrm>
            <a:off x="4383224" y="3275389"/>
            <a:ext cx="382353" cy="335037"/>
          </a:xfrm>
          <a:custGeom>
            <a:rect b="b" l="l" r="r" t="t"/>
            <a:pathLst>
              <a:path extrusionOk="0" h="15330" w="17495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48"/>
          <p:cNvSpPr/>
          <p:nvPr/>
        </p:nvSpPr>
        <p:spPr>
          <a:xfrm>
            <a:off x="4951132" y="3234980"/>
            <a:ext cx="419616" cy="422785"/>
          </a:xfrm>
          <a:custGeom>
            <a:rect b="b" l="l" r="r" t="t"/>
            <a:pathLst>
              <a:path extrusionOk="0" h="19345" w="1920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48"/>
          <p:cNvSpPr/>
          <p:nvPr/>
        </p:nvSpPr>
        <p:spPr>
          <a:xfrm>
            <a:off x="5569065" y="3258911"/>
            <a:ext cx="359493" cy="364279"/>
          </a:xfrm>
          <a:custGeom>
            <a:rect b="b" l="l" r="r" t="t"/>
            <a:pathLst>
              <a:path extrusionOk="0" h="16668" w="16449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8"/>
          <p:cNvSpPr/>
          <p:nvPr/>
        </p:nvSpPr>
        <p:spPr>
          <a:xfrm>
            <a:off x="258820" y="3831081"/>
            <a:ext cx="409497" cy="398854"/>
          </a:xfrm>
          <a:custGeom>
            <a:rect b="b" l="l" r="r" t="t"/>
            <a:pathLst>
              <a:path extrusionOk="0" h="18250" w="18737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8"/>
          <p:cNvSpPr/>
          <p:nvPr/>
        </p:nvSpPr>
        <p:spPr>
          <a:xfrm>
            <a:off x="828346" y="3895420"/>
            <a:ext cx="436619" cy="266981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48"/>
          <p:cNvSpPr/>
          <p:nvPr/>
        </p:nvSpPr>
        <p:spPr>
          <a:xfrm>
            <a:off x="1518573" y="3803959"/>
            <a:ext cx="256359" cy="437144"/>
          </a:xfrm>
          <a:custGeom>
            <a:rect b="b" l="l" r="r" t="t"/>
            <a:pathLst>
              <a:path extrusionOk="0" h="20002" w="1173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48"/>
          <p:cNvSpPr/>
          <p:nvPr/>
        </p:nvSpPr>
        <p:spPr>
          <a:xfrm>
            <a:off x="2069500" y="3845964"/>
            <a:ext cx="321749" cy="403662"/>
          </a:xfrm>
          <a:custGeom>
            <a:rect b="b" l="l" r="r" t="t"/>
            <a:pathLst>
              <a:path extrusionOk="0" h="18470" w="14722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48"/>
          <p:cNvSpPr/>
          <p:nvPr/>
        </p:nvSpPr>
        <p:spPr>
          <a:xfrm>
            <a:off x="2632644" y="3876822"/>
            <a:ext cx="362159" cy="314821"/>
          </a:xfrm>
          <a:custGeom>
            <a:rect b="b" l="l" r="r" t="t"/>
            <a:pathLst>
              <a:path extrusionOk="0" h="14405" w="16571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48"/>
          <p:cNvSpPr/>
          <p:nvPr/>
        </p:nvSpPr>
        <p:spPr>
          <a:xfrm>
            <a:off x="3218101" y="3848630"/>
            <a:ext cx="363230" cy="363755"/>
          </a:xfrm>
          <a:custGeom>
            <a:rect b="b" l="l" r="r" t="t"/>
            <a:pathLst>
              <a:path extrusionOk="0" h="16644" w="1662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48"/>
          <p:cNvSpPr/>
          <p:nvPr/>
        </p:nvSpPr>
        <p:spPr>
          <a:xfrm>
            <a:off x="3804127" y="3843844"/>
            <a:ext cx="365875" cy="374398"/>
          </a:xfrm>
          <a:custGeom>
            <a:rect b="b" l="l" r="r" t="t"/>
            <a:pathLst>
              <a:path extrusionOk="0" h="17131" w="16741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48"/>
          <p:cNvSpPr/>
          <p:nvPr/>
        </p:nvSpPr>
        <p:spPr>
          <a:xfrm>
            <a:off x="4363533" y="3847559"/>
            <a:ext cx="422260" cy="356848"/>
          </a:xfrm>
          <a:custGeom>
            <a:rect b="b" l="l" r="r" t="t"/>
            <a:pathLst>
              <a:path extrusionOk="0" h="16328" w="19321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48"/>
          <p:cNvSpPr/>
          <p:nvPr/>
        </p:nvSpPr>
        <p:spPr>
          <a:xfrm>
            <a:off x="4969227" y="3840129"/>
            <a:ext cx="384495" cy="379709"/>
          </a:xfrm>
          <a:custGeom>
            <a:rect b="b" l="l" r="r" t="t"/>
            <a:pathLst>
              <a:path extrusionOk="0" h="17374" w="17593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48"/>
          <p:cNvSpPr/>
          <p:nvPr/>
        </p:nvSpPr>
        <p:spPr>
          <a:xfrm>
            <a:off x="5566399" y="3822033"/>
            <a:ext cx="368541" cy="412163"/>
          </a:xfrm>
          <a:custGeom>
            <a:rect b="b" l="l" r="r" t="t"/>
            <a:pathLst>
              <a:path extrusionOk="0" h="18859" w="16863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48"/>
          <p:cNvSpPr/>
          <p:nvPr/>
        </p:nvSpPr>
        <p:spPr>
          <a:xfrm>
            <a:off x="230650" y="4486232"/>
            <a:ext cx="474363" cy="267505"/>
          </a:xfrm>
          <a:custGeom>
            <a:rect b="b" l="l" r="r" t="t"/>
            <a:pathLst>
              <a:path extrusionOk="0" h="12240" w="21705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48"/>
          <p:cNvSpPr/>
          <p:nvPr/>
        </p:nvSpPr>
        <p:spPr>
          <a:xfrm>
            <a:off x="858133" y="4415489"/>
            <a:ext cx="382375" cy="402591"/>
          </a:xfrm>
          <a:custGeom>
            <a:rect b="b" l="l" r="r" t="t"/>
            <a:pathLst>
              <a:path extrusionOk="0" h="18421" w="17496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48"/>
          <p:cNvSpPr/>
          <p:nvPr/>
        </p:nvSpPr>
        <p:spPr>
          <a:xfrm>
            <a:off x="1430849" y="4392629"/>
            <a:ext cx="420643" cy="433953"/>
          </a:xfrm>
          <a:custGeom>
            <a:rect b="b" l="l" r="r" t="t"/>
            <a:pathLst>
              <a:path extrusionOk="0" h="19856" w="19247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48"/>
          <p:cNvSpPr/>
          <p:nvPr/>
        </p:nvSpPr>
        <p:spPr>
          <a:xfrm>
            <a:off x="2039713" y="4429323"/>
            <a:ext cx="371207" cy="375993"/>
          </a:xfrm>
          <a:custGeom>
            <a:rect b="b" l="l" r="r" t="t"/>
            <a:pathLst>
              <a:path extrusionOk="0" h="17204" w="16985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48"/>
          <p:cNvSpPr/>
          <p:nvPr/>
        </p:nvSpPr>
        <p:spPr>
          <a:xfrm>
            <a:off x="2590093" y="4430394"/>
            <a:ext cx="446192" cy="372256"/>
          </a:xfrm>
          <a:custGeom>
            <a:rect b="b" l="l" r="r" t="t"/>
            <a:pathLst>
              <a:path extrusionOk="0" h="17033" w="20416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48"/>
          <p:cNvSpPr/>
          <p:nvPr/>
        </p:nvSpPr>
        <p:spPr>
          <a:xfrm>
            <a:off x="3227673" y="4398486"/>
            <a:ext cx="344085" cy="416403"/>
          </a:xfrm>
          <a:custGeom>
            <a:rect b="b" l="l" r="r" t="t"/>
            <a:pathLst>
              <a:path extrusionOk="0" h="19053" w="15744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48"/>
          <p:cNvSpPr/>
          <p:nvPr/>
        </p:nvSpPr>
        <p:spPr>
          <a:xfrm>
            <a:off x="3742432" y="4393700"/>
            <a:ext cx="494054" cy="448312"/>
          </a:xfrm>
          <a:custGeom>
            <a:rect b="b" l="l" r="r" t="t"/>
            <a:pathLst>
              <a:path extrusionOk="0" h="20513" w="22606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48"/>
          <p:cNvSpPr/>
          <p:nvPr/>
        </p:nvSpPr>
        <p:spPr>
          <a:xfrm>
            <a:off x="4336412" y="4386772"/>
            <a:ext cx="485006" cy="464266"/>
          </a:xfrm>
          <a:custGeom>
            <a:rect b="b" l="l" r="r" t="t"/>
            <a:pathLst>
              <a:path extrusionOk="0" h="21243" w="22192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48"/>
          <p:cNvSpPr/>
          <p:nvPr/>
        </p:nvSpPr>
        <p:spPr>
          <a:xfrm>
            <a:off x="4946346" y="4497924"/>
            <a:ext cx="431308" cy="249956"/>
          </a:xfrm>
          <a:custGeom>
            <a:rect b="b" l="l" r="r" t="t"/>
            <a:pathLst>
              <a:path extrusionOk="0" h="11437" w="19735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48"/>
          <p:cNvSpPr/>
          <p:nvPr/>
        </p:nvSpPr>
        <p:spPr>
          <a:xfrm>
            <a:off x="5591925" y="4452182"/>
            <a:ext cx="321749" cy="353133"/>
          </a:xfrm>
          <a:custGeom>
            <a:rect b="b" l="l" r="r" t="t"/>
            <a:pathLst>
              <a:path extrusionOk="0" h="16158" w="14722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48"/>
          <p:cNvSpPr/>
          <p:nvPr/>
        </p:nvSpPr>
        <p:spPr>
          <a:xfrm>
            <a:off x="6295417" y="2249617"/>
            <a:ext cx="458409" cy="451502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48"/>
          <p:cNvSpPr/>
          <p:nvPr/>
        </p:nvSpPr>
        <p:spPr>
          <a:xfrm>
            <a:off x="7189037" y="2249607"/>
            <a:ext cx="1104911" cy="1088368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48"/>
          <p:cNvSpPr/>
          <p:nvPr/>
        </p:nvSpPr>
        <p:spPr>
          <a:xfrm>
            <a:off x="6480133" y="2460470"/>
            <a:ext cx="436619" cy="266981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48"/>
          <p:cNvSpPr/>
          <p:nvPr/>
        </p:nvSpPr>
        <p:spPr>
          <a:xfrm>
            <a:off x="7634272" y="2757867"/>
            <a:ext cx="1052391" cy="643569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48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4" name="Google Shape;684;p48"/>
          <p:cNvSpPr txBox="1"/>
          <p:nvPr>
            <p:ph idx="4294967295" type="body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Char char="𖤓"/>
            </a:pPr>
            <a:r>
              <a:rPr lang="en" sz="900"/>
              <a:t>Resize them without losing quality.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Char char="𖤓"/>
            </a:pPr>
            <a:r>
              <a:rPr lang="en" sz="900"/>
              <a:t>Change fill color and opacity.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Char char="𖤓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br>
              <a:rPr lang="en" sz="900"/>
            </a:br>
            <a:endParaRPr sz="900"/>
          </a:p>
        </p:txBody>
      </p:sp>
      <p:sp>
        <p:nvSpPr>
          <p:cNvPr id="685" name="Google Shape;685;p48"/>
          <p:cNvSpPr txBox="1"/>
          <p:nvPr>
            <p:ph idx="4294967295" type="body"/>
          </p:nvPr>
        </p:nvSpPr>
        <p:spPr>
          <a:xfrm>
            <a:off x="6248575" y="4223563"/>
            <a:ext cx="2438100" cy="56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Find more icons at </a:t>
            </a:r>
            <a:r>
              <a:rPr lang="en" sz="900" u="sng"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b="1" sz="9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0" name="Google Shape;690;p49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691" name="Google Shape;691;p49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49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49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49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49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49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7" name="Google Shape;697;p49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698" name="Google Shape;698;p49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49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49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49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2" name="Google Shape;702;p49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703" name="Google Shape;703;p49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49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49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6" name="Google Shape;706;p49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707" name="Google Shape;707;p49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49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9" name="Google Shape;709;p49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710;p49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49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2" name="Google Shape;712;p49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713" name="Google Shape;713;p49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49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49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6" name="Google Shape;716;p49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717" name="Google Shape;717;p49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49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49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49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1" name="Google Shape;721;p49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722" name="Google Shape;722;p49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49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49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49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49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7" name="Google Shape;727;p49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728" name="Google Shape;728;p49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49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49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49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49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49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4" name="Google Shape;734;p49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735" name="Google Shape;735;p49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49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7" name="Google Shape;737;p49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738" name="Google Shape;738;p49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49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49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1" name="Google Shape;741;p49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742" name="Google Shape;742;p49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49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49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49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49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49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8" name="Google Shape;748;p49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749" name="Google Shape;749;p49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49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49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49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49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4" name="Google Shape;754;p49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755" name="Google Shape;755;p49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49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49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8" name="Google Shape;758;p49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759" name="Google Shape;759;p49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760" name="Google Shape;760;p49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1" name="Google Shape;761;p49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2" name="Google Shape;762;p49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3" name="Google Shape;763;p49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4" name="Google Shape;764;p49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5" name="Google Shape;765;p49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6" name="Google Shape;766;p49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7" name="Google Shape;767;p49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8" name="Google Shape;768;p49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9" name="Google Shape;769;p49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70" name="Google Shape;770;p49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49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49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49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49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49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6" name="Google Shape;776;p49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777" name="Google Shape;777;p49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49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49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49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1" name="Google Shape;781;p49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782" name="Google Shape;782;p49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49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49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49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49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7" name="Google Shape;787;p49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788" name="Google Shape;788;p49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49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49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49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49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49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4" name="Google Shape;794;p49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795" name="Google Shape;795;p49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49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49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49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9" name="Google Shape;799;p49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800" name="Google Shape;800;p49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49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49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49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4" name="Google Shape;804;p49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805" name="Google Shape;805;p49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49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49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49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49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10" name="Google Shape;810;p49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811" name="Google Shape;811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2" name="Google Shape;812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3" name="Google Shape;813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4" name="Google Shape;814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5" name="Google Shape;815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6" name="Google Shape;816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7" name="Google Shape;817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8" name="Google Shape;818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9" name="Google Shape;819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0" name="Google Shape;820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21" name="Google Shape;821;p49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822" name="Google Shape;822;p49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49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49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25" name="Google Shape;825;p49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826" name="Google Shape;826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7" name="Google Shape;827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8" name="Google Shape;828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9" name="Google Shape;829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0" name="Google Shape;830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1" name="Google Shape;831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2" name="Google Shape;832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3" name="Google Shape;833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4" name="Google Shape;834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5" name="Google Shape;835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36" name="Google Shape;836;p49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837" name="Google Shape;837;p49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49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49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49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41" name="Google Shape;841;p49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842" name="Google Shape;842;p49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3" name="Google Shape;843;p49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4" name="Google Shape;844;p49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5" name="Google Shape;845;p49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6" name="Google Shape;846;p49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7" name="Google Shape;847;p49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8" name="Google Shape;848;p49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9" name="Google Shape;849;p49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0" name="Google Shape;850;p49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1" name="Google Shape;851;p49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52" name="Google Shape;852;p49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853" name="Google Shape;853;p49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49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49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49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49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49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49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0" name="Google Shape;860;p49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861" name="Google Shape;861;p49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49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49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49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5" name="Google Shape;865;p49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866" name="Google Shape;866;p49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49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68;p49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49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0" name="Google Shape;870;p49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871" name="Google Shape;871;p49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49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49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49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49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6" name="Google Shape;876;p49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877" name="Google Shape;877;p49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8" name="Google Shape;878;p49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9" name="Google Shape;879;p49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0" name="Google Shape;880;p49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1" name="Google Shape;881;p49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2" name="Google Shape;882;p49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3" name="Google Shape;883;p49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884" name="Google Shape;884;p49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5" name="Google Shape;885;p49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6" name="Google Shape;886;p49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7" name="Google Shape;887;p49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888" name="Google Shape;888;p49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9" name="Google Shape;889;p49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0" name="Google Shape;890;p49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1" name="Google Shape;891;p49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2" name="Google Shape;892;p49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3" name="Google Shape;893;p49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894" name="Google Shape;894;p49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5" name="Google Shape;895;p49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6" name="Google Shape;896;p49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7" name="Google Shape;897;p49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8" name="Google Shape;898;p49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9" name="Google Shape;899;p49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0" name="Google Shape;900;p49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901" name="Google Shape;901;p49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2" name="Google Shape;902;p49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3" name="Google Shape;903;p49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4" name="Google Shape;904;p49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905" name="Google Shape;905;p49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49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7" name="Google Shape;907;p49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8" name="Google Shape;908;p49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9" name="Google Shape;909;p49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910" name="Google Shape;910;p49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49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49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3" name="Google Shape;913;p49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4" name="Google Shape;914;p49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49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6" name="Google Shape;916;p49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917" name="Google Shape;917;p49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8" name="Google Shape;918;p49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9" name="Google Shape;919;p49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0" name="Google Shape;920;p49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1" name="Google Shape;921;p49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2" name="Google Shape;922;p49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3" name="Google Shape;923;p49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4" name="Google Shape;924;p49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925" name="Google Shape;925;p49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6" name="Google Shape;926;p49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49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8" name="Google Shape;928;p49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9" name="Google Shape;929;p49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930" name="Google Shape;930;p49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49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p49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3" name="Google Shape;933;p49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934" name="Google Shape;934;p49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49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49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7" name="Google Shape;937;p49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938" name="Google Shape;938;p49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49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0" name="Google Shape;940;p49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1" name="Google Shape;941;p49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2" name="Google Shape;942;p49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943" name="Google Shape;943;p49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p49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p49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49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7" name="Google Shape;947;p49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948" name="Google Shape;948;p49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49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49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49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49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3" name="Google Shape;953;p49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954" name="Google Shape;954;p49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49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49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49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p49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49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0" name="Google Shape;960;p49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961" name="Google Shape;961;p49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49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49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49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49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49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p49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8" name="Google Shape;968;p49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969" name="Google Shape;969;p49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49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49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49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49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49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49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49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49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49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49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49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1" name="Google Shape;981;p49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982" name="Google Shape;982;p49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49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49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49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6" name="Google Shape;986;p49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987" name="Google Shape;987;p49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988;p49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989;p49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0" name="Google Shape;990;p49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991" name="Google Shape;991;p49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49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49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49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49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49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7" name="Google Shape;997;p49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998" name="Google Shape;998;p49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49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49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49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49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49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49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49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6" name="Google Shape;1006;p49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007" name="Google Shape;1007;p49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49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49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49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49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49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49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49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49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49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49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49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9" name="Google Shape;1019;p49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020" name="Google Shape;1020;p49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49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49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49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49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49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49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49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49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49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49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49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2" name="Google Shape;1032;p49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033" name="Google Shape;1033;p49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49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49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49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49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49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49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49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49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49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49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49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5" name="Google Shape;1045;p49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046" name="Google Shape;1046;p49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49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49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49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49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49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2" name="Google Shape;1052;p49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053" name="Google Shape;1053;p49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49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49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49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49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49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49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49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49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49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49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49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49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49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49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8" name="Google Shape;1068;p49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069" name="Google Shape;1069;p49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49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49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49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3" name="Google Shape;1073;p49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074" name="Google Shape;1074;p49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075" name="Google Shape;1075;p49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6" name="Google Shape;1076;p49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7" name="Google Shape;1077;p49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8" name="Google Shape;1078;p49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079" name="Google Shape;1079;p49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0" name="Google Shape;1080;p49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1" name="Google Shape;1081;p49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2" name="Google Shape;1082;p49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083" name="Google Shape;1083;p49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4" name="Google Shape;1084;p49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5" name="Google Shape;1085;p49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6" name="Google Shape;1086;p49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087" name="Google Shape;1087;p49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8" name="Google Shape;1088;p49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9" name="Google Shape;1089;p49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90" name="Google Shape;1090;p49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091" name="Google Shape;1091;p49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49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49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49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49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49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49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49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9" name="Google Shape;1099;p49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100" name="Google Shape;1100;p49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49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49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49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49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49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49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49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49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49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49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49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49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49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49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49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49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49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49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49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49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49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49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49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4" name="Google Shape;1124;p49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125" name="Google Shape;1125;p49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126" name="Google Shape;1126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7" name="Google Shape;1127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8" name="Google Shape;1128;p49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129" name="Google Shape;1129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0" name="Google Shape;1130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1" name="Google Shape;1131;p49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132" name="Google Shape;1132;p49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3" name="Google Shape;1133;p49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34" name="Google Shape;1134;p49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135" name="Google Shape;1135;p49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50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accent2"/>
                </a:highlight>
                <a:latin typeface="Raleway Thin"/>
                <a:ea typeface="Raleway Thin"/>
                <a:cs typeface="Raleway Thin"/>
                <a:sym typeface="Raleway Thin"/>
              </a:rPr>
              <a:t> and many more...</a:t>
            </a:r>
            <a:endParaRPr sz="2400">
              <a:solidFill>
                <a:schemeClr val="lt1"/>
              </a:solidFill>
              <a:highlight>
                <a:schemeClr val="accent2"/>
              </a:highlight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141" name="Google Shape;1141;p50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42" name="Google Shape;1142;p50"/>
          <p:cNvSpPr txBox="1"/>
          <p:nvPr>
            <p:ph idx="4294967295" type="body"/>
          </p:nvPr>
        </p:nvSpPr>
        <p:spPr>
          <a:xfrm>
            <a:off x="731900" y="856425"/>
            <a:ext cx="58590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You can also use any emoji as an icon!</a:t>
            </a:r>
            <a:br>
              <a:rPr lang="en" sz="1400"/>
            </a:br>
            <a:r>
              <a:rPr lang="en" sz="1400"/>
              <a:t>And of course it resizes without losing quality.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400"/>
              <a:t>How? Follow Google instructions </a:t>
            </a:r>
            <a:r>
              <a:rPr lang="en" sz="1400" u="sng">
                <a:hlinkClick r:id="rId3"/>
              </a:rPr>
              <a:t>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7" name="Google Shape;1147;p5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5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49" name="Google Shape;1149;p5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150" name="Google Shape;1150;p5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151" name="Google Shape;1151;p5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52" name="Google Shape;1152;p5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153" name="Google Shape;1153;p5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154" name="Google Shape;1154;p5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55" name="Google Shape;1155;p5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156" name="Google Shape;1156;p5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157" name="Google Shape;1157;p5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58" name="Google Shape;1158;p5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159" name="Google Shape;1159;p5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160" name="Google Shape;1160;p5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61" name="Google Shape;1161;p5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Carnival base template">
  <a:themeElements>
    <a:clrScheme name="Custom 347">
      <a:dk1>
        <a:srgbClr val="322B3A"/>
      </a:dk1>
      <a:lt1>
        <a:srgbClr val="FFFFFF"/>
      </a:lt1>
      <a:dk2>
        <a:srgbClr val="B6B4BE"/>
      </a:dk2>
      <a:lt2>
        <a:srgbClr val="F1ECEE"/>
      </a:lt2>
      <a:accent1>
        <a:srgbClr val="ECA3BD"/>
      </a:accent1>
      <a:accent2>
        <a:srgbClr val="B9A9E9"/>
      </a:accent2>
      <a:accent3>
        <a:srgbClr val="A1CAF3"/>
      </a:accent3>
      <a:accent4>
        <a:srgbClr val="A9E9D5"/>
      </a:accent4>
      <a:accent5>
        <a:srgbClr val="C3E299"/>
      </a:accent5>
      <a:accent6>
        <a:srgbClr val="F7DDAD"/>
      </a:accent6>
      <a:hlink>
        <a:srgbClr val="55406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