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Montserrat"/>
      <p:regular r:id="rId45"/>
      <p:bold r:id="rId46"/>
      <p:italic r:id="rId47"/>
      <p:boldItalic r:id="rId48"/>
    </p:embeddedFont>
    <p:embeddedFont>
      <p:font typeface="Open Sans SemiBold"/>
      <p:regular r:id="rId49"/>
      <p:bold r:id="rId50"/>
      <p:italic r:id="rId51"/>
      <p:boldItalic r:id="rId52"/>
    </p:embeddedFont>
    <p:embeddedFont>
      <p:font typeface="Lexend Deca"/>
      <p:regular r:id="rId53"/>
    </p:embeddedFont>
    <p:embeddedFont>
      <p:font typeface="Open Sans Light"/>
      <p:regular r:id="rId54"/>
      <p:bold r:id="rId55"/>
      <p:italic r:id="rId56"/>
      <p:boldItalic r:id="rId57"/>
    </p:embeddedFont>
    <p:embeddedFont>
      <p:font typeface="Open Sans"/>
      <p:regular r:id="rId58"/>
      <p:bold r:id="rId59"/>
      <p:italic r:id="rId60"/>
      <p:boldItalic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A1D884B-2D1E-42E3-8A03-44CABA4551BE}">
  <a:tblStyle styleId="{AA1D884B-2D1E-42E3-8A03-44CABA4551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8979F90C-1E6F-406C-B66A-A0C5474331F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bold.fntdata"/><Relationship Id="rId45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boldItalic.fntdata"/><Relationship Id="rId47" Type="http://schemas.openxmlformats.org/officeDocument/2006/relationships/font" Target="fonts/Montserrat-italic.fntdata"/><Relationship Id="rId49" Type="http://schemas.openxmlformats.org/officeDocument/2006/relationships/font" Target="fonts/OpenSansSemiBo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1" Type="http://schemas.openxmlformats.org/officeDocument/2006/relationships/font" Target="fonts/OpenSans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OpenSans-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OpenSansSemiBold-italic.fntdata"/><Relationship Id="rId50" Type="http://schemas.openxmlformats.org/officeDocument/2006/relationships/font" Target="fonts/OpenSansSemiBold-bold.fntdata"/><Relationship Id="rId53" Type="http://schemas.openxmlformats.org/officeDocument/2006/relationships/font" Target="fonts/LexendDeca-regular.fntdata"/><Relationship Id="rId52" Type="http://schemas.openxmlformats.org/officeDocument/2006/relationships/font" Target="fonts/OpenSansSemiBold-boldItalic.fntdata"/><Relationship Id="rId11" Type="http://schemas.openxmlformats.org/officeDocument/2006/relationships/slide" Target="slides/slide6.xml"/><Relationship Id="rId55" Type="http://schemas.openxmlformats.org/officeDocument/2006/relationships/font" Target="fonts/OpenSansLight-bold.fntdata"/><Relationship Id="rId10" Type="http://schemas.openxmlformats.org/officeDocument/2006/relationships/slide" Target="slides/slide5.xml"/><Relationship Id="rId54" Type="http://schemas.openxmlformats.org/officeDocument/2006/relationships/font" Target="fonts/OpenSansLight-regular.fntdata"/><Relationship Id="rId13" Type="http://schemas.openxmlformats.org/officeDocument/2006/relationships/slide" Target="slides/slide8.xml"/><Relationship Id="rId57" Type="http://schemas.openxmlformats.org/officeDocument/2006/relationships/font" Target="fonts/OpenSansLight-boldItalic.fntdata"/><Relationship Id="rId12" Type="http://schemas.openxmlformats.org/officeDocument/2006/relationships/slide" Target="slides/slide7.xml"/><Relationship Id="rId56" Type="http://schemas.openxmlformats.org/officeDocument/2006/relationships/font" Target="fonts/OpenSansLight-italic.fntdata"/><Relationship Id="rId15" Type="http://schemas.openxmlformats.org/officeDocument/2006/relationships/slide" Target="slides/slide10.xml"/><Relationship Id="rId59" Type="http://schemas.openxmlformats.org/officeDocument/2006/relationships/font" Target="fonts/OpenSans-bold.fntdata"/><Relationship Id="rId14" Type="http://schemas.openxmlformats.org/officeDocument/2006/relationships/slide" Target="slides/slide9.xml"/><Relationship Id="rId58" Type="http://schemas.openxmlformats.org/officeDocument/2006/relationships/font" Target="fonts/OpenSans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6f133409de_0_58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6f133409de_0_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da26da91ac_0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da26da91a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da26da91ac_0_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da26da91ac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da26da91ac_0_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da26da91ac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da26da91ac_0_1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da26da91ac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da26da91ac_0_1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da26da91ac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da26da91ac_0_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da26da91ac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da26da91ac_0_1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da26da91ac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da26da91ac_0_2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da26da91ac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da26da91ac_0_2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da26da91ac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da26da91ac_0_3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da26da91ac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850c923fd1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850c923fd1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3" name="Google Shape;1393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g41a98d525d_0_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0" name="Google Shape;1400;g41a98d525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1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964250" y="351375"/>
            <a:ext cx="7215600" cy="2467800"/>
          </a:xfrm>
          <a:prstGeom prst="rect">
            <a:avLst/>
          </a:prstGeom>
          <a:effectLst>
            <a:outerShdw blurRad="85725" rotWithShape="0" algn="bl" dir="5400000" dist="28575">
              <a:schemeClr val="dk1">
                <a:alpha val="38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547887"/>
            <a:ext cx="7772400" cy="102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685800" y="2671914"/>
            <a:ext cx="7772400" cy="31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gradFill>
          <a:gsLst>
            <a:gs pos="0">
              <a:schemeClr val="dk1"/>
            </a:gs>
            <a:gs pos="100000">
              <a:schemeClr val="accent1"/>
            </a:gs>
          </a:gsLst>
          <a:lin ang="5400012" scaled="0"/>
        </a:gra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4"/>
          <p:cNvPicPr preferRelativeResize="0"/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9144000" cy="5143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4"/>
          <p:cNvPicPr preferRelativeResize="0"/>
          <p:nvPr/>
        </p:nvPicPr>
        <p:blipFill rotWithShape="1">
          <a:blip r:embed="rId3">
            <a:alphaModFix/>
          </a:blip>
          <a:srcRect b="0" l="0" r="0" t="19054"/>
          <a:stretch/>
        </p:blipFill>
        <p:spPr>
          <a:xfrm>
            <a:off x="0" y="3701723"/>
            <a:ext cx="9144000" cy="14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 txBox="1"/>
          <p:nvPr>
            <p:ph idx="1" type="body"/>
          </p:nvPr>
        </p:nvSpPr>
        <p:spPr>
          <a:xfrm>
            <a:off x="1291100" y="0"/>
            <a:ext cx="6561900" cy="4113900"/>
          </a:xfrm>
          <a:prstGeom prst="rect">
            <a:avLst/>
          </a:prstGeom>
          <a:effectLst>
            <a:outerShdw blurRad="57150" rotWithShape="0" algn="bl" dir="5400000" dist="19050">
              <a:schemeClr val="dk1">
                <a:alpha val="2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SemiBold"/>
              <a:buChar char="⬩"/>
              <a:defRPr sz="3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SemiBold"/>
              <a:buChar char="◇"/>
              <a:defRPr sz="3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SemiBold"/>
              <a:buChar char="■"/>
              <a:defRPr sz="3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SemiBold"/>
              <a:buChar char="●"/>
              <a:defRPr sz="3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SemiBold"/>
              <a:buChar char="○"/>
              <a:defRPr sz="3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SemiBold"/>
              <a:buChar char="■"/>
              <a:defRPr sz="3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SemiBold"/>
              <a:buChar char="●"/>
              <a:defRPr sz="3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SemiBold"/>
              <a:buChar char="○"/>
              <a:defRPr sz="3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indent="-4191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SemiBold"/>
              <a:buChar char="■"/>
              <a:defRPr sz="3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-8175" y="-8175"/>
            <a:ext cx="9144000" cy="1208400"/>
          </a:xfrm>
          <a:prstGeom prst="rect">
            <a:avLst/>
          </a:prstGeom>
          <a:gradFill>
            <a:gsLst>
              <a:gs pos="0">
                <a:srgbClr val="1A80F9">
                  <a:alpha val="49411"/>
                </a:srgbClr>
              </a:gs>
              <a:gs pos="100000">
                <a:srgbClr val="1A80F9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5"/>
          <p:cNvSpPr/>
          <p:nvPr/>
        </p:nvSpPr>
        <p:spPr>
          <a:xfrm>
            <a:off x="449425" y="915700"/>
            <a:ext cx="8245200" cy="3312000"/>
          </a:xfrm>
          <a:prstGeom prst="roundRect">
            <a:avLst>
              <a:gd fmla="val 1132" name="adj"/>
            </a:avLst>
          </a:prstGeom>
          <a:solidFill>
            <a:srgbClr val="FFFFFF"/>
          </a:solidFill>
          <a:ln>
            <a:noFill/>
          </a:ln>
          <a:effectLst>
            <a:outerShdw blurRad="214313" rotWithShape="0" algn="bl" dir="5400000" dist="7620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" name="Google Shape;22;p5"/>
          <p:cNvPicPr preferRelativeResize="0"/>
          <p:nvPr/>
        </p:nvPicPr>
        <p:blipFill rotWithShape="1">
          <a:blip r:embed="rId2">
            <a:alphaModFix/>
          </a:blip>
          <a:srcRect b="0" l="0" r="0" t="19054"/>
          <a:stretch/>
        </p:blipFill>
        <p:spPr>
          <a:xfrm>
            <a:off x="0" y="3701723"/>
            <a:ext cx="9144000" cy="14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890700" y="1200150"/>
            <a:ext cx="7362600" cy="26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⬩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◇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449425" y="444800"/>
            <a:ext cx="8245200" cy="4249200"/>
          </a:xfrm>
          <a:prstGeom prst="roundRect">
            <a:avLst>
              <a:gd fmla="val 1132" name="adj"/>
            </a:avLst>
          </a:prstGeom>
          <a:solidFill>
            <a:srgbClr val="FFFFFF"/>
          </a:solidFill>
          <a:ln>
            <a:noFill/>
          </a:ln>
          <a:effectLst>
            <a:outerShdw blurRad="214313" rotWithShape="0" algn="bl" dir="5400000" dist="7620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6"/>
          <p:cNvSpPr txBox="1"/>
          <p:nvPr>
            <p:ph type="title"/>
          </p:nvPr>
        </p:nvSpPr>
        <p:spPr>
          <a:xfrm>
            <a:off x="890700" y="888100"/>
            <a:ext cx="36771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890700" y="1581150"/>
            <a:ext cx="3677100" cy="265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⬩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◇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-8175" y="-8175"/>
            <a:ext cx="9144000" cy="1208400"/>
          </a:xfrm>
          <a:prstGeom prst="rect">
            <a:avLst/>
          </a:prstGeom>
          <a:gradFill>
            <a:gsLst>
              <a:gs pos="0">
                <a:srgbClr val="1A80F9">
                  <a:alpha val="49411"/>
                </a:srgbClr>
              </a:gs>
              <a:gs pos="100000">
                <a:srgbClr val="1A80F9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7"/>
          <p:cNvSpPr/>
          <p:nvPr/>
        </p:nvSpPr>
        <p:spPr>
          <a:xfrm>
            <a:off x="449425" y="915700"/>
            <a:ext cx="8245200" cy="3312000"/>
          </a:xfrm>
          <a:prstGeom prst="roundRect">
            <a:avLst>
              <a:gd fmla="val 1132" name="adj"/>
            </a:avLst>
          </a:prstGeom>
          <a:solidFill>
            <a:srgbClr val="FFFFFF"/>
          </a:solidFill>
          <a:ln>
            <a:noFill/>
          </a:ln>
          <a:effectLst>
            <a:outerShdw blurRad="214313" rotWithShape="0" algn="bl" dir="5400000" dist="7620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" name="Google Shape;34;p7"/>
          <p:cNvPicPr preferRelativeResize="0"/>
          <p:nvPr/>
        </p:nvPicPr>
        <p:blipFill rotWithShape="1">
          <a:blip r:embed="rId2">
            <a:alphaModFix/>
          </a:blip>
          <a:srcRect b="0" l="0" r="0" t="19054"/>
          <a:stretch/>
        </p:blipFill>
        <p:spPr>
          <a:xfrm>
            <a:off x="0" y="3701723"/>
            <a:ext cx="9144000" cy="14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7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890700" y="1200150"/>
            <a:ext cx="3502200" cy="273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⬩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2" type="body"/>
          </p:nvPr>
        </p:nvSpPr>
        <p:spPr>
          <a:xfrm>
            <a:off x="4751000" y="1200150"/>
            <a:ext cx="3502200" cy="273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⬩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/>
          <p:nvPr/>
        </p:nvSpPr>
        <p:spPr>
          <a:xfrm>
            <a:off x="-8175" y="-8175"/>
            <a:ext cx="9144000" cy="1208400"/>
          </a:xfrm>
          <a:prstGeom prst="rect">
            <a:avLst/>
          </a:prstGeom>
          <a:gradFill>
            <a:gsLst>
              <a:gs pos="0">
                <a:srgbClr val="1A80F9">
                  <a:alpha val="49411"/>
                </a:srgbClr>
              </a:gs>
              <a:gs pos="100000">
                <a:srgbClr val="1A80F9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8"/>
          <p:cNvSpPr/>
          <p:nvPr/>
        </p:nvSpPr>
        <p:spPr>
          <a:xfrm>
            <a:off x="449425" y="915700"/>
            <a:ext cx="8245200" cy="3312000"/>
          </a:xfrm>
          <a:prstGeom prst="roundRect">
            <a:avLst>
              <a:gd fmla="val 1132" name="adj"/>
            </a:avLst>
          </a:prstGeom>
          <a:solidFill>
            <a:srgbClr val="FFFFFF"/>
          </a:solidFill>
          <a:ln>
            <a:noFill/>
          </a:ln>
          <a:effectLst>
            <a:outerShdw blurRad="214313" rotWithShape="0" algn="bl" dir="5400000" dist="7620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" name="Google Shape;42;p8"/>
          <p:cNvPicPr preferRelativeResize="0"/>
          <p:nvPr/>
        </p:nvPicPr>
        <p:blipFill rotWithShape="1">
          <a:blip r:embed="rId2">
            <a:alphaModFix/>
          </a:blip>
          <a:srcRect b="0" l="0" r="0" t="19054"/>
          <a:stretch/>
        </p:blipFill>
        <p:spPr>
          <a:xfrm>
            <a:off x="0" y="3701723"/>
            <a:ext cx="9144000" cy="14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8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" type="body"/>
          </p:nvPr>
        </p:nvSpPr>
        <p:spPr>
          <a:xfrm>
            <a:off x="890700" y="1200150"/>
            <a:ext cx="2299500" cy="27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⬩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5" name="Google Shape;45;p8"/>
          <p:cNvSpPr txBox="1"/>
          <p:nvPr>
            <p:ph idx="2" type="body"/>
          </p:nvPr>
        </p:nvSpPr>
        <p:spPr>
          <a:xfrm>
            <a:off x="3390025" y="1200150"/>
            <a:ext cx="2299500" cy="27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⬩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3" type="body"/>
          </p:nvPr>
        </p:nvSpPr>
        <p:spPr>
          <a:xfrm>
            <a:off x="5889349" y="1200150"/>
            <a:ext cx="2299500" cy="27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⬩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-8175" y="-8175"/>
            <a:ext cx="9144000" cy="1208400"/>
          </a:xfrm>
          <a:prstGeom prst="rect">
            <a:avLst/>
          </a:prstGeom>
          <a:gradFill>
            <a:gsLst>
              <a:gs pos="0">
                <a:srgbClr val="1A80F9">
                  <a:alpha val="49411"/>
                </a:srgbClr>
              </a:gs>
              <a:gs pos="100000">
                <a:srgbClr val="1A80F9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9"/>
          <p:cNvSpPr/>
          <p:nvPr/>
        </p:nvSpPr>
        <p:spPr>
          <a:xfrm>
            <a:off x="449425" y="915700"/>
            <a:ext cx="8245200" cy="3312000"/>
          </a:xfrm>
          <a:prstGeom prst="roundRect">
            <a:avLst>
              <a:gd fmla="val 1132" name="adj"/>
            </a:avLst>
          </a:prstGeom>
          <a:solidFill>
            <a:srgbClr val="FFFFFF"/>
          </a:solidFill>
          <a:ln>
            <a:noFill/>
          </a:ln>
          <a:effectLst>
            <a:outerShdw blurRad="214313" rotWithShape="0" algn="bl" dir="5400000" dist="7620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" name="Google Shape;51;p9"/>
          <p:cNvPicPr preferRelativeResize="0"/>
          <p:nvPr/>
        </p:nvPicPr>
        <p:blipFill rotWithShape="1">
          <a:blip r:embed="rId2">
            <a:alphaModFix/>
          </a:blip>
          <a:srcRect b="0" l="0" r="0" t="19054"/>
          <a:stretch/>
        </p:blipFill>
        <p:spPr>
          <a:xfrm>
            <a:off x="0" y="3701723"/>
            <a:ext cx="9144000" cy="14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9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No city">
  <p:cSld name="TITLE_ONLY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/>
          <p:nvPr/>
        </p:nvSpPr>
        <p:spPr>
          <a:xfrm>
            <a:off x="-8175" y="-8175"/>
            <a:ext cx="9144000" cy="1208400"/>
          </a:xfrm>
          <a:prstGeom prst="rect">
            <a:avLst/>
          </a:prstGeom>
          <a:gradFill>
            <a:gsLst>
              <a:gs pos="0">
                <a:srgbClr val="1A80F9">
                  <a:alpha val="49411"/>
                </a:srgbClr>
              </a:gs>
              <a:gs pos="100000">
                <a:srgbClr val="1A80F9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0"/>
          <p:cNvSpPr/>
          <p:nvPr/>
        </p:nvSpPr>
        <p:spPr>
          <a:xfrm>
            <a:off x="449425" y="915700"/>
            <a:ext cx="8245200" cy="3312000"/>
          </a:xfrm>
          <a:prstGeom prst="roundRect">
            <a:avLst>
              <a:gd fmla="val 1132" name="adj"/>
            </a:avLst>
          </a:prstGeom>
          <a:solidFill>
            <a:srgbClr val="FFFFFF"/>
          </a:solidFill>
          <a:ln>
            <a:noFill/>
          </a:ln>
          <a:effectLst>
            <a:outerShdw blurRad="214313" rotWithShape="0" algn="bl" dir="5400000" dist="7620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0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/>
          <p:nvPr/>
        </p:nvSpPr>
        <p:spPr>
          <a:xfrm>
            <a:off x="449425" y="420325"/>
            <a:ext cx="8245200" cy="4302900"/>
          </a:xfrm>
          <a:prstGeom prst="roundRect">
            <a:avLst>
              <a:gd fmla="val 1132" name="adj"/>
            </a:avLst>
          </a:prstGeom>
          <a:solidFill>
            <a:srgbClr val="FFFFFF"/>
          </a:solidFill>
          <a:ln>
            <a:noFill/>
          </a:ln>
          <a:effectLst>
            <a:outerShdw blurRad="214313" rotWithShape="0" algn="bl" dir="5400000" dist="7620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1"/>
          <p:cNvSpPr txBox="1"/>
          <p:nvPr>
            <p:ph idx="1" type="body"/>
          </p:nvPr>
        </p:nvSpPr>
        <p:spPr>
          <a:xfrm>
            <a:off x="678250" y="4277300"/>
            <a:ext cx="7787400" cy="44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62" name="Google Shape;62;p1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Only clouds">
  <p:cSld name="BLANK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Transparent clouds">
  <p:cSld name="BLANK_1_1">
    <p:bg>
      <p:bgPr>
        <a:gradFill>
          <a:gsLst>
            <a:gs pos="0">
              <a:schemeClr val="dk1"/>
            </a:gs>
            <a:gs pos="100000">
              <a:schemeClr val="accent2"/>
            </a:gs>
          </a:gsLst>
          <a:lin ang="5400012" scaled="0"/>
        </a:gra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Transparent city">
  <p:cSld name="BLANK_1_1_1">
    <p:bg>
      <p:bgPr>
        <a:gradFill>
          <a:gsLst>
            <a:gs pos="0">
              <a:schemeClr val="dk1"/>
            </a:gs>
            <a:gs pos="100000">
              <a:schemeClr val="accent2"/>
            </a:gs>
          </a:gsLst>
          <a:lin ang="5400012" scaled="0"/>
        </a:gra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 rotWithShape="1">
          <a:blip r:embed="rId2">
            <a:alphaModFix/>
          </a:blip>
          <a:srcRect b="0" l="0" r="0" t="19054"/>
          <a:stretch/>
        </p:blipFill>
        <p:spPr>
          <a:xfrm>
            <a:off x="0" y="3701723"/>
            <a:ext cx="9144000" cy="14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5400000" dist="19050">
              <a:schemeClr val="dk1">
                <a:alpha val="10000"/>
              </a:scheme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Deca"/>
              <a:buNone/>
              <a:defRPr b="1" sz="20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Deca"/>
              <a:buNone/>
              <a:defRPr b="1" sz="20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Deca"/>
              <a:buNone/>
              <a:defRPr b="1" sz="20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Deca"/>
              <a:buNone/>
              <a:defRPr b="1" sz="20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Deca"/>
              <a:buNone/>
              <a:defRPr b="1" sz="20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Deca"/>
              <a:buNone/>
              <a:defRPr b="1" sz="20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Deca"/>
              <a:buNone/>
              <a:defRPr b="1" sz="20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Deca"/>
              <a:buNone/>
              <a:defRPr b="1" sz="20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Deca"/>
              <a:buNone/>
              <a:defRPr b="1" sz="20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90700" y="1200150"/>
            <a:ext cx="7362600" cy="26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pen Sans Light"/>
              <a:buChar char="⬩"/>
              <a:defRPr sz="2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556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pen Sans Light"/>
              <a:buChar char="◇"/>
              <a:defRPr sz="2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556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pen Sans Light"/>
              <a:buChar char="■"/>
              <a:defRPr sz="2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556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pen Sans Light"/>
              <a:buChar char="●"/>
              <a:defRPr sz="2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556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pen Sans Light"/>
              <a:buChar char="○"/>
              <a:defRPr sz="2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556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pen Sans Light"/>
              <a:buChar char="■"/>
              <a:defRPr sz="2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556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pen Sans Light"/>
              <a:buChar char="●"/>
              <a:defRPr sz="2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556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pen Sans Light"/>
              <a:buChar char="○"/>
              <a:defRPr sz="2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556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Open Sans Light"/>
              <a:buChar char="■"/>
              <a:defRPr sz="2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rtl="0" algn="ct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rtl="0" algn="ct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rtl="0" algn="ct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rtl="0" algn="ct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rtl="0" algn="ct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rtl="0" algn="ct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rtl="0" algn="ct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?utm_source=template" TargetMode="External"/><Relationship Id="rId4" Type="http://schemas.openxmlformats.org/officeDocument/2006/relationships/hyperlink" Target="http://unsplash.com/&amp;utm_source=slidescarnival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lexend.com/" TargetMode="External"/><Relationship Id="rId4" Type="http://schemas.openxmlformats.org/officeDocument/2006/relationships/hyperlink" Target="https://www.fontsquirrel.com/fonts/open-sans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2.jpg"/><Relationship Id="rId6" Type="http://schemas.openxmlformats.org/officeDocument/2006/relationships/image" Target="../media/image1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twitter.com/googledocs/status/730087240156643328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ctrTitle"/>
          </p:nvPr>
        </p:nvSpPr>
        <p:spPr>
          <a:xfrm>
            <a:off x="964250" y="351375"/>
            <a:ext cx="7215600" cy="246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83" name="Google Shape;83;p17"/>
          <p:cNvSpPr txBox="1"/>
          <p:nvPr>
            <p:ph idx="2" type="body"/>
          </p:nvPr>
        </p:nvSpPr>
        <p:spPr>
          <a:xfrm>
            <a:off x="4751000" y="1200150"/>
            <a:ext cx="3502200" cy="273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890700" y="1200150"/>
            <a:ext cx="3502200" cy="273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85" name="Google Shape;85;p17"/>
          <p:cNvSpPr txBox="1"/>
          <p:nvPr>
            <p:ph idx="2" type="body"/>
          </p:nvPr>
        </p:nvSpPr>
        <p:spPr>
          <a:xfrm>
            <a:off x="890700" y="3220125"/>
            <a:ext cx="7362600" cy="52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accent1"/>
                </a:solidFill>
              </a:rPr>
              <a:t>More info on how to use this template at </a:t>
            </a:r>
            <a:r>
              <a:rPr b="1" lang="en" sz="1000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slidescarnival.com/help-use-presentation-template</a:t>
            </a:r>
            <a:endParaRPr b="1" sz="10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accent1"/>
                </a:solidFill>
              </a:rPr>
              <a:t>This template is free to use under </a:t>
            </a:r>
            <a:r>
              <a:rPr lang="en" sz="1000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000">
                <a:solidFill>
                  <a:schemeClr val="accent1"/>
                </a:solidFill>
              </a:rPr>
              <a:t>. You can keep the Credits slide or mention SlidesCarnival and other resources used in a slide footer.</a:t>
            </a:r>
            <a:endParaRPr sz="10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1"/>
              </a:solidFill>
            </a:endParaRPr>
          </a:p>
        </p:txBody>
      </p:sp>
      <p:sp>
        <p:nvSpPr>
          <p:cNvPr id="86" name="Google Shape;86;p1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1"/>
            </a:gs>
            <a:gs pos="58999">
              <a:schemeClr val="accent2"/>
            </a:gs>
            <a:gs pos="100000">
              <a:schemeClr val="accent4"/>
            </a:gs>
          </a:gsLst>
          <a:lin ang="5400700" scaled="0"/>
        </a:gra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 b="28492" l="31638" r="24148" t="12542"/>
          <a:stretch/>
        </p:blipFill>
        <p:spPr>
          <a:xfrm>
            <a:off x="3692550" y="237800"/>
            <a:ext cx="1758900" cy="1758900"/>
          </a:xfrm>
          <a:prstGeom prst="ellipse">
            <a:avLst/>
          </a:prstGeom>
          <a:noFill/>
          <a:ln>
            <a:noFill/>
          </a:ln>
          <a:effectLst>
            <a:outerShdw blurRad="371475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2" name="Google Shape;92;p1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8"/>
          <p:cNvSpPr txBox="1"/>
          <p:nvPr>
            <p:ph idx="4294967295" type="ctrTitle"/>
          </p:nvPr>
        </p:nvSpPr>
        <p:spPr>
          <a:xfrm>
            <a:off x="1275150" y="2128900"/>
            <a:ext cx="65937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HELLO</a:t>
            </a:r>
            <a:r>
              <a:rPr lang="en" sz="2400"/>
              <a:t>!</a:t>
            </a:r>
            <a:endParaRPr sz="2400"/>
          </a:p>
        </p:txBody>
      </p:sp>
      <p:sp>
        <p:nvSpPr>
          <p:cNvPr id="94" name="Google Shape;94;p18"/>
          <p:cNvSpPr txBox="1"/>
          <p:nvPr>
            <p:ph idx="4294967295" type="subTitle"/>
          </p:nvPr>
        </p:nvSpPr>
        <p:spPr>
          <a:xfrm>
            <a:off x="1275150" y="2562324"/>
            <a:ext cx="6593700" cy="109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I am Jayden Smith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ctrTitle"/>
          </p:nvPr>
        </p:nvSpPr>
        <p:spPr>
          <a:xfrm>
            <a:off x="685800" y="1547887"/>
            <a:ext cx="7772400" cy="102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00" name="Google Shape;100;p19"/>
          <p:cNvSpPr txBox="1"/>
          <p:nvPr>
            <p:ph idx="1" type="subTitle"/>
          </p:nvPr>
        </p:nvSpPr>
        <p:spPr>
          <a:xfrm>
            <a:off x="685800" y="2671914"/>
            <a:ext cx="7772400" cy="31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1291100" y="0"/>
            <a:ext cx="6561900" cy="411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“Quotations are commonly printed as a means of inspiration and to invoke philosophical thoughts from the reader”</a:t>
            </a:r>
            <a:endParaRPr/>
          </a:p>
        </p:txBody>
      </p:sp>
      <p:sp>
        <p:nvSpPr>
          <p:cNvPr id="106" name="Google Shape;106;p2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890700" y="1200150"/>
            <a:ext cx="7362600" cy="26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⬩"/>
            </a:pPr>
            <a:r>
              <a:rPr lang="en"/>
              <a:t>Here you have a list of items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⬩"/>
            </a:pPr>
            <a:r>
              <a:rPr lang="en"/>
              <a:t>And some text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⬩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13" name="Google Shape;113;p2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1"/>
            </a:gs>
            <a:gs pos="64000">
              <a:srgbClr val="E8C4EC"/>
            </a:gs>
            <a:gs pos="100000">
              <a:schemeClr val="accent2"/>
            </a:gs>
          </a:gsLst>
          <a:lin ang="5400012" scaled="0"/>
        </a:gra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idx="4294967295" type="ctrTitle"/>
          </p:nvPr>
        </p:nvSpPr>
        <p:spPr>
          <a:xfrm>
            <a:off x="1628475" y="2040550"/>
            <a:ext cx="58869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119" name="Google Shape;119;p22"/>
          <p:cNvSpPr txBox="1"/>
          <p:nvPr>
            <p:ph idx="4294967295" type="subTitle"/>
          </p:nvPr>
        </p:nvSpPr>
        <p:spPr>
          <a:xfrm>
            <a:off x="1628475" y="3182952"/>
            <a:ext cx="58869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120" name="Google Shape;120;p22"/>
          <p:cNvSpPr/>
          <p:nvPr/>
        </p:nvSpPr>
        <p:spPr>
          <a:xfrm>
            <a:off x="4748202" y="1962597"/>
            <a:ext cx="195774" cy="186932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dk1">
                <a:alpha val="3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1" name="Google Shape;121;p22"/>
          <p:cNvGrpSpPr/>
          <p:nvPr/>
        </p:nvGrpSpPr>
        <p:grpSpPr>
          <a:xfrm>
            <a:off x="4505213" y="912842"/>
            <a:ext cx="838737" cy="838952"/>
            <a:chOff x="6654650" y="3665275"/>
            <a:chExt cx="409100" cy="409125"/>
          </a:xfrm>
        </p:grpSpPr>
        <p:sp>
          <p:nvSpPr>
            <p:cNvPr id="122" name="Google Shape;122;p22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3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22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3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" name="Google Shape;124;p22"/>
          <p:cNvGrpSpPr/>
          <p:nvPr/>
        </p:nvGrpSpPr>
        <p:grpSpPr>
          <a:xfrm rot="1056959">
            <a:off x="3696844" y="1572416"/>
            <a:ext cx="554133" cy="554193"/>
            <a:chOff x="570875" y="4322250"/>
            <a:chExt cx="443300" cy="443325"/>
          </a:xfrm>
        </p:grpSpPr>
        <p:sp>
          <p:nvSpPr>
            <p:cNvPr id="125" name="Google Shape;125;p22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3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22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3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2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3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2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3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" name="Google Shape;129;p22"/>
          <p:cNvSpPr/>
          <p:nvPr/>
        </p:nvSpPr>
        <p:spPr>
          <a:xfrm rot="2466699">
            <a:off x="3759072" y="1075454"/>
            <a:ext cx="272004" cy="259719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dk1">
                <a:alpha val="3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2"/>
          <p:cNvSpPr/>
          <p:nvPr/>
        </p:nvSpPr>
        <p:spPr>
          <a:xfrm rot="-1609366">
            <a:off x="4156871" y="1238872"/>
            <a:ext cx="195747" cy="186906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dk1">
                <a:alpha val="3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2"/>
          <p:cNvSpPr/>
          <p:nvPr/>
        </p:nvSpPr>
        <p:spPr>
          <a:xfrm rot="2926172">
            <a:off x="5343754" y="1386941"/>
            <a:ext cx="146594" cy="139973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dk1">
                <a:alpha val="3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2"/>
          <p:cNvSpPr/>
          <p:nvPr/>
        </p:nvSpPr>
        <p:spPr>
          <a:xfrm rot="-1609329">
            <a:off x="4733723" y="449250"/>
            <a:ext cx="132067" cy="126102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dk1">
                <a:alpha val="3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 txBox="1"/>
          <p:nvPr>
            <p:ph idx="1" type="body"/>
          </p:nvPr>
        </p:nvSpPr>
        <p:spPr>
          <a:xfrm>
            <a:off x="890700" y="1200150"/>
            <a:ext cx="3502200" cy="273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39" name="Google Shape;139;p23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40" name="Google Shape;140;p23"/>
          <p:cNvSpPr txBox="1"/>
          <p:nvPr>
            <p:ph idx="2" type="body"/>
          </p:nvPr>
        </p:nvSpPr>
        <p:spPr>
          <a:xfrm>
            <a:off x="4751000" y="1200150"/>
            <a:ext cx="3502200" cy="273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141" name="Google Shape;141;p2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47" name="Google Shape;147;p24"/>
          <p:cNvSpPr txBox="1"/>
          <p:nvPr>
            <p:ph idx="1" type="body"/>
          </p:nvPr>
        </p:nvSpPr>
        <p:spPr>
          <a:xfrm>
            <a:off x="890700" y="1200150"/>
            <a:ext cx="2299500" cy="27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48" name="Google Shape;148;p24"/>
          <p:cNvSpPr txBox="1"/>
          <p:nvPr>
            <p:ph idx="2" type="body"/>
          </p:nvPr>
        </p:nvSpPr>
        <p:spPr>
          <a:xfrm>
            <a:off x="3390025" y="1200150"/>
            <a:ext cx="2299500" cy="27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49" name="Google Shape;149;p24"/>
          <p:cNvSpPr txBox="1"/>
          <p:nvPr>
            <p:ph idx="3" type="body"/>
          </p:nvPr>
        </p:nvSpPr>
        <p:spPr>
          <a:xfrm>
            <a:off x="5889349" y="1200150"/>
            <a:ext cx="2299500" cy="27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/>
          <p:nvPr>
            <p:ph type="title"/>
          </p:nvPr>
        </p:nvSpPr>
        <p:spPr>
          <a:xfrm>
            <a:off x="890700" y="888100"/>
            <a:ext cx="36771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56" name="Google Shape;156;p25"/>
          <p:cNvSpPr txBox="1"/>
          <p:nvPr>
            <p:ph idx="1" type="body"/>
          </p:nvPr>
        </p:nvSpPr>
        <p:spPr>
          <a:xfrm>
            <a:off x="890700" y="1581150"/>
            <a:ext cx="3677100" cy="265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157" name="Google Shape;157;p25"/>
          <p:cNvPicPr preferRelativeResize="0"/>
          <p:nvPr/>
        </p:nvPicPr>
        <p:blipFill rotWithShape="1">
          <a:blip r:embed="rId3">
            <a:alphaModFix/>
          </a:blip>
          <a:srcRect b="7243" l="0" r="0" t="7235"/>
          <a:stretch/>
        </p:blipFill>
        <p:spPr>
          <a:xfrm>
            <a:off x="4866050" y="604550"/>
            <a:ext cx="3677100" cy="3930900"/>
          </a:xfrm>
          <a:prstGeom prst="roundRect">
            <a:avLst>
              <a:gd fmla="val 716" name="adj"/>
            </a:avLst>
          </a:prstGeom>
          <a:noFill/>
          <a:ln>
            <a:noFill/>
          </a:ln>
        </p:spPr>
      </p:pic>
      <p:sp>
        <p:nvSpPr>
          <p:cNvPr id="158" name="Google Shape;158;p2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idx="4294967295" type="title"/>
          </p:nvPr>
        </p:nvSpPr>
        <p:spPr>
          <a:xfrm>
            <a:off x="2194950" y="4079400"/>
            <a:ext cx="47541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Want big impact? </a:t>
            </a:r>
            <a:r>
              <a:rPr lang="en"/>
              <a:t>Use big image.</a:t>
            </a:r>
            <a:endParaRPr/>
          </a:p>
        </p:txBody>
      </p:sp>
      <p:sp>
        <p:nvSpPr>
          <p:cNvPr id="164" name="Google Shape;164;p2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170" name="Google Shape;170;p2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1" name="Google Shape;171;p27"/>
          <p:cNvSpPr/>
          <p:nvPr/>
        </p:nvSpPr>
        <p:spPr>
          <a:xfrm>
            <a:off x="3802943" y="1298450"/>
            <a:ext cx="1538100" cy="4425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Lorem Ipsum</a:t>
            </a:r>
            <a:endParaRPr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2" name="Google Shape;172;p27"/>
          <p:cNvSpPr/>
          <p:nvPr/>
        </p:nvSpPr>
        <p:spPr>
          <a:xfrm>
            <a:off x="5573240" y="2198151"/>
            <a:ext cx="1538100" cy="4425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Lorem Ipsum</a:t>
            </a:r>
            <a:endParaRPr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3" name="Google Shape;173;p27"/>
          <p:cNvSpPr/>
          <p:nvPr/>
        </p:nvSpPr>
        <p:spPr>
          <a:xfrm>
            <a:off x="2032647" y="2198151"/>
            <a:ext cx="1538100" cy="4425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Lorem Ipsum</a:t>
            </a:r>
            <a:endParaRPr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4" name="Google Shape;174;p27"/>
          <p:cNvSpPr/>
          <p:nvPr/>
        </p:nvSpPr>
        <p:spPr>
          <a:xfrm>
            <a:off x="1187400" y="3097853"/>
            <a:ext cx="1538100" cy="4425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Lorem Ipsum</a:t>
            </a:r>
            <a:endParaRPr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5" name="Google Shape;175;p27"/>
          <p:cNvSpPr/>
          <p:nvPr/>
        </p:nvSpPr>
        <p:spPr>
          <a:xfrm>
            <a:off x="2877893" y="3097853"/>
            <a:ext cx="1538100" cy="4425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Lorem Ipsum</a:t>
            </a:r>
            <a:endParaRPr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6" name="Google Shape;176;p27"/>
          <p:cNvSpPr/>
          <p:nvPr/>
        </p:nvSpPr>
        <p:spPr>
          <a:xfrm>
            <a:off x="4728000" y="3097853"/>
            <a:ext cx="1538100" cy="4425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Lorem Ipsum</a:t>
            </a:r>
            <a:endParaRPr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27"/>
          <p:cNvSpPr/>
          <p:nvPr/>
        </p:nvSpPr>
        <p:spPr>
          <a:xfrm>
            <a:off x="6418493" y="3097853"/>
            <a:ext cx="1538100" cy="4425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Lorem Ipsum</a:t>
            </a:r>
            <a:endParaRPr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178" name="Google Shape;178;p27"/>
          <p:cNvCxnSpPr>
            <a:stCxn id="171" idx="2"/>
            <a:endCxn id="172" idx="0"/>
          </p:cNvCxnSpPr>
          <p:nvPr/>
        </p:nvCxnSpPr>
        <p:spPr>
          <a:xfrm flipH="1" rot="-5400000">
            <a:off x="5228543" y="1084400"/>
            <a:ext cx="457200" cy="17703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" name="Google Shape;179;p27"/>
          <p:cNvCxnSpPr>
            <a:stCxn id="173" idx="0"/>
            <a:endCxn id="171" idx="2"/>
          </p:cNvCxnSpPr>
          <p:nvPr/>
        </p:nvCxnSpPr>
        <p:spPr>
          <a:xfrm rot="-5400000">
            <a:off x="3458247" y="1084401"/>
            <a:ext cx="457200" cy="17703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" name="Google Shape;180;p27"/>
          <p:cNvCxnSpPr>
            <a:stCxn id="173" idx="2"/>
            <a:endCxn id="175" idx="0"/>
          </p:cNvCxnSpPr>
          <p:nvPr/>
        </p:nvCxnSpPr>
        <p:spPr>
          <a:xfrm flipH="1" rot="-5400000">
            <a:off x="2995647" y="2446701"/>
            <a:ext cx="457200" cy="8451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1" name="Google Shape;181;p27"/>
          <p:cNvCxnSpPr>
            <a:stCxn id="174" idx="0"/>
            <a:endCxn id="173" idx="2"/>
          </p:cNvCxnSpPr>
          <p:nvPr/>
        </p:nvCxnSpPr>
        <p:spPr>
          <a:xfrm rot="-5400000">
            <a:off x="2150400" y="2446703"/>
            <a:ext cx="457200" cy="8451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2" name="Google Shape;182;p27"/>
          <p:cNvCxnSpPr>
            <a:stCxn id="172" idx="2"/>
            <a:endCxn id="177" idx="0"/>
          </p:cNvCxnSpPr>
          <p:nvPr/>
        </p:nvCxnSpPr>
        <p:spPr>
          <a:xfrm flipH="1" rot="-5400000">
            <a:off x="6536390" y="2446551"/>
            <a:ext cx="457200" cy="8454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3" name="Google Shape;183;p27"/>
          <p:cNvCxnSpPr>
            <a:stCxn id="176" idx="0"/>
            <a:endCxn id="172" idx="2"/>
          </p:cNvCxnSpPr>
          <p:nvPr/>
        </p:nvCxnSpPr>
        <p:spPr>
          <a:xfrm rot="-5400000">
            <a:off x="5691000" y="2446703"/>
            <a:ext cx="457200" cy="8451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8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89" name="Google Shape;189;p28"/>
          <p:cNvGraphicFramePr/>
          <p:nvPr/>
        </p:nvGraphicFramePr>
        <p:xfrm>
          <a:off x="952500" y="14202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{AA1D884B-2D1E-42E3-8A03-44CABA4551BE}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581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A</a:t>
                      </a:r>
                      <a:endParaRPr sz="1100">
                        <a:solidFill>
                          <a:schemeClr val="dk2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B</a:t>
                      </a:r>
                      <a:endParaRPr sz="1100">
                        <a:solidFill>
                          <a:schemeClr val="dk2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C</a:t>
                      </a:r>
                      <a:endParaRPr sz="1100">
                        <a:solidFill>
                          <a:schemeClr val="dk2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12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Yellow</a:t>
                      </a:r>
                      <a:endParaRPr sz="1100">
                        <a:solidFill>
                          <a:schemeClr val="dk2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</a:t>
                      </a:r>
                      <a:endParaRPr b="1" sz="1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</a:t>
                      </a:r>
                      <a:endParaRPr b="1" sz="1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7</a:t>
                      </a:r>
                      <a:endParaRPr b="1" sz="1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5812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Blue</a:t>
                      </a:r>
                      <a:endParaRPr sz="1100">
                        <a:solidFill>
                          <a:schemeClr val="dk2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30</a:t>
                      </a:r>
                      <a:endParaRPr b="1" sz="1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</a:t>
                      </a:r>
                      <a:endParaRPr b="1" sz="1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</a:t>
                      </a:r>
                      <a:endParaRPr b="1" sz="1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12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Orange</a:t>
                      </a:r>
                      <a:endParaRPr sz="1100">
                        <a:solidFill>
                          <a:schemeClr val="dk2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</a:t>
                      </a:r>
                      <a:endParaRPr b="1" sz="1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</a:t>
                      </a:r>
                      <a:endParaRPr b="1" sz="1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16</a:t>
                      </a:r>
                      <a:endParaRPr b="1" sz="1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90" name="Google Shape;190;p2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"/>
          <p:cNvSpPr/>
          <p:nvPr/>
        </p:nvSpPr>
        <p:spPr>
          <a:xfrm>
            <a:off x="514725" y="9425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28588" rotWithShape="0" algn="bl" dir="5400000" dist="19050">
              <a:schemeClr val="dk1">
                <a:alpha val="26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9"/>
          <p:cNvSpPr txBox="1"/>
          <p:nvPr>
            <p:ph idx="4294967295"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197" name="Google Shape;197;p29"/>
          <p:cNvSpPr/>
          <p:nvPr/>
        </p:nvSpPr>
        <p:spPr>
          <a:xfrm>
            <a:off x="2035217" y="1860425"/>
            <a:ext cx="6525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our office</a:t>
            </a:r>
            <a:endParaRPr sz="8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2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9" name="Google Shape;199;p29"/>
          <p:cNvSpPr txBox="1"/>
          <p:nvPr>
            <p:ph idx="4294967295" type="body"/>
          </p:nvPr>
        </p:nvSpPr>
        <p:spPr>
          <a:xfrm>
            <a:off x="712350" y="4604575"/>
            <a:ext cx="77193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800"/>
              <a:t>Find more maps at </a:t>
            </a:r>
            <a:r>
              <a:rPr lang="en" sz="800" u="sng">
                <a:solidFill>
                  <a:schemeClr val="hlink"/>
                </a:solidFill>
                <a:hlinkClick r:id="rId3"/>
              </a:rPr>
              <a:t>slidescarnival.com/extra-free-resources-icons-and-maps</a:t>
            </a:r>
            <a:endParaRPr sz="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</p:txBody>
      </p:sp>
      <p:grpSp>
        <p:nvGrpSpPr>
          <p:cNvPr id="200" name="Google Shape;200;p29"/>
          <p:cNvGrpSpPr/>
          <p:nvPr/>
        </p:nvGrpSpPr>
        <p:grpSpPr>
          <a:xfrm>
            <a:off x="1167325" y="2114542"/>
            <a:ext cx="122400" cy="172783"/>
            <a:chOff x="1628475" y="1466017"/>
            <a:chExt cx="122400" cy="172783"/>
          </a:xfrm>
        </p:grpSpPr>
        <p:sp>
          <p:nvSpPr>
            <p:cNvPr id="201" name="Google Shape;201;p29"/>
            <p:cNvSpPr/>
            <p:nvPr/>
          </p:nvSpPr>
          <p:spPr>
            <a:xfrm>
              <a:off x="1628475" y="1595600"/>
              <a:ext cx="122400" cy="43200"/>
            </a:xfrm>
            <a:prstGeom prst="ellipse">
              <a:avLst/>
            </a:prstGeom>
            <a:solidFill>
              <a:srgbClr val="08153D">
                <a:alpha val="111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2" name="Google Shape;202;p29"/>
            <p:cNvCxnSpPr/>
            <p:nvPr/>
          </p:nvCxnSpPr>
          <p:spPr>
            <a:xfrm>
              <a:off x="1689675" y="1466017"/>
              <a:ext cx="0" cy="1512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oval"/>
              <a:tailEnd len="med" w="med" type="none"/>
            </a:ln>
          </p:spPr>
        </p:cxnSp>
      </p:grpSp>
      <p:grpSp>
        <p:nvGrpSpPr>
          <p:cNvPr id="203" name="Google Shape;203;p29"/>
          <p:cNvGrpSpPr/>
          <p:nvPr/>
        </p:nvGrpSpPr>
        <p:grpSpPr>
          <a:xfrm>
            <a:off x="2890575" y="3722492"/>
            <a:ext cx="122400" cy="172783"/>
            <a:chOff x="1628475" y="1466017"/>
            <a:chExt cx="122400" cy="172783"/>
          </a:xfrm>
        </p:grpSpPr>
        <p:sp>
          <p:nvSpPr>
            <p:cNvPr id="204" name="Google Shape;204;p29"/>
            <p:cNvSpPr/>
            <p:nvPr/>
          </p:nvSpPr>
          <p:spPr>
            <a:xfrm>
              <a:off x="1628475" y="1595600"/>
              <a:ext cx="122400" cy="43200"/>
            </a:xfrm>
            <a:prstGeom prst="ellipse">
              <a:avLst/>
            </a:prstGeom>
            <a:solidFill>
              <a:srgbClr val="08153D">
                <a:alpha val="111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5" name="Google Shape;205;p29"/>
            <p:cNvCxnSpPr/>
            <p:nvPr/>
          </p:nvCxnSpPr>
          <p:spPr>
            <a:xfrm>
              <a:off x="1689675" y="1466017"/>
              <a:ext cx="0" cy="1512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oval"/>
              <a:tailEnd len="med" w="med" type="none"/>
            </a:ln>
          </p:spPr>
        </p:cxnSp>
      </p:grpSp>
      <p:grpSp>
        <p:nvGrpSpPr>
          <p:cNvPr id="206" name="Google Shape;206;p29"/>
          <p:cNvGrpSpPr/>
          <p:nvPr/>
        </p:nvGrpSpPr>
        <p:grpSpPr>
          <a:xfrm>
            <a:off x="3900417" y="1908697"/>
            <a:ext cx="122400" cy="172783"/>
            <a:chOff x="1628475" y="1466017"/>
            <a:chExt cx="122400" cy="172783"/>
          </a:xfrm>
        </p:grpSpPr>
        <p:sp>
          <p:nvSpPr>
            <p:cNvPr id="207" name="Google Shape;207;p29"/>
            <p:cNvSpPr/>
            <p:nvPr/>
          </p:nvSpPr>
          <p:spPr>
            <a:xfrm>
              <a:off x="1628475" y="1595600"/>
              <a:ext cx="122400" cy="43200"/>
            </a:xfrm>
            <a:prstGeom prst="ellipse">
              <a:avLst/>
            </a:prstGeom>
            <a:solidFill>
              <a:srgbClr val="08153D">
                <a:alpha val="111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8" name="Google Shape;208;p29"/>
            <p:cNvCxnSpPr/>
            <p:nvPr/>
          </p:nvCxnSpPr>
          <p:spPr>
            <a:xfrm>
              <a:off x="1689675" y="1466017"/>
              <a:ext cx="0" cy="1512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oval"/>
              <a:tailEnd len="med" w="med" type="none"/>
            </a:ln>
          </p:spPr>
        </p:cxnSp>
      </p:grpSp>
      <p:grpSp>
        <p:nvGrpSpPr>
          <p:cNvPr id="209" name="Google Shape;209;p29"/>
          <p:cNvGrpSpPr/>
          <p:nvPr/>
        </p:nvGrpSpPr>
        <p:grpSpPr>
          <a:xfrm>
            <a:off x="4600450" y="4048892"/>
            <a:ext cx="122400" cy="172783"/>
            <a:chOff x="1628475" y="1466017"/>
            <a:chExt cx="122400" cy="172783"/>
          </a:xfrm>
        </p:grpSpPr>
        <p:sp>
          <p:nvSpPr>
            <p:cNvPr id="210" name="Google Shape;210;p29"/>
            <p:cNvSpPr/>
            <p:nvPr/>
          </p:nvSpPr>
          <p:spPr>
            <a:xfrm>
              <a:off x="1628475" y="1595600"/>
              <a:ext cx="122400" cy="43200"/>
            </a:xfrm>
            <a:prstGeom prst="ellipse">
              <a:avLst/>
            </a:prstGeom>
            <a:solidFill>
              <a:srgbClr val="08153D">
                <a:alpha val="111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11" name="Google Shape;211;p29"/>
            <p:cNvCxnSpPr/>
            <p:nvPr/>
          </p:nvCxnSpPr>
          <p:spPr>
            <a:xfrm>
              <a:off x="1689675" y="1466017"/>
              <a:ext cx="0" cy="1512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oval"/>
              <a:tailEnd len="med" w="med" type="none"/>
            </a:ln>
          </p:spPr>
        </p:cxnSp>
      </p:grpSp>
      <p:grpSp>
        <p:nvGrpSpPr>
          <p:cNvPr id="212" name="Google Shape;212;p29"/>
          <p:cNvGrpSpPr/>
          <p:nvPr/>
        </p:nvGrpSpPr>
        <p:grpSpPr>
          <a:xfrm>
            <a:off x="6763250" y="2421492"/>
            <a:ext cx="122400" cy="172783"/>
            <a:chOff x="1628475" y="1466017"/>
            <a:chExt cx="122400" cy="172783"/>
          </a:xfrm>
        </p:grpSpPr>
        <p:sp>
          <p:nvSpPr>
            <p:cNvPr id="213" name="Google Shape;213;p29"/>
            <p:cNvSpPr/>
            <p:nvPr/>
          </p:nvSpPr>
          <p:spPr>
            <a:xfrm>
              <a:off x="1628475" y="1595600"/>
              <a:ext cx="122400" cy="43200"/>
            </a:xfrm>
            <a:prstGeom prst="ellipse">
              <a:avLst/>
            </a:prstGeom>
            <a:solidFill>
              <a:srgbClr val="08153D">
                <a:alpha val="111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14" name="Google Shape;214;p29"/>
            <p:cNvCxnSpPr/>
            <p:nvPr/>
          </p:nvCxnSpPr>
          <p:spPr>
            <a:xfrm>
              <a:off x="1689675" y="1466017"/>
              <a:ext cx="0" cy="1512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oval"/>
              <a:tailEnd len="med" w="med" type="none"/>
            </a:ln>
          </p:spPr>
        </p:cxnSp>
      </p:grpSp>
      <p:grpSp>
        <p:nvGrpSpPr>
          <p:cNvPr id="215" name="Google Shape;215;p29"/>
          <p:cNvGrpSpPr/>
          <p:nvPr/>
        </p:nvGrpSpPr>
        <p:grpSpPr>
          <a:xfrm>
            <a:off x="7420050" y="4115917"/>
            <a:ext cx="122400" cy="172783"/>
            <a:chOff x="1628475" y="1466017"/>
            <a:chExt cx="122400" cy="172783"/>
          </a:xfrm>
        </p:grpSpPr>
        <p:sp>
          <p:nvSpPr>
            <p:cNvPr id="216" name="Google Shape;216;p29"/>
            <p:cNvSpPr/>
            <p:nvPr/>
          </p:nvSpPr>
          <p:spPr>
            <a:xfrm>
              <a:off x="1628475" y="1595600"/>
              <a:ext cx="122400" cy="43200"/>
            </a:xfrm>
            <a:prstGeom prst="ellipse">
              <a:avLst/>
            </a:prstGeom>
            <a:solidFill>
              <a:srgbClr val="08153D">
                <a:alpha val="111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17" name="Google Shape;217;p29"/>
            <p:cNvCxnSpPr/>
            <p:nvPr/>
          </p:nvCxnSpPr>
          <p:spPr>
            <a:xfrm>
              <a:off x="1689675" y="1466017"/>
              <a:ext cx="0" cy="1512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oval"/>
              <a:tailEnd len="med" w="med" type="none"/>
            </a:ln>
          </p:spPr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0"/>
          <p:cNvSpPr txBox="1"/>
          <p:nvPr>
            <p:ph idx="4294967295"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223" name="Google Shape;223;p30"/>
          <p:cNvSpPr txBox="1"/>
          <p:nvPr>
            <p:ph idx="4294967295" type="subTitle"/>
          </p:nvPr>
        </p:nvSpPr>
        <p:spPr>
          <a:xfrm>
            <a:off x="685800" y="2763853"/>
            <a:ext cx="7772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24" name="Google Shape;224;p3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 txBox="1"/>
          <p:nvPr>
            <p:ph idx="4294967295" type="ctrTitle"/>
          </p:nvPr>
        </p:nvSpPr>
        <p:spPr>
          <a:xfrm>
            <a:off x="685800" y="571800"/>
            <a:ext cx="77724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89,526,124$</a:t>
            </a:r>
            <a:endParaRPr sz="4800"/>
          </a:p>
        </p:txBody>
      </p:sp>
      <p:sp>
        <p:nvSpPr>
          <p:cNvPr id="230" name="Google Shape;230;p31"/>
          <p:cNvSpPr txBox="1"/>
          <p:nvPr>
            <p:ph idx="4294967295" type="subTitle"/>
          </p:nvPr>
        </p:nvSpPr>
        <p:spPr>
          <a:xfrm>
            <a:off x="685800" y="1411309"/>
            <a:ext cx="7772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That’s a lot of money</a:t>
            </a:r>
            <a:endParaRPr/>
          </a:p>
        </p:txBody>
      </p:sp>
      <p:sp>
        <p:nvSpPr>
          <p:cNvPr id="231" name="Google Shape;231;p31"/>
          <p:cNvSpPr txBox="1"/>
          <p:nvPr>
            <p:ph idx="4294967295" type="ctrTitle"/>
          </p:nvPr>
        </p:nvSpPr>
        <p:spPr>
          <a:xfrm>
            <a:off x="685800" y="3200700"/>
            <a:ext cx="77724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100%</a:t>
            </a:r>
            <a:endParaRPr sz="4800"/>
          </a:p>
        </p:txBody>
      </p:sp>
      <p:sp>
        <p:nvSpPr>
          <p:cNvPr id="232" name="Google Shape;232;p31"/>
          <p:cNvSpPr txBox="1"/>
          <p:nvPr>
            <p:ph idx="4294967295" type="subTitle"/>
          </p:nvPr>
        </p:nvSpPr>
        <p:spPr>
          <a:xfrm>
            <a:off x="685800" y="4040209"/>
            <a:ext cx="7772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Total success!</a:t>
            </a:r>
            <a:endParaRPr/>
          </a:p>
        </p:txBody>
      </p:sp>
      <p:sp>
        <p:nvSpPr>
          <p:cNvPr id="233" name="Google Shape;233;p31"/>
          <p:cNvSpPr txBox="1"/>
          <p:nvPr>
            <p:ph idx="4294967295" type="ctrTitle"/>
          </p:nvPr>
        </p:nvSpPr>
        <p:spPr>
          <a:xfrm>
            <a:off x="685800" y="1886250"/>
            <a:ext cx="77724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185,244 users</a:t>
            </a:r>
            <a:endParaRPr sz="4800"/>
          </a:p>
        </p:txBody>
      </p:sp>
      <p:sp>
        <p:nvSpPr>
          <p:cNvPr id="234" name="Google Shape;234;p31"/>
          <p:cNvSpPr txBox="1"/>
          <p:nvPr>
            <p:ph idx="4294967295" type="subTitle"/>
          </p:nvPr>
        </p:nvSpPr>
        <p:spPr>
          <a:xfrm>
            <a:off x="685800" y="2725759"/>
            <a:ext cx="7772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And a lot of users</a:t>
            </a:r>
            <a:endParaRPr/>
          </a:p>
        </p:txBody>
      </p:sp>
      <p:sp>
        <p:nvSpPr>
          <p:cNvPr id="235" name="Google Shape;235;p3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41" name="Google Shape;241;p3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42" name="Google Shape;242;p32"/>
          <p:cNvGrpSpPr/>
          <p:nvPr/>
        </p:nvGrpSpPr>
        <p:grpSpPr>
          <a:xfrm>
            <a:off x="1087525" y="1421625"/>
            <a:ext cx="1834900" cy="2315200"/>
            <a:chOff x="1083025" y="1574025"/>
            <a:chExt cx="1834900" cy="2315200"/>
          </a:xfrm>
        </p:grpSpPr>
        <p:sp>
          <p:nvSpPr>
            <p:cNvPr id="243" name="Google Shape;243;p32"/>
            <p:cNvSpPr txBox="1"/>
            <p:nvPr/>
          </p:nvSpPr>
          <p:spPr>
            <a:xfrm>
              <a:off x="1604274" y="1574025"/>
              <a:ext cx="624300" cy="24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20XX</a:t>
              </a:r>
              <a:endParaRPr sz="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244" name="Google Shape;244;p32"/>
            <p:cNvSpPr txBox="1"/>
            <p:nvPr/>
          </p:nvSpPr>
          <p:spPr>
            <a:xfrm>
              <a:off x="1215700" y="2618825"/>
              <a:ext cx="1505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Lorem Ipsum</a:t>
              </a:r>
              <a:endParaRPr sz="1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sp>
          <p:nvSpPr>
            <p:cNvPr id="245" name="Google Shape;245;p32"/>
            <p:cNvSpPr txBox="1"/>
            <p:nvPr/>
          </p:nvSpPr>
          <p:spPr>
            <a:xfrm>
              <a:off x="1215700" y="3151825"/>
              <a:ext cx="15456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Lorem ipsum dolor sit amet, consectetur adipiscing.</a:t>
              </a:r>
              <a:endParaRPr sz="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cxnSp>
          <p:nvCxnSpPr>
            <p:cNvPr id="246" name="Google Shape;246;p32"/>
            <p:cNvCxnSpPr/>
            <p:nvPr/>
          </p:nvCxnSpPr>
          <p:spPr>
            <a:xfrm>
              <a:off x="2180202" y="1695421"/>
              <a:ext cx="718500" cy="7419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47" name="Google Shape;247;p32"/>
            <p:cNvSpPr/>
            <p:nvPr/>
          </p:nvSpPr>
          <p:spPr>
            <a:xfrm flipH="1">
              <a:off x="1083025" y="2306625"/>
              <a:ext cx="1834800" cy="143400"/>
            </a:xfrm>
            <a:prstGeom prst="parallelogram">
              <a:avLst>
                <a:gd fmla="val 96952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</a:t>
              </a:r>
              <a:endParaRPr/>
            </a:p>
          </p:txBody>
        </p:sp>
        <p:sp>
          <p:nvSpPr>
            <p:cNvPr id="248" name="Google Shape;248;p32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fmla="val 96952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9" name="Google Shape;249;p32"/>
          <p:cNvGrpSpPr/>
          <p:nvPr/>
        </p:nvGrpSpPr>
        <p:grpSpPr>
          <a:xfrm>
            <a:off x="2796474" y="1421625"/>
            <a:ext cx="1834900" cy="2315200"/>
            <a:chOff x="1083025" y="1574025"/>
            <a:chExt cx="1834900" cy="2315200"/>
          </a:xfrm>
        </p:grpSpPr>
        <p:sp>
          <p:nvSpPr>
            <p:cNvPr id="250" name="Google Shape;250;p32"/>
            <p:cNvSpPr txBox="1"/>
            <p:nvPr/>
          </p:nvSpPr>
          <p:spPr>
            <a:xfrm>
              <a:off x="1604274" y="1574025"/>
              <a:ext cx="624300" cy="24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20XX</a:t>
              </a:r>
              <a:endParaRPr sz="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251" name="Google Shape;251;p32"/>
            <p:cNvSpPr txBox="1"/>
            <p:nvPr/>
          </p:nvSpPr>
          <p:spPr>
            <a:xfrm>
              <a:off x="1215700" y="2618825"/>
              <a:ext cx="1505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Lorem Ipsum</a:t>
              </a:r>
              <a:endParaRPr sz="1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sp>
          <p:nvSpPr>
            <p:cNvPr id="252" name="Google Shape;252;p32"/>
            <p:cNvSpPr txBox="1"/>
            <p:nvPr/>
          </p:nvSpPr>
          <p:spPr>
            <a:xfrm>
              <a:off x="1215700" y="3151825"/>
              <a:ext cx="15456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Lorem ipsum dolor sit amet, consectetur adipiscing.</a:t>
              </a:r>
              <a:endParaRPr sz="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cxnSp>
          <p:nvCxnSpPr>
            <p:cNvPr id="253" name="Google Shape;253;p32"/>
            <p:cNvCxnSpPr/>
            <p:nvPr/>
          </p:nvCxnSpPr>
          <p:spPr>
            <a:xfrm>
              <a:off x="2180202" y="1695421"/>
              <a:ext cx="718500" cy="7419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54" name="Google Shape;254;p32"/>
            <p:cNvSpPr/>
            <p:nvPr/>
          </p:nvSpPr>
          <p:spPr>
            <a:xfrm flipH="1">
              <a:off x="1083025" y="2306625"/>
              <a:ext cx="1834800" cy="143400"/>
            </a:xfrm>
            <a:prstGeom prst="parallelogram">
              <a:avLst>
                <a:gd fmla="val 96952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</a:t>
              </a:r>
              <a:endParaRPr/>
            </a:p>
          </p:txBody>
        </p:sp>
        <p:sp>
          <p:nvSpPr>
            <p:cNvPr id="255" name="Google Shape;255;p32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fmla="val 96952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6" name="Google Shape;256;p32"/>
          <p:cNvGrpSpPr/>
          <p:nvPr/>
        </p:nvGrpSpPr>
        <p:grpSpPr>
          <a:xfrm>
            <a:off x="4508319" y="1420914"/>
            <a:ext cx="1834900" cy="2315200"/>
            <a:chOff x="1083025" y="1574025"/>
            <a:chExt cx="1834900" cy="2315200"/>
          </a:xfrm>
        </p:grpSpPr>
        <p:sp>
          <p:nvSpPr>
            <p:cNvPr id="257" name="Google Shape;257;p32"/>
            <p:cNvSpPr txBox="1"/>
            <p:nvPr/>
          </p:nvSpPr>
          <p:spPr>
            <a:xfrm>
              <a:off x="1604274" y="1574025"/>
              <a:ext cx="624300" cy="24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20XX</a:t>
              </a:r>
              <a:endParaRPr sz="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258" name="Google Shape;258;p32"/>
            <p:cNvSpPr txBox="1"/>
            <p:nvPr/>
          </p:nvSpPr>
          <p:spPr>
            <a:xfrm>
              <a:off x="1215700" y="2618825"/>
              <a:ext cx="1505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Lorem Ipsum</a:t>
              </a:r>
              <a:endParaRPr sz="1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sp>
          <p:nvSpPr>
            <p:cNvPr id="259" name="Google Shape;259;p32"/>
            <p:cNvSpPr txBox="1"/>
            <p:nvPr/>
          </p:nvSpPr>
          <p:spPr>
            <a:xfrm>
              <a:off x="1215700" y="3151825"/>
              <a:ext cx="15456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Lorem ipsum dolor sit amet, consectetur adipiscing.</a:t>
              </a:r>
              <a:endParaRPr sz="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cxnSp>
          <p:nvCxnSpPr>
            <p:cNvPr id="260" name="Google Shape;260;p32"/>
            <p:cNvCxnSpPr/>
            <p:nvPr/>
          </p:nvCxnSpPr>
          <p:spPr>
            <a:xfrm>
              <a:off x="2180202" y="1695421"/>
              <a:ext cx="718500" cy="7419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61" name="Google Shape;261;p32"/>
            <p:cNvSpPr/>
            <p:nvPr/>
          </p:nvSpPr>
          <p:spPr>
            <a:xfrm flipH="1">
              <a:off x="1083025" y="2306625"/>
              <a:ext cx="1834800" cy="143400"/>
            </a:xfrm>
            <a:prstGeom prst="parallelogram">
              <a:avLst>
                <a:gd fmla="val 96952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</a:t>
              </a:r>
              <a:endParaRPr/>
            </a:p>
          </p:txBody>
        </p:sp>
        <p:sp>
          <p:nvSpPr>
            <p:cNvPr id="262" name="Google Shape;262;p32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fmla="val 96952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3" name="Google Shape;263;p32"/>
          <p:cNvGrpSpPr/>
          <p:nvPr/>
        </p:nvGrpSpPr>
        <p:grpSpPr>
          <a:xfrm>
            <a:off x="6221583" y="1420903"/>
            <a:ext cx="1834900" cy="2315200"/>
            <a:chOff x="1083025" y="1574025"/>
            <a:chExt cx="1834900" cy="2315200"/>
          </a:xfrm>
        </p:grpSpPr>
        <p:sp>
          <p:nvSpPr>
            <p:cNvPr id="264" name="Google Shape;264;p32"/>
            <p:cNvSpPr txBox="1"/>
            <p:nvPr/>
          </p:nvSpPr>
          <p:spPr>
            <a:xfrm>
              <a:off x="1604274" y="1574025"/>
              <a:ext cx="624300" cy="24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20XX</a:t>
              </a:r>
              <a:endParaRPr sz="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265" name="Google Shape;265;p32"/>
            <p:cNvSpPr txBox="1"/>
            <p:nvPr/>
          </p:nvSpPr>
          <p:spPr>
            <a:xfrm>
              <a:off x="1215700" y="2618825"/>
              <a:ext cx="1505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Lorem Ipsum</a:t>
              </a:r>
              <a:endParaRPr sz="1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sp>
          <p:nvSpPr>
            <p:cNvPr id="266" name="Google Shape;266;p32"/>
            <p:cNvSpPr txBox="1"/>
            <p:nvPr/>
          </p:nvSpPr>
          <p:spPr>
            <a:xfrm>
              <a:off x="1215700" y="3151825"/>
              <a:ext cx="15456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Lorem ipsum dolor sit amet, consectetur adipiscing.</a:t>
              </a:r>
              <a:endParaRPr sz="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cxnSp>
          <p:nvCxnSpPr>
            <p:cNvPr id="267" name="Google Shape;267;p32"/>
            <p:cNvCxnSpPr/>
            <p:nvPr/>
          </p:nvCxnSpPr>
          <p:spPr>
            <a:xfrm>
              <a:off x="2180202" y="1695421"/>
              <a:ext cx="718500" cy="7419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68" name="Google Shape;268;p32"/>
            <p:cNvSpPr/>
            <p:nvPr/>
          </p:nvSpPr>
          <p:spPr>
            <a:xfrm flipH="1">
              <a:off x="1083025" y="2306625"/>
              <a:ext cx="1834800" cy="143400"/>
            </a:xfrm>
            <a:prstGeom prst="parallelogram">
              <a:avLst>
                <a:gd fmla="val 96952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</a:t>
              </a:r>
              <a:endParaRPr/>
            </a:p>
          </p:txBody>
        </p:sp>
        <p:sp>
          <p:nvSpPr>
            <p:cNvPr id="269" name="Google Shape;269;p32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fmla="val 96952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3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75" name="Google Shape;275;p33"/>
          <p:cNvSpPr txBox="1"/>
          <p:nvPr>
            <p:ph idx="1" type="body"/>
          </p:nvPr>
        </p:nvSpPr>
        <p:spPr>
          <a:xfrm>
            <a:off x="890700" y="1200150"/>
            <a:ext cx="2299500" cy="118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Yellow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  <a:endParaRPr sz="1100"/>
          </a:p>
        </p:txBody>
      </p:sp>
      <p:sp>
        <p:nvSpPr>
          <p:cNvPr id="276" name="Google Shape;276;p33"/>
          <p:cNvSpPr txBox="1"/>
          <p:nvPr>
            <p:ph idx="2" type="body"/>
          </p:nvPr>
        </p:nvSpPr>
        <p:spPr>
          <a:xfrm>
            <a:off x="3390025" y="1200150"/>
            <a:ext cx="2299500" cy="118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Blue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colour of the clear sky and the deep sea. It is located between violet and green on the optical spectrum.</a:t>
            </a:r>
            <a:endParaRPr sz="1100"/>
          </a:p>
        </p:txBody>
      </p:sp>
      <p:sp>
        <p:nvSpPr>
          <p:cNvPr id="277" name="Google Shape;277;p33"/>
          <p:cNvSpPr txBox="1"/>
          <p:nvPr>
            <p:ph idx="3" type="body"/>
          </p:nvPr>
        </p:nvSpPr>
        <p:spPr>
          <a:xfrm>
            <a:off x="5889350" y="1200150"/>
            <a:ext cx="2299500" cy="118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Red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78" name="Google Shape;278;p3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9" name="Google Shape;279;p33"/>
          <p:cNvSpPr txBox="1"/>
          <p:nvPr>
            <p:ph idx="1" type="body"/>
          </p:nvPr>
        </p:nvSpPr>
        <p:spPr>
          <a:xfrm>
            <a:off x="890700" y="2495550"/>
            <a:ext cx="2299500" cy="118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Yellow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  <a:endParaRPr sz="1100"/>
          </a:p>
        </p:txBody>
      </p:sp>
      <p:sp>
        <p:nvSpPr>
          <p:cNvPr id="280" name="Google Shape;280;p33"/>
          <p:cNvSpPr txBox="1"/>
          <p:nvPr>
            <p:ph idx="2" type="body"/>
          </p:nvPr>
        </p:nvSpPr>
        <p:spPr>
          <a:xfrm>
            <a:off x="3390025" y="2495550"/>
            <a:ext cx="2299500" cy="118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Blue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colour of the clear sky and the deep sea. It is located between violet and green on the optical spectrum.</a:t>
            </a:r>
            <a:endParaRPr sz="1100"/>
          </a:p>
        </p:txBody>
      </p:sp>
      <p:sp>
        <p:nvSpPr>
          <p:cNvPr id="281" name="Google Shape;281;p33"/>
          <p:cNvSpPr txBox="1"/>
          <p:nvPr>
            <p:ph idx="3" type="body"/>
          </p:nvPr>
        </p:nvSpPr>
        <p:spPr>
          <a:xfrm>
            <a:off x="5889350" y="2495550"/>
            <a:ext cx="2299500" cy="118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Red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4"/>
          <p:cNvSpPr txBox="1"/>
          <p:nvPr>
            <p:ph idx="1" type="body"/>
          </p:nvPr>
        </p:nvSpPr>
        <p:spPr>
          <a:xfrm>
            <a:off x="678250" y="4277300"/>
            <a:ext cx="7787400" cy="44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287" name="Google Shape;287;p3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88" name="Google Shape;288;p34"/>
          <p:cNvCxnSpPr/>
          <p:nvPr/>
        </p:nvCxnSpPr>
        <p:spPr>
          <a:xfrm>
            <a:off x="952500" y="107470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9" name="Google Shape;289;p34"/>
          <p:cNvCxnSpPr/>
          <p:nvPr/>
        </p:nvCxnSpPr>
        <p:spPr>
          <a:xfrm>
            <a:off x="952500" y="1784183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0" name="Google Shape;290;p34"/>
          <p:cNvCxnSpPr/>
          <p:nvPr/>
        </p:nvCxnSpPr>
        <p:spPr>
          <a:xfrm>
            <a:off x="952500" y="2493664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1" name="Google Shape;291;p34"/>
          <p:cNvCxnSpPr/>
          <p:nvPr/>
        </p:nvCxnSpPr>
        <p:spPr>
          <a:xfrm>
            <a:off x="952500" y="320314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" name="Google Shape;292;p34"/>
          <p:cNvCxnSpPr/>
          <p:nvPr/>
        </p:nvCxnSpPr>
        <p:spPr>
          <a:xfrm>
            <a:off x="952500" y="393452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3" name="Google Shape;293;p34"/>
          <p:cNvSpPr txBox="1"/>
          <p:nvPr/>
        </p:nvSpPr>
        <p:spPr>
          <a:xfrm>
            <a:off x="952500" y="9159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4000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3000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2000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1000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0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4" name="Google Shape;294;p34"/>
          <p:cNvSpPr/>
          <p:nvPr/>
        </p:nvSpPr>
        <p:spPr>
          <a:xfrm>
            <a:off x="1572782" y="2380937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4"/>
          <p:cNvSpPr/>
          <p:nvPr/>
        </p:nvSpPr>
        <p:spPr>
          <a:xfrm>
            <a:off x="1887026" y="1986874"/>
            <a:ext cx="233700" cy="1947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4"/>
          <p:cNvSpPr/>
          <p:nvPr/>
        </p:nvSpPr>
        <p:spPr>
          <a:xfrm>
            <a:off x="2201270" y="2493664"/>
            <a:ext cx="233700" cy="1441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4"/>
          <p:cNvSpPr/>
          <p:nvPr/>
        </p:nvSpPr>
        <p:spPr>
          <a:xfrm>
            <a:off x="3325786" y="2694727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4"/>
          <p:cNvSpPr/>
          <p:nvPr/>
        </p:nvSpPr>
        <p:spPr>
          <a:xfrm>
            <a:off x="3640031" y="2096344"/>
            <a:ext cx="233700" cy="1838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4"/>
          <p:cNvSpPr/>
          <p:nvPr/>
        </p:nvSpPr>
        <p:spPr>
          <a:xfrm>
            <a:off x="3954275" y="1229025"/>
            <a:ext cx="233700" cy="270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4"/>
          <p:cNvSpPr/>
          <p:nvPr/>
        </p:nvSpPr>
        <p:spPr>
          <a:xfrm>
            <a:off x="5078791" y="2140120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4"/>
          <p:cNvSpPr/>
          <p:nvPr/>
        </p:nvSpPr>
        <p:spPr>
          <a:xfrm>
            <a:off x="5393035" y="1074577"/>
            <a:ext cx="233700" cy="2860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4"/>
          <p:cNvSpPr/>
          <p:nvPr/>
        </p:nvSpPr>
        <p:spPr>
          <a:xfrm>
            <a:off x="5707280" y="2322562"/>
            <a:ext cx="233700" cy="1611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4"/>
          <p:cNvSpPr/>
          <p:nvPr/>
        </p:nvSpPr>
        <p:spPr>
          <a:xfrm>
            <a:off x="6831796" y="2753101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4"/>
          <p:cNvSpPr/>
          <p:nvPr/>
        </p:nvSpPr>
        <p:spPr>
          <a:xfrm>
            <a:off x="7146040" y="1293620"/>
            <a:ext cx="233700" cy="26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4"/>
          <p:cNvSpPr/>
          <p:nvPr/>
        </p:nvSpPr>
        <p:spPr>
          <a:xfrm>
            <a:off x="7460284" y="1607410"/>
            <a:ext cx="233700" cy="2327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5"/>
          <p:cNvSpPr txBox="1"/>
          <p:nvPr>
            <p:ph idx="4294967295" type="body"/>
          </p:nvPr>
        </p:nvSpPr>
        <p:spPr>
          <a:xfrm>
            <a:off x="849375" y="1451700"/>
            <a:ext cx="2316900" cy="2240100"/>
          </a:xfrm>
          <a:prstGeom prst="rect">
            <a:avLst/>
          </a:prstGeom>
          <a:effectLst>
            <a:outerShdw blurRad="57150" rotWithShape="0" algn="bl" dir="5400000" dist="19050">
              <a:schemeClr val="dk1">
                <a:alpha val="2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MOBILE PROJECT</a:t>
            </a:r>
            <a:endParaRPr b="1" sz="180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311" name="Google Shape;311;p3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12" name="Google Shape;312;p35"/>
          <p:cNvGrpSpPr/>
          <p:nvPr/>
        </p:nvGrpSpPr>
        <p:grpSpPr>
          <a:xfrm>
            <a:off x="3512225" y="373572"/>
            <a:ext cx="2119546" cy="4396359"/>
            <a:chOff x="2547150" y="238125"/>
            <a:chExt cx="2525675" cy="5238750"/>
          </a:xfrm>
        </p:grpSpPr>
        <p:sp>
          <p:nvSpPr>
            <p:cNvPr id="313" name="Google Shape;313;p35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57175" rotWithShape="0" algn="bl" dir="5400000" dist="76200">
                <a:schemeClr val="dk1">
                  <a:alpha val="2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5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35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5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7" name="Google Shape;317;p35"/>
          <p:cNvSpPr txBox="1"/>
          <p:nvPr>
            <p:ph idx="4294967295" type="body"/>
          </p:nvPr>
        </p:nvSpPr>
        <p:spPr>
          <a:xfrm>
            <a:off x="5985025" y="1451700"/>
            <a:ext cx="2316900" cy="2240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pic>
        <p:nvPicPr>
          <p:cNvPr id="318" name="Google Shape;318;p35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3562888" y="756087"/>
            <a:ext cx="2025525" cy="363175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24" name="Google Shape;324;p36"/>
          <p:cNvGrpSpPr/>
          <p:nvPr/>
        </p:nvGrpSpPr>
        <p:grpSpPr>
          <a:xfrm>
            <a:off x="3203802" y="465959"/>
            <a:ext cx="2736410" cy="4222433"/>
            <a:chOff x="2112475" y="238125"/>
            <a:chExt cx="3395050" cy="5238750"/>
          </a:xfrm>
        </p:grpSpPr>
        <p:sp>
          <p:nvSpPr>
            <p:cNvPr id="325" name="Google Shape;325;p36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57175" rotWithShape="0" algn="bl" dir="5400000" dist="85725">
                <a:schemeClr val="dk1">
                  <a:alpha val="2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6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6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6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9" name="Google Shape;329;p36"/>
          <p:cNvSpPr txBox="1"/>
          <p:nvPr>
            <p:ph idx="4294967295" type="body"/>
          </p:nvPr>
        </p:nvSpPr>
        <p:spPr>
          <a:xfrm>
            <a:off x="544575" y="1451700"/>
            <a:ext cx="2316900" cy="2240100"/>
          </a:xfrm>
          <a:prstGeom prst="rect">
            <a:avLst/>
          </a:prstGeom>
          <a:effectLst>
            <a:outerShdw blurRad="57150" rotWithShape="0" algn="bl" dir="5400000" dist="19050">
              <a:schemeClr val="dk1">
                <a:alpha val="2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TABLET</a:t>
            </a:r>
            <a:br>
              <a:rPr b="1" lang="en" sz="2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</a:br>
            <a:r>
              <a:rPr b="1" lang="en" sz="2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PROJECT</a:t>
            </a:r>
            <a:endParaRPr b="1" sz="180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330" name="Google Shape;330;p36"/>
          <p:cNvSpPr txBox="1"/>
          <p:nvPr>
            <p:ph idx="4294967295" type="body"/>
          </p:nvPr>
        </p:nvSpPr>
        <p:spPr>
          <a:xfrm>
            <a:off x="6289825" y="1451700"/>
            <a:ext cx="2316900" cy="2240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pic>
        <p:nvPicPr>
          <p:cNvPr id="331" name="Google Shape;3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9682" y="839688"/>
            <a:ext cx="2597800" cy="3463726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37" name="Google Shape;337;p37"/>
          <p:cNvGrpSpPr/>
          <p:nvPr/>
        </p:nvGrpSpPr>
        <p:grpSpPr>
          <a:xfrm>
            <a:off x="2300899" y="1241129"/>
            <a:ext cx="4542205" cy="2661224"/>
            <a:chOff x="1177450" y="241631"/>
            <a:chExt cx="6173152" cy="3616776"/>
          </a:xfrm>
        </p:grpSpPr>
        <p:sp>
          <p:nvSpPr>
            <p:cNvPr id="338" name="Google Shape;338;p37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37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128588" rotWithShape="0" algn="bl" dir="5400000" dist="476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37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37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8153D">
                <a:alpha val="111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2" name="Google Shape;342;p37"/>
          <p:cNvSpPr txBox="1"/>
          <p:nvPr>
            <p:ph idx="4294967295" type="body"/>
          </p:nvPr>
        </p:nvSpPr>
        <p:spPr>
          <a:xfrm>
            <a:off x="87375" y="1451700"/>
            <a:ext cx="2316900" cy="2240100"/>
          </a:xfrm>
          <a:prstGeom prst="rect">
            <a:avLst/>
          </a:prstGeom>
          <a:effectLst>
            <a:outerShdw blurRad="57150" rotWithShape="0" algn="bl" dir="5400000" dist="19050">
              <a:schemeClr val="dk1">
                <a:alpha val="2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DESKTOP</a:t>
            </a:r>
            <a:br>
              <a:rPr b="1" lang="en" sz="2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</a:br>
            <a:r>
              <a:rPr b="1" lang="en" sz="2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PROJECT</a:t>
            </a:r>
            <a:endParaRPr b="1" sz="180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343" name="Google Shape;343;p37"/>
          <p:cNvSpPr txBox="1"/>
          <p:nvPr>
            <p:ph idx="4294967295" type="body"/>
          </p:nvPr>
        </p:nvSpPr>
        <p:spPr>
          <a:xfrm>
            <a:off x="6747025" y="1451700"/>
            <a:ext cx="1948500" cy="2240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pic>
        <p:nvPicPr>
          <p:cNvPr id="344" name="Google Shape;344;p37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2806725" y="1387850"/>
            <a:ext cx="3530550" cy="2242675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1"/>
            </a:gs>
            <a:gs pos="64000">
              <a:srgbClr val="E8C4EC"/>
            </a:gs>
            <a:gs pos="100000">
              <a:schemeClr val="accent2"/>
            </a:gs>
          </a:gsLst>
          <a:lin ang="5400700" scaled="0"/>
        </a:gra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38"/>
          <p:cNvPicPr preferRelativeResize="0"/>
          <p:nvPr/>
        </p:nvPicPr>
        <p:blipFill rotWithShape="1">
          <a:blip r:embed="rId3">
            <a:alphaModFix/>
          </a:blip>
          <a:srcRect b="28492" l="31638" r="24148" t="12542"/>
          <a:stretch/>
        </p:blipFill>
        <p:spPr>
          <a:xfrm>
            <a:off x="3692550" y="237800"/>
            <a:ext cx="1758900" cy="1758900"/>
          </a:xfrm>
          <a:prstGeom prst="ellipse">
            <a:avLst/>
          </a:prstGeom>
          <a:noFill/>
          <a:ln>
            <a:noFill/>
          </a:ln>
          <a:effectLst>
            <a:outerShdw blurRad="371475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50" name="Google Shape;350;p3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1" name="Google Shape;351;p38"/>
          <p:cNvSpPr txBox="1"/>
          <p:nvPr>
            <p:ph idx="4294967295" type="ctrTitle"/>
          </p:nvPr>
        </p:nvSpPr>
        <p:spPr>
          <a:xfrm>
            <a:off x="1275150" y="2128900"/>
            <a:ext cx="65937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THANKS</a:t>
            </a:r>
            <a:r>
              <a:rPr lang="en" sz="2400"/>
              <a:t>!</a:t>
            </a:r>
            <a:endParaRPr sz="2400"/>
          </a:p>
        </p:txBody>
      </p:sp>
      <p:sp>
        <p:nvSpPr>
          <p:cNvPr id="352" name="Google Shape;352;p38"/>
          <p:cNvSpPr txBox="1"/>
          <p:nvPr>
            <p:ph idx="4294967295" type="subTitle"/>
          </p:nvPr>
        </p:nvSpPr>
        <p:spPr>
          <a:xfrm>
            <a:off x="1275150" y="2562324"/>
            <a:ext cx="6593700" cy="109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Any questions?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find me at: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@username · user@mail.me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9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58" name="Google Shape;358;p39"/>
          <p:cNvSpPr txBox="1"/>
          <p:nvPr>
            <p:ph idx="1" type="body"/>
          </p:nvPr>
        </p:nvSpPr>
        <p:spPr>
          <a:xfrm>
            <a:off x="890700" y="1200150"/>
            <a:ext cx="7362600" cy="26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⬩"/>
            </a:pPr>
            <a:r>
              <a:rPr lang="en" sz="2400"/>
              <a:t>Presentation template by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⬩"/>
            </a:pPr>
            <a:r>
              <a:rPr lang="en" sz="2400"/>
              <a:t>Photographs by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Unsplash</a:t>
            </a:r>
            <a:endParaRPr sz="2400"/>
          </a:p>
        </p:txBody>
      </p:sp>
      <p:sp>
        <p:nvSpPr>
          <p:cNvPr id="359" name="Google Shape;359;p3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0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65" name="Google Shape;365;p40"/>
          <p:cNvSpPr txBox="1"/>
          <p:nvPr>
            <p:ph idx="1" type="body"/>
          </p:nvPr>
        </p:nvSpPr>
        <p:spPr>
          <a:xfrm>
            <a:off x="890700" y="1200150"/>
            <a:ext cx="7362600" cy="26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typographies: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⬩"/>
            </a:pPr>
            <a:r>
              <a:rPr lang="en" sz="1400"/>
              <a:t>Titles: Lexend Deca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⬩"/>
            </a:pPr>
            <a:r>
              <a:rPr lang="en" sz="1400"/>
              <a:t>Body copy: Open Sans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Download for free at:</a:t>
            </a:r>
            <a:br>
              <a:rPr lang="en" sz="1400"/>
            </a:br>
            <a:r>
              <a:rPr lang="en" sz="1400" u="sng">
                <a:solidFill>
                  <a:schemeClr val="hlink"/>
                </a:solidFill>
                <a:hlinkClick r:id="rId3"/>
              </a:rPr>
              <a:t>https://www.lexend.com/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4"/>
              </a:rPr>
              <a:t>https://www.fontsquirrel.com/fonts/open-sans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366" name="Google Shape;366;p40"/>
          <p:cNvSpPr txBox="1"/>
          <p:nvPr/>
        </p:nvSpPr>
        <p:spPr>
          <a:xfrm>
            <a:off x="890700" y="3161950"/>
            <a:ext cx="73626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chemeClr val="accen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accen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67" name="Google Shape;367;p4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"/>
          <p:cNvSpPr txBox="1"/>
          <p:nvPr>
            <p:ph type="ctrTitle"/>
          </p:nvPr>
        </p:nvSpPr>
        <p:spPr>
          <a:xfrm>
            <a:off x="685800" y="1547887"/>
            <a:ext cx="7772400" cy="102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373" name="Google Shape;373;p41"/>
          <p:cNvSpPr txBox="1"/>
          <p:nvPr>
            <p:ph idx="1" type="subTitle"/>
          </p:nvPr>
        </p:nvSpPr>
        <p:spPr>
          <a:xfrm>
            <a:off x="685800" y="2671914"/>
            <a:ext cx="7772400" cy="31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2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379" name="Google Shape;379;p4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0" name="Google Shape;380;p42"/>
          <p:cNvSpPr/>
          <p:nvPr/>
        </p:nvSpPr>
        <p:spPr>
          <a:xfrm>
            <a:off x="7431059" y="2222550"/>
            <a:ext cx="7905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DEC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1" name="Google Shape;381;p42"/>
          <p:cNvSpPr/>
          <p:nvPr/>
        </p:nvSpPr>
        <p:spPr>
          <a:xfrm>
            <a:off x="6796929" y="2222550"/>
            <a:ext cx="7905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NOV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2" name="Google Shape;382;p42"/>
          <p:cNvSpPr/>
          <p:nvPr/>
        </p:nvSpPr>
        <p:spPr>
          <a:xfrm>
            <a:off x="6162800" y="2222550"/>
            <a:ext cx="7905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OCT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3" name="Google Shape;383;p42"/>
          <p:cNvSpPr/>
          <p:nvPr/>
        </p:nvSpPr>
        <p:spPr>
          <a:xfrm>
            <a:off x="5528670" y="2222550"/>
            <a:ext cx="7905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SEP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4" name="Google Shape;384;p42"/>
          <p:cNvSpPr/>
          <p:nvPr/>
        </p:nvSpPr>
        <p:spPr>
          <a:xfrm>
            <a:off x="4894541" y="2222550"/>
            <a:ext cx="7905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AUG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5" name="Google Shape;385;p42"/>
          <p:cNvSpPr/>
          <p:nvPr/>
        </p:nvSpPr>
        <p:spPr>
          <a:xfrm>
            <a:off x="4260411" y="2222550"/>
            <a:ext cx="7905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JUL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6" name="Google Shape;386;p42"/>
          <p:cNvSpPr/>
          <p:nvPr/>
        </p:nvSpPr>
        <p:spPr>
          <a:xfrm>
            <a:off x="3626282" y="2222550"/>
            <a:ext cx="7905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JUN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7" name="Google Shape;387;p42"/>
          <p:cNvSpPr/>
          <p:nvPr/>
        </p:nvSpPr>
        <p:spPr>
          <a:xfrm>
            <a:off x="2992152" y="2222550"/>
            <a:ext cx="7905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MAY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8" name="Google Shape;388;p42"/>
          <p:cNvSpPr/>
          <p:nvPr/>
        </p:nvSpPr>
        <p:spPr>
          <a:xfrm>
            <a:off x="2358023" y="2222550"/>
            <a:ext cx="7905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APR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9" name="Google Shape;389;p42"/>
          <p:cNvSpPr/>
          <p:nvPr/>
        </p:nvSpPr>
        <p:spPr>
          <a:xfrm>
            <a:off x="1723893" y="2222550"/>
            <a:ext cx="7905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MAR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0" name="Google Shape;390;p42"/>
          <p:cNvSpPr/>
          <p:nvPr/>
        </p:nvSpPr>
        <p:spPr>
          <a:xfrm>
            <a:off x="1089764" y="2222550"/>
            <a:ext cx="7905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FEB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1" name="Google Shape;391;p42"/>
          <p:cNvSpPr/>
          <p:nvPr/>
        </p:nvSpPr>
        <p:spPr>
          <a:xfrm>
            <a:off x="455634" y="2222550"/>
            <a:ext cx="7905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JAN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2" name="Google Shape;392;p42"/>
          <p:cNvSpPr/>
          <p:nvPr/>
        </p:nvSpPr>
        <p:spPr>
          <a:xfrm>
            <a:off x="0" y="2222550"/>
            <a:ext cx="6123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393" name="Google Shape;393;p42"/>
          <p:cNvCxnSpPr/>
          <p:nvPr/>
        </p:nvCxnSpPr>
        <p:spPr>
          <a:xfrm rot="10800000">
            <a:off x="738689" y="1748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4" name="Google Shape;394;p42"/>
          <p:cNvSpPr txBox="1"/>
          <p:nvPr/>
        </p:nvSpPr>
        <p:spPr>
          <a:xfrm>
            <a:off x="699279" y="1193800"/>
            <a:ext cx="1200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95" name="Google Shape;395;p42"/>
          <p:cNvCxnSpPr/>
          <p:nvPr/>
        </p:nvCxnSpPr>
        <p:spPr>
          <a:xfrm rot="10800000">
            <a:off x="2007972" y="1748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6" name="Google Shape;396;p42"/>
          <p:cNvSpPr txBox="1"/>
          <p:nvPr/>
        </p:nvSpPr>
        <p:spPr>
          <a:xfrm>
            <a:off x="1970011" y="1193800"/>
            <a:ext cx="1200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Red is the colour of danger and courage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97" name="Google Shape;397;p42"/>
          <p:cNvCxnSpPr/>
          <p:nvPr/>
        </p:nvCxnSpPr>
        <p:spPr>
          <a:xfrm rot="10800000">
            <a:off x="3277256" y="1748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8" name="Google Shape;398;p42"/>
          <p:cNvSpPr txBox="1"/>
          <p:nvPr/>
        </p:nvSpPr>
        <p:spPr>
          <a:xfrm>
            <a:off x="3240742" y="1193800"/>
            <a:ext cx="1200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99" name="Google Shape;399;p42"/>
          <p:cNvCxnSpPr/>
          <p:nvPr/>
        </p:nvCxnSpPr>
        <p:spPr>
          <a:xfrm rot="10800000">
            <a:off x="4546540" y="1748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0" name="Google Shape;400;p42"/>
          <p:cNvSpPr txBox="1"/>
          <p:nvPr/>
        </p:nvSpPr>
        <p:spPr>
          <a:xfrm>
            <a:off x="4511474" y="1193800"/>
            <a:ext cx="1200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01" name="Google Shape;401;p42"/>
          <p:cNvCxnSpPr/>
          <p:nvPr/>
        </p:nvCxnSpPr>
        <p:spPr>
          <a:xfrm rot="10800000">
            <a:off x="5815824" y="1748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2" name="Google Shape;402;p42"/>
          <p:cNvSpPr txBox="1"/>
          <p:nvPr/>
        </p:nvSpPr>
        <p:spPr>
          <a:xfrm>
            <a:off x="5782205" y="1193800"/>
            <a:ext cx="1200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03" name="Google Shape;403;p42"/>
          <p:cNvCxnSpPr/>
          <p:nvPr/>
        </p:nvCxnSpPr>
        <p:spPr>
          <a:xfrm rot="10800000">
            <a:off x="7085108" y="1748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4" name="Google Shape;404;p42"/>
          <p:cNvSpPr txBox="1"/>
          <p:nvPr/>
        </p:nvSpPr>
        <p:spPr>
          <a:xfrm>
            <a:off x="7052937" y="1193800"/>
            <a:ext cx="1200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05" name="Google Shape;405;p42"/>
          <p:cNvCxnSpPr/>
          <p:nvPr/>
        </p:nvCxnSpPr>
        <p:spPr>
          <a:xfrm rot="10800000">
            <a:off x="1383078" y="2591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6" name="Google Shape;406;p42"/>
          <p:cNvSpPr txBox="1"/>
          <p:nvPr/>
        </p:nvSpPr>
        <p:spPr>
          <a:xfrm>
            <a:off x="1315697" y="3114750"/>
            <a:ext cx="1200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07" name="Google Shape;407;p42"/>
          <p:cNvCxnSpPr/>
          <p:nvPr/>
        </p:nvCxnSpPr>
        <p:spPr>
          <a:xfrm rot="10800000">
            <a:off x="2652362" y="2591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8" name="Google Shape;408;p42"/>
          <p:cNvSpPr txBox="1"/>
          <p:nvPr/>
        </p:nvSpPr>
        <p:spPr>
          <a:xfrm>
            <a:off x="2593781" y="3114750"/>
            <a:ext cx="1200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09" name="Google Shape;409;p42"/>
          <p:cNvCxnSpPr/>
          <p:nvPr/>
        </p:nvCxnSpPr>
        <p:spPr>
          <a:xfrm rot="10800000">
            <a:off x="3921646" y="2591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10" name="Google Shape;410;p42"/>
          <p:cNvSpPr txBox="1"/>
          <p:nvPr/>
        </p:nvSpPr>
        <p:spPr>
          <a:xfrm>
            <a:off x="3871866" y="3114750"/>
            <a:ext cx="1200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11" name="Google Shape;411;p42"/>
          <p:cNvCxnSpPr/>
          <p:nvPr/>
        </p:nvCxnSpPr>
        <p:spPr>
          <a:xfrm rot="10800000">
            <a:off x="5190930" y="2591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12" name="Google Shape;412;p42"/>
          <p:cNvSpPr txBox="1"/>
          <p:nvPr/>
        </p:nvSpPr>
        <p:spPr>
          <a:xfrm>
            <a:off x="5149951" y="3114750"/>
            <a:ext cx="1200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Red is the colour of danger and courage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13" name="Google Shape;413;p42"/>
          <p:cNvCxnSpPr/>
          <p:nvPr/>
        </p:nvCxnSpPr>
        <p:spPr>
          <a:xfrm rot="10800000">
            <a:off x="6460214" y="2591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14" name="Google Shape;414;p42"/>
          <p:cNvSpPr txBox="1"/>
          <p:nvPr/>
        </p:nvSpPr>
        <p:spPr>
          <a:xfrm>
            <a:off x="6428035" y="3114750"/>
            <a:ext cx="1200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15" name="Google Shape;415;p42"/>
          <p:cNvCxnSpPr/>
          <p:nvPr/>
        </p:nvCxnSpPr>
        <p:spPr>
          <a:xfrm rot="10800000">
            <a:off x="7729497" y="2591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16" name="Google Shape;416;p42"/>
          <p:cNvSpPr txBox="1"/>
          <p:nvPr/>
        </p:nvSpPr>
        <p:spPr>
          <a:xfrm>
            <a:off x="7693195" y="3114750"/>
            <a:ext cx="9942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3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422" name="Google Shape;422;p4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3" name="Google Shape;423;p43"/>
          <p:cNvSpPr/>
          <p:nvPr/>
        </p:nvSpPr>
        <p:spPr>
          <a:xfrm>
            <a:off x="0" y="20662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43"/>
          <p:cNvSpPr/>
          <p:nvPr/>
        </p:nvSpPr>
        <p:spPr>
          <a:xfrm>
            <a:off x="0" y="20662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5" name="Google Shape;425;p43"/>
          <p:cNvGrpSpPr/>
          <p:nvPr/>
        </p:nvGrpSpPr>
        <p:grpSpPr>
          <a:xfrm>
            <a:off x="1786339" y="1398601"/>
            <a:ext cx="473400" cy="473400"/>
            <a:chOff x="1786339" y="1703401"/>
            <a:chExt cx="473400" cy="473400"/>
          </a:xfrm>
        </p:grpSpPr>
        <p:sp>
          <p:nvSpPr>
            <p:cNvPr id="426" name="Google Shape;426;p43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27" name="Google Shape;427;p43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28" name="Google Shape;428;p43"/>
          <p:cNvGrpSpPr/>
          <p:nvPr/>
        </p:nvGrpSpPr>
        <p:grpSpPr>
          <a:xfrm>
            <a:off x="3814414" y="1398601"/>
            <a:ext cx="473400" cy="473400"/>
            <a:chOff x="3814414" y="1703401"/>
            <a:chExt cx="473400" cy="473400"/>
          </a:xfrm>
        </p:grpSpPr>
        <p:sp>
          <p:nvSpPr>
            <p:cNvPr id="429" name="Google Shape;429;p43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0" name="Google Shape;430;p43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31" name="Google Shape;431;p43"/>
          <p:cNvGrpSpPr/>
          <p:nvPr/>
        </p:nvGrpSpPr>
        <p:grpSpPr>
          <a:xfrm>
            <a:off x="5842489" y="1398601"/>
            <a:ext cx="473400" cy="473400"/>
            <a:chOff x="5842489" y="1703401"/>
            <a:chExt cx="473400" cy="473400"/>
          </a:xfrm>
        </p:grpSpPr>
        <p:sp>
          <p:nvSpPr>
            <p:cNvPr id="432" name="Google Shape;432;p43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3" name="Google Shape;433;p43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5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34" name="Google Shape;434;p43"/>
          <p:cNvGrpSpPr/>
          <p:nvPr/>
        </p:nvGrpSpPr>
        <p:grpSpPr>
          <a:xfrm>
            <a:off x="6880814" y="3271500"/>
            <a:ext cx="473400" cy="473400"/>
            <a:chOff x="6880814" y="3576300"/>
            <a:chExt cx="473400" cy="473400"/>
          </a:xfrm>
        </p:grpSpPr>
        <p:sp>
          <p:nvSpPr>
            <p:cNvPr id="435" name="Google Shape;435;p43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6" name="Google Shape;436;p43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6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37" name="Google Shape;437;p43"/>
          <p:cNvGrpSpPr/>
          <p:nvPr/>
        </p:nvGrpSpPr>
        <p:grpSpPr>
          <a:xfrm>
            <a:off x="4852739" y="3271500"/>
            <a:ext cx="473400" cy="473400"/>
            <a:chOff x="4852739" y="3576300"/>
            <a:chExt cx="473400" cy="473400"/>
          </a:xfrm>
        </p:grpSpPr>
        <p:sp>
          <p:nvSpPr>
            <p:cNvPr id="438" name="Google Shape;438;p43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9" name="Google Shape;439;p43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40" name="Google Shape;440;p43"/>
          <p:cNvGrpSpPr/>
          <p:nvPr/>
        </p:nvGrpSpPr>
        <p:grpSpPr>
          <a:xfrm>
            <a:off x="2824664" y="3271500"/>
            <a:ext cx="473400" cy="473400"/>
            <a:chOff x="2824664" y="3576300"/>
            <a:chExt cx="473400" cy="473400"/>
          </a:xfrm>
        </p:grpSpPr>
        <p:sp>
          <p:nvSpPr>
            <p:cNvPr id="441" name="Google Shape;441;p43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2" name="Google Shape;442;p43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43" name="Google Shape;443;p43"/>
          <p:cNvSpPr txBox="1"/>
          <p:nvPr/>
        </p:nvSpPr>
        <p:spPr>
          <a:xfrm>
            <a:off x="1315050" y="851300"/>
            <a:ext cx="1416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4" name="Google Shape;444;p43"/>
          <p:cNvSpPr txBox="1"/>
          <p:nvPr/>
        </p:nvSpPr>
        <p:spPr>
          <a:xfrm>
            <a:off x="3343114" y="851300"/>
            <a:ext cx="1416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Red is the colour of danger and courage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5" name="Google Shape;445;p43"/>
          <p:cNvSpPr txBox="1"/>
          <p:nvPr/>
        </p:nvSpPr>
        <p:spPr>
          <a:xfrm>
            <a:off x="5364086" y="851300"/>
            <a:ext cx="1416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6" name="Google Shape;446;p43"/>
          <p:cNvSpPr txBox="1"/>
          <p:nvPr/>
        </p:nvSpPr>
        <p:spPr>
          <a:xfrm>
            <a:off x="2353378" y="3758800"/>
            <a:ext cx="1416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7" name="Google Shape;447;p43"/>
          <p:cNvSpPr txBox="1"/>
          <p:nvPr/>
        </p:nvSpPr>
        <p:spPr>
          <a:xfrm>
            <a:off x="4381456" y="3758800"/>
            <a:ext cx="1416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8" name="Google Shape;448;p43"/>
          <p:cNvSpPr txBox="1"/>
          <p:nvPr/>
        </p:nvSpPr>
        <p:spPr>
          <a:xfrm>
            <a:off x="6414248" y="3758800"/>
            <a:ext cx="1416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4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54" name="Google Shape;454;p4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55" name="Google Shape;455;p44"/>
          <p:cNvGraphicFramePr/>
          <p:nvPr/>
        </p:nvGraphicFramePr>
        <p:xfrm>
          <a:off x="457625" y="9252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{AA1D884B-2D1E-42E3-8A03-44CABA4551BE}</a:tableStyleId>
              </a:tblPr>
              <a:tblGrid>
                <a:gridCol w="1418475"/>
                <a:gridCol w="487050"/>
                <a:gridCol w="487050"/>
                <a:gridCol w="487050"/>
                <a:gridCol w="487050"/>
                <a:gridCol w="487050"/>
                <a:gridCol w="487050"/>
                <a:gridCol w="487050"/>
                <a:gridCol w="487050"/>
                <a:gridCol w="487050"/>
                <a:gridCol w="487050"/>
                <a:gridCol w="487050"/>
                <a:gridCol w="487050"/>
                <a:gridCol w="487050"/>
                <a:gridCol w="487050"/>
              </a:tblGrid>
              <a:tr h="329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29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297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97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297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97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297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97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297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297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5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61" name="Google Shape;461;p4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2" name="Google Shape;462;p45"/>
          <p:cNvSpPr/>
          <p:nvPr/>
        </p:nvSpPr>
        <p:spPr>
          <a:xfrm>
            <a:off x="1154050" y="1242166"/>
            <a:ext cx="3356700" cy="126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STRENGTHS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3" name="Google Shape;463;p45"/>
          <p:cNvSpPr/>
          <p:nvPr/>
        </p:nvSpPr>
        <p:spPr>
          <a:xfrm>
            <a:off x="4649500" y="1242166"/>
            <a:ext cx="3356700" cy="126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WEAKNESSES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4" name="Google Shape;464;p45"/>
          <p:cNvSpPr/>
          <p:nvPr/>
        </p:nvSpPr>
        <p:spPr>
          <a:xfrm>
            <a:off x="1154050" y="2645426"/>
            <a:ext cx="3356700" cy="126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Black is the color of ebony and of outer space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OPPORTUNITIES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5" name="Google Shape;465;p45"/>
          <p:cNvSpPr/>
          <p:nvPr/>
        </p:nvSpPr>
        <p:spPr>
          <a:xfrm>
            <a:off x="4649500" y="2645426"/>
            <a:ext cx="3356700" cy="126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White is the color of milk and fresh snow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THREATS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6" name="Google Shape;466;p45"/>
          <p:cNvSpPr/>
          <p:nvPr/>
        </p:nvSpPr>
        <p:spPr>
          <a:xfrm>
            <a:off x="3547112" y="1541402"/>
            <a:ext cx="1928700" cy="19287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45"/>
          <p:cNvSpPr/>
          <p:nvPr/>
        </p:nvSpPr>
        <p:spPr>
          <a:xfrm rot="5400000">
            <a:off x="3686296" y="1541402"/>
            <a:ext cx="1928700" cy="19287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5"/>
          <p:cNvSpPr/>
          <p:nvPr/>
        </p:nvSpPr>
        <p:spPr>
          <a:xfrm rot="10800000">
            <a:off x="3686296" y="1681656"/>
            <a:ext cx="1928700" cy="19287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5"/>
          <p:cNvSpPr/>
          <p:nvPr/>
        </p:nvSpPr>
        <p:spPr>
          <a:xfrm rot="-5400000">
            <a:off x="3547112" y="1681656"/>
            <a:ext cx="1928700" cy="19287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5"/>
          <p:cNvSpPr/>
          <p:nvPr/>
        </p:nvSpPr>
        <p:spPr>
          <a:xfrm>
            <a:off x="3991176" y="1943738"/>
            <a:ext cx="278953" cy="37554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Lexend Deca"/>
              </a:rPr>
              <a:t>S</a:t>
            </a:r>
          </a:p>
        </p:txBody>
      </p:sp>
      <p:sp>
        <p:nvSpPr>
          <p:cNvPr id="471" name="Google Shape;471;p45"/>
          <p:cNvSpPr/>
          <p:nvPr/>
        </p:nvSpPr>
        <p:spPr>
          <a:xfrm>
            <a:off x="4801634" y="1949898"/>
            <a:ext cx="495314" cy="36568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Lexend Deca"/>
              </a:rPr>
              <a:t>W</a:t>
            </a:r>
          </a:p>
        </p:txBody>
      </p:sp>
      <p:sp>
        <p:nvSpPr>
          <p:cNvPr id="472" name="Google Shape;472;p45"/>
          <p:cNvSpPr/>
          <p:nvPr/>
        </p:nvSpPr>
        <p:spPr>
          <a:xfrm>
            <a:off x="3963576" y="2826611"/>
            <a:ext cx="358795" cy="37554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Lexend Deca"/>
              </a:rPr>
              <a:t>O</a:t>
            </a:r>
          </a:p>
        </p:txBody>
      </p:sp>
      <p:sp>
        <p:nvSpPr>
          <p:cNvPr id="473" name="Google Shape;473;p45"/>
          <p:cNvSpPr/>
          <p:nvPr/>
        </p:nvSpPr>
        <p:spPr>
          <a:xfrm>
            <a:off x="4892812" y="2832771"/>
            <a:ext cx="270082" cy="36568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Lexend Deca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6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479" name="Google Shape;479;p4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0" name="Google Shape;480;p46"/>
          <p:cNvSpPr txBox="1"/>
          <p:nvPr/>
        </p:nvSpPr>
        <p:spPr>
          <a:xfrm>
            <a:off x="2047710" y="443525"/>
            <a:ext cx="1682700" cy="155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Key Activities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1" name="Google Shape;481;p46"/>
          <p:cNvSpPr txBox="1"/>
          <p:nvPr/>
        </p:nvSpPr>
        <p:spPr>
          <a:xfrm>
            <a:off x="2047710" y="2000210"/>
            <a:ext cx="1682700" cy="155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Key Resources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2" name="Google Shape;482;p46"/>
          <p:cNvSpPr txBox="1"/>
          <p:nvPr/>
        </p:nvSpPr>
        <p:spPr>
          <a:xfrm>
            <a:off x="3730570" y="443525"/>
            <a:ext cx="1682700" cy="311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Value Propositions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3" name="Google Shape;483;p46"/>
          <p:cNvSpPr txBox="1"/>
          <p:nvPr/>
        </p:nvSpPr>
        <p:spPr>
          <a:xfrm>
            <a:off x="5413430" y="443525"/>
            <a:ext cx="1682700" cy="155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Customer Relationships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4" name="Google Shape;484;p46"/>
          <p:cNvSpPr txBox="1"/>
          <p:nvPr/>
        </p:nvSpPr>
        <p:spPr>
          <a:xfrm>
            <a:off x="5413430" y="2000210"/>
            <a:ext cx="1682700" cy="155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Channels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5" name="Google Shape;485;p46"/>
          <p:cNvSpPr txBox="1"/>
          <p:nvPr/>
        </p:nvSpPr>
        <p:spPr>
          <a:xfrm>
            <a:off x="7096290" y="443525"/>
            <a:ext cx="1682700" cy="311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Customer Segments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6" name="Google Shape;486;p46"/>
          <p:cNvSpPr txBox="1"/>
          <p:nvPr/>
        </p:nvSpPr>
        <p:spPr>
          <a:xfrm>
            <a:off x="364850" y="443525"/>
            <a:ext cx="1682700" cy="311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Key Partners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7" name="Google Shape;487;p46"/>
          <p:cNvSpPr txBox="1"/>
          <p:nvPr/>
        </p:nvSpPr>
        <p:spPr>
          <a:xfrm>
            <a:off x="364850" y="3556894"/>
            <a:ext cx="4207200" cy="1205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Cost Structure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8" name="Google Shape;488;p46"/>
          <p:cNvSpPr txBox="1"/>
          <p:nvPr/>
        </p:nvSpPr>
        <p:spPr>
          <a:xfrm>
            <a:off x="4572000" y="3556894"/>
            <a:ext cx="4207200" cy="1205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Revenue Streams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9" name="Google Shape;489;p46"/>
          <p:cNvSpPr/>
          <p:nvPr/>
        </p:nvSpPr>
        <p:spPr>
          <a:xfrm>
            <a:off x="4286864" y="3631286"/>
            <a:ext cx="210749" cy="209516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90" name="Google Shape;490;p46"/>
          <p:cNvSpPr/>
          <p:nvPr/>
        </p:nvSpPr>
        <p:spPr>
          <a:xfrm>
            <a:off x="6811637" y="517986"/>
            <a:ext cx="210120" cy="188625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91" name="Google Shape;491;p46"/>
          <p:cNvSpPr/>
          <p:nvPr/>
        </p:nvSpPr>
        <p:spPr>
          <a:xfrm>
            <a:off x="1771056" y="517900"/>
            <a:ext cx="202146" cy="202133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92" name="Google Shape;492;p46"/>
          <p:cNvSpPr/>
          <p:nvPr/>
        </p:nvSpPr>
        <p:spPr>
          <a:xfrm>
            <a:off x="8512443" y="517984"/>
            <a:ext cx="192310" cy="202749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493" name="Google Shape;493;p46"/>
          <p:cNvGrpSpPr/>
          <p:nvPr/>
        </p:nvGrpSpPr>
        <p:grpSpPr>
          <a:xfrm>
            <a:off x="8466833" y="3631030"/>
            <a:ext cx="227929" cy="167117"/>
            <a:chOff x="4610450" y="3703750"/>
            <a:chExt cx="453050" cy="332175"/>
          </a:xfrm>
        </p:grpSpPr>
        <p:sp>
          <p:nvSpPr>
            <p:cNvPr id="494" name="Google Shape;494;p46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95" name="Google Shape;495;p46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496" name="Google Shape;496;p46"/>
          <p:cNvSpPr/>
          <p:nvPr/>
        </p:nvSpPr>
        <p:spPr>
          <a:xfrm>
            <a:off x="3451604" y="517916"/>
            <a:ext cx="204586" cy="204598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497" name="Google Shape;497;p46"/>
          <p:cNvGrpSpPr/>
          <p:nvPr/>
        </p:nvGrpSpPr>
        <p:grpSpPr>
          <a:xfrm>
            <a:off x="5155276" y="517801"/>
            <a:ext cx="183707" cy="234080"/>
            <a:chOff x="1958100" y="4985350"/>
            <a:chExt cx="365150" cy="465275"/>
          </a:xfrm>
        </p:grpSpPr>
        <p:sp>
          <p:nvSpPr>
            <p:cNvPr id="498" name="Google Shape;498;p46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99" name="Google Shape;499;p46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00" name="Google Shape;500;p46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01" name="Google Shape;501;p46"/>
          <p:cNvGrpSpPr/>
          <p:nvPr/>
        </p:nvGrpSpPr>
        <p:grpSpPr>
          <a:xfrm>
            <a:off x="3371633" y="2074309"/>
            <a:ext cx="276479" cy="251286"/>
            <a:chOff x="4562200" y="4968250"/>
            <a:chExt cx="549550" cy="499475"/>
          </a:xfrm>
        </p:grpSpPr>
        <p:sp>
          <p:nvSpPr>
            <p:cNvPr id="502" name="Google Shape;502;p46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03" name="Google Shape;503;p46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04" name="Google Shape;504;p46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05" name="Google Shape;505;p46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06" name="Google Shape;506;p46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07" name="Google Shape;507;p46"/>
          <p:cNvGrpSpPr/>
          <p:nvPr/>
        </p:nvGrpSpPr>
        <p:grpSpPr>
          <a:xfrm>
            <a:off x="6737121" y="2075782"/>
            <a:ext cx="271561" cy="260493"/>
            <a:chOff x="5241175" y="4959100"/>
            <a:chExt cx="539775" cy="517775"/>
          </a:xfrm>
        </p:grpSpPr>
        <p:sp>
          <p:nvSpPr>
            <p:cNvPr id="508" name="Google Shape;508;p46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09" name="Google Shape;509;p46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10" name="Google Shape;510;p46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11" name="Google Shape;511;p46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12" name="Google Shape;512;p46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13" name="Google Shape;513;p46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7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19" name="Google Shape;519;p4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20" name="Google Shape;520;p47"/>
          <p:cNvGrpSpPr/>
          <p:nvPr/>
        </p:nvGrpSpPr>
        <p:grpSpPr>
          <a:xfrm>
            <a:off x="1811767" y="1210257"/>
            <a:ext cx="3028850" cy="2722994"/>
            <a:chOff x="3778727" y="4460423"/>
            <a:chExt cx="720160" cy="647438"/>
          </a:xfrm>
        </p:grpSpPr>
        <p:sp>
          <p:nvSpPr>
            <p:cNvPr id="521" name="Google Shape;521;p47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22" name="Google Shape;522;p47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23" name="Google Shape;523;p47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24" name="Google Shape;524;p47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25" name="Google Shape;525;p47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26" name="Google Shape;526;p47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27" name="Google Shape;527;p47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cxnSp>
        <p:nvCxnSpPr>
          <p:cNvPr id="528" name="Google Shape;528;p47"/>
          <p:cNvCxnSpPr/>
          <p:nvPr/>
        </p:nvCxnSpPr>
        <p:spPr>
          <a:xfrm>
            <a:off x="4773326" y="1660925"/>
            <a:ext cx="8871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29" name="Google Shape;529;p47"/>
          <p:cNvSpPr txBox="1"/>
          <p:nvPr/>
        </p:nvSpPr>
        <p:spPr>
          <a:xfrm>
            <a:off x="5712221" y="1516502"/>
            <a:ext cx="1620000" cy="28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30" name="Google Shape;530;p47"/>
          <p:cNvCxnSpPr/>
          <p:nvPr/>
        </p:nvCxnSpPr>
        <p:spPr>
          <a:xfrm>
            <a:off x="4642649" y="2065213"/>
            <a:ext cx="10179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1" name="Google Shape;531;p47"/>
          <p:cNvSpPr txBox="1"/>
          <p:nvPr/>
        </p:nvSpPr>
        <p:spPr>
          <a:xfrm>
            <a:off x="5712221" y="1920781"/>
            <a:ext cx="1620000" cy="28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32" name="Google Shape;532;p47"/>
          <p:cNvCxnSpPr/>
          <p:nvPr/>
        </p:nvCxnSpPr>
        <p:spPr>
          <a:xfrm>
            <a:off x="4456948" y="2469501"/>
            <a:ext cx="12036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3" name="Google Shape;533;p47"/>
          <p:cNvSpPr txBox="1"/>
          <p:nvPr/>
        </p:nvSpPr>
        <p:spPr>
          <a:xfrm>
            <a:off x="5712221" y="2325061"/>
            <a:ext cx="1620000" cy="28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34" name="Google Shape;534;p47"/>
          <p:cNvCxnSpPr/>
          <p:nvPr/>
        </p:nvCxnSpPr>
        <p:spPr>
          <a:xfrm>
            <a:off x="4298759" y="2873768"/>
            <a:ext cx="13617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5" name="Google Shape;535;p47"/>
          <p:cNvSpPr txBox="1"/>
          <p:nvPr/>
        </p:nvSpPr>
        <p:spPr>
          <a:xfrm>
            <a:off x="5712221" y="2729340"/>
            <a:ext cx="1620000" cy="28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36" name="Google Shape;536;p47"/>
          <p:cNvCxnSpPr/>
          <p:nvPr/>
        </p:nvCxnSpPr>
        <p:spPr>
          <a:xfrm>
            <a:off x="4126803" y="3278056"/>
            <a:ext cx="15336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7" name="Google Shape;537;p47"/>
          <p:cNvSpPr txBox="1"/>
          <p:nvPr/>
        </p:nvSpPr>
        <p:spPr>
          <a:xfrm>
            <a:off x="5712221" y="3133620"/>
            <a:ext cx="1620000" cy="28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38" name="Google Shape;538;p47"/>
          <p:cNvCxnSpPr/>
          <p:nvPr/>
        </p:nvCxnSpPr>
        <p:spPr>
          <a:xfrm>
            <a:off x="3947984" y="3682323"/>
            <a:ext cx="17055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9" name="Google Shape;539;p47"/>
          <p:cNvSpPr txBox="1"/>
          <p:nvPr/>
        </p:nvSpPr>
        <p:spPr>
          <a:xfrm>
            <a:off x="5712221" y="3537900"/>
            <a:ext cx="1620000" cy="28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48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45" name="Google Shape;545;p4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6" name="Google Shape;546;p48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378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7" name="Google Shape;547;p48"/>
          <p:cNvSpPr txBox="1"/>
          <p:nvPr/>
        </p:nvSpPr>
        <p:spPr>
          <a:xfrm>
            <a:off x="860325" y="2998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Imani Jackson</a:t>
            </a:r>
            <a:br>
              <a:rPr lang="en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JOB TITLE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48" name="Google Shape;548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378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9" name="Google Shape;549;p48"/>
          <p:cNvSpPr txBox="1"/>
          <p:nvPr/>
        </p:nvSpPr>
        <p:spPr>
          <a:xfrm>
            <a:off x="2840050" y="2998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Marcos Galán</a:t>
            </a:r>
            <a:br>
              <a:rPr lang="en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JOB TITLE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50" name="Google Shape;550;p48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378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1" name="Google Shape;551;p48"/>
          <p:cNvSpPr txBox="1"/>
          <p:nvPr/>
        </p:nvSpPr>
        <p:spPr>
          <a:xfrm>
            <a:off x="4819775" y="2998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Ixchel Valdía</a:t>
            </a:r>
            <a:br>
              <a:rPr lang="en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JOB TITLE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52" name="Google Shape;552;p48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378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3" name="Google Shape;553;p48"/>
          <p:cNvSpPr txBox="1"/>
          <p:nvPr/>
        </p:nvSpPr>
        <p:spPr>
          <a:xfrm>
            <a:off x="6799500" y="2998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Nils Årud</a:t>
            </a:r>
            <a:br>
              <a:rPr lang="en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JOB TITLE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9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559" name="Google Shape;559;p49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0" name="Google Shape;560;p49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61" name="Google Shape;561;p49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2" name="Google Shape;562;p49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3" name="Google Shape;563;p49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4" name="Google Shape;564;p49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5" name="Google Shape;565;p49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6" name="Google Shape;566;p49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7" name="Google Shape;567;p49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8" name="Google Shape;568;p49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49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49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1" name="Google Shape;571;p49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2" name="Google Shape;572;p49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3" name="Google Shape;573;p49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4" name="Google Shape;574;p49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5" name="Google Shape;575;p49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6" name="Google Shape;576;p49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7" name="Google Shape;577;p49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8" name="Google Shape;578;p49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9" name="Google Shape;579;p49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0" name="Google Shape;580;p49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1" name="Google Shape;581;p49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2" name="Google Shape;582;p49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3" name="Google Shape;583;p49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4" name="Google Shape;584;p49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5" name="Google Shape;585;p49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6" name="Google Shape;586;p49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7" name="Google Shape;587;p49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8" name="Google Shape;588;p49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9" name="Google Shape;589;p49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0" name="Google Shape;590;p49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1" name="Google Shape;591;p49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2" name="Google Shape;592;p49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3" name="Google Shape;593;p49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4" name="Google Shape;594;p49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5" name="Google Shape;595;p49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6" name="Google Shape;596;p49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7" name="Google Shape;597;p49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8" name="Google Shape;598;p49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9" name="Google Shape;599;p49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0" name="Google Shape;600;p49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1" name="Google Shape;601;p49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2" name="Google Shape;602;p49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3" name="Google Shape;603;p49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4" name="Google Shape;604;p49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5" name="Google Shape;605;p49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6" name="Google Shape;606;p49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07" name="Google Shape;607;p4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08" name="Google Shape;608;p49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09" name="Google Shape;609;p49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0" name="Google Shape;610;p49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1" name="Google Shape;611;p49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2" name="Google Shape;612;p49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3" name="Google Shape;613;p49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4" name="Google Shape;614;p49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5" name="Google Shape;615;p49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" name="Google Shape;616;p49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" name="Google Shape;617;p49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49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49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49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49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2" name="Google Shape;622;p49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49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49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5" name="Google Shape;625;p49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6" name="Google Shape;626;p49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7" name="Google Shape;627;p49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8" name="Google Shape;628;p49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9" name="Google Shape;629;p49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0" name="Google Shape;630;p49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31" name="Google Shape;631;p49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32" name="Google Shape;632;p49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33" name="Google Shape;633;p49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LOW VALUE 1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4" name="Google Shape;634;p49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HIGH VALUE 1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5" name="Google Shape;635;p49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LOW VALUE 2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6" name="Google Shape;636;p49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HIGH VALUE 2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7" name="Google Shape;637;p49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Our company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8" name="Google Shape;638;p49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9" name="Google Shape;639;p49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0" name="Google Shape;640;p49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1" name="Google Shape;641;p49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2" name="Google Shape;642;p49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3" name="Google Shape;643;p49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50"/>
          <p:cNvSpPr txBox="1"/>
          <p:nvPr>
            <p:ph type="title"/>
          </p:nvPr>
        </p:nvSpPr>
        <p:spPr>
          <a:xfrm>
            <a:off x="548700" y="354712"/>
            <a:ext cx="8046600" cy="49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649" name="Google Shape;649;p5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50" name="Google Shape;650;p50"/>
          <p:cNvGraphicFramePr/>
          <p:nvPr/>
        </p:nvGraphicFramePr>
        <p:xfrm>
          <a:off x="453425" y="9214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{8979F90C-1E6F-406C-B66A-A0C5474331FB}</a:tableStyleId>
              </a:tblPr>
              <a:tblGrid>
                <a:gridCol w="912600"/>
                <a:gridCol w="1046025"/>
                <a:gridCol w="1046025"/>
                <a:gridCol w="1046025"/>
                <a:gridCol w="1046025"/>
                <a:gridCol w="1046025"/>
                <a:gridCol w="1046025"/>
                <a:gridCol w="1046025"/>
              </a:tblGrid>
              <a:tr h="336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4234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9:00 - 9:45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4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4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4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234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4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4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51"/>
          <p:cNvSpPr txBox="1"/>
          <p:nvPr>
            <p:ph idx="4294967295" type="body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SlidesCarnival icons are editable shapes. </a:t>
            </a:r>
            <a:br>
              <a:rPr lang="en" sz="900"/>
            </a:br>
            <a:br>
              <a:rPr lang="en" sz="900"/>
            </a:br>
            <a:r>
              <a:rPr lang="en" sz="900"/>
              <a:t>This means that you can: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SzPts val="900"/>
              <a:buChar char="⬩"/>
            </a:pPr>
            <a:r>
              <a:rPr lang="en" sz="900"/>
              <a:t>Resize them without losing quality.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⬩"/>
            </a:pPr>
            <a:r>
              <a:rPr lang="en" sz="900"/>
              <a:t>Change fill color and opacity.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⬩"/>
            </a:pPr>
            <a:r>
              <a:rPr lang="en" sz="900"/>
              <a:t>Change line color, width and style.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/>
              <a:t>Isn’t that nice? :)</a:t>
            </a:r>
            <a:br>
              <a:rPr lang="en" sz="900"/>
            </a:br>
            <a:br>
              <a:rPr lang="en" sz="900"/>
            </a:br>
            <a:r>
              <a:rPr lang="en" sz="900"/>
              <a:t>Examples:</a:t>
            </a:r>
            <a:br>
              <a:rPr lang="en" sz="900"/>
            </a:br>
            <a:br>
              <a:rPr lang="en" sz="900"/>
            </a:br>
            <a:br>
              <a:rPr lang="en" sz="900"/>
            </a:br>
            <a:endParaRPr sz="900"/>
          </a:p>
        </p:txBody>
      </p:sp>
      <p:grpSp>
        <p:nvGrpSpPr>
          <p:cNvPr id="656" name="Google Shape;656;p51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657" name="Google Shape;657;p51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58" name="Google Shape;658;p51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59" name="Google Shape;659;p51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60" name="Google Shape;660;p51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61" name="Google Shape;661;p51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62" name="Google Shape;662;p51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663" name="Google Shape;663;p51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664" name="Google Shape;664;p51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65" name="Google Shape;665;p51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666" name="Google Shape;666;p51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667" name="Google Shape;667;p51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68" name="Google Shape;668;p51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669" name="Google Shape;669;p51"/>
          <p:cNvSpPr/>
          <p:nvPr/>
        </p:nvSpPr>
        <p:spPr>
          <a:xfrm>
            <a:off x="2077702" y="393385"/>
            <a:ext cx="290970" cy="334860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70" name="Google Shape;670;p51"/>
          <p:cNvSpPr/>
          <p:nvPr/>
        </p:nvSpPr>
        <p:spPr>
          <a:xfrm>
            <a:off x="2661148" y="394410"/>
            <a:ext cx="251176" cy="332812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671" name="Google Shape;671;p51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672" name="Google Shape;672;p51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73" name="Google Shape;673;p51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74" name="Google Shape;674;p51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675" name="Google Shape;675;p51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676" name="Google Shape;676;p51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77" name="Google Shape;677;p51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78" name="Google Shape;678;p51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79" name="Google Shape;679;p51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680" name="Google Shape;680;p51"/>
          <p:cNvSpPr/>
          <p:nvPr/>
        </p:nvSpPr>
        <p:spPr>
          <a:xfrm>
            <a:off x="4284931" y="392863"/>
            <a:ext cx="384894" cy="335905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681" name="Google Shape;681;p51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682" name="Google Shape;682;p51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83" name="Google Shape;683;p51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84" name="Google Shape;684;p51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85" name="Google Shape;685;p51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86" name="Google Shape;686;p51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87" name="Google Shape;687;p51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88" name="Google Shape;688;p51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89" name="Google Shape;689;p51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0" name="Google Shape;690;p51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1" name="Google Shape;691;p51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2" name="Google Shape;692;p51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3" name="Google Shape;693;p51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4" name="Google Shape;694;p51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5" name="Google Shape;695;p51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6" name="Google Shape;696;p51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7" name="Google Shape;697;p51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8" name="Google Shape;698;p51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9" name="Google Shape;699;p51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00" name="Google Shape;700;p51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01" name="Google Shape;701;p51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02" name="Google Shape;702;p51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703" name="Google Shape;703;p51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04" name="Google Shape;704;p51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05" name="Google Shape;705;p51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706" name="Google Shape;706;p51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07" name="Google Shape;707;p51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08" name="Google Shape;708;p51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09" name="Google Shape;709;p51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710" name="Google Shape;710;p51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1" name="Google Shape;711;p51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2" name="Google Shape;712;p51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13" name="Google Shape;713;p51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714" name="Google Shape;714;p51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5" name="Google Shape;715;p51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6" name="Google Shape;716;p51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7" name="Google Shape;717;p51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18" name="Google Shape;718;p51"/>
          <p:cNvSpPr/>
          <p:nvPr/>
        </p:nvSpPr>
        <p:spPr>
          <a:xfrm>
            <a:off x="2048085" y="950288"/>
            <a:ext cx="350200" cy="348152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19" name="Google Shape;719;p51"/>
          <p:cNvSpPr/>
          <p:nvPr/>
        </p:nvSpPr>
        <p:spPr>
          <a:xfrm>
            <a:off x="2612156" y="967656"/>
            <a:ext cx="349155" cy="313437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20" name="Google Shape;720;p51"/>
          <p:cNvSpPr/>
          <p:nvPr/>
        </p:nvSpPr>
        <p:spPr>
          <a:xfrm>
            <a:off x="3180804" y="970206"/>
            <a:ext cx="338956" cy="308317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21" name="Google Shape;721;p51"/>
          <p:cNvSpPr/>
          <p:nvPr/>
        </p:nvSpPr>
        <p:spPr>
          <a:xfrm>
            <a:off x="3755576" y="973258"/>
            <a:ext cx="316510" cy="30221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22" name="Google Shape;722;p51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723" name="Google Shape;723;p51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4" name="Google Shape;724;p51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25" name="Google Shape;725;p51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726" name="Google Shape;726;p51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7" name="Google Shape;727;p51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28" name="Google Shape;728;p51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729" name="Google Shape;729;p51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0" name="Google Shape;730;p51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31" name="Google Shape;731;p51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732" name="Google Shape;732;p51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3" name="Google Shape;733;p51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34" name="Google Shape;734;p51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735" name="Google Shape;735;p51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6" name="Google Shape;736;p51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7" name="Google Shape;737;p51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8" name="Google Shape;738;p51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39" name="Google Shape;739;p51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740" name="Google Shape;740;p51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1" name="Google Shape;741;p51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42" name="Google Shape;742;p51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743" name="Google Shape;743;p51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4" name="Google Shape;744;p51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5" name="Google Shape;745;p51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46" name="Google Shape;746;p51"/>
          <p:cNvSpPr/>
          <p:nvPr/>
        </p:nvSpPr>
        <p:spPr>
          <a:xfrm>
            <a:off x="2618782" y="1519981"/>
            <a:ext cx="335905" cy="335884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47" name="Google Shape;747;p51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748" name="Google Shape;748;p51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9" name="Google Shape;749;p51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50" name="Google Shape;750;p51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751" name="Google Shape;751;p51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2" name="Google Shape;752;p51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3" name="Google Shape;753;p51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4" name="Google Shape;754;p51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5" name="Google Shape;755;p51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56" name="Google Shape;756;p51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757" name="Google Shape;757;p51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8" name="Google Shape;758;p51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59" name="Google Shape;759;p51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760" name="Google Shape;760;p51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1" name="Google Shape;761;p51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2" name="Google Shape;762;p51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3" name="Google Shape;763;p51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4" name="Google Shape;764;p51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65" name="Google Shape;765;p51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766" name="Google Shape;766;p51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7" name="Google Shape;767;p51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8" name="Google Shape;768;p51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9" name="Google Shape;769;p51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0" name="Google Shape;770;p51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71" name="Google Shape;771;p51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772" name="Google Shape;772;p51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3" name="Google Shape;773;p51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4" name="Google Shape;774;p51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5" name="Google Shape;775;p51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76" name="Google Shape;776;p51"/>
          <p:cNvSpPr/>
          <p:nvPr/>
        </p:nvSpPr>
        <p:spPr>
          <a:xfrm>
            <a:off x="936309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7" name="Google Shape;777;p51"/>
          <p:cNvSpPr/>
          <p:nvPr/>
        </p:nvSpPr>
        <p:spPr>
          <a:xfrm>
            <a:off x="1499857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8" name="Google Shape;778;p51"/>
          <p:cNvSpPr/>
          <p:nvPr/>
        </p:nvSpPr>
        <p:spPr>
          <a:xfrm>
            <a:off x="2063406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79" name="Google Shape;779;p51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780" name="Google Shape;780;p51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1" name="Google Shape;781;p51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82" name="Google Shape;782;p51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783" name="Google Shape;783;p51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4" name="Google Shape;784;p51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85" name="Google Shape;785;p51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786" name="Google Shape;786;p51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7" name="Google Shape;787;p51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88" name="Google Shape;788;p51"/>
          <p:cNvSpPr/>
          <p:nvPr/>
        </p:nvSpPr>
        <p:spPr>
          <a:xfrm>
            <a:off x="4317599" y="2083007"/>
            <a:ext cx="319561" cy="336908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89" name="Google Shape;789;p51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790" name="Google Shape;790;p51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1" name="Google Shape;791;p51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92" name="Google Shape;792;p51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793" name="Google Shape;793;p51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4" name="Google Shape;794;p51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5" name="Google Shape;795;p51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6" name="Google Shape;796;p51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7" name="Google Shape;797;p51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98" name="Google Shape;798;p51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799" name="Google Shape;799;p51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0" name="Google Shape;800;p51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01" name="Google Shape;801;p51"/>
          <p:cNvSpPr/>
          <p:nvPr/>
        </p:nvSpPr>
        <p:spPr>
          <a:xfrm>
            <a:off x="1492208" y="2600114"/>
            <a:ext cx="334860" cy="429809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02" name="Google Shape;802;p51"/>
          <p:cNvSpPr/>
          <p:nvPr/>
        </p:nvSpPr>
        <p:spPr>
          <a:xfrm>
            <a:off x="972049" y="2600114"/>
            <a:ext cx="248083" cy="429809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03" name="Google Shape;803;p51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804" name="Google Shape;804;p51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5" name="Google Shape;805;p51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06" name="Google Shape;806;p51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807" name="Google Shape;807;p51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8" name="Google Shape;808;p51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09" name="Google Shape;809;p51"/>
          <p:cNvSpPr/>
          <p:nvPr/>
        </p:nvSpPr>
        <p:spPr>
          <a:xfrm>
            <a:off x="3736180" y="2637380"/>
            <a:ext cx="355300" cy="355279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10" name="Google Shape;810;p51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811" name="Google Shape;811;p51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2" name="Google Shape;812;p51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13" name="Google Shape;813;p51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814" name="Google Shape;814;p51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5" name="Google Shape;815;p51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6" name="Google Shape;816;p51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17" name="Google Shape;817;p51"/>
          <p:cNvSpPr/>
          <p:nvPr/>
        </p:nvSpPr>
        <p:spPr>
          <a:xfrm>
            <a:off x="341117" y="3226449"/>
            <a:ext cx="386922" cy="304241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18" name="Google Shape;818;p51"/>
          <p:cNvSpPr/>
          <p:nvPr/>
        </p:nvSpPr>
        <p:spPr>
          <a:xfrm>
            <a:off x="4906165" y="2621036"/>
            <a:ext cx="269526" cy="387967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19" name="Google Shape;819;p51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820" name="Google Shape;820;p51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1" name="Google Shape;821;p51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22" name="Google Shape;822;p51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823" name="Google Shape;823;p51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4" name="Google Shape;824;p51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5" name="Google Shape;825;p51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6" name="Google Shape;826;p51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27" name="Google Shape;827;p51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828" name="Google Shape;828;p51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9" name="Google Shape;829;p51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0" name="Google Shape;830;p51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31" name="Google Shape;831;p51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832" name="Google Shape;832;p51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3" name="Google Shape;833;p51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34" name="Google Shape;834;p51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835" name="Google Shape;835;p51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6" name="Google Shape;836;p51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7" name="Google Shape;837;p51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38" name="Google Shape;838;p51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839" name="Google Shape;839;p51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0" name="Google Shape;840;p51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1" name="Google Shape;841;p51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2" name="Google Shape;842;p51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3" name="Google Shape;843;p51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44" name="Google Shape;844;p51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845" name="Google Shape;845;p51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6" name="Google Shape;846;p51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47" name="Google Shape;847;p51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848" name="Google Shape;848;p51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9" name="Google Shape;849;p51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0" name="Google Shape;850;p51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1" name="Google Shape;851;p51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2" name="Google Shape;852;p51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53" name="Google Shape;853;p51"/>
          <p:cNvSpPr/>
          <p:nvPr/>
        </p:nvSpPr>
        <p:spPr>
          <a:xfrm>
            <a:off x="4844905" y="3182557"/>
            <a:ext cx="392042" cy="392021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54" name="Google Shape;854;p51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855" name="Google Shape;855;p51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6" name="Google Shape;856;p51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57" name="Google Shape;857;p51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858" name="Google Shape;858;p51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9" name="Google Shape;859;p51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0" name="Google Shape;860;p51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1" name="Google Shape;861;p51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62" name="Google Shape;862;p51"/>
          <p:cNvSpPr/>
          <p:nvPr/>
        </p:nvSpPr>
        <p:spPr>
          <a:xfrm>
            <a:off x="895469" y="3828789"/>
            <a:ext cx="401238" cy="22666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63" name="Google Shape;863;p51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864" name="Google Shape;864;p51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5" name="Google Shape;865;p51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6" name="Google Shape;866;p51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67" name="Google Shape;867;p51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868" name="Google Shape;868;p51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9" name="Google Shape;869;p51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0" name="Google Shape;870;p51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71" name="Google Shape;871;p51"/>
          <p:cNvSpPr/>
          <p:nvPr/>
        </p:nvSpPr>
        <p:spPr>
          <a:xfrm>
            <a:off x="3180303" y="3772127"/>
            <a:ext cx="339959" cy="33998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72" name="Google Shape;872;p51"/>
          <p:cNvSpPr/>
          <p:nvPr/>
        </p:nvSpPr>
        <p:spPr>
          <a:xfrm>
            <a:off x="2616754" y="3793571"/>
            <a:ext cx="339959" cy="297094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73" name="Google Shape;873;p51"/>
          <p:cNvSpPr/>
          <p:nvPr/>
        </p:nvSpPr>
        <p:spPr>
          <a:xfrm>
            <a:off x="3742304" y="3770601"/>
            <a:ext cx="343053" cy="343032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74" name="Google Shape;874;p51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875" name="Google Shape;875;p51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6" name="Google Shape;876;p51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7" name="Google Shape;877;p51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78" name="Google Shape;878;p51"/>
          <p:cNvSpPr/>
          <p:nvPr/>
        </p:nvSpPr>
        <p:spPr>
          <a:xfrm>
            <a:off x="4864301" y="3765502"/>
            <a:ext cx="353252" cy="353231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79" name="Google Shape;879;p51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880" name="Google Shape;880;p51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1" name="Google Shape;881;p51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2" name="Google Shape;882;p51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83" name="Google Shape;883;p51"/>
          <p:cNvSpPr/>
          <p:nvPr/>
        </p:nvSpPr>
        <p:spPr>
          <a:xfrm>
            <a:off x="299775" y="4368343"/>
            <a:ext cx="465527" cy="274647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84" name="Google Shape;884;p51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885" name="Google Shape;885;p51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6" name="Google Shape;886;p51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7" name="Google Shape;887;p51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8" name="Google Shape;888;p51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9" name="Google Shape;889;p51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90" name="Google Shape;890;p51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891" name="Google Shape;891;p51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2" name="Google Shape;892;p51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3" name="Google Shape;893;p51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94" name="Google Shape;894;p51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895" name="Google Shape;895;p51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6" name="Google Shape;896;p51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7" name="Google Shape;897;p51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98" name="Google Shape;898;p51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899" name="Google Shape;899;p51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0" name="Google Shape;900;p51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1" name="Google Shape;901;p51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2" name="Google Shape;902;p51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3" name="Google Shape;903;p51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04" name="Google Shape;904;p51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905" name="Google Shape;905;p51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6" name="Google Shape;906;p51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7" name="Google Shape;907;p51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8" name="Google Shape;908;p51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9" name="Google Shape;909;p51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10" name="Google Shape;910;p51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911" name="Google Shape;911;p51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2" name="Google Shape;912;p51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13" name="Google Shape;913;p51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914" name="Google Shape;914;p51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5" name="Google Shape;915;p51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6" name="Google Shape;916;p51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7" name="Google Shape;917;p51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8" name="Google Shape;918;p51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9" name="Google Shape;919;p51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20" name="Google Shape;920;p51"/>
          <p:cNvSpPr/>
          <p:nvPr/>
        </p:nvSpPr>
        <p:spPr>
          <a:xfrm>
            <a:off x="4842355" y="4395912"/>
            <a:ext cx="397142" cy="219513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21" name="Google Shape;921;p51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922" name="Google Shape;922;p51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3" name="Google Shape;923;p51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4" name="Google Shape;924;p51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5" name="Google Shape;925;p51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6" name="Google Shape;926;p51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27" name="Google Shape;927;p51"/>
          <p:cNvGrpSpPr/>
          <p:nvPr/>
        </p:nvGrpSpPr>
        <p:grpSpPr>
          <a:xfrm>
            <a:off x="6283418" y="2106199"/>
            <a:ext cx="432570" cy="421334"/>
            <a:chOff x="5926225" y="921350"/>
            <a:chExt cx="517800" cy="504350"/>
          </a:xfrm>
        </p:grpSpPr>
        <p:sp>
          <p:nvSpPr>
            <p:cNvPr id="928" name="Google Shape;928;p51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929" name="Google Shape;929;p51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930" name="Google Shape;930;p51"/>
          <p:cNvSpPr/>
          <p:nvPr/>
        </p:nvSpPr>
        <p:spPr>
          <a:xfrm>
            <a:off x="6477338" y="234225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31" name="Google Shape;931;p51"/>
          <p:cNvGrpSpPr/>
          <p:nvPr/>
        </p:nvGrpSpPr>
        <p:grpSpPr>
          <a:xfrm>
            <a:off x="7168405" y="2085579"/>
            <a:ext cx="432570" cy="421334"/>
            <a:chOff x="5926225" y="921350"/>
            <a:chExt cx="517800" cy="504350"/>
          </a:xfrm>
        </p:grpSpPr>
        <p:sp>
          <p:nvSpPr>
            <p:cNvPr id="932" name="Google Shape;932;p51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51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4" name="Google Shape;934;p51"/>
          <p:cNvSpPr/>
          <p:nvPr/>
        </p:nvSpPr>
        <p:spPr>
          <a:xfrm>
            <a:off x="7362326" y="232163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35" name="Google Shape;935;p51"/>
          <p:cNvGrpSpPr/>
          <p:nvPr/>
        </p:nvGrpSpPr>
        <p:grpSpPr>
          <a:xfrm>
            <a:off x="6283685" y="2834621"/>
            <a:ext cx="1075937" cy="1047989"/>
            <a:chOff x="5926225" y="921350"/>
            <a:chExt cx="517800" cy="504350"/>
          </a:xfrm>
        </p:grpSpPr>
        <p:sp>
          <p:nvSpPr>
            <p:cNvPr id="936" name="Google Shape;936;p51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D966"/>
            </a:solidFill>
            <a:ln cap="flat" cmpd="sng" w="28575">
              <a:solidFill>
                <a:srgbClr val="F1C232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51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D966"/>
            </a:solidFill>
            <a:ln cap="flat" cmpd="sng" w="28575">
              <a:solidFill>
                <a:srgbClr val="F1C232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8" name="Google Shape;938;p51"/>
          <p:cNvSpPr/>
          <p:nvPr/>
        </p:nvSpPr>
        <p:spPr>
          <a:xfrm>
            <a:off x="6842198" y="3193118"/>
            <a:ext cx="997288" cy="56337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chemeClr val="lt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5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0" name="Google Shape;940;p51"/>
          <p:cNvSpPr txBox="1"/>
          <p:nvPr>
            <p:ph idx="4294967295" type="body"/>
          </p:nvPr>
        </p:nvSpPr>
        <p:spPr>
          <a:xfrm>
            <a:off x="6248575" y="4223563"/>
            <a:ext cx="2438100" cy="56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Find</a:t>
            </a:r>
            <a:r>
              <a:rPr b="1" lang="en" sz="900"/>
              <a:t> more icons at </a:t>
            </a:r>
            <a:r>
              <a:rPr lang="en" sz="900" u="sng">
                <a:solidFill>
                  <a:schemeClr val="hlink"/>
                </a:solidFill>
                <a:hlinkClick r:id="rId3"/>
              </a:rPr>
              <a:t>slidescarnival.com/extra-free-resources-icons-and-maps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9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5" name="Google Shape;945;p52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946" name="Google Shape;946;p52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52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52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52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p52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52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2" name="Google Shape;952;p52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953" name="Google Shape;953;p52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p52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p52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6" name="Google Shape;956;p52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7" name="Google Shape;957;p52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958" name="Google Shape;958;p52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p52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0" name="Google Shape;960;p52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1" name="Google Shape;961;p52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962" name="Google Shape;962;p52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52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52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p52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52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7" name="Google Shape;967;p52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968" name="Google Shape;968;p52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52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52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1" name="Google Shape;971;p52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972" name="Google Shape;972;p52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52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52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52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6" name="Google Shape;976;p52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977" name="Google Shape;977;p52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52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52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52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52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2" name="Google Shape;982;p52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983" name="Google Shape;983;p52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52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52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52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987;p52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8" name="Google Shape;988;p52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9" name="Google Shape;989;p52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990" name="Google Shape;990;p52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1" name="Google Shape;991;p52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2" name="Google Shape;992;p52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993" name="Google Shape;993;p52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52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52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6" name="Google Shape;996;p52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997" name="Google Shape;997;p52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52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52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52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52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52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3" name="Google Shape;1003;p52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004" name="Google Shape;1004;p52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52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52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52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52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9" name="Google Shape;1009;p52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010" name="Google Shape;1010;p52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52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52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3" name="Google Shape;1013;p52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014" name="Google Shape;1014;p52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015" name="Google Shape;1015;p52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6" name="Google Shape;1016;p52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7" name="Google Shape;1017;p52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8" name="Google Shape;1018;p52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9" name="Google Shape;1019;p52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0" name="Google Shape;1020;p52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1" name="Google Shape;1021;p52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2" name="Google Shape;1022;p52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3" name="Google Shape;1023;p52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4" name="Google Shape;1024;p52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25" name="Google Shape;1025;p52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52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52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52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52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52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1" name="Google Shape;1031;p52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032" name="Google Shape;1032;p52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52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52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52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6" name="Google Shape;1036;p52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037" name="Google Shape;1037;p52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52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52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52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52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2" name="Google Shape;1042;p52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043" name="Google Shape;1043;p52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52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52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52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52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52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9" name="Google Shape;1049;p52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050" name="Google Shape;1050;p52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52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52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52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4" name="Google Shape;1054;p52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055" name="Google Shape;1055;p52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52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52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52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9" name="Google Shape;1059;p52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060" name="Google Shape;1060;p52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52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52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52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52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65" name="Google Shape;1065;p52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066" name="Google Shape;1066;p52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7" name="Google Shape;1067;p52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8" name="Google Shape;1068;p52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9" name="Google Shape;1069;p52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0" name="Google Shape;1070;p52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1" name="Google Shape;1071;p52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2" name="Google Shape;1072;p52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52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4" name="Google Shape;1074;p52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5" name="Google Shape;1075;p52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76" name="Google Shape;1076;p52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077" name="Google Shape;1077;p52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52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52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80" name="Google Shape;1080;p52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081" name="Google Shape;1081;p52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2" name="Google Shape;1082;p52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3" name="Google Shape;1083;p52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4" name="Google Shape;1084;p52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5" name="Google Shape;1085;p52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6" name="Google Shape;1086;p52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7" name="Google Shape;1087;p52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8" name="Google Shape;1088;p52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9" name="Google Shape;1089;p52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0" name="Google Shape;1090;p52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91" name="Google Shape;1091;p52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092" name="Google Shape;1092;p52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52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52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52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96" name="Google Shape;1096;p52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097" name="Google Shape;1097;p52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8" name="Google Shape;1098;p52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9" name="Google Shape;1099;p52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0" name="Google Shape;1100;p52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1" name="Google Shape;1101;p52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2" name="Google Shape;1102;p52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3" name="Google Shape;1103;p52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4" name="Google Shape;1104;p52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5" name="Google Shape;1105;p52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6" name="Google Shape;1106;p52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07" name="Google Shape;1107;p52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108" name="Google Shape;1108;p52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52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52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52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52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52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52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5" name="Google Shape;1115;p52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116" name="Google Shape;1116;p52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52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52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52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0" name="Google Shape;1120;p52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121" name="Google Shape;1121;p52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52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52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52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5" name="Google Shape;1125;p52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126" name="Google Shape;1126;p52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52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52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52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52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1" name="Google Shape;1131;p52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132" name="Google Shape;1132;p52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52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52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52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52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52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8" name="Google Shape;1138;p52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139" name="Google Shape;1139;p52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52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52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2" name="Google Shape;1142;p52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143" name="Google Shape;1143;p52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52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52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52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52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8" name="Google Shape;1148;p52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149" name="Google Shape;1149;p52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150;p52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52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2" name="Google Shape;1152;p52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153;p52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4" name="Google Shape;1154;p52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5" name="Google Shape;1155;p52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156" name="Google Shape;1156;p52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52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52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9" name="Google Shape;1159;p52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160" name="Google Shape;1160;p52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52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52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52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4" name="Google Shape;1164;p52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165" name="Google Shape;1165;p52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52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52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52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52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52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1" name="Google Shape;1171;p52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172" name="Google Shape;1172;p52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52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52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52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52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52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52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9" name="Google Shape;1179;p52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180" name="Google Shape;1180;p52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52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52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52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4" name="Google Shape;1184;p52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185" name="Google Shape;1185;p52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52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52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8" name="Google Shape;1188;p52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189" name="Google Shape;1189;p52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52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2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2" name="Google Shape;1192;p52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193" name="Google Shape;1193;p52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52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52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52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7" name="Google Shape;1197;p52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198" name="Google Shape;1198;p52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52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52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2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2" name="Google Shape;1202;p52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203" name="Google Shape;1203;p52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52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52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52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52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8" name="Google Shape;1208;p52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209" name="Google Shape;1209;p52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52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52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52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52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52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5" name="Google Shape;1215;p52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216" name="Google Shape;1216;p52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52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52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52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52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52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52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3" name="Google Shape;1223;p52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224" name="Google Shape;1224;p52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52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52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52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52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52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52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52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52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52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52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52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6" name="Google Shape;1236;p52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237" name="Google Shape;1237;p52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52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52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2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1" name="Google Shape;1241;p52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242" name="Google Shape;1242;p52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52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52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5" name="Google Shape;1245;p52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246" name="Google Shape;1246;p52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52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52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52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52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52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2" name="Google Shape;1252;p52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253" name="Google Shape;1253;p52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52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2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52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52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52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52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52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1" name="Google Shape;1261;p52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262" name="Google Shape;1262;p52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52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52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52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52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52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52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52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52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52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52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2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4" name="Google Shape;1274;p52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275" name="Google Shape;1275;p52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52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52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52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2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52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52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52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52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52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52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52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7" name="Google Shape;1287;p52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288" name="Google Shape;1288;p52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52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52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2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52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52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52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52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52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52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52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52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0" name="Google Shape;1300;p52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301" name="Google Shape;1301;p52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52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2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52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52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2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7" name="Google Shape;1307;p52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308" name="Google Shape;1308;p52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52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52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52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2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52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52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52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52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52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52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52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52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52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52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3" name="Google Shape;1323;p52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324" name="Google Shape;1324;p52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2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52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52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8" name="Google Shape;1328;p52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329" name="Google Shape;1329;p52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330" name="Google Shape;1330;p52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1" name="Google Shape;1331;p52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2" name="Google Shape;1332;p52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3" name="Google Shape;1333;p52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334" name="Google Shape;1334;p52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5" name="Google Shape;1335;p52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6" name="Google Shape;1336;p52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7" name="Google Shape;1337;p52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338" name="Google Shape;1338;p52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9" name="Google Shape;1339;p52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0" name="Google Shape;1340;p52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1" name="Google Shape;1341;p52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342" name="Google Shape;1342;p52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3" name="Google Shape;1343;p52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4" name="Google Shape;1344;p52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45" name="Google Shape;1345;p52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346" name="Google Shape;1346;p52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52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52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52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52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52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52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52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4" name="Google Shape;1354;p52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355" name="Google Shape;1355;p52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52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52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52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52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52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52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52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52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52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52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52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52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52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52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52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52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52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52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52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52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52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52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52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9" name="Google Shape;1379;p52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380" name="Google Shape;1380;p52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381" name="Google Shape;1381;p52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2" name="Google Shape;1382;p52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3" name="Google Shape;1383;p52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384" name="Google Shape;1384;p52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5" name="Google Shape;1385;p52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6" name="Google Shape;1386;p52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387" name="Google Shape;1387;p52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8" name="Google Shape;1388;p52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89" name="Google Shape;1389;p52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DIAGRAMS AND INFOGRAPHICS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390" name="Google Shape;1390;p5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53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lt1"/>
                </a:solidFill>
                <a:highlight>
                  <a:schemeClr val="dk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 and many more...</a:t>
            </a:r>
            <a:endParaRPr sz="2400">
              <a:solidFill>
                <a:schemeClr val="lt1"/>
              </a:solidFill>
              <a:highlight>
                <a:schemeClr val="dk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96" name="Google Shape;1396;p5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7" name="Google Shape;1397;p53"/>
          <p:cNvSpPr txBox="1"/>
          <p:nvPr>
            <p:ph idx="4294967295" type="body"/>
          </p:nvPr>
        </p:nvSpPr>
        <p:spPr>
          <a:xfrm>
            <a:off x="732025" y="856425"/>
            <a:ext cx="7327500" cy="11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/>
              <a:t>You can also use any emoji as an icon!</a:t>
            </a:r>
            <a:br>
              <a:rPr lang="en" sz="1400"/>
            </a:br>
            <a:r>
              <a:rPr lang="en" sz="1400"/>
              <a:t>And of course it resizes without losing quality.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How? Follow Google instructions </a:t>
            </a:r>
            <a:r>
              <a:rPr lang="en" sz="1400" u="sng">
                <a:hlinkClick r:id="rId3"/>
              </a:rPr>
              <a:t>https://twitter.com/googledocs/status/730087240156643328</a:t>
            </a:r>
            <a:endParaRPr sz="1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" name="Google Shape;1402;p5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3" name="Google Shape;1403;p54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04" name="Google Shape;1404;p54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405" name="Google Shape;1405;p54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406" name="Google Shape;1406;p54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07" name="Google Shape;1407;p54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08" name="Google Shape;1408;p54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409" name="Google Shape;1409;p54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10" name="Google Shape;1410;p54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11" name="Google Shape;1411;p54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412" name="Google Shape;1412;p54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13" name="Google Shape;1413;p54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14" name="Google Shape;1414;p54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415" name="Google Shape;1415;p54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16" name="Google Shape;1416;p54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rsino template">
  <a:themeElements>
    <a:clrScheme name="Custom 347">
      <a:dk1>
        <a:srgbClr val="08153D"/>
      </a:dk1>
      <a:lt1>
        <a:srgbClr val="FFFFFF"/>
      </a:lt1>
      <a:dk2>
        <a:srgbClr val="6E8097"/>
      </a:dk2>
      <a:lt2>
        <a:srgbClr val="F1F3F5"/>
      </a:lt2>
      <a:accent1>
        <a:srgbClr val="1A80F9"/>
      </a:accent1>
      <a:accent2>
        <a:srgbClr val="7CB8F9"/>
      </a:accent2>
      <a:accent3>
        <a:srgbClr val="C4CCEC"/>
      </a:accent3>
      <a:accent4>
        <a:srgbClr val="23AED6"/>
      </a:accent4>
      <a:accent5>
        <a:srgbClr val="00AB5B"/>
      </a:accent5>
      <a:accent6>
        <a:srgbClr val="C6DC5D"/>
      </a:accent6>
      <a:hlink>
        <a:srgbClr val="14427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