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Inria Serif"/>
      <p:regular r:id="rId45"/>
      <p:bold r:id="rId46"/>
      <p:italic r:id="rId47"/>
      <p:boldItalic r:id="rId48"/>
    </p:embeddedFont>
    <p:embeddedFont>
      <p:font typeface="Playfair Display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Playfair Display Regular"/>
      <p:regular r:id="rId57"/>
      <p:bold r:id="rId58"/>
      <p:italic r:id="rId59"/>
      <p:boldItalic r:id="rId60"/>
    </p:embeddedFont>
    <p:embeddedFont>
      <p:font typeface="Inria Serif Light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46DF28-2150-43F1-838E-3EFDFE06A0C1}">
  <a:tblStyle styleId="{2146DF28-2150-43F1-838E-3EFDFE06A0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BB1EE3E-A275-4247-A9CC-9BE1B03F3CE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InriaSerif-bold.fntdata"/><Relationship Id="rId45" Type="http://schemas.openxmlformats.org/officeDocument/2006/relationships/font" Target="fonts/InriaSerif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nriaSerif-boldItalic.fntdata"/><Relationship Id="rId47" Type="http://schemas.openxmlformats.org/officeDocument/2006/relationships/font" Target="fonts/InriaSerif-italic.fntdata"/><Relationship Id="rId49" Type="http://schemas.openxmlformats.org/officeDocument/2006/relationships/font" Target="fonts/Playfai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InriaSerifLight-bold.fntdata"/><Relationship Id="rId61" Type="http://schemas.openxmlformats.org/officeDocument/2006/relationships/font" Target="fonts/InriaSerifLight-regular.fntdata"/><Relationship Id="rId20" Type="http://schemas.openxmlformats.org/officeDocument/2006/relationships/slide" Target="slides/slide15.xml"/><Relationship Id="rId64" Type="http://schemas.openxmlformats.org/officeDocument/2006/relationships/font" Target="fonts/InriaSerifLight-boldItalic.fntdata"/><Relationship Id="rId63" Type="http://schemas.openxmlformats.org/officeDocument/2006/relationships/font" Target="fonts/InriaSerifLigh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PlayfairDisplayRegular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layfairDisplay-italic.fntdata"/><Relationship Id="rId50" Type="http://schemas.openxmlformats.org/officeDocument/2006/relationships/font" Target="fonts/PlayfairDisplay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PlayfairDisplay-boldItalic.fntdata"/><Relationship Id="rId11" Type="http://schemas.openxmlformats.org/officeDocument/2006/relationships/slide" Target="slides/slide6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5.xml"/><Relationship Id="rId54" Type="http://schemas.openxmlformats.org/officeDocument/2006/relationships/font" Target="fonts/Montserrat-bold.fntdata"/><Relationship Id="rId13" Type="http://schemas.openxmlformats.org/officeDocument/2006/relationships/slide" Target="slides/slide8.xml"/><Relationship Id="rId57" Type="http://schemas.openxmlformats.org/officeDocument/2006/relationships/font" Target="fonts/PlayfairDisplayRegular-regular.fntdata"/><Relationship Id="rId12" Type="http://schemas.openxmlformats.org/officeDocument/2006/relationships/slide" Target="slides/slide7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59" Type="http://schemas.openxmlformats.org/officeDocument/2006/relationships/font" Target="fonts/PlayfairDisplayRegular-italic.fntdata"/><Relationship Id="rId14" Type="http://schemas.openxmlformats.org/officeDocument/2006/relationships/slide" Target="slides/slide9.xml"/><Relationship Id="rId58" Type="http://schemas.openxmlformats.org/officeDocument/2006/relationships/font" Target="fonts/PlayfairDisplayRegular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964b003c9a_0_5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964b003c9a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da24d69543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da24d6954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da24d69543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da24d6954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da24d69543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da24d6954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da24d69543_0_1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da24d6954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da24d69543_0_1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da24d6954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da24d69543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da24d6954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da24d69543_0_1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da24d69543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da24d69543_0_2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da24d6954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da24d69543_0_2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da24d69543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da24d69543_0_3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da24d69543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77ac4a4f4f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77ac4a4f4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4" name="Google Shape;1614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1" name="Google Shape;1621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2571750"/>
            <a:ext cx="9144000" cy="257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702900" y="1361354"/>
            <a:ext cx="3724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8227900" y="-1675"/>
            <a:ext cx="916200" cy="91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2571750"/>
            <a:ext cx="9144000" cy="2571900"/>
          </a:xfrm>
          <a:prstGeom prst="rect">
            <a:avLst/>
          </a:prstGeom>
          <a:solidFill>
            <a:srgbClr val="3B1106">
              <a:alpha val="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702900" y="1233658"/>
            <a:ext cx="4746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702900" y="2787333"/>
            <a:ext cx="4746000" cy="29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600"/>
              </a:spcBef>
              <a:spcAft>
                <a:spcPts val="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7" name="Google Shape;17;p3"/>
          <p:cNvSpPr/>
          <p:nvPr/>
        </p:nvSpPr>
        <p:spPr>
          <a:xfrm>
            <a:off x="5928400" y="916150"/>
            <a:ext cx="2299500" cy="331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8227900" y="4227300"/>
            <a:ext cx="916200" cy="9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rgbClr val="3B1106">
              <a:alpha val="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▫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1pPr>
            <a:lvl2pPr indent="-431800" lvl="1" marL="914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▪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2pPr>
            <a:lvl3pPr indent="-431800" lvl="2" marL="1371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▫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3pPr>
            <a:lvl4pPr indent="-431800" lvl="3" marL="18288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●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4pPr>
            <a:lvl5pPr indent="-431800" lvl="4" marL="2286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○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5pPr>
            <a:lvl6pPr indent="-431800" lvl="5" marL="27432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■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6pPr>
            <a:lvl7pPr indent="-431800" lvl="6" marL="3200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●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7pPr>
            <a:lvl8pPr indent="-431800" lvl="7" marL="3657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ria Serif"/>
              <a:buChar char="○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8pPr>
            <a:lvl9pPr indent="-431800" lvl="8" marL="41148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3200"/>
              <a:buFont typeface="Inria Serif"/>
              <a:buChar char="■"/>
              <a:defRPr i="1" sz="32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9pPr>
          </a:lstStyle>
          <a:p/>
        </p:txBody>
      </p:sp>
      <p:sp>
        <p:nvSpPr>
          <p:cNvPr id="22" name="Google Shape;22;p4"/>
          <p:cNvSpPr txBox="1"/>
          <p:nvPr/>
        </p:nvSpPr>
        <p:spPr>
          <a:xfrm>
            <a:off x="213450" y="600536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lt2"/>
                </a:solidFill>
                <a:latin typeface="Inria Serif"/>
                <a:ea typeface="Inria Serif"/>
                <a:cs typeface="Inria Serif"/>
                <a:sym typeface="Inria Serif"/>
              </a:rPr>
              <a:t>“</a:t>
            </a:r>
            <a:endParaRPr b="1" sz="9600">
              <a:solidFill>
                <a:schemeClr val="lt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455700" y="1586238"/>
            <a:ext cx="3623100" cy="33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455700" y="2139163"/>
            <a:ext cx="3623100" cy="141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7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2794425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5934401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2762975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4802737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" name="Google Shape;45;p8"/>
          <p:cNvSpPr txBox="1"/>
          <p:nvPr>
            <p:ph idx="3" type="body"/>
          </p:nvPr>
        </p:nvSpPr>
        <p:spPr>
          <a:xfrm>
            <a:off x="6842500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9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2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2307300" y="0"/>
            <a:ext cx="6836700" cy="46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67825" y="3875252"/>
            <a:ext cx="1767300" cy="859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8849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ransparent frame">
  <p:cSld name="BLANK_1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8849" name="adj1"/>
            </a:avLst>
          </a:prstGeom>
          <a:solidFill>
            <a:srgbClr val="3B1106">
              <a:alpha val="6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  <a:solidFill>
            <a:srgbClr val="3B1106">
              <a:alpha val="6150"/>
            </a:srgbClr>
          </a:solidFill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1pPr>
            <a:lvl2pPr lvl="1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2pPr>
            <a:lvl3pPr lvl="2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3pPr>
            <a:lvl4pPr lvl="3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4pPr>
            <a:lvl5pPr lvl="4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5pPr>
            <a:lvl6pPr lvl="5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6pPr>
            <a:lvl7pPr lvl="6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7pPr>
            <a:lvl8pPr lvl="7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8pPr>
            <a:lvl9pPr lvl="8" rtl="0" algn="ctr">
              <a:buNone/>
              <a:defRPr b="1" sz="13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1pPr>
            <a:lvl2pPr indent="-3556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▪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2pPr>
            <a:lvl3pPr indent="-3556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3pPr>
            <a:lvl4pPr indent="-3556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4pPr>
            <a:lvl5pPr indent="-3556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5pPr>
            <a:lvl6pPr indent="-3556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6pPr>
            <a:lvl7pPr indent="-3556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7pPr>
            <a:lvl8pPr indent="-3556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8pPr>
            <a:lvl9pPr indent="-3556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playfair-display" TargetMode="External"/><Relationship Id="rId4" Type="http://schemas.openxmlformats.org/officeDocument/2006/relationships/hyperlink" Target="https://www.fontsquirrel.com/fonts/inria-serif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Relationship Id="rId4" Type="http://schemas.openxmlformats.org/officeDocument/2006/relationships/image" Target="../media/image13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 b="12479" l="0" r="0" t="12479"/>
          <a:stretch/>
        </p:blipFill>
        <p:spPr>
          <a:xfrm>
            <a:off x="4914400" y="914553"/>
            <a:ext cx="3313500" cy="33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type="ctrTitle"/>
          </p:nvPr>
        </p:nvSpPr>
        <p:spPr>
          <a:xfrm>
            <a:off x="702900" y="1361354"/>
            <a:ext cx="3724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67" name="Google Shape;67;p13"/>
          <p:cNvGrpSpPr/>
          <p:nvPr/>
        </p:nvGrpSpPr>
        <p:grpSpPr>
          <a:xfrm>
            <a:off x="8370067" y="150601"/>
            <a:ext cx="632500" cy="611548"/>
            <a:chOff x="1247825" y="5001950"/>
            <a:chExt cx="443300" cy="428675"/>
          </a:xfrm>
        </p:grpSpPr>
        <p:sp>
          <p:nvSpPr>
            <p:cNvPr id="68" name="Google Shape;68;p13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79" name="Google Shape;79;p14"/>
          <p:cNvSpPr txBox="1"/>
          <p:nvPr>
            <p:ph idx="2" type="body"/>
          </p:nvPr>
        </p:nvSpPr>
        <p:spPr>
          <a:xfrm>
            <a:off x="5934401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2794425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81" name="Google Shape;81;p14"/>
          <p:cNvSpPr txBox="1"/>
          <p:nvPr>
            <p:ph idx="2" type="body"/>
          </p:nvPr>
        </p:nvSpPr>
        <p:spPr>
          <a:xfrm>
            <a:off x="2890025" y="3926100"/>
            <a:ext cx="5494200" cy="7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More info on how to use this template at </a:t>
            </a:r>
            <a:r>
              <a:rPr b="1" lang="en" sz="1000" u="sng">
                <a:hlinkClick r:id="rId4"/>
              </a:rPr>
              <a:t>slidescarnival.com/help-use-presentation-template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This template is free to use under </a:t>
            </a:r>
            <a:r>
              <a:rPr lang="en" sz="1000" u="sng">
                <a:hlinkClick r:id="rId5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82" name="Google Shape;82;p14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 amt="50000"/>
          </a:blip>
          <a:srcRect b="2483" l="0" r="0" t="1630"/>
          <a:stretch/>
        </p:blipFill>
        <p:spPr>
          <a:xfrm>
            <a:off x="5928950" y="918225"/>
            <a:ext cx="2300475" cy="330887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6340775" y="1317875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1</a:t>
            </a:r>
            <a:endParaRPr b="1" sz="96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/>
          <p:nvPr>
            <p:ph type="ctrTitle"/>
          </p:nvPr>
        </p:nvSpPr>
        <p:spPr>
          <a:xfrm>
            <a:off x="702900" y="1233658"/>
            <a:ext cx="4746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702900" y="2787333"/>
            <a:ext cx="4746000" cy="29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idx="4294967295" type="ctrTitle"/>
          </p:nvPr>
        </p:nvSpPr>
        <p:spPr>
          <a:xfrm>
            <a:off x="855300" y="1722038"/>
            <a:ext cx="3195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Hello!</a:t>
            </a:r>
            <a:endParaRPr sz="3000"/>
          </a:p>
        </p:txBody>
      </p:sp>
      <p:sp>
        <p:nvSpPr>
          <p:cNvPr id="96" name="Google Shape;96;p16"/>
          <p:cNvSpPr txBox="1"/>
          <p:nvPr>
            <p:ph idx="4294967295" type="subTitle"/>
          </p:nvPr>
        </p:nvSpPr>
        <p:spPr>
          <a:xfrm>
            <a:off x="855300" y="2259858"/>
            <a:ext cx="3195000" cy="116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I am Jayden Smith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 am here because I love to give presentations. 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can find me at @username</a:t>
            </a:r>
            <a:endParaRPr b="1" sz="1400"/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b="0" l="16666" r="16666" t="0"/>
          <a:stretch/>
        </p:blipFill>
        <p:spPr>
          <a:xfrm>
            <a:off x="4456251" y="455700"/>
            <a:ext cx="4232051" cy="4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04" name="Google Shape;104;p17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/>
              <a:t>s</a:t>
            </a:r>
            <a:r>
              <a:rPr lang="en"/>
              <a:t>lide </a:t>
            </a:r>
            <a:r>
              <a:rPr lang="en"/>
              <a:t>t</a:t>
            </a:r>
            <a:r>
              <a:rPr lang="en"/>
              <a:t>itle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20040" rtl="0" algn="l">
              <a:spcBef>
                <a:spcPts val="0"/>
              </a:spcBef>
              <a:spcAft>
                <a:spcPts val="0"/>
              </a:spcAft>
              <a:buSzPts val="2000"/>
              <a:buChar char="▫"/>
            </a:pPr>
            <a:r>
              <a:rPr lang="en"/>
              <a:t>Here you have a list of items</a:t>
            </a:r>
            <a:endParaRPr/>
          </a:p>
          <a:p>
            <a:pPr indent="-355600" lvl="0" marL="320040" rtl="0" algn="l">
              <a:spcBef>
                <a:spcPts val="600"/>
              </a:spcBef>
              <a:spcAft>
                <a:spcPts val="0"/>
              </a:spcAft>
              <a:buSzPts val="2000"/>
              <a:buChar char="▫"/>
            </a:pPr>
            <a:r>
              <a:rPr lang="en"/>
              <a:t>And some text</a:t>
            </a:r>
            <a:endParaRPr/>
          </a:p>
          <a:p>
            <a:pPr indent="-355600" lvl="0" marL="320040" rtl="0" algn="l">
              <a:spcBef>
                <a:spcPts val="600"/>
              </a:spcBef>
              <a:spcAft>
                <a:spcPts val="0"/>
              </a:spcAft>
              <a:buSzPts val="2000"/>
              <a:buChar char="▫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2" name="Google Shape;112;p18"/>
          <p:cNvGrpSpPr/>
          <p:nvPr/>
        </p:nvGrpSpPr>
        <p:grpSpPr>
          <a:xfrm>
            <a:off x="453014" y="3917228"/>
            <a:ext cx="794394" cy="768186"/>
            <a:chOff x="1247825" y="5001950"/>
            <a:chExt cx="443300" cy="428675"/>
          </a:xfrm>
        </p:grpSpPr>
        <p:sp>
          <p:nvSpPr>
            <p:cNvPr id="113" name="Google Shape;113;p1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idx="4294967295" type="ctrTitle"/>
          </p:nvPr>
        </p:nvSpPr>
        <p:spPr>
          <a:xfrm>
            <a:off x="855300" y="1676513"/>
            <a:ext cx="3647100" cy="690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Big </a:t>
            </a:r>
            <a:r>
              <a:rPr lang="en" sz="4800">
                <a:solidFill>
                  <a:schemeClr val="lt1"/>
                </a:solidFill>
              </a:rPr>
              <a:t>c</a:t>
            </a:r>
            <a:r>
              <a:rPr lang="en" sz="4800">
                <a:solidFill>
                  <a:schemeClr val="lt1"/>
                </a:solidFill>
              </a:rPr>
              <a:t>oncept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124" name="Google Shape;124;p19"/>
          <p:cNvSpPr txBox="1"/>
          <p:nvPr>
            <p:ph idx="4294967295" type="subTitle"/>
          </p:nvPr>
        </p:nvSpPr>
        <p:spPr>
          <a:xfrm>
            <a:off x="855300" y="2502487"/>
            <a:ext cx="3647100" cy="9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grpSp>
        <p:nvGrpSpPr>
          <p:cNvPr id="125" name="Google Shape;125;p19"/>
          <p:cNvGrpSpPr/>
          <p:nvPr/>
        </p:nvGrpSpPr>
        <p:grpSpPr>
          <a:xfrm>
            <a:off x="6100269" y="1067645"/>
            <a:ext cx="1912184" cy="1912179"/>
            <a:chOff x="6643075" y="3664250"/>
            <a:chExt cx="407950" cy="407975"/>
          </a:xfrm>
        </p:grpSpPr>
        <p:sp>
          <p:nvSpPr>
            <p:cNvPr id="126" name="Google Shape;126;p1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19"/>
          <p:cNvGrpSpPr/>
          <p:nvPr/>
        </p:nvGrpSpPr>
        <p:grpSpPr>
          <a:xfrm rot="-587411">
            <a:off x="5987967" y="3228917"/>
            <a:ext cx="786186" cy="786141"/>
            <a:chOff x="576250" y="4319400"/>
            <a:chExt cx="442075" cy="442050"/>
          </a:xfrm>
        </p:grpSpPr>
        <p:sp>
          <p:nvSpPr>
            <p:cNvPr id="129" name="Google Shape;129;p1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19"/>
          <p:cNvSpPr/>
          <p:nvPr/>
        </p:nvSpPr>
        <p:spPr>
          <a:xfrm>
            <a:off x="5642831" y="1509122"/>
            <a:ext cx="298887" cy="28538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 rot="2697573">
            <a:off x="7612437" y="2970213"/>
            <a:ext cx="453709" cy="43321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7971371" y="2722878"/>
            <a:ext cx="181741" cy="17360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 rot="1280097">
            <a:off x="5435755" y="2369947"/>
            <a:ext cx="181696" cy="173584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2794425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43" name="Google Shape;143;p20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/>
              <a:t>s</a:t>
            </a:r>
            <a:r>
              <a:rPr lang="en"/>
              <a:t>plit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144" name="Google Shape;144;p20"/>
          <p:cNvSpPr txBox="1"/>
          <p:nvPr>
            <p:ph idx="2" type="body"/>
          </p:nvPr>
        </p:nvSpPr>
        <p:spPr>
          <a:xfrm>
            <a:off x="5934401" y="1376725"/>
            <a:ext cx="27540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ebony and of outer space. It </a:t>
            </a:r>
            <a:r>
              <a:rPr lang="en"/>
              <a:t>has been the symbolic color of elegance, solemnity and authority.</a:t>
            </a:r>
            <a:endParaRPr/>
          </a:p>
        </p:txBody>
      </p:sp>
      <p:sp>
        <p:nvSpPr>
          <p:cNvPr id="145" name="Google Shape;145;p20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6" name="Google Shape;146;p20"/>
          <p:cNvGrpSpPr/>
          <p:nvPr/>
        </p:nvGrpSpPr>
        <p:grpSpPr>
          <a:xfrm>
            <a:off x="453014" y="3917228"/>
            <a:ext cx="794394" cy="768186"/>
            <a:chOff x="1247825" y="5001950"/>
            <a:chExt cx="443300" cy="428675"/>
          </a:xfrm>
        </p:grpSpPr>
        <p:sp>
          <p:nvSpPr>
            <p:cNvPr id="147" name="Google Shape;147;p20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0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2762975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59" name="Google Shape;159;p21"/>
          <p:cNvSpPr txBox="1"/>
          <p:nvPr>
            <p:ph idx="2" type="body"/>
          </p:nvPr>
        </p:nvSpPr>
        <p:spPr>
          <a:xfrm>
            <a:off x="4802737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0" name="Google Shape;160;p21"/>
          <p:cNvSpPr txBox="1"/>
          <p:nvPr>
            <p:ph idx="3" type="body"/>
          </p:nvPr>
        </p:nvSpPr>
        <p:spPr>
          <a:xfrm>
            <a:off x="6842500" y="1376725"/>
            <a:ext cx="18459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2" name="Google Shape;162;p21"/>
          <p:cNvGrpSpPr/>
          <p:nvPr/>
        </p:nvGrpSpPr>
        <p:grpSpPr>
          <a:xfrm>
            <a:off x="453014" y="3917228"/>
            <a:ext cx="794394" cy="768186"/>
            <a:chOff x="1247825" y="5001950"/>
            <a:chExt cx="443300" cy="428675"/>
          </a:xfrm>
        </p:grpSpPr>
        <p:sp>
          <p:nvSpPr>
            <p:cNvPr id="163" name="Google Shape;163;p21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455700" y="1586238"/>
            <a:ext cx="3623100" cy="33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74" name="Google Shape;174;p22"/>
          <p:cNvSpPr txBox="1"/>
          <p:nvPr>
            <p:ph idx="1" type="body"/>
          </p:nvPr>
        </p:nvSpPr>
        <p:spPr>
          <a:xfrm>
            <a:off x="455700" y="2139163"/>
            <a:ext cx="3623100" cy="141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75" name="Google Shape;175;p22"/>
          <p:cNvPicPr preferRelativeResize="0"/>
          <p:nvPr/>
        </p:nvPicPr>
        <p:blipFill rotWithShape="1">
          <a:blip r:embed="rId3">
            <a:alphaModFix/>
          </a:blip>
          <a:srcRect b="26980" l="912" r="8753" t="3516"/>
          <a:stretch/>
        </p:blipFill>
        <p:spPr>
          <a:xfrm>
            <a:off x="5026875" y="459275"/>
            <a:ext cx="3661425" cy="422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idx="4294967295" type="title"/>
          </p:nvPr>
        </p:nvSpPr>
        <p:spPr>
          <a:xfrm>
            <a:off x="855300" y="491750"/>
            <a:ext cx="1931100" cy="59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chemeClr val="lt1"/>
                </a:solidFill>
              </a:rPr>
              <a:t>Want big impact?</a:t>
            </a:r>
            <a:endParaRPr b="0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Use big image.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82" name="Google Shape;182;p23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grpSp>
        <p:nvGrpSpPr>
          <p:cNvPr id="188" name="Google Shape;188;p24"/>
          <p:cNvGrpSpPr/>
          <p:nvPr/>
        </p:nvGrpSpPr>
        <p:grpSpPr>
          <a:xfrm>
            <a:off x="455706" y="4039751"/>
            <a:ext cx="723987" cy="645675"/>
            <a:chOff x="3927500" y="301425"/>
            <a:chExt cx="461550" cy="411625"/>
          </a:xfrm>
        </p:grpSpPr>
        <p:sp>
          <p:nvSpPr>
            <p:cNvPr id="189" name="Google Shape;189;p24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4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4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4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4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4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4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4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4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4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4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4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4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4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4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" name="Google Shape;216;p24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17" name="Google Shape;217;p24"/>
          <p:cNvCxnSpPr>
            <a:stCxn id="218" idx="6"/>
            <a:endCxn id="219" idx="2"/>
          </p:cNvCxnSpPr>
          <p:nvPr/>
        </p:nvCxnSpPr>
        <p:spPr>
          <a:xfrm>
            <a:off x="4147375" y="3001000"/>
            <a:ext cx="702300" cy="936000"/>
          </a:xfrm>
          <a:prstGeom prst="bentConnector3">
            <a:avLst>
              <a:gd fmla="val 49995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" name="Google Shape;220;p24"/>
          <p:cNvCxnSpPr>
            <a:stCxn id="218" idx="6"/>
            <a:endCxn id="221" idx="2"/>
          </p:cNvCxnSpPr>
          <p:nvPr/>
        </p:nvCxnSpPr>
        <p:spPr>
          <a:xfrm flipH="1" rot="10800000">
            <a:off x="4147375" y="2065000"/>
            <a:ext cx="702300" cy="936000"/>
          </a:xfrm>
          <a:prstGeom prst="bentConnector3">
            <a:avLst>
              <a:gd fmla="val 49995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2" name="Google Shape;222;p24"/>
          <p:cNvCxnSpPr>
            <a:stCxn id="223" idx="3"/>
            <a:endCxn id="224" idx="2"/>
          </p:cNvCxnSpPr>
          <p:nvPr/>
        </p:nvCxnSpPr>
        <p:spPr>
          <a:xfrm flipH="1" rot="10800000">
            <a:off x="6205900" y="1607800"/>
            <a:ext cx="5862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5" name="Google Shape;225;p24"/>
          <p:cNvCxnSpPr>
            <a:stCxn id="223" idx="3"/>
            <a:endCxn id="226" idx="2"/>
          </p:cNvCxnSpPr>
          <p:nvPr/>
        </p:nvCxnSpPr>
        <p:spPr>
          <a:xfrm>
            <a:off x="6205900" y="2065000"/>
            <a:ext cx="586200" cy="4425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24"/>
          <p:cNvCxnSpPr>
            <a:stCxn id="228" idx="3"/>
            <a:endCxn id="229" idx="2"/>
          </p:cNvCxnSpPr>
          <p:nvPr/>
        </p:nvCxnSpPr>
        <p:spPr>
          <a:xfrm flipH="1" rot="10800000">
            <a:off x="6205900" y="3479800"/>
            <a:ext cx="5862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0" name="Google Shape;230;p24"/>
          <p:cNvCxnSpPr>
            <a:stCxn id="228" idx="3"/>
            <a:endCxn id="231" idx="2"/>
          </p:cNvCxnSpPr>
          <p:nvPr/>
        </p:nvCxnSpPr>
        <p:spPr>
          <a:xfrm>
            <a:off x="6205900" y="3937000"/>
            <a:ext cx="5862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2" name="Google Shape;232;p24"/>
          <p:cNvGrpSpPr/>
          <p:nvPr/>
        </p:nvGrpSpPr>
        <p:grpSpPr>
          <a:xfrm>
            <a:off x="6792100" y="1448200"/>
            <a:ext cx="1356300" cy="319200"/>
            <a:chOff x="5592550" y="1018950"/>
            <a:chExt cx="1356300" cy="319200"/>
          </a:xfrm>
        </p:grpSpPr>
        <p:sp>
          <p:nvSpPr>
            <p:cNvPr id="233" name="Google Shape;233;p24"/>
            <p:cNvSpPr/>
            <p:nvPr/>
          </p:nvSpPr>
          <p:spPr>
            <a:xfrm>
              <a:off x="5766550" y="10189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5592550" y="10915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34" name="Google Shape;234;p24"/>
          <p:cNvGrpSpPr/>
          <p:nvPr/>
        </p:nvGrpSpPr>
        <p:grpSpPr>
          <a:xfrm>
            <a:off x="4849600" y="1905400"/>
            <a:ext cx="1356300" cy="319200"/>
            <a:chOff x="3650050" y="1476150"/>
            <a:chExt cx="1356300" cy="319200"/>
          </a:xfrm>
        </p:grpSpPr>
        <p:sp>
          <p:nvSpPr>
            <p:cNvPr id="223" name="Google Shape;223;p24"/>
            <p:cNvSpPr/>
            <p:nvPr/>
          </p:nvSpPr>
          <p:spPr>
            <a:xfrm>
              <a:off x="3824050" y="14761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3650050" y="1548750"/>
              <a:ext cx="174000" cy="17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35" name="Google Shape;235;p24"/>
          <p:cNvGrpSpPr/>
          <p:nvPr/>
        </p:nvGrpSpPr>
        <p:grpSpPr>
          <a:xfrm>
            <a:off x="2785100" y="2841400"/>
            <a:ext cx="1362275" cy="319200"/>
            <a:chOff x="1596750" y="2412150"/>
            <a:chExt cx="1362275" cy="319200"/>
          </a:xfrm>
        </p:grpSpPr>
        <p:sp>
          <p:nvSpPr>
            <p:cNvPr id="236" name="Google Shape;236;p24"/>
            <p:cNvSpPr/>
            <p:nvPr/>
          </p:nvSpPr>
          <p:spPr>
            <a:xfrm>
              <a:off x="1596750" y="24121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37" name="Google Shape;237;p24"/>
          <p:cNvGrpSpPr/>
          <p:nvPr/>
        </p:nvGrpSpPr>
        <p:grpSpPr>
          <a:xfrm>
            <a:off x="4849600" y="3777400"/>
            <a:ext cx="1356300" cy="319200"/>
            <a:chOff x="3650050" y="3348150"/>
            <a:chExt cx="1356300" cy="319200"/>
          </a:xfrm>
        </p:grpSpPr>
        <p:sp>
          <p:nvSpPr>
            <p:cNvPr id="228" name="Google Shape;228;p24"/>
            <p:cNvSpPr/>
            <p:nvPr/>
          </p:nvSpPr>
          <p:spPr>
            <a:xfrm>
              <a:off x="3824050" y="33481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3650050" y="3420750"/>
              <a:ext cx="174000" cy="17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38" name="Google Shape;238;p24"/>
          <p:cNvGrpSpPr/>
          <p:nvPr/>
        </p:nvGrpSpPr>
        <p:grpSpPr>
          <a:xfrm>
            <a:off x="6792100" y="2362600"/>
            <a:ext cx="1356300" cy="319200"/>
            <a:chOff x="5592550" y="1933350"/>
            <a:chExt cx="1356300" cy="319200"/>
          </a:xfrm>
        </p:grpSpPr>
        <p:sp>
          <p:nvSpPr>
            <p:cNvPr id="239" name="Google Shape;239;p24"/>
            <p:cNvSpPr/>
            <p:nvPr/>
          </p:nvSpPr>
          <p:spPr>
            <a:xfrm>
              <a:off x="5766550" y="19333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5592550" y="19912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40" name="Google Shape;240;p24"/>
          <p:cNvGrpSpPr/>
          <p:nvPr/>
        </p:nvGrpSpPr>
        <p:grpSpPr>
          <a:xfrm>
            <a:off x="6792100" y="3320200"/>
            <a:ext cx="1356300" cy="319200"/>
            <a:chOff x="5592550" y="2890950"/>
            <a:chExt cx="1356300" cy="319200"/>
          </a:xfrm>
        </p:grpSpPr>
        <p:sp>
          <p:nvSpPr>
            <p:cNvPr id="241" name="Google Shape;241;p24"/>
            <p:cNvSpPr/>
            <p:nvPr/>
          </p:nvSpPr>
          <p:spPr>
            <a:xfrm>
              <a:off x="5766550" y="28909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29" name="Google Shape;229;p24"/>
            <p:cNvSpPr/>
            <p:nvPr/>
          </p:nvSpPr>
          <p:spPr>
            <a:xfrm>
              <a:off x="5592550" y="29635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6792100" y="4234600"/>
            <a:ext cx="1356300" cy="319200"/>
            <a:chOff x="5592550" y="3805350"/>
            <a:chExt cx="1356300" cy="319200"/>
          </a:xfrm>
        </p:grpSpPr>
        <p:sp>
          <p:nvSpPr>
            <p:cNvPr id="243" name="Google Shape;243;p24"/>
            <p:cNvSpPr/>
            <p:nvPr/>
          </p:nvSpPr>
          <p:spPr>
            <a:xfrm>
              <a:off x="5766550" y="3805350"/>
              <a:ext cx="11823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</a:t>
              </a:r>
              <a:endParaRPr sz="11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  <p:sp>
          <p:nvSpPr>
            <p:cNvPr id="231" name="Google Shape;231;p24"/>
            <p:cNvSpPr/>
            <p:nvPr/>
          </p:nvSpPr>
          <p:spPr>
            <a:xfrm>
              <a:off x="5592550" y="38779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5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pSp>
        <p:nvGrpSpPr>
          <p:cNvPr id="249" name="Google Shape;249;p25"/>
          <p:cNvGrpSpPr/>
          <p:nvPr/>
        </p:nvGrpSpPr>
        <p:grpSpPr>
          <a:xfrm>
            <a:off x="455701" y="4108701"/>
            <a:ext cx="794404" cy="576505"/>
            <a:chOff x="3932350" y="3714775"/>
            <a:chExt cx="439650" cy="319075"/>
          </a:xfrm>
        </p:grpSpPr>
        <p:sp>
          <p:nvSpPr>
            <p:cNvPr id="250" name="Google Shape;250;p25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5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255" name="Google Shape;255;p25"/>
          <p:cNvGraphicFramePr/>
          <p:nvPr/>
        </p:nvGraphicFramePr>
        <p:xfrm>
          <a:off x="2738300" y="13431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{2146DF28-2150-43F1-838E-3EFDFE06A0C1}</a:tableStyleId>
              </a:tblPr>
              <a:tblGrid>
                <a:gridCol w="1487500"/>
                <a:gridCol w="1487500"/>
                <a:gridCol w="1487500"/>
                <a:gridCol w="1487500"/>
              </a:tblGrid>
              <a:tr h="83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A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B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C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Yellow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10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20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7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Blue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30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15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10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Orange</a:t>
                      </a:r>
                      <a:endParaRPr sz="11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5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24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Inria Serif Light"/>
                          <a:ea typeface="Inria Serif Light"/>
                          <a:cs typeface="Inria Serif Light"/>
                          <a:sym typeface="Inria Serif Light"/>
                        </a:rPr>
                        <a:t>16</a:t>
                      </a:r>
                      <a:endParaRPr sz="1500">
                        <a:solidFill>
                          <a:schemeClr val="dk1"/>
                        </a:solidFill>
                        <a:latin typeface="Inria Serif Light"/>
                        <a:ea typeface="Inria Serif Light"/>
                        <a:cs typeface="Inria Serif Light"/>
                        <a:sym typeface="Inria Serif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6" name="Google Shape;256;p25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/>
          <p:nvPr/>
        </p:nvSpPr>
        <p:spPr>
          <a:xfrm>
            <a:off x="514725" y="62533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4294967295" type="title"/>
          </p:nvPr>
        </p:nvSpPr>
        <p:spPr>
          <a:xfrm>
            <a:off x="457200" y="0"/>
            <a:ext cx="82311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Maps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63" name="Google Shape;263;p26"/>
          <p:cNvSpPr/>
          <p:nvPr/>
        </p:nvSpPr>
        <p:spPr>
          <a:xfrm>
            <a:off x="2014200" y="1507500"/>
            <a:ext cx="7962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 Light"/>
                <a:ea typeface="Inria Serif Light"/>
                <a:cs typeface="Inria Serif Light"/>
                <a:sym typeface="Inria Serif Light"/>
              </a:rPr>
              <a:t>our office</a:t>
            </a:r>
            <a:endParaRPr sz="1000">
              <a:solidFill>
                <a:schemeClr val="lt1"/>
              </a:solidFill>
              <a:latin typeface="Inria Serif Light"/>
              <a:ea typeface="Inria Serif Light"/>
              <a:cs typeface="Inria Serif Light"/>
              <a:sym typeface="Inria Serif Light"/>
            </a:endParaRPr>
          </a:p>
        </p:txBody>
      </p:sp>
      <p:sp>
        <p:nvSpPr>
          <p:cNvPr id="264" name="Google Shape;264;p26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26"/>
          <p:cNvSpPr txBox="1"/>
          <p:nvPr>
            <p:ph idx="4294967295" type="body"/>
          </p:nvPr>
        </p:nvSpPr>
        <p:spPr>
          <a:xfrm>
            <a:off x="457200" y="4687675"/>
            <a:ext cx="82311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</a:rPr>
              <a:t>Find more maps at </a:t>
            </a:r>
            <a:r>
              <a:rPr lang="en" sz="9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slidescarnival.com/extra-free-resources-icons-and-maps</a:t>
            </a:r>
            <a:endParaRPr b="1" sz="900">
              <a:solidFill>
                <a:schemeClr val="lt1"/>
              </a:solidFill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1137150" y="1942950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6"/>
          <p:cNvSpPr/>
          <p:nvPr/>
        </p:nvSpPr>
        <p:spPr>
          <a:xfrm>
            <a:off x="2855950" y="3526200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3889450" y="1667875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6"/>
          <p:cNvSpPr/>
          <p:nvPr/>
        </p:nvSpPr>
        <p:spPr>
          <a:xfrm>
            <a:off x="4629250" y="3815950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"/>
          <p:cNvSpPr/>
          <p:nvPr/>
        </p:nvSpPr>
        <p:spPr>
          <a:xfrm>
            <a:off x="6739650" y="2213650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"/>
          <p:cNvSpPr/>
          <p:nvPr/>
        </p:nvSpPr>
        <p:spPr>
          <a:xfrm>
            <a:off x="7396600" y="3864675"/>
            <a:ext cx="128100" cy="128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/>
          <p:nvPr>
            <p:ph idx="4294967295" type="ctrTitle"/>
          </p:nvPr>
        </p:nvSpPr>
        <p:spPr>
          <a:xfrm>
            <a:off x="855300" y="2019263"/>
            <a:ext cx="7433400" cy="72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</a:t>
            </a:r>
            <a:endParaRPr sz="4800"/>
          </a:p>
        </p:txBody>
      </p:sp>
      <p:sp>
        <p:nvSpPr>
          <p:cNvPr id="277" name="Google Shape;277;p27"/>
          <p:cNvSpPr txBox="1"/>
          <p:nvPr>
            <p:ph idx="4294967295" type="subTitle"/>
          </p:nvPr>
        </p:nvSpPr>
        <p:spPr>
          <a:xfrm>
            <a:off x="855300" y="2778940"/>
            <a:ext cx="7433400" cy="34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800"/>
              <a:t>Whoa! That’s a big number, aren’t you proud?</a:t>
            </a:r>
            <a:endParaRPr sz="1800"/>
          </a:p>
        </p:txBody>
      </p:sp>
      <p:sp>
        <p:nvSpPr>
          <p:cNvPr id="278" name="Google Shape;278;p27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79" name="Google Shape;279;p27"/>
          <p:cNvGrpSpPr/>
          <p:nvPr/>
        </p:nvGrpSpPr>
        <p:grpSpPr>
          <a:xfrm>
            <a:off x="4186103" y="1274657"/>
            <a:ext cx="771774" cy="685706"/>
            <a:chOff x="5292575" y="3681900"/>
            <a:chExt cx="420150" cy="373275"/>
          </a:xfrm>
        </p:grpSpPr>
        <p:sp>
          <p:nvSpPr>
            <p:cNvPr id="280" name="Google Shape;280;p27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solidFill>
              <a:schemeClr val="accent2"/>
            </a:solidFill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"/>
          <p:cNvSpPr txBox="1"/>
          <p:nvPr>
            <p:ph idx="4294967295" type="ctrTitle"/>
          </p:nvPr>
        </p:nvSpPr>
        <p:spPr>
          <a:xfrm>
            <a:off x="855300" y="952800"/>
            <a:ext cx="74334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89,526,124$</a:t>
            </a:r>
            <a:endParaRPr sz="3000"/>
          </a:p>
        </p:txBody>
      </p:sp>
      <p:sp>
        <p:nvSpPr>
          <p:cNvPr id="292" name="Google Shape;292;p28"/>
          <p:cNvSpPr txBox="1"/>
          <p:nvPr>
            <p:ph idx="4294967295" type="subTitle"/>
          </p:nvPr>
        </p:nvSpPr>
        <p:spPr>
          <a:xfrm>
            <a:off x="855300" y="1411308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400"/>
              <a:t>That’s a lot of money</a:t>
            </a:r>
            <a:endParaRPr sz="1400"/>
          </a:p>
        </p:txBody>
      </p:sp>
      <p:sp>
        <p:nvSpPr>
          <p:cNvPr id="293" name="Google Shape;293;p28"/>
          <p:cNvSpPr txBox="1"/>
          <p:nvPr>
            <p:ph idx="4294967295" type="ctrTitle"/>
          </p:nvPr>
        </p:nvSpPr>
        <p:spPr>
          <a:xfrm>
            <a:off x="855300" y="3581693"/>
            <a:ext cx="74334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100%</a:t>
            </a:r>
            <a:endParaRPr sz="3000"/>
          </a:p>
        </p:txBody>
      </p:sp>
      <p:sp>
        <p:nvSpPr>
          <p:cNvPr id="294" name="Google Shape;294;p28"/>
          <p:cNvSpPr txBox="1"/>
          <p:nvPr>
            <p:ph idx="4294967295" type="subTitle"/>
          </p:nvPr>
        </p:nvSpPr>
        <p:spPr>
          <a:xfrm>
            <a:off x="855300" y="4040201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400"/>
              <a:t>Total success!</a:t>
            </a:r>
            <a:endParaRPr sz="1400"/>
          </a:p>
        </p:txBody>
      </p:sp>
      <p:sp>
        <p:nvSpPr>
          <p:cNvPr id="295" name="Google Shape;295;p28"/>
          <p:cNvSpPr txBox="1"/>
          <p:nvPr>
            <p:ph idx="4294967295" type="ctrTitle"/>
          </p:nvPr>
        </p:nvSpPr>
        <p:spPr>
          <a:xfrm>
            <a:off x="855300" y="2267247"/>
            <a:ext cx="7433400" cy="8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185,244 users</a:t>
            </a:r>
            <a:endParaRPr sz="3000"/>
          </a:p>
        </p:txBody>
      </p:sp>
      <p:sp>
        <p:nvSpPr>
          <p:cNvPr id="296" name="Google Shape;296;p28"/>
          <p:cNvSpPr txBox="1"/>
          <p:nvPr>
            <p:ph idx="4294967295" type="subTitle"/>
          </p:nvPr>
        </p:nvSpPr>
        <p:spPr>
          <a:xfrm>
            <a:off x="855300" y="2725755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400"/>
              <a:t>And a lot of users</a:t>
            </a:r>
            <a:endParaRPr sz="1400"/>
          </a:p>
        </p:txBody>
      </p:sp>
      <p:sp>
        <p:nvSpPr>
          <p:cNvPr id="297" name="Google Shape;297;p28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9"/>
          <p:cNvGrpSpPr/>
          <p:nvPr/>
        </p:nvGrpSpPr>
        <p:grpSpPr>
          <a:xfrm>
            <a:off x="455607" y="3882978"/>
            <a:ext cx="704026" cy="802424"/>
            <a:chOff x="4630125" y="278900"/>
            <a:chExt cx="400675" cy="456675"/>
          </a:xfrm>
        </p:grpSpPr>
        <p:sp>
          <p:nvSpPr>
            <p:cNvPr id="303" name="Google Shape;303;p29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9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9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29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08" name="Google Shape;308;p29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9" name="Google Shape;309;p29"/>
          <p:cNvGrpSpPr/>
          <p:nvPr/>
        </p:nvGrpSpPr>
        <p:grpSpPr>
          <a:xfrm>
            <a:off x="6327001" y="1389085"/>
            <a:ext cx="2360931" cy="2487594"/>
            <a:chOff x="5632317" y="1189775"/>
            <a:chExt cx="3305700" cy="3483050"/>
          </a:xfrm>
        </p:grpSpPr>
        <p:sp>
          <p:nvSpPr>
            <p:cNvPr id="310" name="Google Shape;310;p29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Lorem 3</a:t>
              </a:r>
              <a:endParaRPr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11" name="Google Shape;311;p29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 dolor sit amet, consectetur adipiscing elit. Duis sit amet odio vel purus bibendum luctus. Morbi iaculis dapibus tristique.</a:t>
              </a:r>
              <a:endParaRPr sz="12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312" name="Google Shape;312;p29"/>
          <p:cNvGrpSpPr/>
          <p:nvPr/>
        </p:nvGrpSpPr>
        <p:grpSpPr>
          <a:xfrm>
            <a:off x="2304400" y="1389238"/>
            <a:ext cx="2533196" cy="2487441"/>
            <a:chOff x="0" y="1189989"/>
            <a:chExt cx="3546900" cy="3482836"/>
          </a:xfrm>
        </p:grpSpPr>
        <p:sp>
          <p:nvSpPr>
            <p:cNvPr id="313" name="Google Shape;313;p29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Lorem 1</a:t>
              </a:r>
              <a:endParaRPr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14" name="Google Shape;314;p29"/>
            <p:cNvSpPr txBox="1"/>
            <p:nvPr/>
          </p:nvSpPr>
          <p:spPr>
            <a:xfrm>
              <a:off x="655361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 dolor sit amet, consectetur adipiscing elit. Duis sit amet odio vel purus bibendum luctus. Morbi iaculis dapibus tristique.</a:t>
              </a:r>
              <a:endParaRPr sz="12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  <p:grpSp>
        <p:nvGrpSpPr>
          <p:cNvPr id="315" name="Google Shape;315;p29"/>
          <p:cNvGrpSpPr/>
          <p:nvPr/>
        </p:nvGrpSpPr>
        <p:grpSpPr>
          <a:xfrm>
            <a:off x="4407151" y="1389085"/>
            <a:ext cx="2360931" cy="2487594"/>
            <a:chOff x="2944204" y="1189775"/>
            <a:chExt cx="3305700" cy="3483050"/>
          </a:xfrm>
        </p:grpSpPr>
        <p:sp>
          <p:nvSpPr>
            <p:cNvPr id="316" name="Google Shape;316;p29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Lorem 2</a:t>
              </a:r>
              <a:endParaRPr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17" name="Google Shape;317;p29"/>
            <p:cNvSpPr txBox="1"/>
            <p:nvPr/>
          </p:nvSpPr>
          <p:spPr>
            <a:xfrm>
              <a:off x="347894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Inria Serif Light"/>
                  <a:ea typeface="Inria Serif Light"/>
                  <a:cs typeface="Inria Serif Light"/>
                  <a:sym typeface="Inria Serif Light"/>
                </a:rPr>
                <a:t>Lorem ipsum dolor sit amet, consectetur adipiscing elit. Duis sit amet odio vel purus bibendum luctus. Morbi iaculis dapibus tristique.</a:t>
              </a:r>
              <a:endParaRPr sz="12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23" name="Google Shape;323;p30"/>
          <p:cNvSpPr/>
          <p:nvPr/>
        </p:nvSpPr>
        <p:spPr>
          <a:xfrm>
            <a:off x="455701" y="3930716"/>
            <a:ext cx="768254" cy="768214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0"/>
          <p:cNvSpPr txBox="1"/>
          <p:nvPr>
            <p:ph idx="1" type="body"/>
          </p:nvPr>
        </p:nvSpPr>
        <p:spPr>
          <a:xfrm>
            <a:off x="2762975" y="1376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25" name="Google Shape;325;p30"/>
          <p:cNvSpPr txBox="1"/>
          <p:nvPr>
            <p:ph idx="2" type="body"/>
          </p:nvPr>
        </p:nvSpPr>
        <p:spPr>
          <a:xfrm>
            <a:off x="4802737" y="1376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26" name="Google Shape;326;p30"/>
          <p:cNvSpPr txBox="1"/>
          <p:nvPr>
            <p:ph idx="3" type="body"/>
          </p:nvPr>
        </p:nvSpPr>
        <p:spPr>
          <a:xfrm>
            <a:off x="6842500" y="1376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7" name="Google Shape;327;p30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8" name="Google Shape;328;p30"/>
          <p:cNvSpPr txBox="1"/>
          <p:nvPr>
            <p:ph idx="1" type="body"/>
          </p:nvPr>
        </p:nvSpPr>
        <p:spPr>
          <a:xfrm>
            <a:off x="2762975" y="3281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29" name="Google Shape;329;p30"/>
          <p:cNvSpPr txBox="1"/>
          <p:nvPr>
            <p:ph idx="2" type="body"/>
          </p:nvPr>
        </p:nvSpPr>
        <p:spPr>
          <a:xfrm>
            <a:off x="4802737" y="3281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0" name="Google Shape;330;p30"/>
          <p:cNvSpPr txBox="1"/>
          <p:nvPr>
            <p:ph idx="3" type="body"/>
          </p:nvPr>
        </p:nvSpPr>
        <p:spPr>
          <a:xfrm>
            <a:off x="6842500" y="3281725"/>
            <a:ext cx="1845900" cy="141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"/>
          <p:cNvSpPr txBox="1"/>
          <p:nvPr>
            <p:ph idx="1" type="body"/>
          </p:nvPr>
        </p:nvSpPr>
        <p:spPr>
          <a:xfrm>
            <a:off x="367825" y="3875252"/>
            <a:ext cx="1767300" cy="859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36" name="Google Shape;336;p3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37" name="Google Shape;337;p31"/>
          <p:cNvCxnSpPr/>
          <p:nvPr/>
        </p:nvCxnSpPr>
        <p:spPr>
          <a:xfrm>
            <a:off x="2918150" y="922299"/>
            <a:ext cx="5602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1"/>
          <p:cNvCxnSpPr/>
          <p:nvPr/>
        </p:nvCxnSpPr>
        <p:spPr>
          <a:xfrm>
            <a:off x="2918150" y="1631781"/>
            <a:ext cx="5602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31"/>
          <p:cNvCxnSpPr/>
          <p:nvPr/>
        </p:nvCxnSpPr>
        <p:spPr>
          <a:xfrm>
            <a:off x="2918150" y="2341263"/>
            <a:ext cx="5602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1"/>
          <p:cNvCxnSpPr/>
          <p:nvPr/>
        </p:nvCxnSpPr>
        <p:spPr>
          <a:xfrm>
            <a:off x="2918150" y="3050746"/>
            <a:ext cx="5602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31"/>
          <p:cNvCxnSpPr/>
          <p:nvPr/>
        </p:nvCxnSpPr>
        <p:spPr>
          <a:xfrm>
            <a:off x="2918150" y="3782126"/>
            <a:ext cx="5602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" name="Google Shape;342;p31"/>
          <p:cNvSpPr txBox="1"/>
          <p:nvPr/>
        </p:nvSpPr>
        <p:spPr>
          <a:xfrm>
            <a:off x="2918150" y="7635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4000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3000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2000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1000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0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343" name="Google Shape;343;p31"/>
          <p:cNvSpPr/>
          <p:nvPr/>
        </p:nvSpPr>
        <p:spPr>
          <a:xfrm>
            <a:off x="3550574" y="2228536"/>
            <a:ext cx="1809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1"/>
          <p:cNvSpPr/>
          <p:nvPr/>
        </p:nvSpPr>
        <p:spPr>
          <a:xfrm>
            <a:off x="3793762" y="1834473"/>
            <a:ext cx="1809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1"/>
          <p:cNvSpPr/>
          <p:nvPr/>
        </p:nvSpPr>
        <p:spPr>
          <a:xfrm>
            <a:off x="4036950" y="2341263"/>
            <a:ext cx="1809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1"/>
          <p:cNvSpPr/>
          <p:nvPr/>
        </p:nvSpPr>
        <p:spPr>
          <a:xfrm>
            <a:off x="4907191" y="2542326"/>
            <a:ext cx="1809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1"/>
          <p:cNvSpPr/>
          <p:nvPr/>
        </p:nvSpPr>
        <p:spPr>
          <a:xfrm>
            <a:off x="5150379" y="1943943"/>
            <a:ext cx="1809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1"/>
          <p:cNvSpPr/>
          <p:nvPr/>
        </p:nvSpPr>
        <p:spPr>
          <a:xfrm>
            <a:off x="5393567" y="1076623"/>
            <a:ext cx="1809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1"/>
          <p:cNvSpPr/>
          <p:nvPr/>
        </p:nvSpPr>
        <p:spPr>
          <a:xfrm>
            <a:off x="6263808" y="1987718"/>
            <a:ext cx="1809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1"/>
          <p:cNvSpPr/>
          <p:nvPr/>
        </p:nvSpPr>
        <p:spPr>
          <a:xfrm>
            <a:off x="6506996" y="922175"/>
            <a:ext cx="1809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1"/>
          <p:cNvSpPr/>
          <p:nvPr/>
        </p:nvSpPr>
        <p:spPr>
          <a:xfrm>
            <a:off x="6750184" y="2170161"/>
            <a:ext cx="1809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1"/>
          <p:cNvSpPr/>
          <p:nvPr/>
        </p:nvSpPr>
        <p:spPr>
          <a:xfrm>
            <a:off x="7620426" y="2600700"/>
            <a:ext cx="1809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1"/>
          <p:cNvSpPr/>
          <p:nvPr/>
        </p:nvSpPr>
        <p:spPr>
          <a:xfrm>
            <a:off x="7863613" y="1141218"/>
            <a:ext cx="1809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"/>
          <p:cNvSpPr/>
          <p:nvPr/>
        </p:nvSpPr>
        <p:spPr>
          <a:xfrm>
            <a:off x="8106801" y="1455008"/>
            <a:ext cx="1809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 txBox="1"/>
          <p:nvPr>
            <p:ph idx="4294967295" type="body"/>
          </p:nvPr>
        </p:nvSpPr>
        <p:spPr>
          <a:xfrm>
            <a:off x="2528238" y="459375"/>
            <a:ext cx="2007300" cy="4228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Mobile</a:t>
            </a: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 project</a:t>
            </a:r>
            <a:endParaRPr sz="1800">
              <a:latin typeface="Playfair Display Regular"/>
              <a:ea typeface="Playfair Display Regular"/>
              <a:cs typeface="Playfair Display Regular"/>
              <a:sym typeface="Playfair Display Regula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sp>
        <p:nvSpPr>
          <p:cNvPr id="360" name="Google Shape;360;p32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1" name="Google Shape;361;p32"/>
          <p:cNvGrpSpPr/>
          <p:nvPr/>
        </p:nvGrpSpPr>
        <p:grpSpPr>
          <a:xfrm>
            <a:off x="4891220" y="783197"/>
            <a:ext cx="1724531" cy="3577018"/>
            <a:chOff x="2547150" y="238125"/>
            <a:chExt cx="2525675" cy="5238750"/>
          </a:xfrm>
        </p:grpSpPr>
        <p:sp>
          <p:nvSpPr>
            <p:cNvPr id="362" name="Google Shape;362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6" name="Google Shape;366;p32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4938250" y="1110225"/>
            <a:ext cx="1630475" cy="2923475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3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2" name="Google Shape;372;p33"/>
          <p:cNvGrpSpPr/>
          <p:nvPr/>
        </p:nvGrpSpPr>
        <p:grpSpPr>
          <a:xfrm>
            <a:off x="4640169" y="873578"/>
            <a:ext cx="2207801" cy="3406759"/>
            <a:chOff x="2112475" y="238125"/>
            <a:chExt cx="3395050" cy="5238750"/>
          </a:xfrm>
        </p:grpSpPr>
        <p:sp>
          <p:nvSpPr>
            <p:cNvPr id="373" name="Google Shape;373;p33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33"/>
          <p:cNvSpPr txBox="1"/>
          <p:nvPr>
            <p:ph idx="4294967295" type="body"/>
          </p:nvPr>
        </p:nvSpPr>
        <p:spPr>
          <a:xfrm>
            <a:off x="2296038" y="459375"/>
            <a:ext cx="2007300" cy="4228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Tablet</a:t>
            </a: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 project</a:t>
            </a:r>
            <a:endParaRPr sz="1800">
              <a:latin typeface="Playfair Display Regular"/>
              <a:ea typeface="Playfair Display Regular"/>
              <a:cs typeface="Playfair Display Regular"/>
              <a:sym typeface="Playfair Display Regula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pic>
        <p:nvPicPr>
          <p:cNvPr id="378" name="Google Shape;37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0675" y="1180350"/>
            <a:ext cx="2086775" cy="2782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4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4" name="Google Shape;384;p34"/>
          <p:cNvGrpSpPr/>
          <p:nvPr/>
        </p:nvGrpSpPr>
        <p:grpSpPr>
          <a:xfrm>
            <a:off x="3248599" y="1241129"/>
            <a:ext cx="4542205" cy="2661224"/>
            <a:chOff x="1177450" y="241631"/>
            <a:chExt cx="6173152" cy="3616776"/>
          </a:xfrm>
        </p:grpSpPr>
        <p:sp>
          <p:nvSpPr>
            <p:cNvPr id="385" name="Google Shape;385;p3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9" name="Google Shape;389;p34"/>
          <p:cNvSpPr txBox="1"/>
          <p:nvPr>
            <p:ph idx="4294967295" type="body"/>
          </p:nvPr>
        </p:nvSpPr>
        <p:spPr>
          <a:xfrm>
            <a:off x="1353200" y="459375"/>
            <a:ext cx="2007300" cy="4228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Desktop</a:t>
            </a:r>
            <a:r>
              <a:rPr lang="en" sz="1800">
                <a:latin typeface="Playfair Display Regular"/>
                <a:ea typeface="Playfair Display Regular"/>
                <a:cs typeface="Playfair Display Regular"/>
                <a:sym typeface="Playfair Display Regular"/>
              </a:rPr>
              <a:t> project</a:t>
            </a:r>
            <a:endParaRPr sz="1800">
              <a:latin typeface="Playfair Display Regular"/>
              <a:ea typeface="Playfair Display Regular"/>
              <a:cs typeface="Playfair Display Regular"/>
              <a:sym typeface="Playfair Display Regula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pic>
        <p:nvPicPr>
          <p:cNvPr id="390" name="Google Shape;390;p34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3754425" y="1387850"/>
            <a:ext cx="3530550" cy="2242675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"/>
          <p:cNvSpPr txBox="1"/>
          <p:nvPr>
            <p:ph idx="4294967295" type="ctrTitle"/>
          </p:nvPr>
        </p:nvSpPr>
        <p:spPr>
          <a:xfrm>
            <a:off x="855300" y="1722038"/>
            <a:ext cx="3195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Thanks</a:t>
            </a:r>
            <a:r>
              <a:rPr lang="en" sz="3000"/>
              <a:t>!</a:t>
            </a:r>
            <a:endParaRPr sz="3000"/>
          </a:p>
        </p:txBody>
      </p:sp>
      <p:sp>
        <p:nvSpPr>
          <p:cNvPr id="396" name="Google Shape;396;p35"/>
          <p:cNvSpPr txBox="1"/>
          <p:nvPr>
            <p:ph idx="4294967295" type="subTitle"/>
          </p:nvPr>
        </p:nvSpPr>
        <p:spPr>
          <a:xfrm>
            <a:off x="855300" y="2259858"/>
            <a:ext cx="3195000" cy="116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Any questions?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find me at:</a:t>
            </a:r>
            <a:endParaRPr sz="1400"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▫"/>
            </a:pPr>
            <a:r>
              <a:rPr lang="en" sz="1400"/>
              <a:t>@username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▫"/>
            </a:pPr>
            <a:r>
              <a:rPr lang="en" sz="1400"/>
              <a:t>user@mail.me</a:t>
            </a:r>
            <a:endParaRPr sz="1400"/>
          </a:p>
        </p:txBody>
      </p:sp>
      <p:pic>
        <p:nvPicPr>
          <p:cNvPr id="397" name="Google Shape;397;p35"/>
          <p:cNvPicPr preferRelativeResize="0"/>
          <p:nvPr/>
        </p:nvPicPr>
        <p:blipFill rotWithShape="1">
          <a:blip r:embed="rId3">
            <a:alphaModFix/>
          </a:blip>
          <a:srcRect b="0" l="16666" r="16666" t="0"/>
          <a:stretch/>
        </p:blipFill>
        <p:spPr>
          <a:xfrm>
            <a:off x="4456251" y="455700"/>
            <a:ext cx="4232051" cy="4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5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6"/>
          <p:cNvSpPr/>
          <p:nvPr/>
        </p:nvSpPr>
        <p:spPr>
          <a:xfrm>
            <a:off x="455690" y="4009306"/>
            <a:ext cx="768234" cy="68961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6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05" name="Google Shape;405;p36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406" name="Google Shape;406;p36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7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12" name="Google Shape;412;p37"/>
          <p:cNvSpPr txBox="1"/>
          <p:nvPr>
            <p:ph idx="1" type="body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▫"/>
            </a:pPr>
            <a:r>
              <a:rPr lang="en" sz="1800"/>
              <a:t>Titles: Playfair Display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</a:pPr>
            <a:r>
              <a:rPr lang="en" sz="1800"/>
              <a:t>Body copy: Inria Serif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https://www.fontsquirrel.com/fonts/playfair-display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https://www.fontsquirrel.com/fonts/inria-serif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" name="Google Shape;413;p37"/>
          <p:cNvSpPr txBox="1"/>
          <p:nvPr/>
        </p:nvSpPr>
        <p:spPr>
          <a:xfrm>
            <a:off x="2763000" y="4104575"/>
            <a:ext cx="5925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dk1"/>
              </a:solidFill>
              <a:latin typeface="Inria Serif Light"/>
              <a:ea typeface="Inria Serif Light"/>
              <a:cs typeface="Inria Serif Light"/>
              <a:sym typeface="Inria Serif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Inria Serif Light"/>
              <a:ea typeface="Inria Serif Light"/>
              <a:cs typeface="Inria Serif Light"/>
              <a:sym typeface="Inria Serif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ria Serif Light"/>
              <a:ea typeface="Inria Serif Light"/>
              <a:cs typeface="Inria Serif Light"/>
              <a:sym typeface="Inria Serif Light"/>
            </a:endParaRPr>
          </a:p>
        </p:txBody>
      </p:sp>
      <p:sp>
        <p:nvSpPr>
          <p:cNvPr id="414" name="Google Shape;414;p37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8"/>
          <p:cNvSpPr txBox="1"/>
          <p:nvPr>
            <p:ph type="ctrTitle"/>
          </p:nvPr>
        </p:nvSpPr>
        <p:spPr>
          <a:xfrm>
            <a:off x="702900" y="1233658"/>
            <a:ext cx="4746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420" name="Google Shape;420;p38"/>
          <p:cNvSpPr txBox="1"/>
          <p:nvPr>
            <p:ph idx="1" type="subTitle"/>
          </p:nvPr>
        </p:nvSpPr>
        <p:spPr>
          <a:xfrm>
            <a:off x="702900" y="2787333"/>
            <a:ext cx="4746000" cy="29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pic>
        <p:nvPicPr>
          <p:cNvPr id="421" name="Google Shape;421;p38"/>
          <p:cNvPicPr preferRelativeResize="0"/>
          <p:nvPr/>
        </p:nvPicPr>
        <p:blipFill rotWithShape="1">
          <a:blip r:embed="rId3">
            <a:alphaModFix amt="50000"/>
          </a:blip>
          <a:srcRect b="2483" l="0" r="0" t="1630"/>
          <a:stretch/>
        </p:blipFill>
        <p:spPr>
          <a:xfrm>
            <a:off x="5928950" y="918225"/>
            <a:ext cx="2300475" cy="3308876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8"/>
          <p:cNvSpPr txBox="1"/>
          <p:nvPr/>
        </p:nvSpPr>
        <p:spPr>
          <a:xfrm>
            <a:off x="6340775" y="1317875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2</a:t>
            </a:r>
            <a:endParaRPr b="1" sz="96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9"/>
          <p:cNvSpPr txBox="1"/>
          <p:nvPr>
            <p:ph idx="4294967295" type="title"/>
          </p:nvPr>
        </p:nvSpPr>
        <p:spPr>
          <a:xfrm>
            <a:off x="455700" y="0"/>
            <a:ext cx="82326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28" name="Google Shape;428;p39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9" name="Google Shape;429;p39"/>
          <p:cNvSpPr/>
          <p:nvPr/>
        </p:nvSpPr>
        <p:spPr>
          <a:xfrm>
            <a:off x="7735208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DEC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0" name="Google Shape;430;p39"/>
          <p:cNvSpPr/>
          <p:nvPr/>
        </p:nvSpPr>
        <p:spPr>
          <a:xfrm>
            <a:off x="7075124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NOV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1" name="Google Shape;431;p39"/>
          <p:cNvSpPr/>
          <p:nvPr/>
        </p:nvSpPr>
        <p:spPr>
          <a:xfrm>
            <a:off x="6415040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OCT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2" name="Google Shape;432;p39"/>
          <p:cNvSpPr/>
          <p:nvPr/>
        </p:nvSpPr>
        <p:spPr>
          <a:xfrm>
            <a:off x="5754956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SEP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3" name="Google Shape;433;p39"/>
          <p:cNvSpPr/>
          <p:nvPr/>
        </p:nvSpPr>
        <p:spPr>
          <a:xfrm>
            <a:off x="5094872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AUG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4" name="Google Shape;434;p39"/>
          <p:cNvSpPr/>
          <p:nvPr/>
        </p:nvSpPr>
        <p:spPr>
          <a:xfrm>
            <a:off x="4434788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JUL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3774704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JUN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6" name="Google Shape;436;p39"/>
          <p:cNvSpPr/>
          <p:nvPr/>
        </p:nvSpPr>
        <p:spPr>
          <a:xfrm>
            <a:off x="3114619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MAY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7" name="Google Shape;437;p39"/>
          <p:cNvSpPr/>
          <p:nvPr/>
        </p:nvSpPr>
        <p:spPr>
          <a:xfrm>
            <a:off x="2454535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APR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8" name="Google Shape;438;p39"/>
          <p:cNvSpPr/>
          <p:nvPr/>
        </p:nvSpPr>
        <p:spPr>
          <a:xfrm>
            <a:off x="1794451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MAR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39" name="Google Shape;439;p39"/>
          <p:cNvSpPr/>
          <p:nvPr/>
        </p:nvSpPr>
        <p:spPr>
          <a:xfrm>
            <a:off x="1134367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FEB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40" name="Google Shape;440;p39"/>
          <p:cNvSpPr/>
          <p:nvPr/>
        </p:nvSpPr>
        <p:spPr>
          <a:xfrm>
            <a:off x="474283" y="2374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JAN</a:t>
            </a:r>
            <a:endParaRPr sz="10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41" name="Google Shape;441;p39"/>
          <p:cNvSpPr/>
          <p:nvPr/>
        </p:nvSpPr>
        <p:spPr>
          <a:xfrm>
            <a:off x="0" y="2374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42" name="Google Shape;442;p39"/>
          <p:cNvCxnSpPr/>
          <p:nvPr/>
        </p:nvCxnSpPr>
        <p:spPr>
          <a:xfrm rot="10800000">
            <a:off x="768923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3" name="Google Shape;443;p39"/>
          <p:cNvSpPr txBox="1"/>
          <p:nvPr/>
        </p:nvSpPr>
        <p:spPr>
          <a:xfrm>
            <a:off x="727900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44" name="Google Shape;444;p39"/>
          <p:cNvCxnSpPr/>
          <p:nvPr/>
        </p:nvCxnSpPr>
        <p:spPr>
          <a:xfrm rot="10800000">
            <a:off x="2090158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5" name="Google Shape;445;p39"/>
          <p:cNvSpPr txBox="1"/>
          <p:nvPr/>
        </p:nvSpPr>
        <p:spPr>
          <a:xfrm>
            <a:off x="2050642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46" name="Google Shape;446;p39"/>
          <p:cNvCxnSpPr/>
          <p:nvPr/>
        </p:nvCxnSpPr>
        <p:spPr>
          <a:xfrm rot="10800000">
            <a:off x="3411393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7" name="Google Shape;447;p39"/>
          <p:cNvSpPr txBox="1"/>
          <p:nvPr/>
        </p:nvSpPr>
        <p:spPr>
          <a:xfrm>
            <a:off x="3373384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48" name="Google Shape;448;p39"/>
          <p:cNvCxnSpPr/>
          <p:nvPr/>
        </p:nvCxnSpPr>
        <p:spPr>
          <a:xfrm rot="10800000">
            <a:off x="4732628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9" name="Google Shape;449;p39"/>
          <p:cNvSpPr txBox="1"/>
          <p:nvPr/>
        </p:nvSpPr>
        <p:spPr>
          <a:xfrm>
            <a:off x="4696126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50" name="Google Shape;450;p39"/>
          <p:cNvCxnSpPr/>
          <p:nvPr/>
        </p:nvCxnSpPr>
        <p:spPr>
          <a:xfrm rot="10800000">
            <a:off x="6053863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1" name="Google Shape;451;p39"/>
          <p:cNvSpPr txBox="1"/>
          <p:nvPr/>
        </p:nvSpPr>
        <p:spPr>
          <a:xfrm>
            <a:off x="6018868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52" name="Google Shape;452;p39"/>
          <p:cNvCxnSpPr/>
          <p:nvPr/>
        </p:nvCxnSpPr>
        <p:spPr>
          <a:xfrm rot="10800000">
            <a:off x="7375098" y="1900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3" name="Google Shape;453;p39"/>
          <p:cNvSpPr txBox="1"/>
          <p:nvPr/>
        </p:nvSpPr>
        <p:spPr>
          <a:xfrm>
            <a:off x="7341610" y="1346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54" name="Google Shape;454;p39"/>
          <p:cNvCxnSpPr/>
          <p:nvPr/>
        </p:nvCxnSpPr>
        <p:spPr>
          <a:xfrm rot="10800000">
            <a:off x="1439687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5" name="Google Shape;455;p39"/>
          <p:cNvSpPr txBox="1"/>
          <p:nvPr/>
        </p:nvSpPr>
        <p:spPr>
          <a:xfrm>
            <a:off x="1369548" y="3267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56" name="Google Shape;456;p39"/>
          <p:cNvCxnSpPr/>
          <p:nvPr/>
        </p:nvCxnSpPr>
        <p:spPr>
          <a:xfrm rot="10800000">
            <a:off x="2760922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7" name="Google Shape;457;p39"/>
          <p:cNvSpPr txBox="1"/>
          <p:nvPr/>
        </p:nvSpPr>
        <p:spPr>
          <a:xfrm>
            <a:off x="2699944" y="3267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58" name="Google Shape;458;p39"/>
          <p:cNvCxnSpPr/>
          <p:nvPr/>
        </p:nvCxnSpPr>
        <p:spPr>
          <a:xfrm rot="10800000">
            <a:off x="4082157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9" name="Google Shape;459;p39"/>
          <p:cNvSpPr txBox="1"/>
          <p:nvPr/>
        </p:nvSpPr>
        <p:spPr>
          <a:xfrm>
            <a:off x="4030339" y="3267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60" name="Google Shape;460;p39"/>
          <p:cNvCxnSpPr/>
          <p:nvPr/>
        </p:nvCxnSpPr>
        <p:spPr>
          <a:xfrm rot="10800000">
            <a:off x="5403392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1" name="Google Shape;461;p39"/>
          <p:cNvSpPr txBox="1"/>
          <p:nvPr/>
        </p:nvSpPr>
        <p:spPr>
          <a:xfrm>
            <a:off x="5360735" y="3267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62" name="Google Shape;462;p39"/>
          <p:cNvCxnSpPr/>
          <p:nvPr/>
        </p:nvCxnSpPr>
        <p:spPr>
          <a:xfrm rot="10800000">
            <a:off x="6724627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3" name="Google Shape;463;p39"/>
          <p:cNvSpPr txBox="1"/>
          <p:nvPr/>
        </p:nvSpPr>
        <p:spPr>
          <a:xfrm>
            <a:off x="6691131" y="3267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464" name="Google Shape;464;p39"/>
          <p:cNvCxnSpPr/>
          <p:nvPr/>
        </p:nvCxnSpPr>
        <p:spPr>
          <a:xfrm rot="10800000">
            <a:off x="8045862" y="2743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5" name="Google Shape;465;p39"/>
          <p:cNvSpPr txBox="1"/>
          <p:nvPr/>
        </p:nvSpPr>
        <p:spPr>
          <a:xfrm>
            <a:off x="8008073" y="3267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0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40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40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3" name="Google Shape;473;p40"/>
          <p:cNvGrpSpPr/>
          <p:nvPr/>
        </p:nvGrpSpPr>
        <p:grpSpPr>
          <a:xfrm>
            <a:off x="1786339" y="1398601"/>
            <a:ext cx="473400" cy="473400"/>
            <a:chOff x="1786339" y="1703401"/>
            <a:chExt cx="473400" cy="473400"/>
          </a:xfrm>
        </p:grpSpPr>
        <p:sp>
          <p:nvSpPr>
            <p:cNvPr id="474" name="Google Shape;474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1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grpSp>
        <p:nvGrpSpPr>
          <p:cNvPr id="476" name="Google Shape;476;p40"/>
          <p:cNvGrpSpPr/>
          <p:nvPr/>
        </p:nvGrpSpPr>
        <p:grpSpPr>
          <a:xfrm>
            <a:off x="3814414" y="1398601"/>
            <a:ext cx="473400" cy="473400"/>
            <a:chOff x="3814414" y="1703401"/>
            <a:chExt cx="473400" cy="473400"/>
          </a:xfrm>
        </p:grpSpPr>
        <p:sp>
          <p:nvSpPr>
            <p:cNvPr id="477" name="Google Shape;477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3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grpSp>
        <p:nvGrpSpPr>
          <p:cNvPr id="479" name="Google Shape;479;p40"/>
          <p:cNvGrpSpPr/>
          <p:nvPr/>
        </p:nvGrpSpPr>
        <p:grpSpPr>
          <a:xfrm>
            <a:off x="5842489" y="1398601"/>
            <a:ext cx="473400" cy="473400"/>
            <a:chOff x="5842489" y="1703401"/>
            <a:chExt cx="473400" cy="473400"/>
          </a:xfrm>
        </p:grpSpPr>
        <p:sp>
          <p:nvSpPr>
            <p:cNvPr id="480" name="Google Shape;480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5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grpSp>
        <p:nvGrpSpPr>
          <p:cNvPr id="482" name="Google Shape;482;p40"/>
          <p:cNvGrpSpPr/>
          <p:nvPr/>
        </p:nvGrpSpPr>
        <p:grpSpPr>
          <a:xfrm>
            <a:off x="6880814" y="3271500"/>
            <a:ext cx="473400" cy="473400"/>
            <a:chOff x="6880814" y="3576300"/>
            <a:chExt cx="473400" cy="473400"/>
          </a:xfrm>
        </p:grpSpPr>
        <p:sp>
          <p:nvSpPr>
            <p:cNvPr id="483" name="Google Shape;483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84" name="Google Shape;484;p40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6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grpSp>
        <p:nvGrpSpPr>
          <p:cNvPr id="485" name="Google Shape;485;p40"/>
          <p:cNvGrpSpPr/>
          <p:nvPr/>
        </p:nvGrpSpPr>
        <p:grpSpPr>
          <a:xfrm>
            <a:off x="4852739" y="3271500"/>
            <a:ext cx="473400" cy="473400"/>
            <a:chOff x="4852739" y="3576300"/>
            <a:chExt cx="473400" cy="473400"/>
          </a:xfrm>
        </p:grpSpPr>
        <p:sp>
          <p:nvSpPr>
            <p:cNvPr id="486" name="Google Shape;486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87" name="Google Shape;487;p40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4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grpSp>
        <p:nvGrpSpPr>
          <p:cNvPr id="488" name="Google Shape;488;p40"/>
          <p:cNvGrpSpPr/>
          <p:nvPr/>
        </p:nvGrpSpPr>
        <p:grpSpPr>
          <a:xfrm>
            <a:off x="2824664" y="3271500"/>
            <a:ext cx="473400" cy="473400"/>
            <a:chOff x="2824664" y="3576300"/>
            <a:chExt cx="473400" cy="473400"/>
          </a:xfrm>
        </p:grpSpPr>
        <p:sp>
          <p:nvSpPr>
            <p:cNvPr id="489" name="Google Shape;489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490" name="Google Shape;490;p40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2</a:t>
              </a:r>
              <a:endParaRPr sz="6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sp>
        <p:nvSpPr>
          <p:cNvPr id="491" name="Google Shape;491;p40"/>
          <p:cNvSpPr txBox="1"/>
          <p:nvPr/>
        </p:nvSpPr>
        <p:spPr>
          <a:xfrm>
            <a:off x="1379850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2" name="Google Shape;492;p40"/>
          <p:cNvSpPr txBox="1"/>
          <p:nvPr/>
        </p:nvSpPr>
        <p:spPr>
          <a:xfrm>
            <a:off x="3377205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3" name="Google Shape;493;p40"/>
          <p:cNvSpPr txBox="1"/>
          <p:nvPr/>
        </p:nvSpPr>
        <p:spPr>
          <a:xfrm>
            <a:off x="5436010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4" name="Google Shape;494;p40"/>
          <p:cNvSpPr txBox="1"/>
          <p:nvPr/>
        </p:nvSpPr>
        <p:spPr>
          <a:xfrm>
            <a:off x="241817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5" name="Google Shape;495;p40"/>
          <p:cNvSpPr txBox="1"/>
          <p:nvPr/>
        </p:nvSpPr>
        <p:spPr>
          <a:xfrm>
            <a:off x="444625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6" name="Google Shape;496;p40"/>
          <p:cNvSpPr txBox="1"/>
          <p:nvPr/>
        </p:nvSpPr>
        <p:spPr>
          <a:xfrm>
            <a:off x="647433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497" name="Google Shape;497;p40"/>
          <p:cNvSpPr txBox="1"/>
          <p:nvPr>
            <p:ph idx="4294967295" type="title"/>
          </p:nvPr>
        </p:nvSpPr>
        <p:spPr>
          <a:xfrm>
            <a:off x="455700" y="0"/>
            <a:ext cx="82326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1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03" name="Google Shape;503;p4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4" name="Google Shape;504;p41"/>
          <p:cNvGraphicFramePr/>
          <p:nvPr/>
        </p:nvGraphicFramePr>
        <p:xfrm>
          <a:off x="2300300" y="908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{2146DF28-2150-43F1-838E-3EFDFE06A0C1}</a:tableStyleId>
              </a:tblPr>
              <a:tblGrid>
                <a:gridCol w="1028225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7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7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2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10" name="Google Shape;510;p42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1" name="Google Shape;511;p42"/>
          <p:cNvSpPr/>
          <p:nvPr/>
        </p:nvSpPr>
        <p:spPr>
          <a:xfrm>
            <a:off x="2589400" y="1201575"/>
            <a:ext cx="2987700" cy="169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STRENGTHS</a:t>
            </a:r>
            <a:endParaRPr b="1"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12" name="Google Shape;512;p42"/>
          <p:cNvSpPr/>
          <p:nvPr/>
        </p:nvSpPr>
        <p:spPr>
          <a:xfrm>
            <a:off x="5700651" y="1201575"/>
            <a:ext cx="2987700" cy="169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WEAKNESSES</a:t>
            </a:r>
            <a:endParaRPr b="1"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13" name="Google Shape;513;p42"/>
          <p:cNvSpPr/>
          <p:nvPr/>
        </p:nvSpPr>
        <p:spPr>
          <a:xfrm>
            <a:off x="2589400" y="3035249"/>
            <a:ext cx="2987700" cy="16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Black is the color of ebony and of outer space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OPPORTUNITIES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14" name="Google Shape;514;p42"/>
          <p:cNvSpPr/>
          <p:nvPr/>
        </p:nvSpPr>
        <p:spPr>
          <a:xfrm>
            <a:off x="5700652" y="3035249"/>
            <a:ext cx="2987700" cy="16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White is the color of milk and fresh snow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THREATS</a:t>
            </a:r>
            <a:endParaRPr>
              <a:solidFill>
                <a:schemeClr val="dk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15" name="Google Shape;515;p42"/>
          <p:cNvSpPr/>
          <p:nvPr/>
        </p:nvSpPr>
        <p:spPr>
          <a:xfrm>
            <a:off x="4700808" y="2017872"/>
            <a:ext cx="1768800" cy="1768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2"/>
          <p:cNvSpPr/>
          <p:nvPr/>
        </p:nvSpPr>
        <p:spPr>
          <a:xfrm rot="5400000">
            <a:off x="4821396" y="2017872"/>
            <a:ext cx="1768800" cy="1768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2"/>
          <p:cNvSpPr/>
          <p:nvPr/>
        </p:nvSpPr>
        <p:spPr>
          <a:xfrm rot="10800000">
            <a:off x="4821396" y="2146515"/>
            <a:ext cx="1768800" cy="1768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2"/>
          <p:cNvSpPr/>
          <p:nvPr/>
        </p:nvSpPr>
        <p:spPr>
          <a:xfrm rot="-5400000">
            <a:off x="4700808" y="2146515"/>
            <a:ext cx="1768800" cy="1768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2"/>
          <p:cNvSpPr/>
          <p:nvPr/>
        </p:nvSpPr>
        <p:spPr>
          <a:xfrm>
            <a:off x="5108056" y="2386855"/>
            <a:ext cx="220571" cy="3322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S</a:t>
            </a:r>
          </a:p>
        </p:txBody>
      </p:sp>
      <p:sp>
        <p:nvSpPr>
          <p:cNvPr id="520" name="Google Shape;520;p42"/>
          <p:cNvSpPr/>
          <p:nvPr/>
        </p:nvSpPr>
        <p:spPr>
          <a:xfrm>
            <a:off x="5844267" y="2392504"/>
            <a:ext cx="445662" cy="32090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W</a:t>
            </a:r>
          </a:p>
        </p:txBody>
      </p:sp>
      <p:sp>
        <p:nvSpPr>
          <p:cNvPr id="521" name="Google Shape;521;p42"/>
          <p:cNvSpPr/>
          <p:nvPr/>
        </p:nvSpPr>
        <p:spPr>
          <a:xfrm>
            <a:off x="5082744" y="3196540"/>
            <a:ext cx="319557" cy="33265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O</a:t>
            </a:r>
          </a:p>
        </p:txBody>
      </p:sp>
      <p:sp>
        <p:nvSpPr>
          <p:cNvPr id="522" name="Google Shape;522;p42"/>
          <p:cNvSpPr/>
          <p:nvPr/>
        </p:nvSpPr>
        <p:spPr>
          <a:xfrm>
            <a:off x="5927885" y="3202189"/>
            <a:ext cx="278878" cy="32000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3"/>
          <p:cNvSpPr txBox="1"/>
          <p:nvPr>
            <p:ph idx="4294967295" type="title"/>
          </p:nvPr>
        </p:nvSpPr>
        <p:spPr>
          <a:xfrm>
            <a:off x="465675" y="0"/>
            <a:ext cx="8212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28" name="Google Shape;528;p43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9" name="Google Shape;529;p43"/>
          <p:cNvSpPr txBox="1"/>
          <p:nvPr/>
        </p:nvSpPr>
        <p:spPr>
          <a:xfrm>
            <a:off x="2110202" y="467100"/>
            <a:ext cx="1644600" cy="1521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Key Activities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0" name="Google Shape;530;p43"/>
          <p:cNvSpPr txBox="1"/>
          <p:nvPr/>
        </p:nvSpPr>
        <p:spPr>
          <a:xfrm>
            <a:off x="2110202" y="1988278"/>
            <a:ext cx="1644600" cy="1521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Key Resources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1" name="Google Shape;531;p43"/>
          <p:cNvSpPr txBox="1"/>
          <p:nvPr/>
        </p:nvSpPr>
        <p:spPr>
          <a:xfrm>
            <a:off x="3754729" y="467100"/>
            <a:ext cx="1644600" cy="3042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Value Propositions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2" name="Google Shape;532;p43"/>
          <p:cNvSpPr txBox="1"/>
          <p:nvPr/>
        </p:nvSpPr>
        <p:spPr>
          <a:xfrm>
            <a:off x="5399257" y="467100"/>
            <a:ext cx="1644600" cy="1521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Customer Relationships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3" name="Google Shape;533;p43"/>
          <p:cNvSpPr txBox="1"/>
          <p:nvPr/>
        </p:nvSpPr>
        <p:spPr>
          <a:xfrm>
            <a:off x="5399257" y="1988278"/>
            <a:ext cx="1644600" cy="1521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Channels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4" name="Google Shape;534;p43"/>
          <p:cNvSpPr txBox="1"/>
          <p:nvPr/>
        </p:nvSpPr>
        <p:spPr>
          <a:xfrm>
            <a:off x="7043784" y="467100"/>
            <a:ext cx="1644600" cy="3042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Customer Segments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5" name="Google Shape;535;p43"/>
          <p:cNvSpPr txBox="1"/>
          <p:nvPr/>
        </p:nvSpPr>
        <p:spPr>
          <a:xfrm>
            <a:off x="465675" y="467100"/>
            <a:ext cx="1644600" cy="3042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Key Partners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6" name="Google Shape;536;p43"/>
          <p:cNvSpPr txBox="1"/>
          <p:nvPr/>
        </p:nvSpPr>
        <p:spPr>
          <a:xfrm>
            <a:off x="465675" y="3509456"/>
            <a:ext cx="4110900" cy="1178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Cost Structure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7" name="Google Shape;537;p43"/>
          <p:cNvSpPr txBox="1"/>
          <p:nvPr/>
        </p:nvSpPr>
        <p:spPr>
          <a:xfrm>
            <a:off x="4576993" y="3509456"/>
            <a:ext cx="4110900" cy="1178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Revenue Streams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b="1" sz="9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38" name="Google Shape;538;p43"/>
          <p:cNvSpPr/>
          <p:nvPr/>
        </p:nvSpPr>
        <p:spPr>
          <a:xfrm>
            <a:off x="4297861" y="3581990"/>
            <a:ext cx="206386" cy="205187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43"/>
          <p:cNvSpPr/>
          <p:nvPr/>
        </p:nvSpPr>
        <p:spPr>
          <a:xfrm>
            <a:off x="6765242" y="539861"/>
            <a:ext cx="205793" cy="18473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43"/>
          <p:cNvSpPr/>
          <p:nvPr/>
        </p:nvSpPr>
        <p:spPr>
          <a:xfrm>
            <a:off x="1839389" y="539856"/>
            <a:ext cx="197974" cy="197974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43"/>
          <p:cNvSpPr/>
          <p:nvPr/>
        </p:nvSpPr>
        <p:spPr>
          <a:xfrm>
            <a:off x="8427237" y="539787"/>
            <a:ext cx="188339" cy="19856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2" name="Google Shape;542;p43"/>
          <p:cNvGrpSpPr/>
          <p:nvPr/>
        </p:nvGrpSpPr>
        <p:grpSpPr>
          <a:xfrm>
            <a:off x="8397710" y="3581537"/>
            <a:ext cx="217219" cy="157655"/>
            <a:chOff x="4604550" y="3714775"/>
            <a:chExt cx="439625" cy="319075"/>
          </a:xfrm>
        </p:grpSpPr>
        <p:sp>
          <p:nvSpPr>
            <p:cNvPr id="543" name="Google Shape;543;p43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3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5" name="Google Shape;545;p43"/>
          <p:cNvGrpSpPr/>
          <p:nvPr/>
        </p:nvGrpSpPr>
        <p:grpSpPr>
          <a:xfrm>
            <a:off x="5146315" y="539168"/>
            <a:ext cx="179927" cy="229262"/>
            <a:chOff x="1959600" y="4980625"/>
            <a:chExt cx="364150" cy="464000"/>
          </a:xfrm>
        </p:grpSpPr>
        <p:sp>
          <p:nvSpPr>
            <p:cNvPr id="546" name="Google Shape;546;p43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3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3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3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3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3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3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43"/>
          <p:cNvGrpSpPr/>
          <p:nvPr/>
        </p:nvGrpSpPr>
        <p:grpSpPr>
          <a:xfrm>
            <a:off x="6704197" y="2060201"/>
            <a:ext cx="265962" cy="255129"/>
            <a:chOff x="5233525" y="4954450"/>
            <a:chExt cx="538275" cy="516350"/>
          </a:xfrm>
        </p:grpSpPr>
        <p:sp>
          <p:nvSpPr>
            <p:cNvPr id="554" name="Google Shape;554;p43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3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3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3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3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3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3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3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3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3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43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43"/>
          <p:cNvGrpSpPr/>
          <p:nvPr/>
        </p:nvGrpSpPr>
        <p:grpSpPr>
          <a:xfrm>
            <a:off x="3418358" y="2060202"/>
            <a:ext cx="270779" cy="246111"/>
            <a:chOff x="4556450" y="4963575"/>
            <a:chExt cx="548025" cy="498100"/>
          </a:xfrm>
        </p:grpSpPr>
        <p:sp>
          <p:nvSpPr>
            <p:cNvPr id="566" name="Google Shape;566;p43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3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3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3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3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1" name="Google Shape;571;p43"/>
          <p:cNvSpPr/>
          <p:nvPr/>
        </p:nvSpPr>
        <p:spPr>
          <a:xfrm>
            <a:off x="3464790" y="539861"/>
            <a:ext cx="217280" cy="217334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4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77" name="Google Shape;577;p44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8" name="Google Shape;578;p44"/>
          <p:cNvGrpSpPr/>
          <p:nvPr/>
        </p:nvGrpSpPr>
        <p:grpSpPr>
          <a:xfrm>
            <a:off x="2744168" y="1399005"/>
            <a:ext cx="3451584" cy="3103040"/>
            <a:chOff x="3778727" y="4460423"/>
            <a:chExt cx="720160" cy="647438"/>
          </a:xfrm>
        </p:grpSpPr>
        <p:sp>
          <p:nvSpPr>
            <p:cNvPr id="579" name="Google Shape;579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0" name="Google Shape;580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1" name="Google Shape;581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2" name="Google Shape;582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3" name="Google Shape;583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4" name="Google Shape;584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nria Serif"/>
                  <a:ea typeface="Inria Serif"/>
                  <a:cs typeface="Inria Serif"/>
                  <a:sym typeface="Inria Serif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  <p:sp>
          <p:nvSpPr>
            <p:cNvPr id="585" name="Google Shape;585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endParaRPr>
            </a:p>
          </p:txBody>
        </p:sp>
      </p:grpSp>
      <p:cxnSp>
        <p:nvCxnSpPr>
          <p:cNvPr id="586" name="Google Shape;586;p44"/>
          <p:cNvCxnSpPr/>
          <p:nvPr/>
        </p:nvCxnSpPr>
        <p:spPr>
          <a:xfrm>
            <a:off x="6119418" y="1912701"/>
            <a:ext cx="1011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7" name="Google Shape;587;p44"/>
          <p:cNvSpPr txBox="1"/>
          <p:nvPr/>
        </p:nvSpPr>
        <p:spPr>
          <a:xfrm>
            <a:off x="7189379" y="1748127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588" name="Google Shape;588;p44"/>
          <p:cNvCxnSpPr/>
          <p:nvPr/>
        </p:nvCxnSpPr>
        <p:spPr>
          <a:xfrm>
            <a:off x="5970500" y="2373418"/>
            <a:ext cx="11601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9" name="Google Shape;589;p44"/>
          <p:cNvSpPr txBox="1"/>
          <p:nvPr/>
        </p:nvSpPr>
        <p:spPr>
          <a:xfrm>
            <a:off x="7189379" y="2208834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590" name="Google Shape;590;p44"/>
          <p:cNvCxnSpPr/>
          <p:nvPr/>
        </p:nvCxnSpPr>
        <p:spPr>
          <a:xfrm>
            <a:off x="5758877" y="2834135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1" name="Google Shape;591;p44"/>
          <p:cNvSpPr txBox="1"/>
          <p:nvPr/>
        </p:nvSpPr>
        <p:spPr>
          <a:xfrm>
            <a:off x="7189379" y="2669540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592" name="Google Shape;592;p44"/>
          <p:cNvCxnSpPr/>
          <p:nvPr/>
        </p:nvCxnSpPr>
        <p:spPr>
          <a:xfrm>
            <a:off x="5578606" y="3294828"/>
            <a:ext cx="15519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3" name="Google Shape;593;p44"/>
          <p:cNvSpPr txBox="1"/>
          <p:nvPr/>
        </p:nvSpPr>
        <p:spPr>
          <a:xfrm>
            <a:off x="7189379" y="3130247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594" name="Google Shape;594;p44"/>
          <p:cNvCxnSpPr/>
          <p:nvPr/>
        </p:nvCxnSpPr>
        <p:spPr>
          <a:xfrm>
            <a:off x="5382647" y="3755545"/>
            <a:ext cx="17478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5" name="Google Shape;595;p44"/>
          <p:cNvSpPr txBox="1"/>
          <p:nvPr/>
        </p:nvSpPr>
        <p:spPr>
          <a:xfrm>
            <a:off x="7189379" y="3590954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cxnSp>
        <p:nvCxnSpPr>
          <p:cNvPr id="596" name="Google Shape;596;p44"/>
          <p:cNvCxnSpPr/>
          <p:nvPr/>
        </p:nvCxnSpPr>
        <p:spPr>
          <a:xfrm>
            <a:off x="5178868" y="4216238"/>
            <a:ext cx="1943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7" name="Google Shape;597;p44"/>
          <p:cNvSpPr txBox="1"/>
          <p:nvPr/>
        </p:nvSpPr>
        <p:spPr>
          <a:xfrm>
            <a:off x="7189379" y="4051661"/>
            <a:ext cx="1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Insert your content</a:t>
            </a:r>
            <a:endParaRPr sz="10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5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03" name="Google Shape;603;p45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4" name="Google Shape;604;p45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2688175" y="1361725"/>
            <a:ext cx="1236600" cy="123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5" name="Google Shape;605;p45"/>
          <p:cNvSpPr txBox="1"/>
          <p:nvPr/>
        </p:nvSpPr>
        <p:spPr>
          <a:xfrm>
            <a:off x="2692348" y="2706184"/>
            <a:ext cx="12366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Imani Jackson</a:t>
            </a:r>
            <a:br>
              <a:rPr lang="en">
                <a:latin typeface="Inria Serif"/>
                <a:ea typeface="Inria Serif"/>
                <a:cs typeface="Inria Serif"/>
                <a:sym typeface="Inria Serif"/>
              </a:rPr>
            </a:b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JOB TITLE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06" name="Google Shape;60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2189" y="1361725"/>
            <a:ext cx="1236600" cy="123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7" name="Google Shape;607;p45"/>
          <p:cNvSpPr txBox="1"/>
          <p:nvPr/>
        </p:nvSpPr>
        <p:spPr>
          <a:xfrm>
            <a:off x="4336362" y="2706184"/>
            <a:ext cx="12366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Marcos Galán</a:t>
            </a:r>
            <a:br>
              <a:rPr lang="en">
                <a:latin typeface="Inria Serif"/>
                <a:ea typeface="Inria Serif"/>
                <a:cs typeface="Inria Serif"/>
                <a:sym typeface="Inria Serif"/>
              </a:rPr>
            </a:b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JOB TITLE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08" name="Google Shape;608;p45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5976203" y="1361725"/>
            <a:ext cx="1236600" cy="123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9" name="Google Shape;609;p45"/>
          <p:cNvSpPr txBox="1"/>
          <p:nvPr/>
        </p:nvSpPr>
        <p:spPr>
          <a:xfrm>
            <a:off x="5980376" y="2706184"/>
            <a:ext cx="12366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Ixchel Valdía</a:t>
            </a:r>
            <a:br>
              <a:rPr lang="en">
                <a:latin typeface="Inria Serif"/>
                <a:ea typeface="Inria Serif"/>
                <a:cs typeface="Inria Serif"/>
                <a:sym typeface="Inria Serif"/>
              </a:rPr>
            </a:b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JOB TITLE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10" name="Google Shape;610;p45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7620216" y="1361725"/>
            <a:ext cx="1236600" cy="123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11" name="Google Shape;611;p45"/>
          <p:cNvSpPr txBox="1"/>
          <p:nvPr/>
        </p:nvSpPr>
        <p:spPr>
          <a:xfrm>
            <a:off x="7624389" y="2706184"/>
            <a:ext cx="12366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nria Serif"/>
                <a:ea typeface="Inria Serif"/>
                <a:cs typeface="Inria Serif"/>
                <a:sym typeface="Inria Serif"/>
              </a:rPr>
              <a:t>Nils Årud</a:t>
            </a:r>
            <a:br>
              <a:rPr lang="en">
                <a:latin typeface="Inria Serif"/>
                <a:ea typeface="Inria Serif"/>
                <a:cs typeface="Inria Serif"/>
                <a:sym typeface="Inria Serif"/>
              </a:rPr>
            </a:b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JOB TITLE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Blue is the colour of the clear sky and the deep sea</a:t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6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grpSp>
        <p:nvGrpSpPr>
          <p:cNvPr id="617" name="Google Shape;617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18" name="Google Shape;618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4" name="Google Shape;664;p46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5" name="Google Shape;665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66" name="Google Shape;666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DBE3E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88" name="Google Shape;688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89" name="Google Shape;689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90" name="Google Shape;690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LOW VALUE 1</a:t>
            </a:r>
            <a:endParaRPr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1" name="Google Shape;691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HIGH VALUE 1</a:t>
            </a:r>
            <a:endParaRPr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2" name="Google Shape;692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LOW VALUE 2</a:t>
            </a:r>
            <a:endParaRPr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3" name="Google Shape;693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HIGH VALUE 2</a:t>
            </a:r>
            <a:endParaRPr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4" name="Google Shape;694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rPr>
              <a:t>Our company</a:t>
            </a:r>
            <a:endParaRPr sz="800">
              <a:solidFill>
                <a:schemeClr val="lt1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5" name="Google Shape;695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6" name="Google Shape;696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7" name="Google Shape;697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8" name="Google Shape;698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699" name="Google Shape;699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700" name="Google Shape;700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nria Serif"/>
                <a:ea typeface="Inria Serif"/>
                <a:cs typeface="Inria Serif"/>
                <a:sym typeface="Inria Serif"/>
              </a:rPr>
              <a:t>Competitor</a:t>
            </a:r>
            <a:endParaRPr sz="800">
              <a:solidFill>
                <a:schemeClr val="dk2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7"/>
          <p:cNvSpPr txBox="1"/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06" name="Google Shape;706;p47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07" name="Google Shape;707;p47"/>
          <p:cNvGraphicFramePr/>
          <p:nvPr/>
        </p:nvGraphicFramePr>
        <p:xfrm>
          <a:off x="2312300" y="92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{4BB1EE3E-A275-4247-A9CC-9BE1B03F3CEA}</a:tableStyleId>
              </a:tblPr>
              <a:tblGrid>
                <a:gridCol w="706625"/>
                <a:gridCol w="809900"/>
                <a:gridCol w="809900"/>
                <a:gridCol w="809900"/>
                <a:gridCol w="809900"/>
                <a:gridCol w="809900"/>
                <a:gridCol w="809900"/>
                <a:gridCol w="809900"/>
              </a:tblGrid>
              <a:tr h="350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404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9:00 - 9:45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10:00 - 10:45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11:00 - 11:45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12:00 - 13:15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13:30 - 14:15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14:30 - 15:15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15:30 - 16:15</a:t>
                      </a:r>
                      <a:endParaRPr sz="700">
                        <a:solidFill>
                          <a:schemeClr val="dk2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ria Serif"/>
                          <a:ea typeface="Inria Serif"/>
                          <a:cs typeface="Inria Serif"/>
                          <a:sym typeface="Inria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nria Serif"/>
                        <a:ea typeface="Inria Serif"/>
                        <a:cs typeface="Inria Serif"/>
                        <a:sym typeface="Inria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48"/>
          <p:cNvGrpSpPr/>
          <p:nvPr/>
        </p:nvGrpSpPr>
        <p:grpSpPr>
          <a:xfrm>
            <a:off x="873409" y="613617"/>
            <a:ext cx="299494" cy="390670"/>
            <a:chOff x="590250" y="244200"/>
            <a:chExt cx="407975" cy="532175"/>
          </a:xfrm>
        </p:grpSpPr>
        <p:sp>
          <p:nvSpPr>
            <p:cNvPr id="713" name="Google Shape;713;p48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8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8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8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8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8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8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8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8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8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8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8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8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8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7" name="Google Shape;727;p48"/>
          <p:cNvGrpSpPr/>
          <p:nvPr/>
        </p:nvGrpSpPr>
        <p:grpSpPr>
          <a:xfrm>
            <a:off x="1356135" y="671281"/>
            <a:ext cx="325427" cy="270883"/>
            <a:chOff x="1247825" y="322750"/>
            <a:chExt cx="443300" cy="369000"/>
          </a:xfrm>
        </p:grpSpPr>
        <p:sp>
          <p:nvSpPr>
            <p:cNvPr id="728" name="Google Shape;728;p48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8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8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8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8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3" name="Google Shape;733;p48"/>
          <p:cNvGrpSpPr/>
          <p:nvPr/>
        </p:nvGrpSpPr>
        <p:grpSpPr>
          <a:xfrm>
            <a:off x="1856755" y="669941"/>
            <a:ext cx="311112" cy="273562"/>
            <a:chOff x="1929775" y="320925"/>
            <a:chExt cx="423800" cy="372650"/>
          </a:xfrm>
        </p:grpSpPr>
        <p:sp>
          <p:nvSpPr>
            <p:cNvPr id="734" name="Google Shape;734;p48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8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8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8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8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9" name="Google Shape;739;p48"/>
          <p:cNvSpPr/>
          <p:nvPr/>
        </p:nvSpPr>
        <p:spPr>
          <a:xfrm>
            <a:off x="2378436" y="660113"/>
            <a:ext cx="254788" cy="293236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48"/>
          <p:cNvSpPr/>
          <p:nvPr/>
        </p:nvSpPr>
        <p:spPr>
          <a:xfrm>
            <a:off x="2889351" y="661012"/>
            <a:ext cx="219918" cy="29143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1" name="Google Shape;741;p48"/>
          <p:cNvGrpSpPr/>
          <p:nvPr/>
        </p:nvGrpSpPr>
        <p:grpSpPr>
          <a:xfrm>
            <a:off x="3839081" y="639091"/>
            <a:ext cx="294136" cy="335245"/>
            <a:chOff x="4630125" y="278900"/>
            <a:chExt cx="400675" cy="456675"/>
          </a:xfrm>
        </p:grpSpPr>
        <p:sp>
          <p:nvSpPr>
            <p:cNvPr id="742" name="Google Shape;742;p48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8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8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8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6" name="Google Shape;746;p48"/>
          <p:cNvSpPr/>
          <p:nvPr/>
        </p:nvSpPr>
        <p:spPr>
          <a:xfrm>
            <a:off x="4311223" y="659672"/>
            <a:ext cx="337044" cy="294117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7" name="Google Shape;747;p48"/>
          <p:cNvGrpSpPr/>
          <p:nvPr/>
        </p:nvGrpSpPr>
        <p:grpSpPr>
          <a:xfrm>
            <a:off x="877887" y="1116458"/>
            <a:ext cx="299476" cy="365196"/>
            <a:chOff x="596350" y="929175"/>
            <a:chExt cx="407950" cy="497475"/>
          </a:xfrm>
        </p:grpSpPr>
        <p:sp>
          <p:nvSpPr>
            <p:cNvPr id="748" name="Google Shape;748;p48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8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8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8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8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8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8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5" name="Google Shape;755;p48"/>
          <p:cNvGrpSpPr/>
          <p:nvPr/>
        </p:nvGrpSpPr>
        <p:grpSpPr>
          <a:xfrm>
            <a:off x="1859874" y="1169661"/>
            <a:ext cx="304872" cy="261046"/>
            <a:chOff x="1934025" y="1001650"/>
            <a:chExt cx="415300" cy="355600"/>
          </a:xfrm>
        </p:grpSpPr>
        <p:sp>
          <p:nvSpPr>
            <p:cNvPr id="756" name="Google Shape;756;p48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8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8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8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48"/>
          <p:cNvSpPr/>
          <p:nvPr/>
        </p:nvSpPr>
        <p:spPr>
          <a:xfrm>
            <a:off x="2352521" y="1147775"/>
            <a:ext cx="306634" cy="304853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48"/>
          <p:cNvSpPr/>
          <p:nvPr/>
        </p:nvSpPr>
        <p:spPr>
          <a:xfrm>
            <a:off x="2846441" y="1162971"/>
            <a:ext cx="305753" cy="27446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48"/>
          <p:cNvSpPr/>
          <p:nvPr/>
        </p:nvSpPr>
        <p:spPr>
          <a:xfrm>
            <a:off x="3344380" y="1165210"/>
            <a:ext cx="296815" cy="269984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48"/>
          <p:cNvSpPr/>
          <p:nvPr/>
        </p:nvSpPr>
        <p:spPr>
          <a:xfrm>
            <a:off x="3847696" y="1167890"/>
            <a:ext cx="277141" cy="26462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4" name="Google Shape;764;p48"/>
          <p:cNvGrpSpPr/>
          <p:nvPr/>
        </p:nvGrpSpPr>
        <p:grpSpPr>
          <a:xfrm>
            <a:off x="4326726" y="1149988"/>
            <a:ext cx="305753" cy="306193"/>
            <a:chOff x="5294400" y="974850"/>
            <a:chExt cx="416500" cy="417100"/>
          </a:xfrm>
        </p:grpSpPr>
        <p:sp>
          <p:nvSpPr>
            <p:cNvPr id="765" name="Google Shape;765;p48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8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48"/>
          <p:cNvGrpSpPr/>
          <p:nvPr/>
        </p:nvGrpSpPr>
        <p:grpSpPr>
          <a:xfrm>
            <a:off x="4783538" y="1115577"/>
            <a:ext cx="379053" cy="369216"/>
            <a:chOff x="5916675" y="927975"/>
            <a:chExt cx="516350" cy="502950"/>
          </a:xfrm>
        </p:grpSpPr>
        <p:sp>
          <p:nvSpPr>
            <p:cNvPr id="768" name="Google Shape;768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0" name="Google Shape;770;p48"/>
          <p:cNvGrpSpPr/>
          <p:nvPr/>
        </p:nvGrpSpPr>
        <p:grpSpPr>
          <a:xfrm>
            <a:off x="854635" y="1682779"/>
            <a:ext cx="341503" cy="230654"/>
            <a:chOff x="564675" y="1700625"/>
            <a:chExt cx="465200" cy="314200"/>
          </a:xfrm>
        </p:grpSpPr>
        <p:sp>
          <p:nvSpPr>
            <p:cNvPr id="771" name="Google Shape;771;p48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8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8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4" name="Google Shape;774;p48"/>
          <p:cNvGrpSpPr/>
          <p:nvPr/>
        </p:nvGrpSpPr>
        <p:grpSpPr>
          <a:xfrm>
            <a:off x="1348097" y="1626455"/>
            <a:ext cx="341503" cy="334364"/>
            <a:chOff x="1236875" y="1623900"/>
            <a:chExt cx="465200" cy="455475"/>
          </a:xfrm>
        </p:grpSpPr>
        <p:sp>
          <p:nvSpPr>
            <p:cNvPr id="775" name="Google Shape;775;p48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8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8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8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8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8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8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2" name="Google Shape;782;p48"/>
          <p:cNvGrpSpPr/>
          <p:nvPr/>
        </p:nvGrpSpPr>
        <p:grpSpPr>
          <a:xfrm>
            <a:off x="1852277" y="1633613"/>
            <a:ext cx="320068" cy="320049"/>
            <a:chOff x="1923675" y="1633650"/>
            <a:chExt cx="436000" cy="435975"/>
          </a:xfrm>
        </p:grpSpPr>
        <p:sp>
          <p:nvSpPr>
            <p:cNvPr id="783" name="Google Shape;783;p48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8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8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8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8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8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9" name="Google Shape;789;p48"/>
          <p:cNvGrpSpPr/>
          <p:nvPr/>
        </p:nvGrpSpPr>
        <p:grpSpPr>
          <a:xfrm>
            <a:off x="2344399" y="1632273"/>
            <a:ext cx="322729" cy="322729"/>
            <a:chOff x="2594050" y="1631825"/>
            <a:chExt cx="439625" cy="439625"/>
          </a:xfrm>
        </p:grpSpPr>
        <p:sp>
          <p:nvSpPr>
            <p:cNvPr id="790" name="Google Shape;790;p48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8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8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8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4" name="Google Shape;794;p48"/>
          <p:cNvSpPr/>
          <p:nvPr/>
        </p:nvSpPr>
        <p:spPr>
          <a:xfrm>
            <a:off x="2852241" y="1646614"/>
            <a:ext cx="294136" cy="294136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5" name="Google Shape;795;p48"/>
          <p:cNvGrpSpPr/>
          <p:nvPr/>
        </p:nvGrpSpPr>
        <p:grpSpPr>
          <a:xfrm>
            <a:off x="3361715" y="1608139"/>
            <a:ext cx="261945" cy="370996"/>
            <a:chOff x="3979850" y="1598950"/>
            <a:chExt cx="356825" cy="505375"/>
          </a:xfrm>
        </p:grpSpPr>
        <p:sp>
          <p:nvSpPr>
            <p:cNvPr id="796" name="Google Shape;796;p48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8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8" name="Google Shape;798;p48"/>
          <p:cNvGrpSpPr/>
          <p:nvPr/>
        </p:nvGrpSpPr>
        <p:grpSpPr>
          <a:xfrm>
            <a:off x="3813608" y="1687698"/>
            <a:ext cx="345082" cy="211880"/>
            <a:chOff x="4595425" y="1707325"/>
            <a:chExt cx="470075" cy="288625"/>
          </a:xfrm>
        </p:grpSpPr>
        <p:sp>
          <p:nvSpPr>
            <p:cNvPr id="799" name="Google Shape;799;p48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8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8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8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4" name="Google Shape;804;p48"/>
          <p:cNvGrpSpPr/>
          <p:nvPr/>
        </p:nvGrpSpPr>
        <p:grpSpPr>
          <a:xfrm>
            <a:off x="4323606" y="1635852"/>
            <a:ext cx="312011" cy="315571"/>
            <a:chOff x="5290150" y="1636700"/>
            <a:chExt cx="425025" cy="429875"/>
          </a:xfrm>
        </p:grpSpPr>
        <p:sp>
          <p:nvSpPr>
            <p:cNvPr id="805" name="Google Shape;805;p48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8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7" name="Google Shape;807;p48"/>
          <p:cNvGrpSpPr/>
          <p:nvPr/>
        </p:nvGrpSpPr>
        <p:grpSpPr>
          <a:xfrm>
            <a:off x="4816169" y="1626455"/>
            <a:ext cx="313791" cy="329005"/>
            <a:chOff x="5961125" y="1623900"/>
            <a:chExt cx="427450" cy="448175"/>
          </a:xfrm>
        </p:grpSpPr>
        <p:sp>
          <p:nvSpPr>
            <p:cNvPr id="808" name="Google Shape;808;p48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8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8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8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8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8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8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48"/>
          <p:cNvGrpSpPr/>
          <p:nvPr/>
        </p:nvGrpSpPr>
        <p:grpSpPr>
          <a:xfrm>
            <a:off x="5298894" y="1634952"/>
            <a:ext cx="335245" cy="317370"/>
            <a:chOff x="6618700" y="1635475"/>
            <a:chExt cx="456675" cy="432325"/>
          </a:xfrm>
        </p:grpSpPr>
        <p:sp>
          <p:nvSpPr>
            <p:cNvPr id="816" name="Google Shape;816;p48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8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8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8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8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48"/>
          <p:cNvGrpSpPr/>
          <p:nvPr/>
        </p:nvGrpSpPr>
        <p:grpSpPr>
          <a:xfrm>
            <a:off x="892624" y="2144510"/>
            <a:ext cx="265524" cy="285179"/>
            <a:chOff x="616425" y="2329600"/>
            <a:chExt cx="361700" cy="388475"/>
          </a:xfrm>
        </p:grpSpPr>
        <p:sp>
          <p:nvSpPr>
            <p:cNvPr id="822" name="Google Shape;822;p48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8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8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8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8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8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8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8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48"/>
          <p:cNvGrpSpPr/>
          <p:nvPr/>
        </p:nvGrpSpPr>
        <p:grpSpPr>
          <a:xfrm>
            <a:off x="1378947" y="2147189"/>
            <a:ext cx="279821" cy="279821"/>
            <a:chOff x="1278900" y="2333250"/>
            <a:chExt cx="381175" cy="381175"/>
          </a:xfrm>
        </p:grpSpPr>
        <p:sp>
          <p:nvSpPr>
            <p:cNvPr id="831" name="Google Shape;831;p48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8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8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8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5" name="Google Shape;835;p48"/>
          <p:cNvGrpSpPr/>
          <p:nvPr/>
        </p:nvGrpSpPr>
        <p:grpSpPr>
          <a:xfrm>
            <a:off x="1872391" y="2147189"/>
            <a:ext cx="279839" cy="279821"/>
            <a:chOff x="1951075" y="2333250"/>
            <a:chExt cx="381200" cy="381175"/>
          </a:xfrm>
        </p:grpSpPr>
        <p:sp>
          <p:nvSpPr>
            <p:cNvPr id="836" name="Google Shape;836;p48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8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8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8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0" name="Google Shape;840;p48"/>
          <p:cNvGrpSpPr/>
          <p:nvPr/>
        </p:nvGrpSpPr>
        <p:grpSpPr>
          <a:xfrm>
            <a:off x="2365853" y="2147189"/>
            <a:ext cx="279821" cy="279821"/>
            <a:chOff x="2623275" y="2333250"/>
            <a:chExt cx="381175" cy="381175"/>
          </a:xfrm>
        </p:grpSpPr>
        <p:sp>
          <p:nvSpPr>
            <p:cNvPr id="841" name="Google Shape;841;p48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5" name="Google Shape;845;p48"/>
          <p:cNvGrpSpPr/>
          <p:nvPr/>
        </p:nvGrpSpPr>
        <p:grpSpPr>
          <a:xfrm>
            <a:off x="2924576" y="2098922"/>
            <a:ext cx="149298" cy="372794"/>
            <a:chOff x="3384375" y="2267500"/>
            <a:chExt cx="203375" cy="507825"/>
          </a:xfrm>
        </p:grpSpPr>
        <p:sp>
          <p:nvSpPr>
            <p:cNvPr id="846" name="Google Shape;846;p48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8"/>
          <p:cNvGrpSpPr/>
          <p:nvPr/>
        </p:nvGrpSpPr>
        <p:grpSpPr>
          <a:xfrm>
            <a:off x="3924898" y="2146290"/>
            <a:ext cx="122485" cy="278040"/>
            <a:chOff x="4747025" y="2332025"/>
            <a:chExt cx="166850" cy="378750"/>
          </a:xfrm>
        </p:grpSpPr>
        <p:sp>
          <p:nvSpPr>
            <p:cNvPr id="849" name="Google Shape;849;p48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8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48"/>
          <p:cNvGrpSpPr/>
          <p:nvPr/>
        </p:nvGrpSpPr>
        <p:grpSpPr>
          <a:xfrm>
            <a:off x="3429215" y="2100702"/>
            <a:ext cx="126944" cy="369216"/>
            <a:chOff x="4071800" y="2269925"/>
            <a:chExt cx="172925" cy="502950"/>
          </a:xfrm>
        </p:grpSpPr>
        <p:sp>
          <p:nvSpPr>
            <p:cNvPr id="852" name="Google Shape;852;p48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4" name="Google Shape;854;p48"/>
          <p:cNvSpPr/>
          <p:nvPr/>
        </p:nvSpPr>
        <p:spPr>
          <a:xfrm>
            <a:off x="4339835" y="2139654"/>
            <a:ext cx="279821" cy="29501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5" name="Google Shape;855;p48"/>
          <p:cNvGrpSpPr/>
          <p:nvPr/>
        </p:nvGrpSpPr>
        <p:grpSpPr>
          <a:xfrm>
            <a:off x="4824666" y="2144950"/>
            <a:ext cx="302174" cy="284299"/>
            <a:chOff x="5972700" y="2330200"/>
            <a:chExt cx="411625" cy="387275"/>
          </a:xfrm>
        </p:grpSpPr>
        <p:sp>
          <p:nvSpPr>
            <p:cNvPr id="856" name="Google Shape;856;p48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8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48"/>
          <p:cNvGrpSpPr/>
          <p:nvPr/>
        </p:nvGrpSpPr>
        <p:grpSpPr>
          <a:xfrm>
            <a:off x="977560" y="2606222"/>
            <a:ext cx="95672" cy="348661"/>
            <a:chOff x="732125" y="2958550"/>
            <a:chExt cx="130325" cy="474950"/>
          </a:xfrm>
        </p:grpSpPr>
        <p:sp>
          <p:nvSpPr>
            <p:cNvPr id="859" name="Google Shape;859;p48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8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8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8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8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8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8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48"/>
          <p:cNvSpPr/>
          <p:nvPr/>
        </p:nvSpPr>
        <p:spPr>
          <a:xfrm>
            <a:off x="1865741" y="2592445"/>
            <a:ext cx="293236" cy="376373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48"/>
          <p:cNvSpPr/>
          <p:nvPr/>
        </p:nvSpPr>
        <p:spPr>
          <a:xfrm>
            <a:off x="1410253" y="2592445"/>
            <a:ext cx="217257" cy="376373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9" name="Google Shape;869;p48"/>
          <p:cNvGrpSpPr/>
          <p:nvPr/>
        </p:nvGrpSpPr>
        <p:grpSpPr>
          <a:xfrm>
            <a:off x="2336360" y="2617398"/>
            <a:ext cx="338824" cy="320949"/>
            <a:chOff x="2583100" y="2973775"/>
            <a:chExt cx="461550" cy="437200"/>
          </a:xfrm>
        </p:grpSpPr>
        <p:sp>
          <p:nvSpPr>
            <p:cNvPr id="870" name="Google Shape;870;p48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48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2" name="Google Shape;872;p48"/>
          <p:cNvSpPr/>
          <p:nvPr/>
        </p:nvSpPr>
        <p:spPr>
          <a:xfrm>
            <a:off x="3830701" y="2625077"/>
            <a:ext cx="311112" cy="311112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3" name="Google Shape;873;p48"/>
          <p:cNvGrpSpPr/>
          <p:nvPr/>
        </p:nvGrpSpPr>
        <p:grpSpPr>
          <a:xfrm>
            <a:off x="4292315" y="2641991"/>
            <a:ext cx="379952" cy="282500"/>
            <a:chOff x="5247525" y="3007275"/>
            <a:chExt cx="517575" cy="384825"/>
          </a:xfrm>
        </p:grpSpPr>
        <p:sp>
          <p:nvSpPr>
            <p:cNvPr id="874" name="Google Shape;874;p48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8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6" name="Google Shape;876;p48"/>
          <p:cNvGrpSpPr/>
          <p:nvPr/>
        </p:nvGrpSpPr>
        <p:grpSpPr>
          <a:xfrm>
            <a:off x="3341160" y="2625896"/>
            <a:ext cx="299476" cy="305753"/>
            <a:chOff x="3951850" y="2985350"/>
            <a:chExt cx="407950" cy="416500"/>
          </a:xfrm>
        </p:grpSpPr>
        <p:sp>
          <p:nvSpPr>
            <p:cNvPr id="877" name="Google Shape;877;p48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8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8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1" name="Google Shape;881;p48"/>
          <p:cNvGrpSpPr/>
          <p:nvPr/>
        </p:nvGrpSpPr>
        <p:grpSpPr>
          <a:xfrm>
            <a:off x="857773" y="3140812"/>
            <a:ext cx="346862" cy="266405"/>
            <a:chOff x="568950" y="3686775"/>
            <a:chExt cx="472500" cy="362900"/>
          </a:xfrm>
        </p:grpSpPr>
        <p:sp>
          <p:nvSpPr>
            <p:cNvPr id="882" name="Google Shape;882;p48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8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8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5" name="Google Shape;885;p48"/>
          <p:cNvSpPr/>
          <p:nvPr/>
        </p:nvSpPr>
        <p:spPr>
          <a:xfrm>
            <a:off x="4855210" y="2610779"/>
            <a:ext cx="236013" cy="339723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6" name="Google Shape;886;p48"/>
          <p:cNvGrpSpPr/>
          <p:nvPr/>
        </p:nvGrpSpPr>
        <p:grpSpPr>
          <a:xfrm>
            <a:off x="1353914" y="3163165"/>
            <a:ext cx="329886" cy="221717"/>
            <a:chOff x="1244800" y="3717225"/>
            <a:chExt cx="449375" cy="302025"/>
          </a:xfrm>
        </p:grpSpPr>
        <p:sp>
          <p:nvSpPr>
            <p:cNvPr id="887" name="Google Shape;887;p48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8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8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8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8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8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3" name="Google Shape;893;p48"/>
          <p:cNvGrpSpPr/>
          <p:nvPr/>
        </p:nvGrpSpPr>
        <p:grpSpPr>
          <a:xfrm>
            <a:off x="1851836" y="3146171"/>
            <a:ext cx="320949" cy="250769"/>
            <a:chOff x="1923075" y="3694075"/>
            <a:chExt cx="437200" cy="341600"/>
          </a:xfrm>
        </p:grpSpPr>
        <p:sp>
          <p:nvSpPr>
            <p:cNvPr id="894" name="Google Shape;894;p48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8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8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8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8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8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8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8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8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Google Shape;903;p48"/>
          <p:cNvGrpSpPr/>
          <p:nvPr/>
        </p:nvGrpSpPr>
        <p:grpSpPr>
          <a:xfrm>
            <a:off x="2348418" y="3142151"/>
            <a:ext cx="314690" cy="258366"/>
            <a:chOff x="2599525" y="3688600"/>
            <a:chExt cx="428675" cy="351950"/>
          </a:xfrm>
        </p:grpSpPr>
        <p:sp>
          <p:nvSpPr>
            <p:cNvPr id="904" name="Google Shape;904;p48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8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8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7" name="Google Shape;907;p48"/>
          <p:cNvGrpSpPr/>
          <p:nvPr/>
        </p:nvGrpSpPr>
        <p:grpSpPr>
          <a:xfrm>
            <a:off x="2857076" y="3124276"/>
            <a:ext cx="291456" cy="287419"/>
            <a:chOff x="3292425" y="3664250"/>
            <a:chExt cx="397025" cy="391525"/>
          </a:xfrm>
        </p:grpSpPr>
        <p:sp>
          <p:nvSpPr>
            <p:cNvPr id="908" name="Google Shape;908;p48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1" name="Google Shape;911;p48"/>
          <p:cNvGrpSpPr/>
          <p:nvPr/>
        </p:nvGrpSpPr>
        <p:grpSpPr>
          <a:xfrm>
            <a:off x="3326845" y="3161367"/>
            <a:ext cx="322747" cy="234233"/>
            <a:chOff x="3932350" y="3714775"/>
            <a:chExt cx="439650" cy="319075"/>
          </a:xfrm>
        </p:grpSpPr>
        <p:sp>
          <p:nvSpPr>
            <p:cNvPr id="912" name="Google Shape;912;p4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7" name="Google Shape;917;p48"/>
          <p:cNvGrpSpPr/>
          <p:nvPr/>
        </p:nvGrpSpPr>
        <p:grpSpPr>
          <a:xfrm>
            <a:off x="3820307" y="3161367"/>
            <a:ext cx="322729" cy="234233"/>
            <a:chOff x="4604550" y="3714775"/>
            <a:chExt cx="439625" cy="319075"/>
          </a:xfrm>
        </p:grpSpPr>
        <p:sp>
          <p:nvSpPr>
            <p:cNvPr id="918" name="Google Shape;918;p48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8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0" name="Google Shape;920;p48"/>
          <p:cNvGrpSpPr/>
          <p:nvPr/>
        </p:nvGrpSpPr>
        <p:grpSpPr>
          <a:xfrm>
            <a:off x="4325386" y="3137233"/>
            <a:ext cx="308432" cy="274021"/>
            <a:chOff x="5292575" y="3681900"/>
            <a:chExt cx="420150" cy="373275"/>
          </a:xfrm>
        </p:grpSpPr>
        <p:sp>
          <p:nvSpPr>
            <p:cNvPr id="921" name="Google Shape;921;p4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8"/>
          <p:cNvGrpSpPr/>
          <p:nvPr/>
        </p:nvGrpSpPr>
        <p:grpSpPr>
          <a:xfrm>
            <a:off x="4801413" y="3102363"/>
            <a:ext cx="343302" cy="343302"/>
            <a:chOff x="5941025" y="3634400"/>
            <a:chExt cx="467650" cy="467650"/>
          </a:xfrm>
        </p:grpSpPr>
        <p:sp>
          <p:nvSpPr>
            <p:cNvPr id="929" name="Google Shape;929;p48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8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8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8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48"/>
          <p:cNvGrpSpPr/>
          <p:nvPr/>
        </p:nvGrpSpPr>
        <p:grpSpPr>
          <a:xfrm>
            <a:off x="5316788" y="3124276"/>
            <a:ext cx="299476" cy="299494"/>
            <a:chOff x="6643075" y="3664250"/>
            <a:chExt cx="407950" cy="407975"/>
          </a:xfrm>
        </p:grpSpPr>
        <p:sp>
          <p:nvSpPr>
            <p:cNvPr id="936" name="Google Shape;936;p4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8" name="Google Shape;938;p48"/>
          <p:cNvGrpSpPr/>
          <p:nvPr/>
        </p:nvGrpSpPr>
        <p:grpSpPr>
          <a:xfrm>
            <a:off x="863132" y="3605222"/>
            <a:ext cx="324527" cy="324509"/>
            <a:chOff x="576250" y="4319400"/>
            <a:chExt cx="442075" cy="442050"/>
          </a:xfrm>
        </p:grpSpPr>
        <p:sp>
          <p:nvSpPr>
            <p:cNvPr id="939" name="Google Shape;939;p4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3" name="Google Shape;943;p48"/>
          <p:cNvSpPr/>
          <p:nvPr/>
        </p:nvSpPr>
        <p:spPr>
          <a:xfrm>
            <a:off x="1343209" y="3668363"/>
            <a:ext cx="351340" cy="19846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48"/>
          <p:cNvSpPr/>
          <p:nvPr/>
        </p:nvSpPr>
        <p:spPr>
          <a:xfrm>
            <a:off x="3343939" y="3618736"/>
            <a:ext cx="297696" cy="297714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48"/>
          <p:cNvSpPr/>
          <p:nvPr/>
        </p:nvSpPr>
        <p:spPr>
          <a:xfrm>
            <a:off x="2850460" y="3637511"/>
            <a:ext cx="297696" cy="260165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48"/>
          <p:cNvSpPr/>
          <p:nvPr/>
        </p:nvSpPr>
        <p:spPr>
          <a:xfrm>
            <a:off x="3836079" y="3617396"/>
            <a:ext cx="300375" cy="300394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7" name="Google Shape;947;p48"/>
          <p:cNvGrpSpPr/>
          <p:nvPr/>
        </p:nvGrpSpPr>
        <p:grpSpPr>
          <a:xfrm>
            <a:off x="4307511" y="3621757"/>
            <a:ext cx="344183" cy="284299"/>
            <a:chOff x="5268225" y="4341925"/>
            <a:chExt cx="468850" cy="387275"/>
          </a:xfrm>
        </p:grpSpPr>
        <p:sp>
          <p:nvSpPr>
            <p:cNvPr id="948" name="Google Shape;948;p48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6" name="Google Shape;956;p48"/>
          <p:cNvGrpSpPr/>
          <p:nvPr/>
        </p:nvGrpSpPr>
        <p:grpSpPr>
          <a:xfrm>
            <a:off x="4818408" y="3612820"/>
            <a:ext cx="309313" cy="309313"/>
            <a:chOff x="5964175" y="4329750"/>
            <a:chExt cx="421350" cy="421350"/>
          </a:xfrm>
        </p:grpSpPr>
        <p:sp>
          <p:nvSpPr>
            <p:cNvPr id="957" name="Google Shape;957;p48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8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48"/>
          <p:cNvGrpSpPr/>
          <p:nvPr/>
        </p:nvGrpSpPr>
        <p:grpSpPr>
          <a:xfrm>
            <a:off x="1356135" y="4106282"/>
            <a:ext cx="325427" cy="314690"/>
            <a:chOff x="1247825" y="5001950"/>
            <a:chExt cx="443300" cy="428675"/>
          </a:xfrm>
        </p:grpSpPr>
        <p:sp>
          <p:nvSpPr>
            <p:cNvPr id="960" name="Google Shape;960;p4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6" name="Google Shape;966;p48"/>
          <p:cNvGrpSpPr/>
          <p:nvPr/>
        </p:nvGrpSpPr>
        <p:grpSpPr>
          <a:xfrm>
            <a:off x="1878649" y="4090627"/>
            <a:ext cx="267323" cy="340622"/>
            <a:chOff x="1959600" y="4980625"/>
            <a:chExt cx="364150" cy="464000"/>
          </a:xfrm>
        </p:grpSpPr>
        <p:sp>
          <p:nvSpPr>
            <p:cNvPr id="967" name="Google Shape;967;p48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8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8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4" name="Google Shape;974;p48"/>
          <p:cNvGrpSpPr/>
          <p:nvPr/>
        </p:nvGrpSpPr>
        <p:grpSpPr>
          <a:xfrm>
            <a:off x="2352456" y="4103602"/>
            <a:ext cx="306634" cy="315131"/>
            <a:chOff x="2605025" y="4998300"/>
            <a:chExt cx="417700" cy="429275"/>
          </a:xfrm>
        </p:grpSpPr>
        <p:sp>
          <p:nvSpPr>
            <p:cNvPr id="975" name="Google Shape;975;p48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8" name="Google Shape;978;p48"/>
          <p:cNvGrpSpPr/>
          <p:nvPr/>
        </p:nvGrpSpPr>
        <p:grpSpPr>
          <a:xfrm>
            <a:off x="2815966" y="4106282"/>
            <a:ext cx="366536" cy="305294"/>
            <a:chOff x="3236425" y="5001950"/>
            <a:chExt cx="499300" cy="415875"/>
          </a:xfrm>
        </p:grpSpPr>
        <p:sp>
          <p:nvSpPr>
            <p:cNvPr id="979" name="Google Shape;979;p48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8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8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5" name="Google Shape;985;p48"/>
          <p:cNvGrpSpPr/>
          <p:nvPr/>
        </p:nvGrpSpPr>
        <p:grpSpPr>
          <a:xfrm>
            <a:off x="3353217" y="4090627"/>
            <a:ext cx="278940" cy="332125"/>
            <a:chOff x="3968275" y="4980625"/>
            <a:chExt cx="379975" cy="452425"/>
          </a:xfrm>
        </p:grpSpPr>
        <p:sp>
          <p:nvSpPr>
            <p:cNvPr id="986" name="Google Shape;986;p48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9" name="Google Shape;989;p48"/>
          <p:cNvGrpSpPr/>
          <p:nvPr/>
        </p:nvGrpSpPr>
        <p:grpSpPr>
          <a:xfrm>
            <a:off x="4799174" y="4164826"/>
            <a:ext cx="353139" cy="192224"/>
            <a:chOff x="5937975" y="5081700"/>
            <a:chExt cx="481050" cy="261850"/>
          </a:xfrm>
        </p:grpSpPr>
        <p:sp>
          <p:nvSpPr>
            <p:cNvPr id="990" name="Google Shape;990;p48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3" name="Google Shape;993;p48"/>
          <p:cNvGrpSpPr/>
          <p:nvPr/>
        </p:nvGrpSpPr>
        <p:grpSpPr>
          <a:xfrm>
            <a:off x="5339123" y="4127736"/>
            <a:ext cx="253448" cy="291438"/>
            <a:chOff x="6673500" y="5031175"/>
            <a:chExt cx="345250" cy="397000"/>
          </a:xfrm>
        </p:grpSpPr>
        <p:sp>
          <p:nvSpPr>
            <p:cNvPr id="994" name="Google Shape;994;p48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9" name="Google Shape;999;p48"/>
          <p:cNvGrpSpPr/>
          <p:nvPr/>
        </p:nvGrpSpPr>
        <p:grpSpPr>
          <a:xfrm>
            <a:off x="3323284" y="655626"/>
            <a:ext cx="338824" cy="302174"/>
            <a:chOff x="3927500" y="301425"/>
            <a:chExt cx="461550" cy="411625"/>
          </a:xfrm>
        </p:grpSpPr>
        <p:sp>
          <p:nvSpPr>
            <p:cNvPr id="1000" name="Google Shape;1000;p48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8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8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8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48"/>
          <p:cNvGrpSpPr/>
          <p:nvPr/>
        </p:nvGrpSpPr>
        <p:grpSpPr>
          <a:xfrm>
            <a:off x="5321248" y="661444"/>
            <a:ext cx="290557" cy="290557"/>
            <a:chOff x="6649150" y="309350"/>
            <a:chExt cx="395800" cy="395800"/>
          </a:xfrm>
        </p:grpSpPr>
        <p:sp>
          <p:nvSpPr>
            <p:cNvPr id="1028" name="Google Shape;1028;p48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1" name="Google Shape;1051;p48"/>
          <p:cNvGrpSpPr/>
          <p:nvPr/>
        </p:nvGrpSpPr>
        <p:grpSpPr>
          <a:xfrm>
            <a:off x="4825547" y="668143"/>
            <a:ext cx="295035" cy="279380"/>
            <a:chOff x="5973900" y="318475"/>
            <a:chExt cx="401900" cy="380575"/>
          </a:xfrm>
        </p:grpSpPr>
        <p:sp>
          <p:nvSpPr>
            <p:cNvPr id="1052" name="Google Shape;1052;p48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48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48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6" name="Google Shape;1066;p48"/>
          <p:cNvGrpSpPr/>
          <p:nvPr/>
        </p:nvGrpSpPr>
        <p:grpSpPr>
          <a:xfrm>
            <a:off x="1371349" y="1116458"/>
            <a:ext cx="299476" cy="365196"/>
            <a:chOff x="1268550" y="929175"/>
            <a:chExt cx="407950" cy="497475"/>
          </a:xfrm>
        </p:grpSpPr>
        <p:sp>
          <p:nvSpPr>
            <p:cNvPr id="1067" name="Google Shape;1067;p48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8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0" name="Google Shape;1070;p48"/>
          <p:cNvGrpSpPr/>
          <p:nvPr/>
        </p:nvGrpSpPr>
        <p:grpSpPr>
          <a:xfrm>
            <a:off x="5289516" y="1130314"/>
            <a:ext cx="354020" cy="339723"/>
            <a:chOff x="6605925" y="948050"/>
            <a:chExt cx="482250" cy="462775"/>
          </a:xfrm>
        </p:grpSpPr>
        <p:sp>
          <p:nvSpPr>
            <p:cNvPr id="1071" name="Google Shape;1071;p48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8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8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8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8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7" name="Google Shape;1077;p48"/>
          <p:cNvGrpSpPr/>
          <p:nvPr/>
        </p:nvGrpSpPr>
        <p:grpSpPr>
          <a:xfrm>
            <a:off x="5372213" y="2136453"/>
            <a:ext cx="188627" cy="299054"/>
            <a:chOff x="6718575" y="2318625"/>
            <a:chExt cx="256950" cy="407375"/>
          </a:xfrm>
        </p:grpSpPr>
        <p:sp>
          <p:nvSpPr>
            <p:cNvPr id="1078" name="Google Shape;1078;p48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8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8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8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8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8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8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6" name="Google Shape;1086;p48"/>
          <p:cNvGrpSpPr/>
          <p:nvPr/>
        </p:nvGrpSpPr>
        <p:grpSpPr>
          <a:xfrm>
            <a:off x="2840540" y="2684000"/>
            <a:ext cx="317370" cy="193123"/>
            <a:chOff x="3269900" y="3064500"/>
            <a:chExt cx="432325" cy="263075"/>
          </a:xfrm>
        </p:grpSpPr>
        <p:sp>
          <p:nvSpPr>
            <p:cNvPr id="1087" name="Google Shape;1087;p48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8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8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0" name="Google Shape;1090;p48"/>
          <p:cNvGrpSpPr/>
          <p:nvPr/>
        </p:nvGrpSpPr>
        <p:grpSpPr>
          <a:xfrm>
            <a:off x="5350740" y="2624996"/>
            <a:ext cx="231553" cy="325427"/>
            <a:chOff x="6689325" y="2984125"/>
            <a:chExt cx="315425" cy="443300"/>
          </a:xfrm>
        </p:grpSpPr>
        <p:sp>
          <p:nvSpPr>
            <p:cNvPr id="1091" name="Google Shape;1091;p48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6" name="Google Shape;1096;p48"/>
          <p:cNvGrpSpPr/>
          <p:nvPr/>
        </p:nvGrpSpPr>
        <p:grpSpPr>
          <a:xfrm>
            <a:off x="1899663" y="3581088"/>
            <a:ext cx="223956" cy="362058"/>
            <a:chOff x="1988225" y="4286525"/>
            <a:chExt cx="305075" cy="493200"/>
          </a:xfrm>
        </p:grpSpPr>
        <p:sp>
          <p:nvSpPr>
            <p:cNvPr id="1097" name="Google Shape;1097;p48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8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48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48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48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48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48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4" name="Google Shape;1104;p48"/>
          <p:cNvGrpSpPr/>
          <p:nvPr/>
        </p:nvGrpSpPr>
        <p:grpSpPr>
          <a:xfrm>
            <a:off x="2374791" y="3606562"/>
            <a:ext cx="270442" cy="342403"/>
            <a:chOff x="2635450" y="4321225"/>
            <a:chExt cx="368400" cy="466425"/>
          </a:xfrm>
        </p:grpSpPr>
        <p:sp>
          <p:nvSpPr>
            <p:cNvPr id="1105" name="Google Shape;1105;p48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48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48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48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48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48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1" name="Google Shape;1111;p48"/>
          <p:cNvGrpSpPr/>
          <p:nvPr/>
        </p:nvGrpSpPr>
        <p:grpSpPr>
          <a:xfrm>
            <a:off x="5316788" y="3598064"/>
            <a:ext cx="299476" cy="335245"/>
            <a:chOff x="6643075" y="4309650"/>
            <a:chExt cx="407950" cy="456675"/>
          </a:xfrm>
        </p:grpSpPr>
        <p:sp>
          <p:nvSpPr>
            <p:cNvPr id="1112" name="Google Shape;1112;p48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48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48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48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48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48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48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48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48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1" name="Google Shape;1121;p48"/>
          <p:cNvGrpSpPr/>
          <p:nvPr/>
        </p:nvGrpSpPr>
        <p:grpSpPr>
          <a:xfrm>
            <a:off x="4282037" y="4071412"/>
            <a:ext cx="395148" cy="379053"/>
            <a:chOff x="5233525" y="4954450"/>
            <a:chExt cx="538275" cy="516350"/>
          </a:xfrm>
        </p:grpSpPr>
        <p:sp>
          <p:nvSpPr>
            <p:cNvPr id="1122" name="Google Shape;1122;p48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48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48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48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48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48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48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3" name="Google Shape;1133;p48"/>
          <p:cNvGrpSpPr/>
          <p:nvPr/>
        </p:nvGrpSpPr>
        <p:grpSpPr>
          <a:xfrm>
            <a:off x="3784997" y="4078111"/>
            <a:ext cx="402305" cy="365655"/>
            <a:chOff x="4556450" y="4963575"/>
            <a:chExt cx="548025" cy="498100"/>
          </a:xfrm>
        </p:grpSpPr>
        <p:sp>
          <p:nvSpPr>
            <p:cNvPr id="1134" name="Google Shape;1134;p48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9" name="Google Shape;1139;p48"/>
          <p:cNvGrpSpPr/>
          <p:nvPr/>
        </p:nvGrpSpPr>
        <p:grpSpPr>
          <a:xfrm>
            <a:off x="830501" y="4157228"/>
            <a:ext cx="388889" cy="215018"/>
            <a:chOff x="531800" y="5071350"/>
            <a:chExt cx="529750" cy="292900"/>
          </a:xfrm>
        </p:grpSpPr>
        <p:sp>
          <p:nvSpPr>
            <p:cNvPr id="1140" name="Google Shape;1140;p48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48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7" name="Google Shape;1147;p48"/>
          <p:cNvGrpSpPr/>
          <p:nvPr/>
        </p:nvGrpSpPr>
        <p:grpSpPr>
          <a:xfrm>
            <a:off x="6819483" y="2202660"/>
            <a:ext cx="379053" cy="369216"/>
            <a:chOff x="5916675" y="927975"/>
            <a:chExt cx="516350" cy="502950"/>
          </a:xfrm>
        </p:grpSpPr>
        <p:sp>
          <p:nvSpPr>
            <p:cNvPr id="1148" name="Google Shape;1148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0" name="Google Shape;1150;p48"/>
          <p:cNvGrpSpPr/>
          <p:nvPr/>
        </p:nvGrpSpPr>
        <p:grpSpPr>
          <a:xfrm>
            <a:off x="6047149" y="2819156"/>
            <a:ext cx="942803" cy="918336"/>
            <a:chOff x="5916675" y="927975"/>
            <a:chExt cx="516350" cy="502950"/>
          </a:xfrm>
        </p:grpSpPr>
        <p:sp>
          <p:nvSpPr>
            <p:cNvPr id="1151" name="Google Shape;1151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6B26B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6B26B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3" name="Google Shape;1153;p48"/>
          <p:cNvGrpSpPr/>
          <p:nvPr/>
        </p:nvGrpSpPr>
        <p:grpSpPr>
          <a:xfrm>
            <a:off x="6047535" y="2202660"/>
            <a:ext cx="379053" cy="369216"/>
            <a:chOff x="5916675" y="927975"/>
            <a:chExt cx="516350" cy="502950"/>
          </a:xfrm>
        </p:grpSpPr>
        <p:sp>
          <p:nvSpPr>
            <p:cNvPr id="1154" name="Google Shape;1154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6" name="Google Shape;1156;p48"/>
          <p:cNvSpPr/>
          <p:nvPr/>
        </p:nvSpPr>
        <p:spPr>
          <a:xfrm>
            <a:off x="6987302" y="2409113"/>
            <a:ext cx="351340" cy="19846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48"/>
          <p:cNvSpPr/>
          <p:nvPr/>
        </p:nvSpPr>
        <p:spPr>
          <a:xfrm>
            <a:off x="6215354" y="2409113"/>
            <a:ext cx="351340" cy="19846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48"/>
          <p:cNvSpPr/>
          <p:nvPr/>
        </p:nvSpPr>
        <p:spPr>
          <a:xfrm>
            <a:off x="6464741" y="3332774"/>
            <a:ext cx="873876" cy="493632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9FC5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48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0" name="Google Shape;1160;p48"/>
          <p:cNvSpPr txBox="1"/>
          <p:nvPr>
            <p:ph idx="4294967295" type="body"/>
          </p:nvPr>
        </p:nvSpPr>
        <p:spPr>
          <a:xfrm>
            <a:off x="6026350" y="595324"/>
            <a:ext cx="2129400" cy="133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▫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▫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▫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endParaRPr sz="900"/>
          </a:p>
        </p:txBody>
      </p:sp>
      <p:sp>
        <p:nvSpPr>
          <p:cNvPr id="1161" name="Google Shape;1161;p48"/>
          <p:cNvSpPr txBox="1"/>
          <p:nvPr>
            <p:ph idx="4294967295" type="body"/>
          </p:nvPr>
        </p:nvSpPr>
        <p:spPr>
          <a:xfrm>
            <a:off x="6026350" y="4011646"/>
            <a:ext cx="2129400" cy="4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Find more icons at </a:t>
            </a:r>
            <a:r>
              <a:rPr lang="en" sz="900" u="sng"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6" name="Google Shape;1166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67" name="Google Shape;1167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3" name="Google Shape;1173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74" name="Google Shape;1174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8" name="Google Shape;1178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79" name="Google Shape;1179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2" name="Google Shape;1182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83" name="Google Shape;1183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8" name="Google Shape;1188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189" name="Google Shape;1189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93" name="Google Shape;1193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198" name="Google Shape;1198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3" name="Google Shape;1203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204" name="Google Shape;1204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0" name="Google Shape;1210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211" name="Google Shape;1211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214" name="Google Shape;1214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7" name="Google Shape;1217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218" name="Google Shape;1218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4" name="Google Shape;1224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225" name="Google Shape;1225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0" name="Google Shape;1230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231" name="Google Shape;1231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4" name="Google Shape;1234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235" name="Google Shape;1235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236" name="Google Shape;1236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46" name="Google Shape;1246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2" name="Google Shape;1252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253" name="Google Shape;1253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7" name="Google Shape;1257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258" name="Google Shape;1258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3" name="Google Shape;1263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64" name="Google Shape;1264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71" name="Google Shape;1271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5" name="Google Shape;1275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76" name="Google Shape;1276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0" name="Google Shape;1280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81" name="Google Shape;1281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86" name="Google Shape;1286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87" name="Google Shape;1287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0" name="Google Shape;1290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292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3" name="Google Shape;1293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295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97" name="Google Shape;1297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298" name="Google Shape;1298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01" name="Google Shape;1301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302" name="Google Shape;1302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Google Shape;1307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0" name="Google Shape;1310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1" name="Google Shape;1311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12" name="Google Shape;1312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313" name="Google Shape;1313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17" name="Google Shape;1317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318" name="Google Shape;1318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Google Shape;1322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8" name="Google Shape;1328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329" name="Google Shape;1329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6" name="Google Shape;1336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337" name="Google Shape;1337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342" name="Google Shape;1342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6" name="Google Shape;1346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347" name="Google Shape;1347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353" name="Google Shape;1353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9" name="Google Shape;1359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60" name="Google Shape;1360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64" name="Google Shape;1364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9" name="Google Shape;1369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70" name="Google Shape;1370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6" name="Google Shape;1376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77" name="Google Shape;1377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0" name="Google Shape;1380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81" name="Google Shape;1381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86" name="Google Shape;1386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2" name="Google Shape;1392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93" name="Google Shape;1393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0" name="Google Shape;1400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401" name="Google Shape;1401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5" name="Google Shape;1405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406" name="Google Shape;1406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9" name="Google Shape;1409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410" name="Google Shape;1410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3" name="Google Shape;1413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414" name="Google Shape;1414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8" name="Google Shape;1418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419" name="Google Shape;1419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3" name="Google Shape;1423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424" name="Google Shape;1424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9" name="Google Shape;1429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430" name="Google Shape;1430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6" name="Google Shape;1436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437" name="Google Shape;1437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4" name="Google Shape;1444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445" name="Google Shape;1445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7" name="Google Shape;1457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458" name="Google Shape;1458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63" name="Google Shape;1463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6" name="Google Shape;1466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67" name="Google Shape;1467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3" name="Google Shape;1473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74" name="Google Shape;1474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2" name="Google Shape;1482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83" name="Google Shape;1483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5" name="Google Shape;1495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496" name="Google Shape;1496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8" name="Google Shape;1508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509" name="Google Shape;1509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1" name="Google Shape;1521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522" name="Google Shape;1522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8" name="Google Shape;1528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529" name="Google Shape;1529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4" name="Google Shape;1544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45" name="Google Shape;1545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9" name="Google Shape;1549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550" name="Google Shape;1550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551" name="Google Shape;1551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552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4" name="Google Shape;1554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555" name="Google Shape;1555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8" name="Google Shape;1558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59" name="Google Shape;1559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560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561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2" name="Google Shape;1562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63" name="Google Shape;1563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565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66" name="Google Shape;1566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67" name="Google Shape;1567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9" name="Google Shape;1569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76" name="Google Shape;1576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0" name="Google Shape;1600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601" name="Google Shape;1601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602" name="Google Shape;1602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3" name="Google Shape;1603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4" name="Google Shape;1604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605" name="Google Shape;1605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6" name="Google Shape;1606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7" name="Google Shape;1607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608" name="Google Shape;1608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10" name="Google Shape;1610;p49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611" name="Google Shape;1611;p49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accent1"/>
                </a:highlight>
                <a:latin typeface="Inria Serif Light"/>
                <a:ea typeface="Inria Serif Light"/>
                <a:cs typeface="Inria Serif Light"/>
                <a:sym typeface="Inria Serif Light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accent1"/>
              </a:highlight>
              <a:latin typeface="Inria Serif Light"/>
              <a:ea typeface="Inria Serif Light"/>
              <a:cs typeface="Inria Serif Light"/>
              <a:sym typeface="Inria Serif Light"/>
            </a:endParaRPr>
          </a:p>
        </p:txBody>
      </p:sp>
      <p:sp>
        <p:nvSpPr>
          <p:cNvPr id="1617" name="Google Shape;1617;p50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8" name="Google Shape;1618;p50"/>
          <p:cNvSpPr txBox="1"/>
          <p:nvPr>
            <p:ph idx="4294967295" type="body"/>
          </p:nvPr>
        </p:nvSpPr>
        <p:spPr>
          <a:xfrm>
            <a:off x="731900" y="856425"/>
            <a:ext cx="58590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3" name="Google Shape;1623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25" name="Google Shape;1625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626" name="Google Shape;1626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627" name="Google Shape;1627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28" name="Google Shape;1628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29" name="Google Shape;1629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630" name="Google Shape;1630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1" name="Google Shape;1631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32" name="Google Shape;1632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633" name="Google Shape;1633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4" name="Google Shape;1634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35" name="Google Shape;1635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636" name="Google Shape;1636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7" name="Google Shape;1637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638" name="Google Shape;1638;p51"/>
          <p:cNvSpPr txBox="1"/>
          <p:nvPr>
            <p:ph idx="12" type="sldNum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ulina template">
  <a:themeElements>
    <a:clrScheme name="Custom 347">
      <a:dk1>
        <a:srgbClr val="756F6F"/>
      </a:dk1>
      <a:lt1>
        <a:srgbClr val="FFFFFF"/>
      </a:lt1>
      <a:dk2>
        <a:srgbClr val="A8A09D"/>
      </a:dk2>
      <a:lt2>
        <a:srgbClr val="F5F1F0"/>
      </a:lt2>
      <a:accent1>
        <a:srgbClr val="AD9B91"/>
      </a:accent1>
      <a:accent2>
        <a:srgbClr val="E2D1C2"/>
      </a:accent2>
      <a:accent3>
        <a:srgbClr val="C4CBBF"/>
      </a:accent3>
      <a:accent4>
        <a:srgbClr val="BFC8CB"/>
      </a:accent4>
      <a:accent5>
        <a:srgbClr val="E9DBDB"/>
      </a:accent5>
      <a:accent6>
        <a:srgbClr val="C5C4BF"/>
      </a:accent6>
      <a:hlink>
        <a:srgbClr val="413A3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