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Raleway"/>
      <p:regular r:id="rId45"/>
      <p:bold r:id="rId46"/>
      <p:italic r:id="rId47"/>
      <p:boldItalic r:id="rId48"/>
    </p:embeddedFont>
    <p:embeddedFont>
      <p:font typeface="Montserrat"/>
      <p:regular r:id="rId49"/>
      <p:bold r:id="rId50"/>
      <p:italic r:id="rId51"/>
      <p:boldItalic r:id="rId52"/>
    </p:embeddedFont>
    <p:embeddedFont>
      <p:font typeface="Varela"/>
      <p:regular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6CF5775-2D47-4B1D-84FB-02A5828C047B}">
  <a:tblStyle styleId="{56CF5775-2D47-4B1D-84FB-02A5828C047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29318AF-77E2-4096-AF9A-8F6655842EA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Raleway-bold.fntdata"/><Relationship Id="rId45" Type="http://schemas.openxmlformats.org/officeDocument/2006/relationships/font" Target="fonts/Raleway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aleway-boldItalic.fntdata"/><Relationship Id="rId47" Type="http://schemas.openxmlformats.org/officeDocument/2006/relationships/font" Target="fonts/Raleway-italic.fntdata"/><Relationship Id="rId49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italic.fntdata"/><Relationship Id="rId50" Type="http://schemas.openxmlformats.org/officeDocument/2006/relationships/font" Target="fonts/Montserrat-bold.fntdata"/><Relationship Id="rId53" Type="http://schemas.openxmlformats.org/officeDocument/2006/relationships/font" Target="fonts/Varela-regular.fntdata"/><Relationship Id="rId52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dc883f2550_0_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dc883f2550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dc883f2550_0_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dc883f255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dc883f2550_0_1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dc883f2550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dc883f2550_0_1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dc883f2550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dc883f2550_0_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dc883f2550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dc883f2550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dc883f2550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dc883f2550_0_2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dc883f2550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dc883f2550_0_2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dc883f2550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dc883f2550_0_2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dc883f2550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dc883f2550_0_3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dc883f2550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852068db4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852068db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4" name="Google Shape;1504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73d737ea53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1" name="Google Shape;1511;g73d737ea5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3225" y="-6600"/>
            <a:ext cx="7076050" cy="5160000"/>
          </a:xfrm>
          <a:custGeom>
            <a:rect b="b" l="l" r="r" t="t"/>
            <a:pathLst>
              <a:path extrusionOk="0" h="206400" w="283042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57200" y="3363425"/>
            <a:ext cx="38505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-13225" y="-6600"/>
            <a:ext cx="7076050" cy="5160000"/>
          </a:xfrm>
          <a:custGeom>
            <a:rect b="b" l="l" r="r" t="t"/>
            <a:pathLst>
              <a:path extrusionOk="0" h="206400" w="283042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457200" y="2965525"/>
            <a:ext cx="3374700" cy="100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457200" y="4056927"/>
            <a:ext cx="3374700" cy="6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 flipH="1">
            <a:off x="66731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19" name="Google Shape;19;p4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2576800" y="832475"/>
            <a:ext cx="3990600" cy="384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╺"/>
              <a:defRPr sz="2400"/>
            </a:lvl1pPr>
            <a:lvl2pPr indent="-381000" lvl="1" marL="9144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2pPr>
            <a:lvl3pPr indent="-381000" lvl="2" marL="13716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3pPr>
            <a:lvl4pPr indent="-381000" lvl="3" marL="18288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4pPr>
            <a:lvl5pPr indent="-381000" lvl="4" marL="22860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5pPr>
            <a:lvl6pPr indent="-381000" lvl="5" marL="27432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6pPr>
            <a:lvl7pPr indent="-381000" lvl="6" marL="32004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7pPr>
            <a:lvl8pPr indent="-381000" lvl="7" marL="36576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8pPr>
            <a:lvl9pPr indent="-381000" lvl="8" marL="4114800" algn="ctr">
              <a:spcBef>
                <a:spcPts val="1000"/>
              </a:spcBef>
              <a:spcAft>
                <a:spcPts val="1000"/>
              </a:spcAft>
              <a:buSzPts val="2400"/>
              <a:buChar char="╶"/>
              <a:defRPr sz="2400"/>
            </a:lvl9pPr>
          </a:lstStyle>
          <a:p/>
        </p:txBody>
      </p:sp>
      <p:sp>
        <p:nvSpPr>
          <p:cNvPr id="21" name="Google Shape;21;p4"/>
          <p:cNvSpPr txBox="1"/>
          <p:nvPr/>
        </p:nvSpPr>
        <p:spPr>
          <a:xfrm>
            <a:off x="3593400" y="-6600"/>
            <a:ext cx="1957200" cy="10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 sz="7200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429765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25" name="Google Shape;25;p5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57200" y="1715123"/>
            <a:ext cx="4762200" cy="27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╺"/>
              <a:defRPr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╶"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711200"/>
            <a:ext cx="22764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╺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╶"/>
              <a:defRPr sz="12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2870548" y="1711200"/>
            <a:ext cx="22764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╺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╶"/>
              <a:defRPr sz="1200"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36" name="Google Shape;36;p7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457200" y="1711200"/>
            <a:ext cx="15072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╺"/>
              <a:defRPr sz="1000"/>
            </a:lvl1pPr>
            <a:lvl2pPr indent="-292100" lvl="1" marL="914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2pPr>
            <a:lvl3pPr indent="-292100" lvl="2" marL="1371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3pPr>
            <a:lvl4pPr indent="-292100" lvl="3" marL="18288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4pPr>
            <a:lvl5pPr indent="-292100" lvl="4" marL="22860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5pPr>
            <a:lvl6pPr indent="-292100" lvl="5" marL="27432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6pPr>
            <a:lvl7pPr indent="-292100" lvl="6" marL="3200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7pPr>
            <a:lvl8pPr indent="-292100" lvl="7" marL="3657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8pPr>
            <a:lvl9pPr indent="-292100" lvl="8" marL="4114800" rtl="0">
              <a:spcBef>
                <a:spcPts val="1000"/>
              </a:spcBef>
              <a:spcAft>
                <a:spcPts val="1000"/>
              </a:spcAft>
              <a:buSzPts val="1000"/>
              <a:buChar char="╶"/>
              <a:defRPr sz="1000"/>
            </a:lvl9pPr>
          </a:lstStyle>
          <a:p/>
        </p:txBody>
      </p:sp>
      <p:sp>
        <p:nvSpPr>
          <p:cNvPr id="38" name="Google Shape;38;p7"/>
          <p:cNvSpPr txBox="1"/>
          <p:nvPr>
            <p:ph idx="2" type="body"/>
          </p:nvPr>
        </p:nvSpPr>
        <p:spPr>
          <a:xfrm>
            <a:off x="2041749" y="1711200"/>
            <a:ext cx="15072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╺"/>
              <a:defRPr sz="1000"/>
            </a:lvl1pPr>
            <a:lvl2pPr indent="-292100" lvl="1" marL="914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2pPr>
            <a:lvl3pPr indent="-292100" lvl="2" marL="1371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3pPr>
            <a:lvl4pPr indent="-292100" lvl="3" marL="18288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4pPr>
            <a:lvl5pPr indent="-292100" lvl="4" marL="22860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5pPr>
            <a:lvl6pPr indent="-292100" lvl="5" marL="27432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6pPr>
            <a:lvl7pPr indent="-292100" lvl="6" marL="3200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7pPr>
            <a:lvl8pPr indent="-292100" lvl="7" marL="3657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8pPr>
            <a:lvl9pPr indent="-292100" lvl="8" marL="4114800" rtl="0">
              <a:spcBef>
                <a:spcPts val="1000"/>
              </a:spcBef>
              <a:spcAft>
                <a:spcPts val="1000"/>
              </a:spcAft>
              <a:buSzPts val="1000"/>
              <a:buChar char="╶"/>
              <a:defRPr sz="1000"/>
            </a:lvl9pPr>
          </a:lstStyle>
          <a:p/>
        </p:txBody>
      </p:sp>
      <p:sp>
        <p:nvSpPr>
          <p:cNvPr id="39" name="Google Shape;39;p7"/>
          <p:cNvSpPr txBox="1"/>
          <p:nvPr>
            <p:ph idx="3" type="body"/>
          </p:nvPr>
        </p:nvSpPr>
        <p:spPr>
          <a:xfrm>
            <a:off x="3626297" y="1711200"/>
            <a:ext cx="15072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╺"/>
              <a:defRPr sz="1000"/>
            </a:lvl1pPr>
            <a:lvl2pPr indent="-292100" lvl="1" marL="914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2pPr>
            <a:lvl3pPr indent="-292100" lvl="2" marL="1371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3pPr>
            <a:lvl4pPr indent="-292100" lvl="3" marL="18288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4pPr>
            <a:lvl5pPr indent="-292100" lvl="4" marL="22860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5pPr>
            <a:lvl6pPr indent="-292100" lvl="5" marL="27432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6pPr>
            <a:lvl7pPr indent="-292100" lvl="6" marL="3200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7pPr>
            <a:lvl8pPr indent="-292100" lvl="7" marL="3657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8pPr>
            <a:lvl9pPr indent="-292100" lvl="8" marL="4114800" rtl="0">
              <a:spcBef>
                <a:spcPts val="1000"/>
              </a:spcBef>
              <a:spcAft>
                <a:spcPts val="1000"/>
              </a:spcAft>
              <a:buSzPts val="1000"/>
              <a:buChar char="╶"/>
              <a:defRPr sz="10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43" name="Google Shape;43;p8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457200" y="4253900"/>
            <a:ext cx="61125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1000"/>
              </a:spcAft>
              <a:buSzPts val="1400"/>
              <a:buNone/>
              <a:defRPr/>
            </a:lvl1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/>
          <p:nvPr/>
        </p:nvSpPr>
        <p:spPr>
          <a:xfrm>
            <a:off x="-13225" y="-6600"/>
            <a:ext cx="7076050" cy="5160000"/>
          </a:xfrm>
          <a:custGeom>
            <a:rect b="b" l="l" r="r" t="t"/>
            <a:pathLst>
              <a:path extrusionOk="0" h="206400" w="283042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rossed">
  <p:cSld name="BLANK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 flipH="1">
            <a:off x="66731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54" name="Google Shape;54;p11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tally blank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12"/>
          <p:cNvSpPr/>
          <p:nvPr/>
        </p:nvSpPr>
        <p:spPr>
          <a:xfrm>
            <a:off x="75" y="75"/>
            <a:ext cx="9144000" cy="5143500"/>
          </a:xfrm>
          <a:prstGeom prst="rect">
            <a:avLst/>
          </a:prstGeom>
          <a:solidFill>
            <a:srgbClr val="212539">
              <a:alpha val="6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rgbClr val="76A5A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b="1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b="1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b="1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b="1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b="1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b="1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b="1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b="1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b="1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715123"/>
            <a:ext cx="47622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arela"/>
              <a:buChar char="╺"/>
              <a:defRPr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arela"/>
              <a:buChar char="╶"/>
              <a:defRPr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defRPr>
            </a:lvl2pPr>
            <a:lvl3pPr indent="-3175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arela"/>
              <a:buChar char="╶"/>
              <a:defRPr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defRPr>
            </a:lvl3pPr>
            <a:lvl4pPr indent="-3175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arela"/>
              <a:buChar char="╶"/>
              <a:defRPr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defRPr>
            </a:lvl4pPr>
            <a:lvl5pPr indent="-3175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arela"/>
              <a:buChar char="╶"/>
              <a:defRPr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defRPr>
            </a:lvl5pPr>
            <a:lvl6pPr indent="-3175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arela"/>
              <a:buChar char="╶"/>
              <a:defRPr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defRPr>
            </a:lvl6pPr>
            <a:lvl7pPr indent="-3175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arela"/>
              <a:buChar char="╶"/>
              <a:defRPr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defRPr>
            </a:lvl7pPr>
            <a:lvl8pPr indent="-3175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arela"/>
              <a:buChar char="╶"/>
              <a:defRPr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defRPr>
            </a:lvl8pPr>
            <a:lvl9pPr indent="-3175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400"/>
              <a:buFont typeface="Varela"/>
              <a:buChar char="╶"/>
              <a:defRPr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b="1"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buNone/>
              <a:defRPr b="1"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>
              <a:buNone/>
              <a:defRPr b="1"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>
              <a:buNone/>
              <a:defRPr b="1"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>
              <a:buNone/>
              <a:defRPr b="1"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>
              <a:buNone/>
              <a:defRPr b="1"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>
              <a:buNone/>
              <a:defRPr b="1"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>
              <a:buNone/>
              <a:defRPr b="1"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>
              <a:buNone/>
              <a:defRPr b="1"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slide" Target="/ppt/slides/slide25.xml"/><Relationship Id="rId5" Type="http://schemas.openxmlformats.org/officeDocument/2006/relationships/hyperlink" Target="http://www.slidescarnival.com/help-use-presentation-template" TargetMode="External"/><Relationship Id="rId6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Relationship Id="rId4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jpg"/><Relationship Id="rId4" Type="http://schemas.openxmlformats.org/officeDocument/2006/relationships/image" Target="../media/image2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jpg"/><Relationship Id="rId4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jpg"/><Relationship Id="rId4" Type="http://schemas.openxmlformats.org/officeDocument/2006/relationships/hyperlink" Target="http://www.slidescarnival.com/" TargetMode="External"/><Relationship Id="rId5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jpg"/><Relationship Id="rId4" Type="http://schemas.openxmlformats.org/officeDocument/2006/relationships/hyperlink" Target="https://www.fontsquirrel.com/fonts/raleway" TargetMode="External"/><Relationship Id="rId5" Type="http://schemas.openxmlformats.org/officeDocument/2006/relationships/hyperlink" Target="https://www.fontsquirrel.com/fonts/varela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0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jpg"/><Relationship Id="rId4" Type="http://schemas.openxmlformats.org/officeDocument/2006/relationships/image" Target="../media/image31.jpg"/><Relationship Id="rId5" Type="http://schemas.openxmlformats.org/officeDocument/2006/relationships/image" Target="../media/image28.jpg"/><Relationship Id="rId6" Type="http://schemas.openxmlformats.org/officeDocument/2006/relationships/image" Target="../media/image32.jpg"/><Relationship Id="rId7" Type="http://schemas.openxmlformats.org/officeDocument/2006/relationships/image" Target="../media/image3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0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6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6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34.png"/><Relationship Id="rId5" Type="http://schemas.openxmlformats.org/officeDocument/2006/relationships/hyperlink" Target="https://www.slidescarnival.com/?utm_source=template" TargetMode="External"/><Relationship Id="rId6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457200" y="3363425"/>
            <a:ext cx="38505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69" name="Google Shape;69;p14"/>
          <p:cNvSpPr txBox="1"/>
          <p:nvPr>
            <p:ph idx="2" type="body"/>
          </p:nvPr>
        </p:nvSpPr>
        <p:spPr>
          <a:xfrm>
            <a:off x="2870550" y="1825875"/>
            <a:ext cx="2436900" cy="164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/>
              <a:t>EDIT IN POWERPOINT®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Click on the button under the presentation preview that says "Download as PowerPoint template". You will get a .pptx file that you can edit in PowerPoint.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Remember to download and install the fonts used in this presentation (you’ll find the links to the font files needed in the </a:t>
            </a:r>
            <a:r>
              <a:rPr lang="en" sz="1000" u="sng">
                <a:hlinkClick action="ppaction://hlinksldjump" r:id="rId4"/>
              </a:rPr>
              <a:t>Presentation design slide</a:t>
            </a:r>
            <a:r>
              <a:rPr lang="en" sz="1000"/>
              <a:t>)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b="1" sz="1000"/>
          </a:p>
        </p:txBody>
      </p:sp>
      <p:sp>
        <p:nvSpPr>
          <p:cNvPr id="70" name="Google Shape;70;p14"/>
          <p:cNvSpPr txBox="1"/>
          <p:nvPr>
            <p:ph idx="2" type="body"/>
          </p:nvPr>
        </p:nvSpPr>
        <p:spPr>
          <a:xfrm>
            <a:off x="457200" y="4166525"/>
            <a:ext cx="6969600" cy="4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More info on how to use this template at </a:t>
            </a:r>
            <a:r>
              <a:rPr b="1" lang="en" sz="1000" u="sng">
                <a:hlinkClick r:id="rId5"/>
              </a:rPr>
              <a:t>www.slidescarnival.com/help-use-presentation-template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This template is free to use under </a:t>
            </a:r>
            <a:r>
              <a:rPr lang="en" sz="1000" u="sng">
                <a:hlinkClick r:id="rId6"/>
              </a:rPr>
              <a:t>Creative Commons Attribution license</a:t>
            </a:r>
            <a:r>
              <a:rPr lang="en" sz="1000"/>
              <a:t>. You can keep the Credits slide or mention SlidesCarnival and other resources used in a slide footer.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457200" y="1825875"/>
            <a:ext cx="2276400" cy="164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/>
              <a:t>EDIT IN GOOGLE SLIDES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Click on the button under the presentation preview that says "Use as Google Slides Theme".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You will get a copy of this document on your Google Drive and will be able to edit, add or delete slides.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You have to be signed in to your Google account.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idx="4294967295" type="ctrTitle"/>
          </p:nvPr>
        </p:nvSpPr>
        <p:spPr>
          <a:xfrm>
            <a:off x="457200" y="1369726"/>
            <a:ext cx="3075300" cy="76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HELLO!</a:t>
            </a:r>
            <a:endParaRPr sz="3000"/>
          </a:p>
        </p:txBody>
      </p:sp>
      <p:sp>
        <p:nvSpPr>
          <p:cNvPr id="78" name="Google Shape;78;p15"/>
          <p:cNvSpPr txBox="1"/>
          <p:nvPr>
            <p:ph idx="4294967295" type="subTitle"/>
          </p:nvPr>
        </p:nvSpPr>
        <p:spPr>
          <a:xfrm>
            <a:off x="457200" y="2162004"/>
            <a:ext cx="3075300" cy="20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 am Jayden Smith</a:t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ctrTitle"/>
          </p:nvPr>
        </p:nvSpPr>
        <p:spPr>
          <a:xfrm>
            <a:off x="457200" y="2965525"/>
            <a:ext cx="3374700" cy="100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5" name="Google Shape;85;p16"/>
          <p:cNvSpPr txBox="1"/>
          <p:nvPr>
            <p:ph idx="1" type="subTitle"/>
          </p:nvPr>
        </p:nvSpPr>
        <p:spPr>
          <a:xfrm>
            <a:off x="457200" y="4056927"/>
            <a:ext cx="3374700" cy="6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86" name="Google Shape;86;p16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2576800" y="832475"/>
            <a:ext cx="3990600" cy="384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92" name="Google Shape;92;p17"/>
          <p:cNvSpPr txBox="1"/>
          <p:nvPr>
            <p:ph idx="12" type="sldNum"/>
          </p:nvPr>
        </p:nvSpPr>
        <p:spPr>
          <a:xfrm>
            <a:off x="429765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457200" y="1715123"/>
            <a:ext cx="4762200" cy="27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╺"/>
            </a:pPr>
            <a:r>
              <a:rPr lang="en"/>
              <a:t>Here you have a list of items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╺"/>
            </a:pPr>
            <a:r>
              <a:rPr lang="en"/>
              <a:t>And some text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╺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idx="4294967295" type="ctrTitle"/>
          </p:nvPr>
        </p:nvSpPr>
        <p:spPr>
          <a:xfrm>
            <a:off x="457200" y="2726350"/>
            <a:ext cx="3760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BIG CONCEPT</a:t>
            </a:r>
            <a:endParaRPr sz="4200"/>
          </a:p>
        </p:txBody>
      </p:sp>
      <p:sp>
        <p:nvSpPr>
          <p:cNvPr id="105" name="Google Shape;105;p19"/>
          <p:cNvSpPr txBox="1"/>
          <p:nvPr>
            <p:ph idx="4294967295" type="subTitle"/>
          </p:nvPr>
        </p:nvSpPr>
        <p:spPr>
          <a:xfrm>
            <a:off x="457200" y="3868752"/>
            <a:ext cx="37602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grpSp>
        <p:nvGrpSpPr>
          <p:cNvPr id="106" name="Google Shape;106;p19"/>
          <p:cNvGrpSpPr/>
          <p:nvPr/>
        </p:nvGrpSpPr>
        <p:grpSpPr>
          <a:xfrm>
            <a:off x="943547" y="847351"/>
            <a:ext cx="1347989" cy="1347990"/>
            <a:chOff x="6643075" y="3664250"/>
            <a:chExt cx="407950" cy="407975"/>
          </a:xfrm>
        </p:grpSpPr>
        <p:sp>
          <p:nvSpPr>
            <p:cNvPr id="107" name="Google Shape;107;p19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9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" name="Google Shape;109;p19"/>
          <p:cNvGrpSpPr/>
          <p:nvPr/>
        </p:nvGrpSpPr>
        <p:grpSpPr>
          <a:xfrm rot="-587485">
            <a:off x="864465" y="2370798"/>
            <a:ext cx="554212" cy="554181"/>
            <a:chOff x="576250" y="4319400"/>
            <a:chExt cx="442075" cy="442050"/>
          </a:xfrm>
        </p:grpSpPr>
        <p:sp>
          <p:nvSpPr>
            <p:cNvPr id="110" name="Google Shape;110;p19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9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" name="Google Shape;114;p19"/>
          <p:cNvSpPr/>
          <p:nvPr/>
        </p:nvSpPr>
        <p:spPr>
          <a:xfrm>
            <a:off x="621065" y="1158547"/>
            <a:ext cx="210697" cy="201181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9"/>
          <p:cNvSpPr/>
          <p:nvPr/>
        </p:nvSpPr>
        <p:spPr>
          <a:xfrm rot="2697418">
            <a:off x="2009537" y="2188530"/>
            <a:ext cx="319833" cy="30538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2262563" y="2014183"/>
            <a:ext cx="128094" cy="122381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9"/>
          <p:cNvSpPr/>
          <p:nvPr/>
        </p:nvSpPr>
        <p:spPr>
          <a:xfrm rot="1279858">
            <a:off x="475086" y="1765377"/>
            <a:ext cx="128071" cy="122381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9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idx="1" type="body"/>
          </p:nvPr>
        </p:nvSpPr>
        <p:spPr>
          <a:xfrm>
            <a:off x="457200" y="1711200"/>
            <a:ext cx="22764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24" name="Google Shape;124;p20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25" name="Google Shape;125;p20"/>
          <p:cNvSpPr txBox="1"/>
          <p:nvPr>
            <p:ph idx="2" type="body"/>
          </p:nvPr>
        </p:nvSpPr>
        <p:spPr>
          <a:xfrm>
            <a:off x="2870548" y="1711200"/>
            <a:ext cx="22764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26" name="Google Shape;126;p20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457200" y="1711200"/>
            <a:ext cx="15072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33" name="Google Shape;133;p21"/>
          <p:cNvSpPr txBox="1"/>
          <p:nvPr>
            <p:ph idx="2" type="body"/>
          </p:nvPr>
        </p:nvSpPr>
        <p:spPr>
          <a:xfrm>
            <a:off x="2041749" y="1711200"/>
            <a:ext cx="15072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34" name="Google Shape;134;p21"/>
          <p:cNvSpPr txBox="1"/>
          <p:nvPr>
            <p:ph idx="3" type="body"/>
          </p:nvPr>
        </p:nvSpPr>
        <p:spPr>
          <a:xfrm>
            <a:off x="3626297" y="1711200"/>
            <a:ext cx="15072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1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idx="4294967295" type="title"/>
          </p:nvPr>
        </p:nvSpPr>
        <p:spPr>
          <a:xfrm>
            <a:off x="457200" y="16706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41" name="Google Shape;141;p22"/>
          <p:cNvSpPr txBox="1"/>
          <p:nvPr>
            <p:ph idx="4294967295" type="body"/>
          </p:nvPr>
        </p:nvSpPr>
        <p:spPr>
          <a:xfrm>
            <a:off x="457200" y="2400925"/>
            <a:ext cx="2383800" cy="17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142" name="Google Shape;142;p22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8" name="Google Shape;148;p23"/>
          <p:cNvSpPr txBox="1"/>
          <p:nvPr>
            <p:ph idx="4294967295" type="title"/>
          </p:nvPr>
        </p:nvSpPr>
        <p:spPr>
          <a:xfrm>
            <a:off x="457200" y="405900"/>
            <a:ext cx="23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WANT BIG IMPACT?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BIG IMAGE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54" name="Google Shape;154;p24"/>
          <p:cNvSpPr/>
          <p:nvPr/>
        </p:nvSpPr>
        <p:spPr>
          <a:xfrm>
            <a:off x="1197517" y="2966900"/>
            <a:ext cx="1772400" cy="17724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Gray</a:t>
            </a:r>
            <a:endParaRPr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155" name="Google Shape;155;p24"/>
          <p:cNvSpPr/>
          <p:nvPr/>
        </p:nvSpPr>
        <p:spPr>
          <a:xfrm>
            <a:off x="457200" y="1730550"/>
            <a:ext cx="1772400" cy="17724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White</a:t>
            </a:r>
            <a:endParaRPr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156" name="Google Shape;156;p24"/>
          <p:cNvSpPr/>
          <p:nvPr/>
        </p:nvSpPr>
        <p:spPr>
          <a:xfrm>
            <a:off x="1931500" y="1730550"/>
            <a:ext cx="1772400" cy="17724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Black</a:t>
            </a:r>
            <a:endParaRPr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157" name="Google Shape;157;p24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63" name="Google Shape;163;p25"/>
          <p:cNvGraphicFramePr/>
          <p:nvPr/>
        </p:nvGraphicFramePr>
        <p:xfrm>
          <a:off x="549800" y="18847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{56CF5775-2D47-4B1D-84FB-02A5828C047B}</a:tableStyleId>
              </a:tblPr>
              <a:tblGrid>
                <a:gridCol w="829075"/>
                <a:gridCol w="829075"/>
                <a:gridCol w="829075"/>
                <a:gridCol w="829075"/>
              </a:tblGrid>
              <a:tr h="64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A</a:t>
                      </a:r>
                      <a:endParaRPr sz="800"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B</a:t>
                      </a:r>
                      <a:endParaRPr sz="800"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C</a:t>
                      </a:r>
                      <a:endParaRPr sz="800"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</a:tr>
              <a:tr h="6437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Yellow</a:t>
                      </a:r>
                      <a:endParaRPr sz="800"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10</a:t>
                      </a:r>
                      <a:endParaRPr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20</a:t>
                      </a:r>
                      <a:endParaRPr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7</a:t>
                      </a:r>
                      <a:endParaRPr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</a:tr>
              <a:tr h="6437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Blue</a:t>
                      </a:r>
                      <a:endParaRPr sz="800"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30</a:t>
                      </a:r>
                      <a:endParaRPr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15</a:t>
                      </a:r>
                      <a:endParaRPr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10</a:t>
                      </a:r>
                      <a:endParaRPr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</a:tr>
              <a:tr h="6437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Orange</a:t>
                      </a:r>
                      <a:endParaRPr sz="800"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5</a:t>
                      </a:r>
                      <a:endParaRPr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24</a:t>
                      </a:r>
                      <a:endParaRPr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16</a:t>
                      </a:r>
                      <a:endParaRPr>
                        <a:solidFill>
                          <a:srgbClr val="FFFFFF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4" name="Google Shape;164;p25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/>
          <p:nvPr/>
        </p:nvSpPr>
        <p:spPr>
          <a:xfrm>
            <a:off x="920550" y="1089825"/>
            <a:ext cx="7508081" cy="358791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6"/>
          <p:cNvSpPr txBox="1"/>
          <p:nvPr>
            <p:ph idx="4294967295" type="title"/>
          </p:nvPr>
        </p:nvSpPr>
        <p:spPr>
          <a:xfrm>
            <a:off x="3380100" y="302600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71" name="Google Shape;171;p26"/>
          <p:cNvSpPr/>
          <p:nvPr/>
        </p:nvSpPr>
        <p:spPr>
          <a:xfrm>
            <a:off x="2328125" y="1849725"/>
            <a:ext cx="6591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our office</a:t>
            </a:r>
            <a:endParaRPr b="1" sz="8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172" name="Google Shape;172;p26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3" name="Google Shape;173;p26"/>
          <p:cNvSpPr/>
          <p:nvPr/>
        </p:nvSpPr>
        <p:spPr>
          <a:xfrm rot="10800000">
            <a:off x="1539125" y="2238025"/>
            <a:ext cx="145200" cy="125700"/>
          </a:xfrm>
          <a:prstGeom prst="triangl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6"/>
          <p:cNvSpPr/>
          <p:nvPr/>
        </p:nvSpPr>
        <p:spPr>
          <a:xfrm rot="10800000">
            <a:off x="3081450" y="3709675"/>
            <a:ext cx="145200" cy="125700"/>
          </a:xfrm>
          <a:prstGeom prst="triangl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6"/>
          <p:cNvSpPr/>
          <p:nvPr/>
        </p:nvSpPr>
        <p:spPr>
          <a:xfrm rot="10800000">
            <a:off x="4011250" y="1993150"/>
            <a:ext cx="145200" cy="125700"/>
          </a:xfrm>
          <a:prstGeom prst="triangl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6"/>
          <p:cNvSpPr/>
          <p:nvPr/>
        </p:nvSpPr>
        <p:spPr>
          <a:xfrm rot="10800000">
            <a:off x="4697650" y="3975200"/>
            <a:ext cx="145200" cy="125700"/>
          </a:xfrm>
          <a:prstGeom prst="triangl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6"/>
          <p:cNvSpPr/>
          <p:nvPr/>
        </p:nvSpPr>
        <p:spPr>
          <a:xfrm rot="10800000">
            <a:off x="6624750" y="2470700"/>
            <a:ext cx="145200" cy="125700"/>
          </a:xfrm>
          <a:prstGeom prst="triangl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6"/>
          <p:cNvSpPr/>
          <p:nvPr/>
        </p:nvSpPr>
        <p:spPr>
          <a:xfrm rot="10800000">
            <a:off x="7366100" y="4067975"/>
            <a:ext cx="145200" cy="125700"/>
          </a:xfrm>
          <a:prstGeom prst="triangl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/>
          <p:nvPr>
            <p:ph idx="4294967295" type="ctrTitle"/>
          </p:nvPr>
        </p:nvSpPr>
        <p:spPr>
          <a:xfrm>
            <a:off x="2321225" y="1659550"/>
            <a:ext cx="45015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89,526,124</a:t>
            </a:r>
            <a:endParaRPr sz="6000"/>
          </a:p>
        </p:txBody>
      </p:sp>
      <p:sp>
        <p:nvSpPr>
          <p:cNvPr id="184" name="Google Shape;184;p27"/>
          <p:cNvSpPr txBox="1"/>
          <p:nvPr>
            <p:ph idx="4294967295" type="subTitle"/>
          </p:nvPr>
        </p:nvSpPr>
        <p:spPr>
          <a:xfrm>
            <a:off x="2321225" y="2763854"/>
            <a:ext cx="45015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185" name="Google Shape;185;p27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idx="4294967295" type="ctrTitle"/>
          </p:nvPr>
        </p:nvSpPr>
        <p:spPr>
          <a:xfrm>
            <a:off x="457200" y="800400"/>
            <a:ext cx="31833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arela"/>
                <a:ea typeface="Varela"/>
                <a:cs typeface="Varela"/>
                <a:sym typeface="Varela"/>
              </a:rPr>
              <a:t>89,526,124$</a:t>
            </a:r>
            <a:endParaRPr sz="3000"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191" name="Google Shape;191;p28"/>
          <p:cNvSpPr txBox="1"/>
          <p:nvPr>
            <p:ph idx="4294967295" type="subTitle"/>
          </p:nvPr>
        </p:nvSpPr>
        <p:spPr>
          <a:xfrm>
            <a:off x="457200" y="1563707"/>
            <a:ext cx="31833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That’s a lot of money</a:t>
            </a:r>
            <a:endParaRPr/>
          </a:p>
        </p:txBody>
      </p:sp>
      <p:sp>
        <p:nvSpPr>
          <p:cNvPr id="192" name="Google Shape;192;p28"/>
          <p:cNvSpPr txBox="1"/>
          <p:nvPr>
            <p:ph idx="4294967295" type="ctrTitle"/>
          </p:nvPr>
        </p:nvSpPr>
        <p:spPr>
          <a:xfrm>
            <a:off x="457200" y="3124493"/>
            <a:ext cx="31833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arela"/>
                <a:ea typeface="Varela"/>
                <a:cs typeface="Varela"/>
                <a:sym typeface="Varela"/>
              </a:rPr>
              <a:t>100%</a:t>
            </a:r>
            <a:endParaRPr sz="3000"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193" name="Google Shape;193;p28"/>
          <p:cNvSpPr txBox="1"/>
          <p:nvPr>
            <p:ph idx="4294967295" type="subTitle"/>
          </p:nvPr>
        </p:nvSpPr>
        <p:spPr>
          <a:xfrm>
            <a:off x="457200" y="3887800"/>
            <a:ext cx="31833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Total success!</a:t>
            </a:r>
            <a:endParaRPr/>
          </a:p>
        </p:txBody>
      </p:sp>
      <p:sp>
        <p:nvSpPr>
          <p:cNvPr id="194" name="Google Shape;194;p28"/>
          <p:cNvSpPr txBox="1"/>
          <p:nvPr>
            <p:ph idx="4294967295" type="ctrTitle"/>
          </p:nvPr>
        </p:nvSpPr>
        <p:spPr>
          <a:xfrm>
            <a:off x="457200" y="1962447"/>
            <a:ext cx="31833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arela"/>
                <a:ea typeface="Varela"/>
                <a:cs typeface="Varela"/>
                <a:sym typeface="Varela"/>
              </a:rPr>
              <a:t>185,244 users</a:t>
            </a:r>
            <a:endParaRPr sz="3000"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195" name="Google Shape;195;p28"/>
          <p:cNvSpPr txBox="1"/>
          <p:nvPr>
            <p:ph idx="4294967295" type="subTitle"/>
          </p:nvPr>
        </p:nvSpPr>
        <p:spPr>
          <a:xfrm>
            <a:off x="457200" y="2725754"/>
            <a:ext cx="31833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And a lot of users</a:t>
            </a:r>
            <a:endParaRPr/>
          </a:p>
        </p:txBody>
      </p:sp>
      <p:sp>
        <p:nvSpPr>
          <p:cNvPr id="196" name="Google Shape;196;p28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/>
          <p:nvPr>
            <p:ph idx="4294967295"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02" name="Google Shape;202;p29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03" name="Google Shape;203;p29"/>
          <p:cNvCxnSpPr/>
          <p:nvPr/>
        </p:nvCxnSpPr>
        <p:spPr>
          <a:xfrm rot="10800000">
            <a:off x="7900" y="2495550"/>
            <a:ext cx="91326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4" name="Google Shape;204;p29"/>
          <p:cNvSpPr/>
          <p:nvPr/>
        </p:nvSpPr>
        <p:spPr>
          <a:xfrm>
            <a:off x="4526850" y="2450400"/>
            <a:ext cx="90300" cy="90300"/>
          </a:xfrm>
          <a:prstGeom prst="ellipse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9"/>
          <p:cNvSpPr/>
          <p:nvPr/>
        </p:nvSpPr>
        <p:spPr>
          <a:xfrm>
            <a:off x="2285800" y="2450398"/>
            <a:ext cx="90300" cy="90300"/>
          </a:xfrm>
          <a:prstGeom prst="ellipse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9"/>
          <p:cNvSpPr/>
          <p:nvPr/>
        </p:nvSpPr>
        <p:spPr>
          <a:xfrm>
            <a:off x="6767891" y="2450400"/>
            <a:ext cx="90300" cy="90300"/>
          </a:xfrm>
          <a:prstGeom prst="ellipse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9"/>
          <p:cNvSpPr/>
          <p:nvPr/>
        </p:nvSpPr>
        <p:spPr>
          <a:xfrm>
            <a:off x="1549600" y="2266950"/>
            <a:ext cx="1562700" cy="16146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first</a:t>
            </a:r>
            <a:endParaRPr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208" name="Google Shape;208;p29"/>
          <p:cNvSpPr/>
          <p:nvPr/>
        </p:nvSpPr>
        <p:spPr>
          <a:xfrm>
            <a:off x="6036100" y="2266952"/>
            <a:ext cx="1562700" cy="16146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last</a:t>
            </a:r>
            <a:endParaRPr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209" name="Google Shape;209;p29"/>
          <p:cNvSpPr/>
          <p:nvPr/>
        </p:nvSpPr>
        <p:spPr>
          <a:xfrm>
            <a:off x="3792850" y="2266953"/>
            <a:ext cx="1562700" cy="16146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second</a:t>
            </a:r>
            <a:endParaRPr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0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15" name="Google Shape;215;p30"/>
          <p:cNvSpPr txBox="1"/>
          <p:nvPr>
            <p:ph idx="1" type="body"/>
          </p:nvPr>
        </p:nvSpPr>
        <p:spPr>
          <a:xfrm>
            <a:off x="457200" y="1711200"/>
            <a:ext cx="1507200" cy="11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Yellow</a:t>
            </a:r>
            <a:endParaRPr b="1" sz="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800"/>
              <a:t>Is the color of gold, butter and ripe lemons. In the spectrum of visible light, yellow is found between green and orange.</a:t>
            </a:r>
            <a:endParaRPr sz="800"/>
          </a:p>
        </p:txBody>
      </p:sp>
      <p:sp>
        <p:nvSpPr>
          <p:cNvPr id="216" name="Google Shape;216;p30"/>
          <p:cNvSpPr txBox="1"/>
          <p:nvPr>
            <p:ph idx="2" type="body"/>
          </p:nvPr>
        </p:nvSpPr>
        <p:spPr>
          <a:xfrm>
            <a:off x="2041750" y="1711200"/>
            <a:ext cx="1507200" cy="11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Blue</a:t>
            </a:r>
            <a:endParaRPr b="1" sz="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800"/>
              <a:t>Is the colour of the clear sky and the deep sea. It is located between violet and green on the optical spectrum.</a:t>
            </a:r>
            <a:endParaRPr sz="800"/>
          </a:p>
        </p:txBody>
      </p:sp>
      <p:sp>
        <p:nvSpPr>
          <p:cNvPr id="217" name="Google Shape;217;p30"/>
          <p:cNvSpPr txBox="1"/>
          <p:nvPr>
            <p:ph idx="3" type="body"/>
          </p:nvPr>
        </p:nvSpPr>
        <p:spPr>
          <a:xfrm>
            <a:off x="3626300" y="1711200"/>
            <a:ext cx="1507200" cy="11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Red</a:t>
            </a:r>
            <a:endParaRPr b="1" sz="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00"/>
              <a:t>Is the color of blood, and because of this it has historically been associated with sacrifice, danger and courage. </a:t>
            </a:r>
            <a:endParaRPr sz="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800"/>
          </a:p>
        </p:txBody>
      </p:sp>
      <p:sp>
        <p:nvSpPr>
          <p:cNvPr id="218" name="Google Shape;218;p30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9" name="Google Shape;219;p30"/>
          <p:cNvSpPr txBox="1"/>
          <p:nvPr>
            <p:ph idx="1" type="body"/>
          </p:nvPr>
        </p:nvSpPr>
        <p:spPr>
          <a:xfrm>
            <a:off x="457200" y="2986800"/>
            <a:ext cx="1507200" cy="11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Yellow</a:t>
            </a:r>
            <a:endParaRPr b="1" sz="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800"/>
              <a:t>Is the color of gold, butter and ripe lemons. In the spectrum of visible light, yellow is found between green and orange.</a:t>
            </a:r>
            <a:endParaRPr sz="800"/>
          </a:p>
        </p:txBody>
      </p:sp>
      <p:sp>
        <p:nvSpPr>
          <p:cNvPr id="220" name="Google Shape;220;p30"/>
          <p:cNvSpPr txBox="1"/>
          <p:nvPr>
            <p:ph idx="2" type="body"/>
          </p:nvPr>
        </p:nvSpPr>
        <p:spPr>
          <a:xfrm>
            <a:off x="2041750" y="2986800"/>
            <a:ext cx="1507200" cy="11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Blue</a:t>
            </a:r>
            <a:endParaRPr b="1" sz="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800"/>
              <a:t>Is the colour of the clear sky and the deep sea. It is located between violet and green on the optical spectrum.</a:t>
            </a:r>
            <a:endParaRPr sz="800"/>
          </a:p>
        </p:txBody>
      </p:sp>
      <p:sp>
        <p:nvSpPr>
          <p:cNvPr id="221" name="Google Shape;221;p30"/>
          <p:cNvSpPr txBox="1"/>
          <p:nvPr>
            <p:ph idx="3" type="body"/>
          </p:nvPr>
        </p:nvSpPr>
        <p:spPr>
          <a:xfrm>
            <a:off x="3626300" y="2986800"/>
            <a:ext cx="1507200" cy="11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Red</a:t>
            </a:r>
            <a:endParaRPr b="1" sz="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00"/>
              <a:t>Is the color of blood, and because of this it has historically been associated with sacrifice, danger and courage. </a:t>
            </a:r>
            <a:endParaRPr sz="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/>
          <p:nvPr>
            <p:ph idx="1" type="body"/>
          </p:nvPr>
        </p:nvSpPr>
        <p:spPr>
          <a:xfrm>
            <a:off x="457200" y="4253900"/>
            <a:ext cx="61125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100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27" name="Google Shape;227;p31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8" name="Google Shape;228;p31"/>
          <p:cNvCxnSpPr/>
          <p:nvPr/>
        </p:nvCxnSpPr>
        <p:spPr>
          <a:xfrm>
            <a:off x="457200" y="1074699"/>
            <a:ext cx="4863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" name="Google Shape;229;p31"/>
          <p:cNvCxnSpPr/>
          <p:nvPr/>
        </p:nvCxnSpPr>
        <p:spPr>
          <a:xfrm>
            <a:off x="457200" y="1784181"/>
            <a:ext cx="4863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" name="Google Shape;230;p31"/>
          <p:cNvCxnSpPr/>
          <p:nvPr/>
        </p:nvCxnSpPr>
        <p:spPr>
          <a:xfrm>
            <a:off x="457200" y="2493663"/>
            <a:ext cx="4863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31"/>
          <p:cNvCxnSpPr/>
          <p:nvPr/>
        </p:nvCxnSpPr>
        <p:spPr>
          <a:xfrm>
            <a:off x="457200" y="3203146"/>
            <a:ext cx="4863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" name="Google Shape;232;p31"/>
          <p:cNvCxnSpPr/>
          <p:nvPr/>
        </p:nvCxnSpPr>
        <p:spPr>
          <a:xfrm>
            <a:off x="457200" y="3934526"/>
            <a:ext cx="4863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" name="Google Shape;233;p31"/>
          <p:cNvSpPr txBox="1"/>
          <p:nvPr/>
        </p:nvSpPr>
        <p:spPr>
          <a:xfrm>
            <a:off x="457200" y="9159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4000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3000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2000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1000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0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234" name="Google Shape;234;p31"/>
          <p:cNvSpPr/>
          <p:nvPr/>
        </p:nvSpPr>
        <p:spPr>
          <a:xfrm>
            <a:off x="873887" y="2380936"/>
            <a:ext cx="1569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1"/>
          <p:cNvSpPr/>
          <p:nvPr/>
        </p:nvSpPr>
        <p:spPr>
          <a:xfrm>
            <a:off x="1084988" y="1986873"/>
            <a:ext cx="1569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1"/>
          <p:cNvSpPr/>
          <p:nvPr/>
        </p:nvSpPr>
        <p:spPr>
          <a:xfrm>
            <a:off x="1296088" y="2493663"/>
            <a:ext cx="1569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1"/>
          <p:cNvSpPr/>
          <p:nvPr/>
        </p:nvSpPr>
        <p:spPr>
          <a:xfrm>
            <a:off x="2051505" y="2694726"/>
            <a:ext cx="1569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1"/>
          <p:cNvSpPr/>
          <p:nvPr/>
        </p:nvSpPr>
        <p:spPr>
          <a:xfrm>
            <a:off x="2262605" y="2096343"/>
            <a:ext cx="1569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1"/>
          <p:cNvSpPr/>
          <p:nvPr/>
        </p:nvSpPr>
        <p:spPr>
          <a:xfrm>
            <a:off x="2473705" y="1229023"/>
            <a:ext cx="1569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1"/>
          <p:cNvSpPr/>
          <p:nvPr/>
        </p:nvSpPr>
        <p:spPr>
          <a:xfrm>
            <a:off x="3229123" y="2140118"/>
            <a:ext cx="1569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1"/>
          <p:cNvSpPr/>
          <p:nvPr/>
        </p:nvSpPr>
        <p:spPr>
          <a:xfrm>
            <a:off x="3440223" y="1074575"/>
            <a:ext cx="1569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1"/>
          <p:cNvSpPr/>
          <p:nvPr/>
        </p:nvSpPr>
        <p:spPr>
          <a:xfrm>
            <a:off x="3651323" y="2322561"/>
            <a:ext cx="1569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1"/>
          <p:cNvSpPr/>
          <p:nvPr/>
        </p:nvSpPr>
        <p:spPr>
          <a:xfrm>
            <a:off x="4406740" y="2753100"/>
            <a:ext cx="1569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1"/>
          <p:cNvSpPr/>
          <p:nvPr/>
        </p:nvSpPr>
        <p:spPr>
          <a:xfrm>
            <a:off x="4617840" y="1293618"/>
            <a:ext cx="1569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1"/>
          <p:cNvSpPr/>
          <p:nvPr/>
        </p:nvSpPr>
        <p:spPr>
          <a:xfrm>
            <a:off x="4828940" y="1607408"/>
            <a:ext cx="1569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2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1" name="Google Shape;251;p32"/>
          <p:cNvSpPr txBox="1"/>
          <p:nvPr>
            <p:ph idx="1" type="body"/>
          </p:nvPr>
        </p:nvSpPr>
        <p:spPr>
          <a:xfrm>
            <a:off x="457200" y="2369489"/>
            <a:ext cx="2383800" cy="20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52" name="Google Shape;252;p32"/>
          <p:cNvSpPr txBox="1"/>
          <p:nvPr>
            <p:ph type="title"/>
          </p:nvPr>
        </p:nvSpPr>
        <p:spPr>
          <a:xfrm>
            <a:off x="457200" y="1813850"/>
            <a:ext cx="2383800" cy="47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</a:t>
            </a:r>
            <a:endParaRPr/>
          </a:p>
        </p:txBody>
      </p:sp>
      <p:grpSp>
        <p:nvGrpSpPr>
          <p:cNvPr id="253" name="Google Shape;253;p32"/>
          <p:cNvGrpSpPr/>
          <p:nvPr/>
        </p:nvGrpSpPr>
        <p:grpSpPr>
          <a:xfrm>
            <a:off x="4889075" y="373572"/>
            <a:ext cx="2119546" cy="4396359"/>
            <a:chOff x="2547150" y="238125"/>
            <a:chExt cx="2525675" cy="5238750"/>
          </a:xfrm>
        </p:grpSpPr>
        <p:sp>
          <p:nvSpPr>
            <p:cNvPr id="254" name="Google Shape;254;p32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32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32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2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58" name="Google Shape;258;p32"/>
          <p:cNvPicPr preferRelativeResize="0"/>
          <p:nvPr/>
        </p:nvPicPr>
        <p:blipFill rotWithShape="1">
          <a:blip r:embed="rId4">
            <a:alphaModFix/>
          </a:blip>
          <a:srcRect b="23786" l="0" r="0" t="0"/>
          <a:stretch/>
        </p:blipFill>
        <p:spPr>
          <a:xfrm>
            <a:off x="4935400" y="756087"/>
            <a:ext cx="2025525" cy="363175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4" name="Google Shape;264;p33"/>
          <p:cNvSpPr txBox="1"/>
          <p:nvPr>
            <p:ph idx="1" type="body"/>
          </p:nvPr>
        </p:nvSpPr>
        <p:spPr>
          <a:xfrm>
            <a:off x="457200" y="2369489"/>
            <a:ext cx="2383800" cy="20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65" name="Google Shape;265;p33"/>
          <p:cNvSpPr txBox="1"/>
          <p:nvPr>
            <p:ph type="title"/>
          </p:nvPr>
        </p:nvSpPr>
        <p:spPr>
          <a:xfrm>
            <a:off x="457200" y="1813850"/>
            <a:ext cx="2383800" cy="47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</a:t>
            </a:r>
            <a:endParaRPr/>
          </a:p>
        </p:txBody>
      </p:sp>
      <p:grpSp>
        <p:nvGrpSpPr>
          <p:cNvPr id="266" name="Google Shape;266;p33"/>
          <p:cNvGrpSpPr/>
          <p:nvPr/>
        </p:nvGrpSpPr>
        <p:grpSpPr>
          <a:xfrm>
            <a:off x="4706902" y="465959"/>
            <a:ext cx="2736410" cy="4222433"/>
            <a:chOff x="2112475" y="238125"/>
            <a:chExt cx="3395050" cy="5238750"/>
          </a:xfrm>
        </p:grpSpPr>
        <p:sp>
          <p:nvSpPr>
            <p:cNvPr id="267" name="Google Shape;267;p33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33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33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33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71" name="Google Shape;27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4488" y="839688"/>
            <a:ext cx="2597800" cy="346372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4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7" name="Google Shape;277;p34"/>
          <p:cNvSpPr txBox="1"/>
          <p:nvPr>
            <p:ph idx="1" type="body"/>
          </p:nvPr>
        </p:nvSpPr>
        <p:spPr>
          <a:xfrm>
            <a:off x="457200" y="2369489"/>
            <a:ext cx="2383800" cy="20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78" name="Google Shape;278;p34"/>
          <p:cNvSpPr txBox="1"/>
          <p:nvPr>
            <p:ph type="title"/>
          </p:nvPr>
        </p:nvSpPr>
        <p:spPr>
          <a:xfrm>
            <a:off x="457200" y="1813850"/>
            <a:ext cx="2383800" cy="47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</a:t>
            </a:r>
            <a:endParaRPr/>
          </a:p>
        </p:txBody>
      </p:sp>
      <p:grpSp>
        <p:nvGrpSpPr>
          <p:cNvPr id="279" name="Google Shape;279;p34"/>
          <p:cNvGrpSpPr/>
          <p:nvPr/>
        </p:nvGrpSpPr>
        <p:grpSpPr>
          <a:xfrm>
            <a:off x="3120632" y="990606"/>
            <a:ext cx="5360148" cy="3154301"/>
            <a:chOff x="1177450" y="241631"/>
            <a:chExt cx="6173152" cy="3632732"/>
          </a:xfrm>
        </p:grpSpPr>
        <p:sp>
          <p:nvSpPr>
            <p:cNvPr id="280" name="Google Shape;280;p34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34"/>
            <p:cNvSpPr/>
            <p:nvPr/>
          </p:nvSpPr>
          <p:spPr>
            <a:xfrm>
              <a:off x="1177450" y="3779185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34"/>
            <p:cNvSpPr/>
            <p:nvPr/>
          </p:nvSpPr>
          <p:spPr>
            <a:xfrm>
              <a:off x="1177450" y="3703042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34"/>
            <p:cNvSpPr/>
            <p:nvPr/>
          </p:nvSpPr>
          <p:spPr>
            <a:xfrm>
              <a:off x="3806350" y="3703042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4" name="Google Shape;284;p34"/>
          <p:cNvPicPr preferRelativeResize="0"/>
          <p:nvPr/>
        </p:nvPicPr>
        <p:blipFill rotWithShape="1">
          <a:blip r:embed="rId4">
            <a:alphaModFix/>
          </a:blip>
          <a:srcRect b="6620" l="0" r="0" t="0"/>
          <a:stretch/>
        </p:blipFill>
        <p:spPr>
          <a:xfrm>
            <a:off x="3719087" y="1163736"/>
            <a:ext cx="4166183" cy="264644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5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0" name="Google Shape;290;p35"/>
          <p:cNvSpPr txBox="1"/>
          <p:nvPr>
            <p:ph idx="4294967295" type="ctrTitle"/>
          </p:nvPr>
        </p:nvSpPr>
        <p:spPr>
          <a:xfrm>
            <a:off x="457200" y="1369726"/>
            <a:ext cx="3075300" cy="76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THANKS</a:t>
            </a:r>
            <a:r>
              <a:rPr lang="en" sz="3000"/>
              <a:t>!</a:t>
            </a:r>
            <a:endParaRPr sz="3000"/>
          </a:p>
        </p:txBody>
      </p:sp>
      <p:sp>
        <p:nvSpPr>
          <p:cNvPr id="291" name="Google Shape;291;p35"/>
          <p:cNvSpPr txBox="1"/>
          <p:nvPr>
            <p:ph idx="4294967295" type="subTitle"/>
          </p:nvPr>
        </p:nvSpPr>
        <p:spPr>
          <a:xfrm>
            <a:off x="457200" y="2162004"/>
            <a:ext cx="3075300" cy="20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Any questions?</a:t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╺"/>
            </a:pPr>
            <a:r>
              <a:rPr lang="en"/>
              <a:t>@username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╺"/>
            </a:pPr>
            <a:r>
              <a:rPr lang="en"/>
              <a:t>user@mail.me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297" name="Google Shape;297;p36"/>
          <p:cNvSpPr txBox="1"/>
          <p:nvPr>
            <p:ph idx="1" type="body"/>
          </p:nvPr>
        </p:nvSpPr>
        <p:spPr>
          <a:xfrm>
            <a:off x="457200" y="1715123"/>
            <a:ext cx="4762200" cy="27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thanks to all the people who made and released these awesome resources for free: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╺"/>
            </a:pPr>
            <a:r>
              <a:rPr lang="en"/>
              <a:t>Presentation template by </a:t>
            </a:r>
            <a:r>
              <a:rPr lang="en" u="sng">
                <a:hlinkClick r:id="rId4"/>
              </a:rPr>
              <a:t>SlidesCarnival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╺"/>
            </a:pPr>
            <a:r>
              <a:rPr lang="en"/>
              <a:t>Photographs by </a:t>
            </a:r>
            <a:r>
              <a:rPr lang="en" u="sng">
                <a:hlinkClick r:id="rId5"/>
              </a:rPr>
              <a:t>Unsplash</a:t>
            </a:r>
            <a:endParaRPr/>
          </a:p>
        </p:txBody>
      </p:sp>
      <p:sp>
        <p:nvSpPr>
          <p:cNvPr id="298" name="Google Shape;298;p36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7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04" name="Google Shape;304;p37"/>
          <p:cNvSpPr txBox="1"/>
          <p:nvPr>
            <p:ph idx="1" type="body"/>
          </p:nvPr>
        </p:nvSpPr>
        <p:spPr>
          <a:xfrm>
            <a:off x="457200" y="1715123"/>
            <a:ext cx="4762200" cy="27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presentation uses the following typographies: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╺"/>
            </a:pPr>
            <a:r>
              <a:rPr lang="en"/>
              <a:t>Titles: Raleway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╺"/>
            </a:pPr>
            <a:r>
              <a:rPr lang="en"/>
              <a:t>Body copy: Varela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You can download the fonts on these pages: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u="sng">
                <a:hlinkClick r:id="rId4"/>
              </a:rPr>
              <a:t>https://www.fontsquirrel.com/fonts/raleway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u="sng">
                <a:hlinkClick r:id="rId5"/>
              </a:rPr>
              <a:t>https://www.fontsquirrel.com/fonts/varela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/>
          </a:p>
        </p:txBody>
      </p:sp>
      <p:sp>
        <p:nvSpPr>
          <p:cNvPr id="305" name="Google Shape;305;p37"/>
          <p:cNvSpPr txBox="1"/>
          <p:nvPr/>
        </p:nvSpPr>
        <p:spPr>
          <a:xfrm>
            <a:off x="457200" y="4074525"/>
            <a:ext cx="64845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0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06" name="Google Shape;306;p37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8"/>
          <p:cNvSpPr txBox="1"/>
          <p:nvPr>
            <p:ph type="ctrTitle"/>
          </p:nvPr>
        </p:nvSpPr>
        <p:spPr>
          <a:xfrm>
            <a:off x="457200" y="2965525"/>
            <a:ext cx="3374700" cy="100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312" name="Google Shape;312;p38"/>
          <p:cNvSpPr txBox="1"/>
          <p:nvPr>
            <p:ph idx="1" type="subTitle"/>
          </p:nvPr>
        </p:nvSpPr>
        <p:spPr>
          <a:xfrm>
            <a:off x="457200" y="4056927"/>
            <a:ext cx="3374700" cy="6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9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18" name="Google Shape;318;p39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9" name="Google Shape;319;p39"/>
          <p:cNvSpPr/>
          <p:nvPr/>
        </p:nvSpPr>
        <p:spPr>
          <a:xfrm>
            <a:off x="773520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DEC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20" name="Google Shape;320;p39"/>
          <p:cNvSpPr/>
          <p:nvPr/>
        </p:nvSpPr>
        <p:spPr>
          <a:xfrm>
            <a:off x="707512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NOV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21" name="Google Shape;321;p39"/>
          <p:cNvSpPr/>
          <p:nvPr/>
        </p:nvSpPr>
        <p:spPr>
          <a:xfrm>
            <a:off x="6415040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OCT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22" name="Google Shape;322;p39"/>
          <p:cNvSpPr/>
          <p:nvPr/>
        </p:nvSpPr>
        <p:spPr>
          <a:xfrm>
            <a:off x="5754956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SEP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23" name="Google Shape;323;p39"/>
          <p:cNvSpPr/>
          <p:nvPr/>
        </p:nvSpPr>
        <p:spPr>
          <a:xfrm>
            <a:off x="5094872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AUG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24" name="Google Shape;324;p39"/>
          <p:cNvSpPr/>
          <p:nvPr/>
        </p:nvSpPr>
        <p:spPr>
          <a:xfrm>
            <a:off x="443478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JUL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25" name="Google Shape;325;p39"/>
          <p:cNvSpPr/>
          <p:nvPr/>
        </p:nvSpPr>
        <p:spPr>
          <a:xfrm>
            <a:off x="377470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JUN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26" name="Google Shape;326;p39"/>
          <p:cNvSpPr/>
          <p:nvPr/>
        </p:nvSpPr>
        <p:spPr>
          <a:xfrm>
            <a:off x="3114619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MAY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27" name="Google Shape;327;p39"/>
          <p:cNvSpPr/>
          <p:nvPr/>
        </p:nvSpPr>
        <p:spPr>
          <a:xfrm>
            <a:off x="2454535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APR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28" name="Google Shape;328;p39"/>
          <p:cNvSpPr/>
          <p:nvPr/>
        </p:nvSpPr>
        <p:spPr>
          <a:xfrm>
            <a:off x="1794451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MAR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29" name="Google Shape;329;p39"/>
          <p:cNvSpPr/>
          <p:nvPr/>
        </p:nvSpPr>
        <p:spPr>
          <a:xfrm>
            <a:off x="1134367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FEB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30" name="Google Shape;330;p39"/>
          <p:cNvSpPr/>
          <p:nvPr/>
        </p:nvSpPr>
        <p:spPr>
          <a:xfrm>
            <a:off x="474283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JAN</a:t>
            </a:r>
            <a:endParaRPr sz="10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31" name="Google Shape;331;p39"/>
          <p:cNvSpPr/>
          <p:nvPr/>
        </p:nvSpPr>
        <p:spPr>
          <a:xfrm>
            <a:off x="0" y="27559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32" name="Google Shape;332;p39"/>
          <p:cNvCxnSpPr/>
          <p:nvPr/>
        </p:nvCxnSpPr>
        <p:spPr>
          <a:xfrm rot="10800000">
            <a:off x="76892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33" name="Google Shape;333;p39"/>
          <p:cNvSpPr txBox="1"/>
          <p:nvPr/>
        </p:nvSpPr>
        <p:spPr>
          <a:xfrm>
            <a:off x="72790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34" name="Google Shape;334;p39"/>
          <p:cNvCxnSpPr/>
          <p:nvPr/>
        </p:nvCxnSpPr>
        <p:spPr>
          <a:xfrm rot="10800000">
            <a:off x="209015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35" name="Google Shape;335;p39"/>
          <p:cNvSpPr txBox="1"/>
          <p:nvPr/>
        </p:nvSpPr>
        <p:spPr>
          <a:xfrm>
            <a:off x="2050642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Red is the colour of danger and courage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36" name="Google Shape;336;p39"/>
          <p:cNvCxnSpPr/>
          <p:nvPr/>
        </p:nvCxnSpPr>
        <p:spPr>
          <a:xfrm rot="10800000">
            <a:off x="341139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37" name="Google Shape;337;p39"/>
          <p:cNvSpPr txBox="1"/>
          <p:nvPr/>
        </p:nvSpPr>
        <p:spPr>
          <a:xfrm>
            <a:off x="3373384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38" name="Google Shape;338;p39"/>
          <p:cNvCxnSpPr/>
          <p:nvPr/>
        </p:nvCxnSpPr>
        <p:spPr>
          <a:xfrm rot="10800000">
            <a:off x="473262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39" name="Google Shape;339;p39"/>
          <p:cNvSpPr txBox="1"/>
          <p:nvPr/>
        </p:nvSpPr>
        <p:spPr>
          <a:xfrm>
            <a:off x="4696126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40" name="Google Shape;340;p39"/>
          <p:cNvCxnSpPr/>
          <p:nvPr/>
        </p:nvCxnSpPr>
        <p:spPr>
          <a:xfrm rot="10800000">
            <a:off x="605386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41" name="Google Shape;341;p39"/>
          <p:cNvSpPr txBox="1"/>
          <p:nvPr/>
        </p:nvSpPr>
        <p:spPr>
          <a:xfrm>
            <a:off x="6018868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42" name="Google Shape;342;p39"/>
          <p:cNvCxnSpPr/>
          <p:nvPr/>
        </p:nvCxnSpPr>
        <p:spPr>
          <a:xfrm rot="10800000">
            <a:off x="737509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43" name="Google Shape;343;p39"/>
          <p:cNvSpPr txBox="1"/>
          <p:nvPr/>
        </p:nvSpPr>
        <p:spPr>
          <a:xfrm>
            <a:off x="734161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44" name="Google Shape;344;p39"/>
          <p:cNvCxnSpPr/>
          <p:nvPr/>
        </p:nvCxnSpPr>
        <p:spPr>
          <a:xfrm rot="10800000">
            <a:off x="143968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45" name="Google Shape;345;p39"/>
          <p:cNvSpPr txBox="1"/>
          <p:nvPr/>
        </p:nvSpPr>
        <p:spPr>
          <a:xfrm>
            <a:off x="1369548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46" name="Google Shape;346;p39"/>
          <p:cNvCxnSpPr/>
          <p:nvPr/>
        </p:nvCxnSpPr>
        <p:spPr>
          <a:xfrm rot="10800000">
            <a:off x="276092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47" name="Google Shape;347;p39"/>
          <p:cNvSpPr txBox="1"/>
          <p:nvPr/>
        </p:nvSpPr>
        <p:spPr>
          <a:xfrm>
            <a:off x="2699944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48" name="Google Shape;348;p39"/>
          <p:cNvCxnSpPr/>
          <p:nvPr/>
        </p:nvCxnSpPr>
        <p:spPr>
          <a:xfrm rot="10800000">
            <a:off x="408215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49" name="Google Shape;349;p39"/>
          <p:cNvSpPr txBox="1"/>
          <p:nvPr/>
        </p:nvSpPr>
        <p:spPr>
          <a:xfrm>
            <a:off x="4030339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50" name="Google Shape;350;p39"/>
          <p:cNvCxnSpPr/>
          <p:nvPr/>
        </p:nvCxnSpPr>
        <p:spPr>
          <a:xfrm rot="10800000">
            <a:off x="540339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1" name="Google Shape;351;p39"/>
          <p:cNvSpPr txBox="1"/>
          <p:nvPr/>
        </p:nvSpPr>
        <p:spPr>
          <a:xfrm>
            <a:off x="5360735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Red is the colour of danger and courage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52" name="Google Shape;352;p39"/>
          <p:cNvCxnSpPr/>
          <p:nvPr/>
        </p:nvCxnSpPr>
        <p:spPr>
          <a:xfrm rot="10800000">
            <a:off x="672462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3" name="Google Shape;353;p39"/>
          <p:cNvSpPr txBox="1"/>
          <p:nvPr/>
        </p:nvSpPr>
        <p:spPr>
          <a:xfrm>
            <a:off x="6691131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354" name="Google Shape;354;p39"/>
          <p:cNvCxnSpPr/>
          <p:nvPr/>
        </p:nvCxnSpPr>
        <p:spPr>
          <a:xfrm rot="10800000">
            <a:off x="804586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5" name="Google Shape;355;p39"/>
          <p:cNvSpPr txBox="1"/>
          <p:nvPr/>
        </p:nvSpPr>
        <p:spPr>
          <a:xfrm>
            <a:off x="8008073" y="36481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0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361" name="Google Shape;361;p40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2" name="Google Shape;362;p40"/>
          <p:cNvSpPr/>
          <p:nvPr/>
        </p:nvSpPr>
        <p:spPr>
          <a:xfrm>
            <a:off x="0" y="26758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40"/>
          <p:cNvSpPr/>
          <p:nvPr/>
        </p:nvSpPr>
        <p:spPr>
          <a:xfrm>
            <a:off x="0" y="26758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4" name="Google Shape;364;p40"/>
          <p:cNvGrpSpPr/>
          <p:nvPr/>
        </p:nvGrpSpPr>
        <p:grpSpPr>
          <a:xfrm>
            <a:off x="1786339" y="2008201"/>
            <a:ext cx="473400" cy="473400"/>
            <a:chOff x="1786339" y="1703401"/>
            <a:chExt cx="473400" cy="473400"/>
          </a:xfrm>
        </p:grpSpPr>
        <p:sp>
          <p:nvSpPr>
            <p:cNvPr id="365" name="Google Shape;365;p40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366" name="Google Shape;366;p40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Varela"/>
                  <a:ea typeface="Varela"/>
                  <a:cs typeface="Varela"/>
                  <a:sym typeface="Varela"/>
                </a:rPr>
                <a:t>1</a:t>
              </a:r>
              <a:endParaRPr sz="600"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</p:grpSp>
      <p:grpSp>
        <p:nvGrpSpPr>
          <p:cNvPr id="367" name="Google Shape;367;p40"/>
          <p:cNvGrpSpPr/>
          <p:nvPr/>
        </p:nvGrpSpPr>
        <p:grpSpPr>
          <a:xfrm>
            <a:off x="3814414" y="2008201"/>
            <a:ext cx="473400" cy="473400"/>
            <a:chOff x="3814414" y="1703401"/>
            <a:chExt cx="473400" cy="473400"/>
          </a:xfrm>
        </p:grpSpPr>
        <p:sp>
          <p:nvSpPr>
            <p:cNvPr id="368" name="Google Shape;368;p40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369" name="Google Shape;369;p40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Varela"/>
                  <a:ea typeface="Varela"/>
                  <a:cs typeface="Varela"/>
                  <a:sym typeface="Varela"/>
                </a:rPr>
                <a:t>3</a:t>
              </a:r>
              <a:endParaRPr sz="600"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</p:grpSp>
      <p:grpSp>
        <p:nvGrpSpPr>
          <p:cNvPr id="370" name="Google Shape;370;p40"/>
          <p:cNvGrpSpPr/>
          <p:nvPr/>
        </p:nvGrpSpPr>
        <p:grpSpPr>
          <a:xfrm>
            <a:off x="5842489" y="2008201"/>
            <a:ext cx="473400" cy="473400"/>
            <a:chOff x="5842489" y="1703401"/>
            <a:chExt cx="473400" cy="473400"/>
          </a:xfrm>
        </p:grpSpPr>
        <p:sp>
          <p:nvSpPr>
            <p:cNvPr id="371" name="Google Shape;371;p40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372" name="Google Shape;372;p40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Varela"/>
                  <a:ea typeface="Varela"/>
                  <a:cs typeface="Varela"/>
                  <a:sym typeface="Varela"/>
                </a:rPr>
                <a:t>5</a:t>
              </a:r>
              <a:endParaRPr sz="600"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</p:grpSp>
      <p:grpSp>
        <p:nvGrpSpPr>
          <p:cNvPr id="373" name="Google Shape;373;p40"/>
          <p:cNvGrpSpPr/>
          <p:nvPr/>
        </p:nvGrpSpPr>
        <p:grpSpPr>
          <a:xfrm>
            <a:off x="6880814" y="3881100"/>
            <a:ext cx="473400" cy="473400"/>
            <a:chOff x="6880814" y="3576300"/>
            <a:chExt cx="473400" cy="473400"/>
          </a:xfrm>
        </p:grpSpPr>
        <p:sp>
          <p:nvSpPr>
            <p:cNvPr id="374" name="Google Shape;374;p40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375" name="Google Shape;375;p40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Varela"/>
                  <a:ea typeface="Varela"/>
                  <a:cs typeface="Varela"/>
                  <a:sym typeface="Varela"/>
                </a:rPr>
                <a:t>6</a:t>
              </a:r>
              <a:endParaRPr sz="600"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</p:grpSp>
      <p:grpSp>
        <p:nvGrpSpPr>
          <p:cNvPr id="376" name="Google Shape;376;p40"/>
          <p:cNvGrpSpPr/>
          <p:nvPr/>
        </p:nvGrpSpPr>
        <p:grpSpPr>
          <a:xfrm>
            <a:off x="4852739" y="3881100"/>
            <a:ext cx="473400" cy="473400"/>
            <a:chOff x="4852739" y="3576300"/>
            <a:chExt cx="473400" cy="473400"/>
          </a:xfrm>
        </p:grpSpPr>
        <p:sp>
          <p:nvSpPr>
            <p:cNvPr id="377" name="Google Shape;377;p40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378" name="Google Shape;378;p40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Varela"/>
                  <a:ea typeface="Varela"/>
                  <a:cs typeface="Varela"/>
                  <a:sym typeface="Varela"/>
                </a:rPr>
                <a:t>4</a:t>
              </a:r>
              <a:endParaRPr sz="600"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</p:grpSp>
      <p:grpSp>
        <p:nvGrpSpPr>
          <p:cNvPr id="379" name="Google Shape;379;p40"/>
          <p:cNvGrpSpPr/>
          <p:nvPr/>
        </p:nvGrpSpPr>
        <p:grpSpPr>
          <a:xfrm>
            <a:off x="2824664" y="3881100"/>
            <a:ext cx="473400" cy="473400"/>
            <a:chOff x="2824664" y="3576300"/>
            <a:chExt cx="473400" cy="473400"/>
          </a:xfrm>
        </p:grpSpPr>
        <p:sp>
          <p:nvSpPr>
            <p:cNvPr id="380" name="Google Shape;380;p40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381" name="Google Shape;381;p40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Varela"/>
                  <a:ea typeface="Varela"/>
                  <a:cs typeface="Varela"/>
                  <a:sym typeface="Varela"/>
                </a:rPr>
                <a:t>2</a:t>
              </a:r>
              <a:endParaRPr sz="600"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</p:grpSp>
      <p:sp>
        <p:nvSpPr>
          <p:cNvPr id="382" name="Google Shape;382;p40"/>
          <p:cNvSpPr txBox="1"/>
          <p:nvPr/>
        </p:nvSpPr>
        <p:spPr>
          <a:xfrm>
            <a:off x="1379850" y="14609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83" name="Google Shape;383;p40"/>
          <p:cNvSpPr txBox="1"/>
          <p:nvPr/>
        </p:nvSpPr>
        <p:spPr>
          <a:xfrm>
            <a:off x="3377205" y="14609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Red is the colour of danger and courage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84" name="Google Shape;384;p40"/>
          <p:cNvSpPr txBox="1"/>
          <p:nvPr/>
        </p:nvSpPr>
        <p:spPr>
          <a:xfrm>
            <a:off x="5436010" y="14609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85" name="Google Shape;385;p40"/>
          <p:cNvSpPr txBox="1"/>
          <p:nvPr/>
        </p:nvSpPr>
        <p:spPr>
          <a:xfrm>
            <a:off x="2418175" y="43684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86" name="Google Shape;386;p40"/>
          <p:cNvSpPr txBox="1"/>
          <p:nvPr/>
        </p:nvSpPr>
        <p:spPr>
          <a:xfrm>
            <a:off x="4446255" y="43684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387" name="Google Shape;387;p40"/>
          <p:cNvSpPr txBox="1"/>
          <p:nvPr/>
        </p:nvSpPr>
        <p:spPr>
          <a:xfrm>
            <a:off x="6474335" y="43684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1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393" name="Google Shape;393;p41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94" name="Google Shape;394;p41"/>
          <p:cNvGraphicFramePr/>
          <p:nvPr/>
        </p:nvGraphicFramePr>
        <p:xfrm>
          <a:off x="562100" y="18172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{56CF5775-2D47-4B1D-84FB-02A5828C047B}</a:tableStyleId>
              </a:tblPr>
              <a:tblGrid>
                <a:gridCol w="1380275"/>
                <a:gridCol w="473950"/>
                <a:gridCol w="473950"/>
                <a:gridCol w="473950"/>
                <a:gridCol w="473950"/>
                <a:gridCol w="473950"/>
                <a:gridCol w="473950"/>
                <a:gridCol w="473950"/>
                <a:gridCol w="473950"/>
                <a:gridCol w="473950"/>
                <a:gridCol w="473950"/>
                <a:gridCol w="473950"/>
                <a:gridCol w="473950"/>
                <a:gridCol w="473950"/>
                <a:gridCol w="473950"/>
              </a:tblGrid>
              <a:tr h="249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49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</a:tr>
              <a:tr h="2491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1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</a:tr>
              <a:tr h="2491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1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</a:tr>
              <a:tr h="2491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1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</a:tr>
              <a:tr h="2491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2491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2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00" name="Google Shape;400;p42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1" name="Google Shape;401;p42"/>
          <p:cNvSpPr/>
          <p:nvPr/>
        </p:nvSpPr>
        <p:spPr>
          <a:xfrm>
            <a:off x="542625" y="1879575"/>
            <a:ext cx="3181800" cy="1198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STRENGTHS</a:t>
            </a:r>
            <a:endParaRPr b="1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02" name="Google Shape;402;p42"/>
          <p:cNvSpPr/>
          <p:nvPr/>
        </p:nvSpPr>
        <p:spPr>
          <a:xfrm>
            <a:off x="3856231" y="1879575"/>
            <a:ext cx="3181800" cy="1198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WEAKNESSES</a:t>
            </a:r>
            <a:endParaRPr b="1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Yellow is the color of gold, butter and ripe lemons</a:t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03" name="Google Shape;403;p42"/>
          <p:cNvSpPr/>
          <p:nvPr/>
        </p:nvSpPr>
        <p:spPr>
          <a:xfrm>
            <a:off x="542625" y="3209839"/>
            <a:ext cx="3181800" cy="1198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Black is the color of ebony and of outer space</a:t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OPPORTUNITIES</a:t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04" name="Google Shape;404;p42"/>
          <p:cNvSpPr/>
          <p:nvPr/>
        </p:nvSpPr>
        <p:spPr>
          <a:xfrm>
            <a:off x="3856231" y="3209839"/>
            <a:ext cx="3181800" cy="1198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White is the color of milk and fresh snow</a:t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THREATS</a:t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05" name="Google Shape;405;p42"/>
          <p:cNvSpPr/>
          <p:nvPr/>
        </p:nvSpPr>
        <p:spPr>
          <a:xfrm>
            <a:off x="2811193" y="2163245"/>
            <a:ext cx="1828500" cy="1828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2"/>
          <p:cNvSpPr/>
          <p:nvPr/>
        </p:nvSpPr>
        <p:spPr>
          <a:xfrm rot="5400000">
            <a:off x="2942999" y="2163245"/>
            <a:ext cx="1828500" cy="1828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2"/>
          <p:cNvSpPr/>
          <p:nvPr/>
        </p:nvSpPr>
        <p:spPr>
          <a:xfrm rot="10800000">
            <a:off x="2942999" y="2296074"/>
            <a:ext cx="1828500" cy="1828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2"/>
          <p:cNvSpPr/>
          <p:nvPr/>
        </p:nvSpPr>
        <p:spPr>
          <a:xfrm rot="-5400000">
            <a:off x="2811193" y="2296074"/>
            <a:ext cx="1828500" cy="1828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2"/>
          <p:cNvSpPr/>
          <p:nvPr/>
        </p:nvSpPr>
        <p:spPr>
          <a:xfrm>
            <a:off x="3232155" y="2544652"/>
            <a:ext cx="262106" cy="33778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aleway"/>
              </a:rPr>
              <a:t>S</a:t>
            </a:r>
          </a:p>
        </p:txBody>
      </p:sp>
      <p:sp>
        <p:nvSpPr>
          <p:cNvPr id="410" name="Google Shape;410;p42"/>
          <p:cNvSpPr/>
          <p:nvPr/>
        </p:nvSpPr>
        <p:spPr>
          <a:xfrm>
            <a:off x="4000451" y="2550491"/>
            <a:ext cx="492442" cy="33171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aleway"/>
              </a:rPr>
              <a:t>W</a:t>
            </a:r>
          </a:p>
        </p:txBody>
      </p:sp>
      <p:sp>
        <p:nvSpPr>
          <p:cNvPr id="411" name="Google Shape;411;p42"/>
          <p:cNvSpPr/>
          <p:nvPr/>
        </p:nvSpPr>
        <p:spPr>
          <a:xfrm>
            <a:off x="3205991" y="3381598"/>
            <a:ext cx="323778" cy="33638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aleway"/>
              </a:rPr>
              <a:t>O</a:t>
            </a:r>
          </a:p>
        </p:txBody>
      </p:sp>
      <p:sp>
        <p:nvSpPr>
          <p:cNvPr id="412" name="Google Shape;412;p42"/>
          <p:cNvSpPr/>
          <p:nvPr/>
        </p:nvSpPr>
        <p:spPr>
          <a:xfrm>
            <a:off x="4086885" y="3387438"/>
            <a:ext cx="276123" cy="33171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aleway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3"/>
          <p:cNvSpPr txBox="1"/>
          <p:nvPr/>
        </p:nvSpPr>
        <p:spPr>
          <a:xfrm>
            <a:off x="477975" y="3531237"/>
            <a:ext cx="4094100" cy="11733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Cost Structure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18" name="Google Shape;418;p43"/>
          <p:cNvSpPr txBox="1"/>
          <p:nvPr>
            <p:ph idx="4294967295" type="title"/>
          </p:nvPr>
        </p:nvSpPr>
        <p:spPr>
          <a:xfrm>
            <a:off x="477975" y="0"/>
            <a:ext cx="84039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419" name="Google Shape;419;p43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0" name="Google Shape;420;p43"/>
          <p:cNvSpPr txBox="1"/>
          <p:nvPr/>
        </p:nvSpPr>
        <p:spPr>
          <a:xfrm>
            <a:off x="2115585" y="501575"/>
            <a:ext cx="1637400" cy="15147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Key Activities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b="1"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21" name="Google Shape;421;p43"/>
          <p:cNvSpPr txBox="1"/>
          <p:nvPr/>
        </p:nvSpPr>
        <p:spPr>
          <a:xfrm>
            <a:off x="2115585" y="2016406"/>
            <a:ext cx="1637400" cy="15147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Key Resources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22" name="Google Shape;422;p43"/>
          <p:cNvSpPr txBox="1"/>
          <p:nvPr/>
        </p:nvSpPr>
        <p:spPr>
          <a:xfrm>
            <a:off x="3753195" y="501575"/>
            <a:ext cx="1637400" cy="30297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Value Propositions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23" name="Google Shape;423;p43"/>
          <p:cNvSpPr txBox="1"/>
          <p:nvPr/>
        </p:nvSpPr>
        <p:spPr>
          <a:xfrm>
            <a:off x="5390805" y="501575"/>
            <a:ext cx="1637400" cy="15147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Customer Relationships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24" name="Google Shape;424;p43"/>
          <p:cNvSpPr txBox="1"/>
          <p:nvPr/>
        </p:nvSpPr>
        <p:spPr>
          <a:xfrm>
            <a:off x="5390805" y="2016406"/>
            <a:ext cx="1637400" cy="15147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Channels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25" name="Google Shape;425;p43"/>
          <p:cNvSpPr txBox="1"/>
          <p:nvPr/>
        </p:nvSpPr>
        <p:spPr>
          <a:xfrm>
            <a:off x="7028415" y="501575"/>
            <a:ext cx="1637400" cy="30297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Customer Segments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26" name="Google Shape;426;p43"/>
          <p:cNvSpPr txBox="1"/>
          <p:nvPr/>
        </p:nvSpPr>
        <p:spPr>
          <a:xfrm>
            <a:off x="477975" y="501575"/>
            <a:ext cx="1637400" cy="30297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Key Partners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b="1"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27" name="Google Shape;427;p43"/>
          <p:cNvSpPr txBox="1"/>
          <p:nvPr/>
        </p:nvSpPr>
        <p:spPr>
          <a:xfrm>
            <a:off x="4572000" y="3531237"/>
            <a:ext cx="4094100" cy="11733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Revenue Streams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b="1" sz="9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428" name="Google Shape;428;p43"/>
          <p:cNvSpPr/>
          <p:nvPr/>
        </p:nvSpPr>
        <p:spPr>
          <a:xfrm>
            <a:off x="4294042" y="3603468"/>
            <a:ext cx="205592" cy="204398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3"/>
          <p:cNvSpPr/>
          <p:nvPr/>
        </p:nvSpPr>
        <p:spPr>
          <a:xfrm>
            <a:off x="6751044" y="574033"/>
            <a:ext cx="205001" cy="184021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3"/>
          <p:cNvSpPr/>
          <p:nvPr/>
        </p:nvSpPr>
        <p:spPr>
          <a:xfrm>
            <a:off x="1845911" y="574028"/>
            <a:ext cx="197212" cy="197212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3"/>
          <p:cNvSpPr/>
          <p:nvPr/>
        </p:nvSpPr>
        <p:spPr>
          <a:xfrm>
            <a:off x="8406048" y="573959"/>
            <a:ext cx="187614" cy="197803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2" name="Google Shape;432;p43"/>
          <p:cNvGrpSpPr/>
          <p:nvPr/>
        </p:nvGrpSpPr>
        <p:grpSpPr>
          <a:xfrm>
            <a:off x="8377466" y="3603618"/>
            <a:ext cx="216383" cy="157049"/>
            <a:chOff x="4604550" y="3714775"/>
            <a:chExt cx="439625" cy="319075"/>
          </a:xfrm>
        </p:grpSpPr>
        <p:sp>
          <p:nvSpPr>
            <p:cNvPr id="433" name="Google Shape;433;p43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43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5" name="Google Shape;435;p43"/>
          <p:cNvGrpSpPr/>
          <p:nvPr/>
        </p:nvGrpSpPr>
        <p:grpSpPr>
          <a:xfrm>
            <a:off x="5139277" y="574148"/>
            <a:ext cx="179235" cy="228381"/>
            <a:chOff x="1959600" y="4980625"/>
            <a:chExt cx="364150" cy="464000"/>
          </a:xfrm>
        </p:grpSpPr>
        <p:sp>
          <p:nvSpPr>
            <p:cNvPr id="436" name="Google Shape;436;p43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3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43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43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43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3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3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43"/>
          <p:cNvGrpSpPr/>
          <p:nvPr/>
        </p:nvGrpSpPr>
        <p:grpSpPr>
          <a:xfrm>
            <a:off x="6691189" y="2088830"/>
            <a:ext cx="264939" cy="254147"/>
            <a:chOff x="5233525" y="4954450"/>
            <a:chExt cx="538275" cy="516350"/>
          </a:xfrm>
        </p:grpSpPr>
        <p:sp>
          <p:nvSpPr>
            <p:cNvPr id="444" name="Google Shape;444;p43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43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43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43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3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3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3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3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3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3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43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5" name="Google Shape;455;p43"/>
          <p:cNvGrpSpPr/>
          <p:nvPr/>
        </p:nvGrpSpPr>
        <p:grpSpPr>
          <a:xfrm>
            <a:off x="3419051" y="2088833"/>
            <a:ext cx="269738" cy="245165"/>
            <a:chOff x="4556450" y="4963575"/>
            <a:chExt cx="548025" cy="498100"/>
          </a:xfrm>
        </p:grpSpPr>
        <p:sp>
          <p:nvSpPr>
            <p:cNvPr id="456" name="Google Shape;456;p43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3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3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3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3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1" name="Google Shape;461;p43"/>
          <p:cNvSpPr/>
          <p:nvPr/>
        </p:nvSpPr>
        <p:spPr>
          <a:xfrm>
            <a:off x="3464475" y="574032"/>
            <a:ext cx="216348" cy="216401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4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467" name="Google Shape;467;p44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68" name="Google Shape;468;p44"/>
          <p:cNvGrpSpPr/>
          <p:nvPr/>
        </p:nvGrpSpPr>
        <p:grpSpPr>
          <a:xfrm>
            <a:off x="571440" y="1693756"/>
            <a:ext cx="2933933" cy="2637662"/>
            <a:chOff x="3778727" y="4460423"/>
            <a:chExt cx="720160" cy="647438"/>
          </a:xfrm>
        </p:grpSpPr>
        <p:sp>
          <p:nvSpPr>
            <p:cNvPr id="469" name="Google Shape;469;p44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"/>
                  <a:ea typeface="Varela"/>
                  <a:cs typeface="Varela"/>
                  <a:sym typeface="Varela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470" name="Google Shape;470;p44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"/>
                  <a:ea typeface="Varela"/>
                  <a:cs typeface="Varela"/>
                  <a:sym typeface="Varela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471" name="Google Shape;471;p44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"/>
                  <a:ea typeface="Varela"/>
                  <a:cs typeface="Varela"/>
                  <a:sym typeface="Varela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472" name="Google Shape;472;p44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"/>
                  <a:ea typeface="Varela"/>
                  <a:cs typeface="Varela"/>
                  <a:sym typeface="Varela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473" name="Google Shape;473;p44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"/>
                  <a:ea typeface="Varela"/>
                  <a:cs typeface="Varela"/>
                  <a:sym typeface="Varela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474" name="Google Shape;474;p44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"/>
                  <a:ea typeface="Varela"/>
                  <a:cs typeface="Varela"/>
                  <a:sym typeface="Varela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  <p:sp>
          <p:nvSpPr>
            <p:cNvPr id="475" name="Google Shape;475;p44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endParaRPr>
            </a:p>
          </p:txBody>
        </p:sp>
      </p:grpSp>
      <p:cxnSp>
        <p:nvCxnSpPr>
          <p:cNvPr id="476" name="Google Shape;476;p44"/>
          <p:cNvCxnSpPr/>
          <p:nvPr/>
        </p:nvCxnSpPr>
        <p:spPr>
          <a:xfrm>
            <a:off x="3440187" y="2130347"/>
            <a:ext cx="8595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7" name="Google Shape;477;p44"/>
          <p:cNvSpPr txBox="1"/>
          <p:nvPr/>
        </p:nvSpPr>
        <p:spPr>
          <a:xfrm>
            <a:off x="4349659" y="1990450"/>
            <a:ext cx="22659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478" name="Google Shape;478;p44"/>
          <p:cNvCxnSpPr/>
          <p:nvPr/>
        </p:nvCxnSpPr>
        <p:spPr>
          <a:xfrm>
            <a:off x="3313605" y="2521967"/>
            <a:ext cx="9861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9" name="Google Shape;479;p44"/>
          <p:cNvSpPr txBox="1"/>
          <p:nvPr/>
        </p:nvSpPr>
        <p:spPr>
          <a:xfrm>
            <a:off x="4349659" y="2382061"/>
            <a:ext cx="22659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480" name="Google Shape;480;p44"/>
          <p:cNvCxnSpPr/>
          <p:nvPr/>
        </p:nvCxnSpPr>
        <p:spPr>
          <a:xfrm>
            <a:off x="3133723" y="2913587"/>
            <a:ext cx="11658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1" name="Google Shape;481;p44"/>
          <p:cNvSpPr txBox="1"/>
          <p:nvPr/>
        </p:nvSpPr>
        <p:spPr>
          <a:xfrm>
            <a:off x="4349659" y="2773673"/>
            <a:ext cx="22659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482" name="Google Shape;482;p44"/>
          <p:cNvCxnSpPr/>
          <p:nvPr/>
        </p:nvCxnSpPr>
        <p:spPr>
          <a:xfrm>
            <a:off x="2980491" y="3305186"/>
            <a:ext cx="1319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3" name="Google Shape;483;p44"/>
          <p:cNvSpPr txBox="1"/>
          <p:nvPr/>
        </p:nvSpPr>
        <p:spPr>
          <a:xfrm>
            <a:off x="4349659" y="3165284"/>
            <a:ext cx="22659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484" name="Google Shape;484;p44"/>
          <p:cNvCxnSpPr/>
          <p:nvPr/>
        </p:nvCxnSpPr>
        <p:spPr>
          <a:xfrm>
            <a:off x="2813924" y="3696805"/>
            <a:ext cx="14856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5" name="Google Shape;485;p44"/>
          <p:cNvSpPr txBox="1"/>
          <p:nvPr/>
        </p:nvSpPr>
        <p:spPr>
          <a:xfrm>
            <a:off x="4349659" y="3556896"/>
            <a:ext cx="22659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cxnSp>
        <p:nvCxnSpPr>
          <p:cNvPr id="486" name="Google Shape;486;p44"/>
          <p:cNvCxnSpPr/>
          <p:nvPr/>
        </p:nvCxnSpPr>
        <p:spPr>
          <a:xfrm>
            <a:off x="2640710" y="4088405"/>
            <a:ext cx="16518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7" name="Google Shape;487;p44"/>
          <p:cNvSpPr txBox="1"/>
          <p:nvPr/>
        </p:nvSpPr>
        <p:spPr>
          <a:xfrm>
            <a:off x="4349659" y="3948507"/>
            <a:ext cx="22659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Insert your content</a:t>
            </a:r>
            <a:endParaRPr sz="10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5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493" name="Google Shape;493;p45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94" name="Google Shape;494;p45"/>
          <p:cNvPicPr preferRelativeResize="0"/>
          <p:nvPr/>
        </p:nvPicPr>
        <p:blipFill rotWithShape="1">
          <a:blip r:embed="rId4">
            <a:alphaModFix/>
          </a:blip>
          <a:srcRect b="9812" l="19633" r="0" t="9820"/>
          <a:stretch/>
        </p:blipFill>
        <p:spPr>
          <a:xfrm>
            <a:off x="5574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5" name="Google Shape;495;p45"/>
          <p:cNvSpPr txBox="1"/>
          <p:nvPr/>
        </p:nvSpPr>
        <p:spPr>
          <a:xfrm>
            <a:off x="5624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Imani Jackson</a:t>
            </a:r>
            <a:br>
              <a:rPr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</a:b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JOB TITLE</a:t>
            </a:r>
            <a:endParaRPr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pic>
        <p:nvPicPr>
          <p:cNvPr id="496" name="Google Shape;496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1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7" name="Google Shape;497;p45"/>
          <p:cNvSpPr txBox="1"/>
          <p:nvPr/>
        </p:nvSpPr>
        <p:spPr>
          <a:xfrm>
            <a:off x="25421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Marcos Galán</a:t>
            </a:r>
            <a:br>
              <a:rPr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</a:b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JOB TITLE</a:t>
            </a:r>
            <a:endParaRPr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pic>
        <p:nvPicPr>
          <p:cNvPr id="498" name="Google Shape;498;p45"/>
          <p:cNvPicPr preferRelativeResize="0"/>
          <p:nvPr/>
        </p:nvPicPr>
        <p:blipFill rotWithShape="1">
          <a:blip r:embed="rId6">
            <a:alphaModFix/>
          </a:blip>
          <a:srcRect b="24940" l="47271" r="0" t="22330"/>
          <a:stretch/>
        </p:blipFill>
        <p:spPr>
          <a:xfrm>
            <a:off x="45168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9" name="Google Shape;499;p45"/>
          <p:cNvSpPr txBox="1"/>
          <p:nvPr/>
        </p:nvSpPr>
        <p:spPr>
          <a:xfrm>
            <a:off x="45219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Ixchel Valdía</a:t>
            </a:r>
            <a:br>
              <a:rPr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</a:b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JOB TITLE</a:t>
            </a:r>
            <a:endParaRPr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pic>
        <p:nvPicPr>
          <p:cNvPr id="500" name="Google Shape;500;p45"/>
          <p:cNvPicPr preferRelativeResize="0"/>
          <p:nvPr/>
        </p:nvPicPr>
        <p:blipFill rotWithShape="1">
          <a:blip r:embed="rId7">
            <a:alphaModFix/>
          </a:blip>
          <a:srcRect b="29406" l="0" r="0" t="3926"/>
          <a:stretch/>
        </p:blipFill>
        <p:spPr>
          <a:xfrm>
            <a:off x="64966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01" name="Google Shape;501;p45"/>
          <p:cNvSpPr txBox="1"/>
          <p:nvPr/>
        </p:nvSpPr>
        <p:spPr>
          <a:xfrm>
            <a:off x="65016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Nils Årud</a:t>
            </a:r>
            <a:br>
              <a:rPr lang="en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</a:b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JOB TITLE</a:t>
            </a:r>
            <a:endParaRPr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6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507" name="Google Shape;507;p46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8" name="Google Shape;508;p46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09" name="Google Shape;509;p46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0" name="Google Shape;510;p46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1" name="Google Shape;511;p46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2" name="Google Shape;512;p46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3" name="Google Shape;513;p46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4" name="Google Shape;514;p46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5" name="Google Shape;515;p46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6" name="Google Shape;516;p46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7" name="Google Shape;517;p46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8" name="Google Shape;518;p46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9" name="Google Shape;519;p46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0" name="Google Shape;520;p46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1" name="Google Shape;521;p46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2" name="Google Shape;522;p46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3" name="Google Shape;523;p46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4" name="Google Shape;524;p46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5" name="Google Shape;525;p46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6" name="Google Shape;526;p46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7" name="Google Shape;527;p46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8" name="Google Shape;528;p46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9" name="Google Shape;529;p46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0" name="Google Shape;530;p46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1" name="Google Shape;531;p46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2" name="Google Shape;532;p46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3" name="Google Shape;533;p46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4" name="Google Shape;534;p46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5" name="Google Shape;535;p46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6" name="Google Shape;536;p46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7" name="Google Shape;537;p46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8" name="Google Shape;538;p46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9" name="Google Shape;539;p46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0" name="Google Shape;540;p46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1" name="Google Shape;541;p46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2" name="Google Shape;542;p46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3" name="Google Shape;543;p46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4" name="Google Shape;544;p46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5" name="Google Shape;545;p46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6" name="Google Shape;546;p46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7" name="Google Shape;547;p46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8" name="Google Shape;548;p46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9" name="Google Shape;549;p46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0" name="Google Shape;550;p46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1" name="Google Shape;551;p46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2" name="Google Shape;552;p46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3" name="Google Shape;553;p46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4" name="Google Shape;554;p46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55" name="Google Shape;555;p46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56" name="Google Shape;556;p46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557" name="Google Shape;557;p46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8" name="Google Shape;558;p46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9" name="Google Shape;559;p46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46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46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6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6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6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6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6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6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6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6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6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46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46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46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46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5" name="Google Shape;575;p46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6" name="Google Shape;576;p46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7" name="Google Shape;577;p46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46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79" name="Google Shape;579;p46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580" name="Google Shape;580;p46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581" name="Google Shape;581;p46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LOW VALUE 1</a:t>
            </a:r>
            <a:endParaRPr sz="8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582" name="Google Shape;582;p46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HIGH VALUE 1</a:t>
            </a:r>
            <a:endParaRPr sz="8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583" name="Google Shape;583;p46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LOW VALUE 2</a:t>
            </a:r>
            <a:endParaRPr sz="8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584" name="Google Shape;584;p46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rPr>
              <a:t>HIGH VALUE 2</a:t>
            </a:r>
            <a:endParaRPr sz="800">
              <a:solidFill>
                <a:schemeClr val="dk2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585" name="Google Shape;585;p46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Varela"/>
                <a:ea typeface="Varela"/>
                <a:cs typeface="Varela"/>
                <a:sym typeface="Varela"/>
              </a:rPr>
              <a:t>Our company</a:t>
            </a:r>
            <a:endParaRPr sz="800">
              <a:solidFill>
                <a:schemeClr val="dk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586" name="Google Shape;586;p46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Competitor</a:t>
            </a:r>
            <a:endParaRPr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587" name="Google Shape;587;p46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Competitor</a:t>
            </a:r>
            <a:endParaRPr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588" name="Google Shape;588;p46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Competitor</a:t>
            </a:r>
            <a:endParaRPr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589" name="Google Shape;589;p46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Competitor</a:t>
            </a:r>
            <a:endParaRPr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590" name="Google Shape;590;p46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Competitor</a:t>
            </a:r>
            <a:endParaRPr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591" name="Google Shape;591;p46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"/>
                <a:ea typeface="Varela"/>
                <a:cs typeface="Varela"/>
                <a:sym typeface="Varela"/>
              </a:rPr>
              <a:t>Competitor</a:t>
            </a:r>
            <a:endParaRPr sz="800">
              <a:solidFill>
                <a:schemeClr val="lt1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7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597" name="Google Shape;597;p47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98" name="Google Shape;598;p47"/>
          <p:cNvGraphicFramePr/>
          <p:nvPr/>
        </p:nvGraphicFramePr>
        <p:xfrm>
          <a:off x="526225" y="1815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{629318AF-77E2-4096-AF9A-8F6655842EA5}</a:tableStyleId>
              </a:tblPr>
              <a:tblGrid>
                <a:gridCol w="802350"/>
                <a:gridCol w="919600"/>
                <a:gridCol w="919600"/>
                <a:gridCol w="919600"/>
                <a:gridCol w="919600"/>
                <a:gridCol w="919600"/>
                <a:gridCol w="919600"/>
                <a:gridCol w="919600"/>
              </a:tblGrid>
              <a:tr h="304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39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9:00 - 9:45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9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10:00 - 10:45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9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11:00 - 11:45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9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12:00 - 13:15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12539">
                        <a:alpha val="64620"/>
                      </a:srgbClr>
                    </a:solidFill>
                  </a:tcPr>
                </a:tc>
              </a:tr>
              <a:tr h="339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13:30 - 14:15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9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14:30 - 15:15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9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15:30 - 16:15</a:t>
                      </a:r>
                      <a:endParaRPr sz="7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"/>
                          <a:ea typeface="Varela"/>
                          <a:cs typeface="Varela"/>
                          <a:sym typeface="Varela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Varela"/>
                        <a:ea typeface="Varela"/>
                        <a:cs typeface="Varela"/>
                        <a:sym typeface="Varel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8"/>
          <p:cNvSpPr txBox="1"/>
          <p:nvPr/>
        </p:nvSpPr>
        <p:spPr>
          <a:xfrm>
            <a:off x="6248575" y="3882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. </a:t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This means that you can:</a:t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Varela"/>
              <a:buChar char="●"/>
            </a:pPr>
            <a:r>
              <a:rPr lang="en" sz="900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Resize them without losing quality.</a:t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Varela"/>
              <a:buChar char="●"/>
            </a:pPr>
            <a:r>
              <a:rPr lang="en" sz="900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Change line color, width and style.</a:t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Isn’t that nice? :)</a:t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Examples:</a:t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grpSp>
        <p:nvGrpSpPr>
          <p:cNvPr id="604" name="Google Shape;604;p48"/>
          <p:cNvGrpSpPr/>
          <p:nvPr/>
        </p:nvGrpSpPr>
        <p:grpSpPr>
          <a:xfrm>
            <a:off x="504099" y="406724"/>
            <a:ext cx="327359" cy="427017"/>
            <a:chOff x="590250" y="244200"/>
            <a:chExt cx="407975" cy="532175"/>
          </a:xfrm>
        </p:grpSpPr>
        <p:sp>
          <p:nvSpPr>
            <p:cNvPr id="605" name="Google Shape;605;p48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48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48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48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48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48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48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48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48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48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48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48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48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48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9" name="Google Shape;619;p48"/>
          <p:cNvGrpSpPr/>
          <p:nvPr/>
        </p:nvGrpSpPr>
        <p:grpSpPr>
          <a:xfrm>
            <a:off x="1031737" y="469752"/>
            <a:ext cx="355704" cy="296086"/>
            <a:chOff x="1247825" y="322750"/>
            <a:chExt cx="443300" cy="369000"/>
          </a:xfrm>
        </p:grpSpPr>
        <p:sp>
          <p:nvSpPr>
            <p:cNvPr id="620" name="Google Shape;620;p48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48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48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48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48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5" name="Google Shape;625;p48"/>
          <p:cNvGrpSpPr/>
          <p:nvPr/>
        </p:nvGrpSpPr>
        <p:grpSpPr>
          <a:xfrm>
            <a:off x="1578934" y="468288"/>
            <a:ext cx="340057" cy="299014"/>
            <a:chOff x="1929775" y="320925"/>
            <a:chExt cx="423800" cy="372650"/>
          </a:xfrm>
        </p:grpSpPr>
        <p:sp>
          <p:nvSpPr>
            <p:cNvPr id="626" name="Google Shape;626;p48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48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48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48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48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1" name="Google Shape;631;p48"/>
          <p:cNvSpPr/>
          <p:nvPr/>
        </p:nvSpPr>
        <p:spPr>
          <a:xfrm>
            <a:off x="2149074" y="457535"/>
            <a:ext cx="278493" cy="320519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48"/>
          <p:cNvSpPr/>
          <p:nvPr/>
        </p:nvSpPr>
        <p:spPr>
          <a:xfrm>
            <a:off x="2707503" y="458518"/>
            <a:ext cx="240379" cy="318553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3" name="Google Shape;633;p48"/>
          <p:cNvGrpSpPr/>
          <p:nvPr/>
        </p:nvGrpSpPr>
        <p:grpSpPr>
          <a:xfrm>
            <a:off x="3745695" y="434567"/>
            <a:ext cx="321502" cy="366436"/>
            <a:chOff x="4630125" y="278900"/>
            <a:chExt cx="400675" cy="456675"/>
          </a:xfrm>
        </p:grpSpPr>
        <p:sp>
          <p:nvSpPr>
            <p:cNvPr id="634" name="Google Shape;634;p48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48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48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48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8" name="Google Shape;638;p48"/>
          <p:cNvSpPr/>
          <p:nvPr/>
        </p:nvSpPr>
        <p:spPr>
          <a:xfrm>
            <a:off x="4261607" y="457053"/>
            <a:ext cx="368402" cy="321482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9" name="Google Shape;639;p48"/>
          <p:cNvGrpSpPr/>
          <p:nvPr/>
        </p:nvGrpSpPr>
        <p:grpSpPr>
          <a:xfrm>
            <a:off x="508994" y="956348"/>
            <a:ext cx="327339" cy="399174"/>
            <a:chOff x="596350" y="929175"/>
            <a:chExt cx="407950" cy="497475"/>
          </a:xfrm>
        </p:grpSpPr>
        <p:sp>
          <p:nvSpPr>
            <p:cNvPr id="640" name="Google Shape;640;p48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48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48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48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48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48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48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7" name="Google Shape;647;p48"/>
          <p:cNvGrpSpPr/>
          <p:nvPr/>
        </p:nvGrpSpPr>
        <p:grpSpPr>
          <a:xfrm>
            <a:off x="1582344" y="1014502"/>
            <a:ext cx="333237" cy="285333"/>
            <a:chOff x="1934025" y="1001650"/>
            <a:chExt cx="415300" cy="355600"/>
          </a:xfrm>
        </p:grpSpPr>
        <p:sp>
          <p:nvSpPr>
            <p:cNvPr id="648" name="Google Shape;648;p48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48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48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48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2" name="Google Shape;652;p48"/>
          <p:cNvSpPr/>
          <p:nvPr/>
        </p:nvSpPr>
        <p:spPr>
          <a:xfrm>
            <a:off x="2120749" y="990547"/>
            <a:ext cx="335162" cy="333217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48"/>
          <p:cNvSpPr/>
          <p:nvPr/>
        </p:nvSpPr>
        <p:spPr>
          <a:xfrm>
            <a:off x="2660603" y="1007156"/>
            <a:ext cx="334200" cy="299997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8"/>
          <p:cNvSpPr/>
          <p:nvPr/>
        </p:nvSpPr>
        <p:spPr>
          <a:xfrm>
            <a:off x="3204849" y="1009604"/>
            <a:ext cx="324430" cy="295103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48"/>
          <p:cNvSpPr/>
          <p:nvPr/>
        </p:nvSpPr>
        <p:spPr>
          <a:xfrm>
            <a:off x="3754973" y="1012532"/>
            <a:ext cx="302926" cy="289245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6" name="Google Shape;656;p48"/>
          <p:cNvGrpSpPr/>
          <p:nvPr/>
        </p:nvGrpSpPr>
        <p:grpSpPr>
          <a:xfrm>
            <a:off x="4278709" y="992997"/>
            <a:ext cx="334200" cy="334681"/>
            <a:chOff x="5294400" y="974850"/>
            <a:chExt cx="416500" cy="417100"/>
          </a:xfrm>
        </p:grpSpPr>
        <p:sp>
          <p:nvSpPr>
            <p:cNvPr id="657" name="Google Shape;657;p48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48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9" name="Google Shape;659;p48"/>
          <p:cNvGrpSpPr/>
          <p:nvPr/>
        </p:nvGrpSpPr>
        <p:grpSpPr>
          <a:xfrm>
            <a:off x="4778023" y="955385"/>
            <a:ext cx="414319" cy="403567"/>
            <a:chOff x="5916675" y="927975"/>
            <a:chExt cx="516350" cy="502950"/>
          </a:xfrm>
        </p:grpSpPr>
        <p:sp>
          <p:nvSpPr>
            <p:cNvPr id="660" name="Google Shape;660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2" name="Google Shape;662;p48"/>
          <p:cNvGrpSpPr/>
          <p:nvPr/>
        </p:nvGrpSpPr>
        <p:grpSpPr>
          <a:xfrm>
            <a:off x="483578" y="1575359"/>
            <a:ext cx="373276" cy="252114"/>
            <a:chOff x="564675" y="1700625"/>
            <a:chExt cx="465200" cy="314200"/>
          </a:xfrm>
        </p:grpSpPr>
        <p:sp>
          <p:nvSpPr>
            <p:cNvPr id="663" name="Google Shape;663;p48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8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48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6" name="Google Shape;666;p48"/>
          <p:cNvGrpSpPr/>
          <p:nvPr/>
        </p:nvGrpSpPr>
        <p:grpSpPr>
          <a:xfrm>
            <a:off x="1022951" y="1513795"/>
            <a:ext cx="373276" cy="365473"/>
            <a:chOff x="1236875" y="1623900"/>
            <a:chExt cx="465200" cy="455475"/>
          </a:xfrm>
        </p:grpSpPr>
        <p:sp>
          <p:nvSpPr>
            <p:cNvPr id="667" name="Google Shape;667;p48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8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48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8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8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8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8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4" name="Google Shape;674;p48"/>
          <p:cNvGrpSpPr/>
          <p:nvPr/>
        </p:nvGrpSpPr>
        <p:grpSpPr>
          <a:xfrm>
            <a:off x="1574039" y="1521619"/>
            <a:ext cx="349846" cy="349826"/>
            <a:chOff x="1923675" y="1633650"/>
            <a:chExt cx="436000" cy="435975"/>
          </a:xfrm>
        </p:grpSpPr>
        <p:sp>
          <p:nvSpPr>
            <p:cNvPr id="675" name="Google Shape;675;p48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48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48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8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48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48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1" name="Google Shape;681;p48"/>
          <p:cNvGrpSpPr/>
          <p:nvPr/>
        </p:nvGrpSpPr>
        <p:grpSpPr>
          <a:xfrm>
            <a:off x="2111948" y="1520154"/>
            <a:ext cx="352755" cy="352755"/>
            <a:chOff x="2594050" y="1631825"/>
            <a:chExt cx="439625" cy="439625"/>
          </a:xfrm>
        </p:grpSpPr>
        <p:sp>
          <p:nvSpPr>
            <p:cNvPr id="682" name="Google Shape;682;p48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48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48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48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6" name="Google Shape;686;p48"/>
          <p:cNvSpPr/>
          <p:nvPr/>
        </p:nvSpPr>
        <p:spPr>
          <a:xfrm>
            <a:off x="2666942" y="1535775"/>
            <a:ext cx="321502" cy="321502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7" name="Google Shape;687;p48"/>
          <p:cNvGrpSpPr/>
          <p:nvPr/>
        </p:nvGrpSpPr>
        <p:grpSpPr>
          <a:xfrm>
            <a:off x="3223914" y="1493775"/>
            <a:ext cx="286316" cy="405513"/>
            <a:chOff x="3979850" y="1598950"/>
            <a:chExt cx="356825" cy="505375"/>
          </a:xfrm>
        </p:grpSpPr>
        <p:sp>
          <p:nvSpPr>
            <p:cNvPr id="688" name="Google Shape;688;p48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48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0" name="Google Shape;690;p48"/>
          <p:cNvGrpSpPr/>
          <p:nvPr/>
        </p:nvGrpSpPr>
        <p:grpSpPr>
          <a:xfrm>
            <a:off x="3717852" y="1580735"/>
            <a:ext cx="377188" cy="231593"/>
            <a:chOff x="4595425" y="1707325"/>
            <a:chExt cx="470075" cy="288625"/>
          </a:xfrm>
        </p:grpSpPr>
        <p:sp>
          <p:nvSpPr>
            <p:cNvPr id="691" name="Google Shape;691;p48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8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48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48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48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6" name="Google Shape;696;p48"/>
          <p:cNvGrpSpPr/>
          <p:nvPr/>
        </p:nvGrpSpPr>
        <p:grpSpPr>
          <a:xfrm>
            <a:off x="4275299" y="1524066"/>
            <a:ext cx="341040" cy="344932"/>
            <a:chOff x="5290150" y="1636700"/>
            <a:chExt cx="425025" cy="429875"/>
          </a:xfrm>
        </p:grpSpPr>
        <p:sp>
          <p:nvSpPr>
            <p:cNvPr id="697" name="Google Shape;697;p48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48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9" name="Google Shape;699;p48"/>
          <p:cNvGrpSpPr/>
          <p:nvPr/>
        </p:nvGrpSpPr>
        <p:grpSpPr>
          <a:xfrm>
            <a:off x="4813689" y="1513795"/>
            <a:ext cx="342986" cy="359616"/>
            <a:chOff x="5961125" y="1623900"/>
            <a:chExt cx="427450" cy="448175"/>
          </a:xfrm>
        </p:grpSpPr>
        <p:sp>
          <p:nvSpPr>
            <p:cNvPr id="700" name="Google Shape;700;p48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8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48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48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48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48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48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7" name="Google Shape;707;p48"/>
          <p:cNvGrpSpPr/>
          <p:nvPr/>
        </p:nvGrpSpPr>
        <p:grpSpPr>
          <a:xfrm>
            <a:off x="5341328" y="1523083"/>
            <a:ext cx="366436" cy="346898"/>
            <a:chOff x="6618700" y="1635475"/>
            <a:chExt cx="456675" cy="432325"/>
          </a:xfrm>
        </p:grpSpPr>
        <p:sp>
          <p:nvSpPr>
            <p:cNvPr id="708" name="Google Shape;708;p48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48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48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48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48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3" name="Google Shape;713;p48"/>
          <p:cNvGrpSpPr/>
          <p:nvPr/>
        </p:nvGrpSpPr>
        <p:grpSpPr>
          <a:xfrm>
            <a:off x="525102" y="2080049"/>
            <a:ext cx="290228" cy="311712"/>
            <a:chOff x="616425" y="2329600"/>
            <a:chExt cx="361700" cy="388475"/>
          </a:xfrm>
        </p:grpSpPr>
        <p:sp>
          <p:nvSpPr>
            <p:cNvPr id="714" name="Google Shape;714;p48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48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48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48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48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48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48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48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2" name="Google Shape;722;p48"/>
          <p:cNvGrpSpPr/>
          <p:nvPr/>
        </p:nvGrpSpPr>
        <p:grpSpPr>
          <a:xfrm>
            <a:off x="1056672" y="2082978"/>
            <a:ext cx="305855" cy="305855"/>
            <a:chOff x="1278900" y="2333250"/>
            <a:chExt cx="381175" cy="381175"/>
          </a:xfrm>
        </p:grpSpPr>
        <p:sp>
          <p:nvSpPr>
            <p:cNvPr id="723" name="Google Shape;723;p48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48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8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48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7" name="Google Shape;727;p48"/>
          <p:cNvGrpSpPr/>
          <p:nvPr/>
        </p:nvGrpSpPr>
        <p:grpSpPr>
          <a:xfrm>
            <a:off x="1596025" y="2082978"/>
            <a:ext cx="305875" cy="305855"/>
            <a:chOff x="1951075" y="2333250"/>
            <a:chExt cx="381200" cy="381175"/>
          </a:xfrm>
        </p:grpSpPr>
        <p:sp>
          <p:nvSpPr>
            <p:cNvPr id="728" name="Google Shape;728;p48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8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8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48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2" name="Google Shape;732;p48"/>
          <p:cNvGrpSpPr/>
          <p:nvPr/>
        </p:nvGrpSpPr>
        <p:grpSpPr>
          <a:xfrm>
            <a:off x="2135399" y="2082978"/>
            <a:ext cx="305855" cy="305855"/>
            <a:chOff x="2623275" y="2333250"/>
            <a:chExt cx="381175" cy="381175"/>
          </a:xfrm>
        </p:grpSpPr>
        <p:sp>
          <p:nvSpPr>
            <p:cNvPr id="733" name="Google Shape;733;p48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48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8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8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7" name="Google Shape;737;p48"/>
          <p:cNvGrpSpPr/>
          <p:nvPr/>
        </p:nvGrpSpPr>
        <p:grpSpPr>
          <a:xfrm>
            <a:off x="2746105" y="2030220"/>
            <a:ext cx="163188" cy="407479"/>
            <a:chOff x="3384375" y="2267500"/>
            <a:chExt cx="203375" cy="507825"/>
          </a:xfrm>
        </p:grpSpPr>
        <p:sp>
          <p:nvSpPr>
            <p:cNvPr id="738" name="Google Shape;738;p48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48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0" name="Google Shape;740;p48"/>
          <p:cNvGrpSpPr/>
          <p:nvPr/>
        </p:nvGrpSpPr>
        <p:grpSpPr>
          <a:xfrm>
            <a:off x="3839496" y="2081995"/>
            <a:ext cx="133880" cy="303909"/>
            <a:chOff x="4747025" y="2332025"/>
            <a:chExt cx="166850" cy="378750"/>
          </a:xfrm>
        </p:grpSpPr>
        <p:sp>
          <p:nvSpPr>
            <p:cNvPr id="741" name="Google Shape;741;p48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48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3" name="Google Shape;743;p48"/>
          <p:cNvGrpSpPr/>
          <p:nvPr/>
        </p:nvGrpSpPr>
        <p:grpSpPr>
          <a:xfrm>
            <a:off x="3297695" y="2032166"/>
            <a:ext cx="138755" cy="403567"/>
            <a:chOff x="4071800" y="2269925"/>
            <a:chExt cx="172925" cy="502950"/>
          </a:xfrm>
        </p:grpSpPr>
        <p:sp>
          <p:nvSpPr>
            <p:cNvPr id="744" name="Google Shape;744;p48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48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6" name="Google Shape;746;p48"/>
          <p:cNvSpPr/>
          <p:nvPr/>
        </p:nvSpPr>
        <p:spPr>
          <a:xfrm>
            <a:off x="4292881" y="2074665"/>
            <a:ext cx="305855" cy="322465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7" name="Google Shape;747;p48"/>
          <p:cNvGrpSpPr/>
          <p:nvPr/>
        </p:nvGrpSpPr>
        <p:grpSpPr>
          <a:xfrm>
            <a:off x="4822977" y="2080530"/>
            <a:ext cx="330288" cy="310749"/>
            <a:chOff x="5972700" y="2330200"/>
            <a:chExt cx="411625" cy="387275"/>
          </a:xfrm>
        </p:grpSpPr>
        <p:sp>
          <p:nvSpPr>
            <p:cNvPr id="748" name="Google Shape;748;p48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8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0" name="Google Shape;750;p48"/>
          <p:cNvGrpSpPr/>
          <p:nvPr/>
        </p:nvGrpSpPr>
        <p:grpSpPr>
          <a:xfrm>
            <a:off x="617940" y="2584718"/>
            <a:ext cx="104573" cy="381100"/>
            <a:chOff x="732125" y="2958550"/>
            <a:chExt cx="130325" cy="474950"/>
          </a:xfrm>
        </p:grpSpPr>
        <p:sp>
          <p:nvSpPr>
            <p:cNvPr id="751" name="Google Shape;751;p48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8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8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8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8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8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8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8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9" name="Google Shape;759;p48"/>
          <p:cNvSpPr/>
          <p:nvPr/>
        </p:nvSpPr>
        <p:spPr>
          <a:xfrm>
            <a:off x="1588699" y="2569563"/>
            <a:ext cx="320519" cy="411390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48"/>
          <p:cNvSpPr/>
          <p:nvPr/>
        </p:nvSpPr>
        <p:spPr>
          <a:xfrm>
            <a:off x="1090852" y="2569563"/>
            <a:ext cx="237470" cy="411390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1" name="Google Shape;761;p48"/>
          <p:cNvGrpSpPr/>
          <p:nvPr/>
        </p:nvGrpSpPr>
        <p:grpSpPr>
          <a:xfrm>
            <a:off x="2103162" y="2596935"/>
            <a:ext cx="370348" cy="350809"/>
            <a:chOff x="2583100" y="2973775"/>
            <a:chExt cx="461550" cy="437200"/>
          </a:xfrm>
        </p:grpSpPr>
        <p:sp>
          <p:nvSpPr>
            <p:cNvPr id="762" name="Google Shape;762;p48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48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4" name="Google Shape;764;p48"/>
          <p:cNvSpPr/>
          <p:nvPr/>
        </p:nvSpPr>
        <p:spPr>
          <a:xfrm>
            <a:off x="3736398" y="2605229"/>
            <a:ext cx="340057" cy="340057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5" name="Google Shape;765;p48"/>
          <p:cNvGrpSpPr/>
          <p:nvPr/>
        </p:nvGrpSpPr>
        <p:grpSpPr>
          <a:xfrm>
            <a:off x="4241097" y="2623815"/>
            <a:ext cx="415302" cy="308784"/>
            <a:chOff x="5247525" y="3007275"/>
            <a:chExt cx="517575" cy="384825"/>
          </a:xfrm>
        </p:grpSpPr>
        <p:sp>
          <p:nvSpPr>
            <p:cNvPr id="766" name="Google Shape;766;p48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48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8" name="Google Shape;768;p48"/>
          <p:cNvGrpSpPr/>
          <p:nvPr/>
        </p:nvGrpSpPr>
        <p:grpSpPr>
          <a:xfrm>
            <a:off x="3201447" y="2606223"/>
            <a:ext cx="327339" cy="334200"/>
            <a:chOff x="3951850" y="2985350"/>
            <a:chExt cx="407950" cy="416500"/>
          </a:xfrm>
        </p:grpSpPr>
        <p:sp>
          <p:nvSpPr>
            <p:cNvPr id="769" name="Google Shape;769;p48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48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48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8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3" name="Google Shape;773;p48"/>
          <p:cNvGrpSpPr/>
          <p:nvPr/>
        </p:nvGrpSpPr>
        <p:grpSpPr>
          <a:xfrm>
            <a:off x="487008" y="3169046"/>
            <a:ext cx="379134" cy="291191"/>
            <a:chOff x="568950" y="3686775"/>
            <a:chExt cx="472500" cy="362900"/>
          </a:xfrm>
        </p:grpSpPr>
        <p:sp>
          <p:nvSpPr>
            <p:cNvPr id="774" name="Google Shape;774;p48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48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8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7" name="Google Shape;777;p48"/>
          <p:cNvSpPr/>
          <p:nvPr/>
        </p:nvSpPr>
        <p:spPr>
          <a:xfrm>
            <a:off x="4856184" y="2589603"/>
            <a:ext cx="257972" cy="371331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8" name="Google Shape;778;p48"/>
          <p:cNvGrpSpPr/>
          <p:nvPr/>
        </p:nvGrpSpPr>
        <p:grpSpPr>
          <a:xfrm>
            <a:off x="1029310" y="3193479"/>
            <a:ext cx="360579" cy="242345"/>
            <a:chOff x="1244800" y="3717225"/>
            <a:chExt cx="449375" cy="302025"/>
          </a:xfrm>
        </p:grpSpPr>
        <p:sp>
          <p:nvSpPr>
            <p:cNvPr id="779" name="Google Shape;779;p48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8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8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8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8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48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5" name="Google Shape;785;p48"/>
          <p:cNvGrpSpPr/>
          <p:nvPr/>
        </p:nvGrpSpPr>
        <p:grpSpPr>
          <a:xfrm>
            <a:off x="1573558" y="3174904"/>
            <a:ext cx="350809" cy="274100"/>
            <a:chOff x="1923075" y="3694075"/>
            <a:chExt cx="437200" cy="341600"/>
          </a:xfrm>
        </p:grpSpPr>
        <p:sp>
          <p:nvSpPr>
            <p:cNvPr id="786" name="Google Shape;786;p48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48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48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48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48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8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48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48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48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5" name="Google Shape;795;p48"/>
          <p:cNvGrpSpPr/>
          <p:nvPr/>
        </p:nvGrpSpPr>
        <p:grpSpPr>
          <a:xfrm>
            <a:off x="2116342" y="3170510"/>
            <a:ext cx="343969" cy="282405"/>
            <a:chOff x="2599525" y="3688600"/>
            <a:chExt cx="428675" cy="351950"/>
          </a:xfrm>
        </p:grpSpPr>
        <p:sp>
          <p:nvSpPr>
            <p:cNvPr id="796" name="Google Shape;796;p48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48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48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9" name="Google Shape;799;p48"/>
          <p:cNvGrpSpPr/>
          <p:nvPr/>
        </p:nvGrpSpPr>
        <p:grpSpPr>
          <a:xfrm>
            <a:off x="2672324" y="3150972"/>
            <a:ext cx="318573" cy="314160"/>
            <a:chOff x="3292425" y="3664250"/>
            <a:chExt cx="397025" cy="391525"/>
          </a:xfrm>
        </p:grpSpPr>
        <p:sp>
          <p:nvSpPr>
            <p:cNvPr id="800" name="Google Shape;800;p48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48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8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3" name="Google Shape;803;p48"/>
          <p:cNvGrpSpPr/>
          <p:nvPr/>
        </p:nvGrpSpPr>
        <p:grpSpPr>
          <a:xfrm>
            <a:off x="3185800" y="3191513"/>
            <a:ext cx="352775" cy="256026"/>
            <a:chOff x="3932350" y="3714775"/>
            <a:chExt cx="439650" cy="319075"/>
          </a:xfrm>
        </p:grpSpPr>
        <p:sp>
          <p:nvSpPr>
            <p:cNvPr id="804" name="Google Shape;804;p48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48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48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48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48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9" name="Google Shape;809;p48"/>
          <p:cNvGrpSpPr/>
          <p:nvPr/>
        </p:nvGrpSpPr>
        <p:grpSpPr>
          <a:xfrm>
            <a:off x="3725174" y="3191513"/>
            <a:ext cx="352755" cy="256026"/>
            <a:chOff x="4604550" y="3714775"/>
            <a:chExt cx="439625" cy="319075"/>
          </a:xfrm>
        </p:grpSpPr>
        <p:sp>
          <p:nvSpPr>
            <p:cNvPr id="810" name="Google Shape;810;p48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48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2" name="Google Shape;812;p48"/>
          <p:cNvGrpSpPr/>
          <p:nvPr/>
        </p:nvGrpSpPr>
        <p:grpSpPr>
          <a:xfrm>
            <a:off x="4277245" y="3165134"/>
            <a:ext cx="337128" cy="299516"/>
            <a:chOff x="5292575" y="3681900"/>
            <a:chExt cx="420150" cy="373275"/>
          </a:xfrm>
        </p:grpSpPr>
        <p:sp>
          <p:nvSpPr>
            <p:cNvPr id="813" name="Google Shape;813;p48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48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48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48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8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8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48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0" name="Google Shape;820;p48"/>
          <p:cNvGrpSpPr/>
          <p:nvPr/>
        </p:nvGrpSpPr>
        <p:grpSpPr>
          <a:xfrm>
            <a:off x="4797561" y="3127020"/>
            <a:ext cx="375242" cy="375242"/>
            <a:chOff x="5941025" y="3634400"/>
            <a:chExt cx="467650" cy="467650"/>
          </a:xfrm>
        </p:grpSpPr>
        <p:sp>
          <p:nvSpPr>
            <p:cNvPr id="821" name="Google Shape;821;p48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8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8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8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8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8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7" name="Google Shape;827;p48"/>
          <p:cNvGrpSpPr/>
          <p:nvPr/>
        </p:nvGrpSpPr>
        <p:grpSpPr>
          <a:xfrm>
            <a:off x="5360886" y="3150972"/>
            <a:ext cx="327339" cy="327359"/>
            <a:chOff x="6643075" y="3664250"/>
            <a:chExt cx="407950" cy="407975"/>
          </a:xfrm>
        </p:grpSpPr>
        <p:sp>
          <p:nvSpPr>
            <p:cNvPr id="828" name="Google Shape;828;p48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8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0" name="Google Shape;830;p48"/>
          <p:cNvGrpSpPr/>
          <p:nvPr/>
        </p:nvGrpSpPr>
        <p:grpSpPr>
          <a:xfrm>
            <a:off x="492866" y="3676664"/>
            <a:ext cx="354721" cy="354701"/>
            <a:chOff x="576250" y="4319400"/>
            <a:chExt cx="442075" cy="442050"/>
          </a:xfrm>
        </p:grpSpPr>
        <p:sp>
          <p:nvSpPr>
            <p:cNvPr id="831" name="Google Shape;831;p48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8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8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8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5" name="Google Shape;835;p48"/>
          <p:cNvSpPr/>
          <p:nvPr/>
        </p:nvSpPr>
        <p:spPr>
          <a:xfrm>
            <a:off x="1017573" y="3745535"/>
            <a:ext cx="384029" cy="2169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48"/>
          <p:cNvSpPr/>
          <p:nvPr/>
        </p:nvSpPr>
        <p:spPr>
          <a:xfrm>
            <a:off x="3204368" y="3691293"/>
            <a:ext cx="325393" cy="325413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48"/>
          <p:cNvSpPr/>
          <p:nvPr/>
        </p:nvSpPr>
        <p:spPr>
          <a:xfrm>
            <a:off x="2664996" y="3711814"/>
            <a:ext cx="325393" cy="284371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48"/>
          <p:cNvSpPr/>
          <p:nvPr/>
        </p:nvSpPr>
        <p:spPr>
          <a:xfrm>
            <a:off x="3742275" y="3689829"/>
            <a:ext cx="328322" cy="328342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9" name="Google Shape;839;p48"/>
          <p:cNvGrpSpPr/>
          <p:nvPr/>
        </p:nvGrpSpPr>
        <p:grpSpPr>
          <a:xfrm>
            <a:off x="4257706" y="3694738"/>
            <a:ext cx="376205" cy="310749"/>
            <a:chOff x="5268225" y="4341925"/>
            <a:chExt cx="468850" cy="387275"/>
          </a:xfrm>
        </p:grpSpPr>
        <p:sp>
          <p:nvSpPr>
            <p:cNvPr id="840" name="Google Shape;840;p48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8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8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8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8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8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8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8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8" name="Google Shape;848;p48"/>
          <p:cNvGrpSpPr/>
          <p:nvPr/>
        </p:nvGrpSpPr>
        <p:grpSpPr>
          <a:xfrm>
            <a:off x="4816137" y="3684969"/>
            <a:ext cx="338091" cy="338091"/>
            <a:chOff x="5964175" y="4329750"/>
            <a:chExt cx="421350" cy="421350"/>
          </a:xfrm>
        </p:grpSpPr>
        <p:sp>
          <p:nvSpPr>
            <p:cNvPr id="849" name="Google Shape;849;p48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8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1" name="Google Shape;851;p48"/>
          <p:cNvGrpSpPr/>
          <p:nvPr/>
        </p:nvGrpSpPr>
        <p:grpSpPr>
          <a:xfrm>
            <a:off x="1031737" y="4224342"/>
            <a:ext cx="355704" cy="343969"/>
            <a:chOff x="1247825" y="5001950"/>
            <a:chExt cx="443300" cy="428675"/>
          </a:xfrm>
        </p:grpSpPr>
        <p:sp>
          <p:nvSpPr>
            <p:cNvPr id="852" name="Google Shape;852;p48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8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8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48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48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48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8" name="Google Shape;858;p48"/>
          <p:cNvGrpSpPr/>
          <p:nvPr/>
        </p:nvGrpSpPr>
        <p:grpSpPr>
          <a:xfrm>
            <a:off x="1602866" y="4207231"/>
            <a:ext cx="292194" cy="372314"/>
            <a:chOff x="1959600" y="4980625"/>
            <a:chExt cx="364150" cy="464000"/>
          </a:xfrm>
        </p:grpSpPr>
        <p:sp>
          <p:nvSpPr>
            <p:cNvPr id="859" name="Google Shape;859;p48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48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48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48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8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48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8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6" name="Google Shape;866;p48"/>
          <p:cNvGrpSpPr/>
          <p:nvPr/>
        </p:nvGrpSpPr>
        <p:grpSpPr>
          <a:xfrm>
            <a:off x="2120755" y="4221414"/>
            <a:ext cx="335162" cy="344450"/>
            <a:chOff x="2605025" y="4998300"/>
            <a:chExt cx="417700" cy="429275"/>
          </a:xfrm>
        </p:grpSpPr>
        <p:sp>
          <p:nvSpPr>
            <p:cNvPr id="867" name="Google Shape;867;p48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48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48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0" name="Google Shape;870;p48"/>
          <p:cNvGrpSpPr/>
          <p:nvPr/>
        </p:nvGrpSpPr>
        <p:grpSpPr>
          <a:xfrm>
            <a:off x="2627390" y="4224342"/>
            <a:ext cx="400638" cy="333698"/>
            <a:chOff x="3236425" y="5001950"/>
            <a:chExt cx="499300" cy="415875"/>
          </a:xfrm>
        </p:grpSpPr>
        <p:sp>
          <p:nvSpPr>
            <p:cNvPr id="871" name="Google Shape;871;p48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48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8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48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48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48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7" name="Google Shape;877;p48"/>
          <p:cNvGrpSpPr/>
          <p:nvPr/>
        </p:nvGrpSpPr>
        <p:grpSpPr>
          <a:xfrm>
            <a:off x="3214627" y="4207231"/>
            <a:ext cx="304892" cy="363026"/>
            <a:chOff x="3968275" y="4980625"/>
            <a:chExt cx="379975" cy="452425"/>
          </a:xfrm>
        </p:grpSpPr>
        <p:sp>
          <p:nvSpPr>
            <p:cNvPr id="878" name="Google Shape;878;p48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48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48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1" name="Google Shape;881;p48"/>
          <p:cNvGrpSpPr/>
          <p:nvPr/>
        </p:nvGrpSpPr>
        <p:grpSpPr>
          <a:xfrm>
            <a:off x="4795114" y="4288334"/>
            <a:ext cx="385995" cy="210108"/>
            <a:chOff x="5937975" y="5081700"/>
            <a:chExt cx="481050" cy="261850"/>
          </a:xfrm>
        </p:grpSpPr>
        <p:sp>
          <p:nvSpPr>
            <p:cNvPr id="882" name="Google Shape;882;p48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8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8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5" name="Google Shape;885;p48"/>
          <p:cNvGrpSpPr/>
          <p:nvPr/>
        </p:nvGrpSpPr>
        <p:grpSpPr>
          <a:xfrm>
            <a:off x="5385299" y="4247793"/>
            <a:ext cx="277029" cy="318553"/>
            <a:chOff x="6673500" y="5031175"/>
            <a:chExt cx="345250" cy="397000"/>
          </a:xfrm>
        </p:grpSpPr>
        <p:sp>
          <p:nvSpPr>
            <p:cNvPr id="886" name="Google Shape;886;p48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8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8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48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48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1" name="Google Shape;891;p48"/>
          <p:cNvGrpSpPr/>
          <p:nvPr/>
        </p:nvGrpSpPr>
        <p:grpSpPr>
          <a:xfrm>
            <a:off x="3181909" y="452641"/>
            <a:ext cx="370348" cy="330288"/>
            <a:chOff x="3927500" y="301425"/>
            <a:chExt cx="461550" cy="411625"/>
          </a:xfrm>
        </p:grpSpPr>
        <p:sp>
          <p:nvSpPr>
            <p:cNvPr id="892" name="Google Shape;892;p48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8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8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8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8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8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48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8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8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48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48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8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8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8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8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48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48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8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8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48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8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48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48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8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48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48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48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9" name="Google Shape;919;p48"/>
          <p:cNvGrpSpPr/>
          <p:nvPr/>
        </p:nvGrpSpPr>
        <p:grpSpPr>
          <a:xfrm>
            <a:off x="5365761" y="459000"/>
            <a:ext cx="317590" cy="317590"/>
            <a:chOff x="6649150" y="309350"/>
            <a:chExt cx="395800" cy="395800"/>
          </a:xfrm>
        </p:grpSpPr>
        <p:sp>
          <p:nvSpPr>
            <p:cNvPr id="920" name="Google Shape;920;p48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8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8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8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8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48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8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8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8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48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8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8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8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8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48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48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48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8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8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48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48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48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8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3" name="Google Shape;943;p48"/>
          <p:cNvGrpSpPr/>
          <p:nvPr/>
        </p:nvGrpSpPr>
        <p:grpSpPr>
          <a:xfrm>
            <a:off x="4823940" y="466322"/>
            <a:ext cx="322485" cy="305373"/>
            <a:chOff x="5973900" y="318475"/>
            <a:chExt cx="401900" cy="380575"/>
          </a:xfrm>
        </p:grpSpPr>
        <p:sp>
          <p:nvSpPr>
            <p:cNvPr id="944" name="Google Shape;944;p48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8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48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48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48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8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8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8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8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8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8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8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8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8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8" name="Google Shape;958;p48"/>
          <p:cNvGrpSpPr/>
          <p:nvPr/>
        </p:nvGrpSpPr>
        <p:grpSpPr>
          <a:xfrm>
            <a:off x="1048367" y="956348"/>
            <a:ext cx="327339" cy="399174"/>
            <a:chOff x="1268550" y="929175"/>
            <a:chExt cx="407950" cy="497475"/>
          </a:xfrm>
        </p:grpSpPr>
        <p:sp>
          <p:nvSpPr>
            <p:cNvPr id="959" name="Google Shape;959;p48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8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8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2" name="Google Shape;962;p48"/>
          <p:cNvGrpSpPr/>
          <p:nvPr/>
        </p:nvGrpSpPr>
        <p:grpSpPr>
          <a:xfrm>
            <a:off x="5331077" y="971493"/>
            <a:ext cx="386957" cy="371331"/>
            <a:chOff x="6605925" y="948050"/>
            <a:chExt cx="482250" cy="462775"/>
          </a:xfrm>
        </p:grpSpPr>
        <p:sp>
          <p:nvSpPr>
            <p:cNvPr id="963" name="Google Shape;963;p48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8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8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8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8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8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9" name="Google Shape;969;p48"/>
          <p:cNvGrpSpPr/>
          <p:nvPr/>
        </p:nvGrpSpPr>
        <p:grpSpPr>
          <a:xfrm>
            <a:off x="5421467" y="2071242"/>
            <a:ext cx="206177" cy="326878"/>
            <a:chOff x="6718575" y="2318625"/>
            <a:chExt cx="256950" cy="407375"/>
          </a:xfrm>
        </p:grpSpPr>
        <p:sp>
          <p:nvSpPr>
            <p:cNvPr id="970" name="Google Shape;970;p48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8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8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8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48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8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8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8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8" name="Google Shape;978;p48"/>
          <p:cNvGrpSpPr/>
          <p:nvPr/>
        </p:nvGrpSpPr>
        <p:grpSpPr>
          <a:xfrm>
            <a:off x="2654250" y="2669733"/>
            <a:ext cx="346898" cy="211091"/>
            <a:chOff x="3269900" y="3064500"/>
            <a:chExt cx="432325" cy="263075"/>
          </a:xfrm>
        </p:grpSpPr>
        <p:sp>
          <p:nvSpPr>
            <p:cNvPr id="979" name="Google Shape;979;p48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8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8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2" name="Google Shape;982;p48"/>
          <p:cNvGrpSpPr/>
          <p:nvPr/>
        </p:nvGrpSpPr>
        <p:grpSpPr>
          <a:xfrm>
            <a:off x="5397997" y="2605240"/>
            <a:ext cx="253097" cy="355704"/>
            <a:chOff x="6689325" y="2984125"/>
            <a:chExt cx="315425" cy="443300"/>
          </a:xfrm>
        </p:grpSpPr>
        <p:sp>
          <p:nvSpPr>
            <p:cNvPr id="983" name="Google Shape;983;p48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8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48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8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8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8" name="Google Shape;988;p48"/>
          <p:cNvGrpSpPr/>
          <p:nvPr/>
        </p:nvGrpSpPr>
        <p:grpSpPr>
          <a:xfrm>
            <a:off x="1625834" y="3650285"/>
            <a:ext cx="244792" cy="395744"/>
            <a:chOff x="1988225" y="4286525"/>
            <a:chExt cx="305075" cy="493200"/>
          </a:xfrm>
        </p:grpSpPr>
        <p:sp>
          <p:nvSpPr>
            <p:cNvPr id="989" name="Google Shape;989;p48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48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8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48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8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8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8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6" name="Google Shape;996;p48"/>
          <p:cNvGrpSpPr/>
          <p:nvPr/>
        </p:nvGrpSpPr>
        <p:grpSpPr>
          <a:xfrm>
            <a:off x="2145168" y="3678129"/>
            <a:ext cx="295604" cy="374259"/>
            <a:chOff x="2635450" y="4321225"/>
            <a:chExt cx="368400" cy="466425"/>
          </a:xfrm>
        </p:grpSpPr>
        <p:sp>
          <p:nvSpPr>
            <p:cNvPr id="997" name="Google Shape;997;p48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48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48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8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8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48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3" name="Google Shape;1003;p48"/>
          <p:cNvGrpSpPr/>
          <p:nvPr/>
        </p:nvGrpSpPr>
        <p:grpSpPr>
          <a:xfrm>
            <a:off x="5360886" y="3668841"/>
            <a:ext cx="327339" cy="366436"/>
            <a:chOff x="6643075" y="4309650"/>
            <a:chExt cx="407950" cy="456675"/>
          </a:xfrm>
        </p:grpSpPr>
        <p:sp>
          <p:nvSpPr>
            <p:cNvPr id="1004" name="Google Shape;1004;p48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48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48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48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48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48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48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48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48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3" name="Google Shape;1013;p48"/>
          <p:cNvGrpSpPr/>
          <p:nvPr/>
        </p:nvGrpSpPr>
        <p:grpSpPr>
          <a:xfrm>
            <a:off x="4229863" y="4186228"/>
            <a:ext cx="431912" cy="414319"/>
            <a:chOff x="5233525" y="4954450"/>
            <a:chExt cx="538275" cy="516350"/>
          </a:xfrm>
        </p:grpSpPr>
        <p:sp>
          <p:nvSpPr>
            <p:cNvPr id="1014" name="Google Shape;1014;p48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8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48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48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48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48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48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48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8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48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48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5" name="Google Shape;1025;p48"/>
          <p:cNvGrpSpPr/>
          <p:nvPr/>
        </p:nvGrpSpPr>
        <p:grpSpPr>
          <a:xfrm>
            <a:off x="3686578" y="4193550"/>
            <a:ext cx="439735" cy="399675"/>
            <a:chOff x="4556450" y="4963575"/>
            <a:chExt cx="548025" cy="498100"/>
          </a:xfrm>
        </p:grpSpPr>
        <p:sp>
          <p:nvSpPr>
            <p:cNvPr id="1026" name="Google Shape;1026;p48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48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48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48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48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1" name="Google Shape;1031;p48"/>
          <p:cNvGrpSpPr/>
          <p:nvPr/>
        </p:nvGrpSpPr>
        <p:grpSpPr>
          <a:xfrm>
            <a:off x="457199" y="4280029"/>
            <a:ext cx="425071" cy="235023"/>
            <a:chOff x="531800" y="5071350"/>
            <a:chExt cx="529750" cy="292900"/>
          </a:xfrm>
        </p:grpSpPr>
        <p:sp>
          <p:nvSpPr>
            <p:cNvPr id="1032" name="Google Shape;1032;p48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48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48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48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48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48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48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9" name="Google Shape;1039;p48"/>
          <p:cNvGrpSpPr/>
          <p:nvPr/>
        </p:nvGrpSpPr>
        <p:grpSpPr>
          <a:xfrm>
            <a:off x="7243894" y="1879600"/>
            <a:ext cx="433992" cy="422729"/>
            <a:chOff x="5916675" y="927975"/>
            <a:chExt cx="516350" cy="502950"/>
          </a:xfrm>
        </p:grpSpPr>
        <p:sp>
          <p:nvSpPr>
            <p:cNvPr id="1040" name="Google Shape;1040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2" name="Google Shape;1042;p48"/>
          <p:cNvGrpSpPr/>
          <p:nvPr/>
        </p:nvGrpSpPr>
        <p:grpSpPr>
          <a:xfrm>
            <a:off x="6359914" y="2585502"/>
            <a:ext cx="1079481" cy="1051467"/>
            <a:chOff x="5916675" y="927975"/>
            <a:chExt cx="516350" cy="502950"/>
          </a:xfrm>
        </p:grpSpPr>
        <p:sp>
          <p:nvSpPr>
            <p:cNvPr id="1043" name="Google Shape;1043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5" name="Google Shape;1045;p48"/>
          <p:cNvGrpSpPr/>
          <p:nvPr/>
        </p:nvGrpSpPr>
        <p:grpSpPr>
          <a:xfrm>
            <a:off x="6360057" y="1879600"/>
            <a:ext cx="433992" cy="422729"/>
            <a:chOff x="5916675" y="927975"/>
            <a:chExt cx="516350" cy="502950"/>
          </a:xfrm>
        </p:grpSpPr>
        <p:sp>
          <p:nvSpPr>
            <p:cNvPr id="1046" name="Google Shape;1046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8" name="Google Shape;1048;p48"/>
          <p:cNvSpPr/>
          <p:nvPr/>
        </p:nvSpPr>
        <p:spPr>
          <a:xfrm>
            <a:off x="7436055" y="21159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p48"/>
          <p:cNvSpPr/>
          <p:nvPr/>
        </p:nvSpPr>
        <p:spPr>
          <a:xfrm>
            <a:off x="6552218" y="21159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48"/>
          <p:cNvSpPr/>
          <p:nvPr/>
        </p:nvSpPr>
        <p:spPr>
          <a:xfrm>
            <a:off x="6837753" y="317351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6D9EE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48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6" name="Google Shape;1056;p49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057" name="Google Shape;1057;p49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49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49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49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49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49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3" name="Google Shape;1063;p49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064" name="Google Shape;1064;p49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49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49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49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8" name="Google Shape;1068;p49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069" name="Google Shape;1069;p49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49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49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2" name="Google Shape;1072;p49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073" name="Google Shape;1073;p49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49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49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49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49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8" name="Google Shape;1078;p49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079" name="Google Shape;1079;p49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49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49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2" name="Google Shape;1082;p49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083" name="Google Shape;1083;p49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49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49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49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7" name="Google Shape;1087;p49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088" name="Google Shape;1088;p49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49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49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49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49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3" name="Google Shape;1093;p49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094" name="Google Shape;1094;p49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49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49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49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49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49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0" name="Google Shape;1100;p49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101" name="Google Shape;1101;p49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49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3" name="Google Shape;1103;p49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104" name="Google Shape;1104;p49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49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49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7" name="Google Shape;1107;p49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108" name="Google Shape;1108;p49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49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49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49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49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49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4" name="Google Shape;1114;p49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115" name="Google Shape;1115;p49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49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49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49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49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0" name="Google Shape;1120;p49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121" name="Google Shape;1121;p49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49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49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4" name="Google Shape;1124;p49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125" name="Google Shape;1125;p49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126" name="Google Shape;1126;p49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7" name="Google Shape;1127;p49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8" name="Google Shape;1128;p49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49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0" name="Google Shape;1130;p49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1" name="Google Shape;1131;p49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2" name="Google Shape;1132;p49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49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4" name="Google Shape;1134;p49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49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36" name="Google Shape;1136;p49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49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49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49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49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49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2" name="Google Shape;1142;p49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143" name="Google Shape;1143;p49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49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49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49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7" name="Google Shape;1147;p49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148" name="Google Shape;1148;p49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49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49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49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49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3" name="Google Shape;1153;p49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154" name="Google Shape;1154;p49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49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49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49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49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49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0" name="Google Shape;1160;p49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161" name="Google Shape;1161;p49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49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49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49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5" name="Google Shape;1165;p49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166" name="Google Shape;1166;p49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49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49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49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0" name="Google Shape;1170;p49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171" name="Google Shape;1171;p49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49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49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49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49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76" name="Google Shape;1176;p49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177" name="Google Shape;1177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9" name="Google Shape;1179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1" name="Google Shape;1181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2" name="Google Shape;1182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4" name="Google Shape;1184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5" name="Google Shape;1185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6" name="Google Shape;1186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87" name="Google Shape;1187;p49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188" name="Google Shape;1188;p49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49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49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91" name="Google Shape;1191;p49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92" name="Google Shape;1192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3" name="Google Shape;1193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4" name="Google Shape;1194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5" name="Google Shape;1195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6" name="Google Shape;1196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7" name="Google Shape;1197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8" name="Google Shape;1198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9" name="Google Shape;1199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0" name="Google Shape;1200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1" name="Google Shape;1201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02" name="Google Shape;1202;p49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203" name="Google Shape;1203;p49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49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49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49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07" name="Google Shape;1207;p49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208" name="Google Shape;1208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9" name="Google Shape;1209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0" name="Google Shape;1210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1" name="Google Shape;1211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2" name="Google Shape;1212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213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214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215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6" name="Google Shape;1216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7" name="Google Shape;1217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18" name="Google Shape;1218;p49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219" name="Google Shape;1219;p49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49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49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49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49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49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49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6" name="Google Shape;1226;p49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227" name="Google Shape;1227;p49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49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49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49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1" name="Google Shape;1231;p49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232" name="Google Shape;1232;p49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49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49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49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6" name="Google Shape;1236;p49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237" name="Google Shape;1237;p49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49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49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49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49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2" name="Google Shape;1242;p49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243" name="Google Shape;1243;p49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49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49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49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49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49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9" name="Google Shape;1249;p49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250" name="Google Shape;1250;p49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49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49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3" name="Google Shape;1253;p49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254" name="Google Shape;1254;p49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49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49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49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49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9" name="Google Shape;1259;p49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260" name="Google Shape;1260;p49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49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49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49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49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49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6" name="Google Shape;1266;p49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267" name="Google Shape;1267;p49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49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49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0" name="Google Shape;1270;p49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271" name="Google Shape;1271;p49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49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49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49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5" name="Google Shape;1275;p49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276" name="Google Shape;1276;p49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49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49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49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49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49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2" name="Google Shape;1282;p49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283" name="Google Shape;1283;p49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49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49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49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49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49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49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0" name="Google Shape;1290;p49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291" name="Google Shape;1291;p49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49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49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49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5" name="Google Shape;1295;p49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296" name="Google Shape;1296;p49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49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49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9" name="Google Shape;1299;p49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300" name="Google Shape;1300;p49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49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49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3" name="Google Shape;1303;p49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304" name="Google Shape;1304;p49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49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49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49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8" name="Google Shape;1308;p49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309" name="Google Shape;1309;p49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49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49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49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3" name="Google Shape;1313;p49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314" name="Google Shape;1314;p49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49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49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49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49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9" name="Google Shape;1319;p49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320" name="Google Shape;1320;p49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49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49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49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49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49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6" name="Google Shape;1326;p49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327" name="Google Shape;1327;p49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49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49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49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49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49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49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4" name="Google Shape;1334;p49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335" name="Google Shape;1335;p49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49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49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49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49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49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49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49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49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49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49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49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7" name="Google Shape;1347;p49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348" name="Google Shape;1348;p49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49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49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49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2" name="Google Shape;1352;p49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353" name="Google Shape;1353;p49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49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49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6" name="Google Shape;1356;p49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357" name="Google Shape;1357;p49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49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49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49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49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49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3" name="Google Shape;1363;p49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364" name="Google Shape;1364;p49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49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49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49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49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49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49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49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2" name="Google Shape;1372;p49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373" name="Google Shape;1373;p49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49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49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49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49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49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49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49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49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49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49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49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5" name="Google Shape;1385;p49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386" name="Google Shape;1386;p49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49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49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49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49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49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49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49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49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49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49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49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8" name="Google Shape;1398;p49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399" name="Google Shape;1399;p49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49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49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49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49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49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49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49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49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49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49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49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1" name="Google Shape;1411;p49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412" name="Google Shape;1412;p49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49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4" name="Google Shape;1414;p49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49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49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49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8" name="Google Shape;1418;p49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419" name="Google Shape;1419;p49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49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49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49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49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49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49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49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49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49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49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49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49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49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49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4" name="Google Shape;1434;p49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435" name="Google Shape;1435;p49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49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49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49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9" name="Google Shape;1439;p49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440" name="Google Shape;1440;p49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441" name="Google Shape;1441;p49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49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3" name="Google Shape;1443;p49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4" name="Google Shape;1444;p49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445" name="Google Shape;1445;p49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6" name="Google Shape;1446;p49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7" name="Google Shape;1447;p49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8" name="Google Shape;1448;p49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449" name="Google Shape;1449;p49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0" name="Google Shape;1450;p49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1" name="Google Shape;1451;p49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2" name="Google Shape;1452;p49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453" name="Google Shape;1453;p49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4" name="Google Shape;1454;p49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5" name="Google Shape;1455;p49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56" name="Google Shape;1456;p49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457" name="Google Shape;1457;p49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49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49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49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49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2" name="Google Shape;1462;p49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3" name="Google Shape;1463;p49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49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5" name="Google Shape;1465;p49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466" name="Google Shape;1466;p49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7" name="Google Shape;1467;p49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49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9" name="Google Shape;1469;p49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0" name="Google Shape;1470;p49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1" name="Google Shape;1471;p49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2" name="Google Shape;1472;p49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3" name="Google Shape;1473;p49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4" name="Google Shape;1474;p49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49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49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7" name="Google Shape;1477;p49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8" name="Google Shape;1478;p49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49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49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49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49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49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49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5" name="Google Shape;1485;p49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49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49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49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49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0" name="Google Shape;1490;p49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491" name="Google Shape;1491;p49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92" name="Google Shape;1492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3" name="Google Shape;1493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4" name="Google Shape;1494;p49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95" name="Google Shape;1495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6" name="Google Shape;1496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7" name="Google Shape;1497;p49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98" name="Google Shape;1498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9" name="Google Shape;1499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00" name="Google Shape;1500;p49"/>
          <p:cNvSpPr txBox="1"/>
          <p:nvPr>
            <p:ph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501" name="Google Shape;1501;p49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50"/>
          <p:cNvSpPr txBox="1"/>
          <p:nvPr/>
        </p:nvSpPr>
        <p:spPr>
          <a:xfrm>
            <a:off x="731900" y="914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You can also use any emoji as an icon!</a:t>
            </a:r>
            <a:endParaRPr b="1"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And of course it resizes without losing quality.</a:t>
            </a:r>
            <a:endParaRPr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How? Follow Google instructions https://twitter.com/googledocs/status/730087240156643328</a:t>
            </a:r>
            <a:endParaRPr>
              <a:solidFill>
                <a:srgbClr val="FFFFFF"/>
              </a:solidFill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1507" name="Google Shape;1507;p50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000000"/>
                </a:highlight>
                <a:latin typeface="Varela"/>
                <a:ea typeface="Varela"/>
                <a:cs typeface="Varela"/>
                <a:sym typeface="Varela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000000"/>
              </a:highlight>
              <a:latin typeface="Varela"/>
              <a:ea typeface="Varela"/>
              <a:cs typeface="Varela"/>
              <a:sym typeface="Varela"/>
            </a:endParaRPr>
          </a:p>
        </p:txBody>
      </p:sp>
      <p:sp>
        <p:nvSpPr>
          <p:cNvPr id="1508" name="Google Shape;1508;p50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3" name="Google Shape;1513;p5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4" name="Google Shape;1514;p5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15" name="Google Shape;1515;p5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516" name="Google Shape;1516;p5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517" name="Google Shape;1517;p5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18" name="Google Shape;1518;p5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519" name="Google Shape;1519;p5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520" name="Google Shape;1520;p5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21" name="Google Shape;1521;p5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522" name="Google Shape;1522;p5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523" name="Google Shape;1523;p5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24" name="Google Shape;1524;p5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525" name="Google Shape;1525;p5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526" name="Google Shape;1526;p5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27" name="Google Shape;1527;p5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528" name="Google Shape;1528;p51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29" name="Google Shape;1529;p5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47115" r="0" t="0"/>
          <a:stretch/>
        </p:blipFill>
        <p:spPr>
          <a:xfrm>
            <a:off x="4505875" y="1451225"/>
            <a:ext cx="1211700" cy="55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agozine template">
  <a:themeElements>
    <a:clrScheme name="Custom 347">
      <a:dk1>
        <a:srgbClr val="000000"/>
      </a:dk1>
      <a:lt1>
        <a:srgbClr val="FFFFFF"/>
      </a:lt1>
      <a:dk2>
        <a:srgbClr val="EFEFEF"/>
      </a:dk2>
      <a:lt2>
        <a:srgbClr val="727375"/>
      </a:lt2>
      <a:accent1>
        <a:srgbClr val="8BBCE4"/>
      </a:accent1>
      <a:accent2>
        <a:srgbClr val="657B9E"/>
      </a:accent2>
      <a:accent3>
        <a:srgbClr val="C99287"/>
      </a:accent3>
      <a:accent4>
        <a:srgbClr val="B36151"/>
      </a:accent4>
      <a:accent5>
        <a:srgbClr val="D5A6BD"/>
      </a:accent5>
      <a:accent6>
        <a:srgbClr val="A58194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