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Nunito"/>
      <p:regular r:id="rId21"/>
      <p:bold r:id="rId22"/>
      <p:italic r:id="rId23"/>
      <p:boldItalic r:id="rId24"/>
    </p:embeddedFont>
    <p:embeddedFont>
      <p:font typeface="Paytone One"/>
      <p:regular r:id="rId25"/>
    </p:embeddedFont>
    <p:embeddedFont>
      <p:font typeface="Oregano"/>
      <p:regular r:id="rId26"/>
      <p: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Nunito-bold.fntdata"/><Relationship Id="rId21" Type="http://schemas.openxmlformats.org/officeDocument/2006/relationships/font" Target="fonts/Nunito-regular.fntdata"/><Relationship Id="rId24" Type="http://schemas.openxmlformats.org/officeDocument/2006/relationships/font" Target="fonts/Nunito-boldItalic.fntdata"/><Relationship Id="rId23" Type="http://schemas.openxmlformats.org/officeDocument/2006/relationships/font" Target="fonts/Nuni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regano-regular.fntdata"/><Relationship Id="rId25" Type="http://schemas.openxmlformats.org/officeDocument/2006/relationships/font" Target="fonts/PaytoneOne-regular.fntdata"/><Relationship Id="rId27" Type="http://schemas.openxmlformats.org/officeDocument/2006/relationships/font" Target="fonts/Oregan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a8f4bb379e_2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g2a8f4bb379e_2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a8f4bb379e_2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g2a8f4bb379e_2_2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a8f4bb379e_2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g2a8f4bb379e_2_2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a8f4bb379e_2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g2a8f4bb379e_2_2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a8f4bb379e_2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g2a8f4bb379e_2_25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a8f4bb379e_2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g2a8f4bb379e_2_26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a8f4bb379e_2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g2a8f4bb379e_2_29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a8f4bb379e_2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g2a8f4bb379e_2_8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a8f4bb379e_2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g2a8f4bb379e_2_10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a8f4bb379e_2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2a8f4bb379e_2_1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a8f4bb379e_2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g2a8f4bb379e_2_1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a8f4bb379e_2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g2a8f4bb379e_2_1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a8f4bb379e_2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g2a8f4bb379e_2_16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a8f4bb379e_2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g2a8f4bb379e_2_18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a8f4bb379e_2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g2a8f4bb379e_2_20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1.png"/><Relationship Id="rId4" Type="http://schemas.openxmlformats.org/officeDocument/2006/relationships/image" Target="../media/image47.png"/><Relationship Id="rId5"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3" name="Google Shape;13;p2"/>
          <p:cNvSpPr/>
          <p:nvPr/>
        </p:nvSpPr>
        <p:spPr>
          <a:xfrm>
            <a:off x="7844351" y="1800494"/>
            <a:ext cx="2572099" cy="996688"/>
          </a:xfrm>
          <a:custGeom>
            <a:rect b="b" l="l" r="r" t="t"/>
            <a:pathLst>
              <a:path extrusionOk="0" h="1993376" w="5144197">
                <a:moveTo>
                  <a:pt x="0" y="0"/>
                </a:moveTo>
                <a:lnTo>
                  <a:pt x="5144196" y="0"/>
                </a:lnTo>
                <a:lnTo>
                  <a:pt x="5144196" y="1993377"/>
                </a:lnTo>
                <a:lnTo>
                  <a:pt x="0" y="1993377"/>
                </a:lnTo>
                <a:lnTo>
                  <a:pt x="0" y="0"/>
                </a:lnTo>
                <a:close/>
              </a:path>
            </a:pathLst>
          </a:custGeom>
          <a:blipFill rotWithShape="1">
            <a:blip r:embed="rId2">
              <a:alphaModFix/>
            </a:blip>
            <a:stretch>
              <a:fillRect b="0" l="0" r="0" t="0"/>
            </a:stretch>
          </a:blipFill>
          <a:ln>
            <a:noFill/>
          </a:ln>
        </p:spPr>
      </p:sp>
      <p:sp>
        <p:nvSpPr>
          <p:cNvPr id="14" name="Google Shape;14;p2"/>
          <p:cNvSpPr/>
          <p:nvPr/>
        </p:nvSpPr>
        <p:spPr>
          <a:xfrm flipH="1">
            <a:off x="-1185530" y="-174494"/>
            <a:ext cx="2572099" cy="996688"/>
          </a:xfrm>
          <a:custGeom>
            <a:rect b="b" l="l" r="r" t="t"/>
            <a:pathLst>
              <a:path extrusionOk="0" h="1993376" w="5144197">
                <a:moveTo>
                  <a:pt x="5144196" y="0"/>
                </a:moveTo>
                <a:lnTo>
                  <a:pt x="0" y="0"/>
                </a:lnTo>
                <a:lnTo>
                  <a:pt x="0" y="1993376"/>
                </a:lnTo>
                <a:lnTo>
                  <a:pt x="5144196" y="1993376"/>
                </a:lnTo>
                <a:lnTo>
                  <a:pt x="5144196" y="0"/>
                </a:lnTo>
                <a:close/>
              </a:path>
            </a:pathLst>
          </a:custGeom>
          <a:blipFill rotWithShape="1">
            <a:blip r:embed="rId2">
              <a:alphaModFix/>
            </a:blip>
            <a:stretch>
              <a:fillRect b="0" l="0" r="0" t="0"/>
            </a:stretch>
          </a:blipFill>
          <a:ln>
            <a:noFill/>
          </a:ln>
        </p:spPr>
      </p:sp>
      <p:sp>
        <p:nvSpPr>
          <p:cNvPr id="15" name="Google Shape;15;p2"/>
          <p:cNvSpPr/>
          <p:nvPr/>
        </p:nvSpPr>
        <p:spPr>
          <a:xfrm>
            <a:off x="5838825" y="3909060"/>
            <a:ext cx="3657600" cy="1440180"/>
          </a:xfrm>
          <a:custGeom>
            <a:rect b="b" l="l" r="r" t="t"/>
            <a:pathLst>
              <a:path extrusionOk="0" h="2880360" w="7315200">
                <a:moveTo>
                  <a:pt x="0" y="0"/>
                </a:moveTo>
                <a:lnTo>
                  <a:pt x="7315200" y="0"/>
                </a:lnTo>
                <a:lnTo>
                  <a:pt x="7315200" y="2880360"/>
                </a:lnTo>
                <a:lnTo>
                  <a:pt x="0" y="2880360"/>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9" name="Google Shape;19;p3"/>
          <p:cNvSpPr/>
          <p:nvPr/>
        </p:nvSpPr>
        <p:spPr>
          <a:xfrm flipH="1">
            <a:off x="7538863" y="342900"/>
            <a:ext cx="2572099" cy="996688"/>
          </a:xfrm>
          <a:custGeom>
            <a:rect b="b" l="l" r="r" t="t"/>
            <a:pathLst>
              <a:path extrusionOk="0" h="1993376" w="5144197">
                <a:moveTo>
                  <a:pt x="5144196" y="0"/>
                </a:moveTo>
                <a:lnTo>
                  <a:pt x="0" y="0"/>
                </a:lnTo>
                <a:lnTo>
                  <a:pt x="0" y="1993376"/>
                </a:lnTo>
                <a:lnTo>
                  <a:pt x="5144196" y="1993376"/>
                </a:lnTo>
                <a:lnTo>
                  <a:pt x="5144196" y="0"/>
                </a:lnTo>
                <a:close/>
              </a:path>
            </a:pathLst>
          </a:custGeom>
          <a:blipFill rotWithShape="1">
            <a:blip r:embed="rId2">
              <a:alphaModFix/>
            </a:blip>
            <a:stretch>
              <a:fillRect b="0" l="0" r="0" t="0"/>
            </a:stretch>
          </a:blipFill>
          <a:ln>
            <a:noFill/>
          </a:ln>
        </p:spPr>
      </p:sp>
      <p:sp>
        <p:nvSpPr>
          <p:cNvPr id="20" name="Google Shape;20;p3"/>
          <p:cNvSpPr/>
          <p:nvPr/>
        </p:nvSpPr>
        <p:spPr>
          <a:xfrm flipH="1">
            <a:off x="-914574" y="3880761"/>
            <a:ext cx="2572099" cy="996688"/>
          </a:xfrm>
          <a:custGeom>
            <a:rect b="b" l="l" r="r" t="t"/>
            <a:pathLst>
              <a:path extrusionOk="0" h="1993376" w="5144197">
                <a:moveTo>
                  <a:pt x="5144196" y="0"/>
                </a:moveTo>
                <a:lnTo>
                  <a:pt x="0" y="0"/>
                </a:lnTo>
                <a:lnTo>
                  <a:pt x="0" y="1993376"/>
                </a:lnTo>
                <a:lnTo>
                  <a:pt x="5144196" y="1993376"/>
                </a:lnTo>
                <a:lnTo>
                  <a:pt x="5144196" y="0"/>
                </a:lnTo>
                <a:close/>
              </a:path>
            </a:pathLst>
          </a:custGeom>
          <a:blipFill rotWithShape="1">
            <a:blip r:embed="rId2">
              <a:alphaModFix/>
            </a:blip>
            <a:stretch>
              <a:fillRect b="0" l="0" r="0" t="0"/>
            </a:stretch>
          </a:blipFill>
          <a:ln>
            <a:noFill/>
          </a:ln>
        </p:spPr>
      </p:sp>
      <p:sp>
        <p:nvSpPr>
          <p:cNvPr id="21" name="Google Shape;21;p3"/>
          <p:cNvSpPr/>
          <p:nvPr/>
        </p:nvSpPr>
        <p:spPr>
          <a:xfrm>
            <a:off x="7468552" y="764396"/>
            <a:ext cx="2712720" cy="1356360"/>
          </a:xfrm>
          <a:custGeom>
            <a:rect b="b" l="l" r="r" t="t"/>
            <a:pathLst>
              <a:path extrusionOk="0" h="2712720" w="5425440">
                <a:moveTo>
                  <a:pt x="0" y="0"/>
                </a:moveTo>
                <a:lnTo>
                  <a:pt x="5425440" y="0"/>
                </a:lnTo>
                <a:lnTo>
                  <a:pt x="5425440" y="2712720"/>
                </a:lnTo>
                <a:lnTo>
                  <a:pt x="0" y="2712720"/>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 name="Shape 22"/>
        <p:cNvGrpSpPr/>
        <p:nvPr/>
      </p:nvGrpSpPr>
      <p:grpSpPr>
        <a:xfrm>
          <a:off x="0" y="0"/>
          <a:ext cx="0" cy="0"/>
          <a:chOff x="0" y="0"/>
          <a:chExt cx="0" cy="0"/>
        </a:xfrm>
      </p:grpSpPr>
      <p:sp>
        <p:nvSpPr>
          <p:cNvPr id="23" name="Google Shape;23;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26" name="Google Shape;26;p4"/>
          <p:cNvGrpSpPr/>
          <p:nvPr/>
        </p:nvGrpSpPr>
        <p:grpSpPr>
          <a:xfrm>
            <a:off x="-3158326" y="4109146"/>
            <a:ext cx="13592164" cy="1615349"/>
            <a:chOff x="0" y="-38100"/>
            <a:chExt cx="7159800" cy="850900"/>
          </a:xfrm>
        </p:grpSpPr>
        <p:sp>
          <p:nvSpPr>
            <p:cNvPr id="27" name="Google Shape;27;p4"/>
            <p:cNvSpPr/>
            <p:nvPr/>
          </p:nvSpPr>
          <p:spPr>
            <a:xfrm>
              <a:off x="0" y="0"/>
              <a:ext cx="7159664" cy="812800"/>
            </a:xfrm>
            <a:custGeom>
              <a:rect b="b" l="l" r="r" t="t"/>
              <a:pathLst>
                <a:path extrusionOk="0" h="812800" w="7159664">
                  <a:moveTo>
                    <a:pt x="0" y="0"/>
                  </a:moveTo>
                  <a:lnTo>
                    <a:pt x="7159664" y="0"/>
                  </a:lnTo>
                  <a:lnTo>
                    <a:pt x="7159664" y="812800"/>
                  </a:lnTo>
                  <a:lnTo>
                    <a:pt x="0" y="812800"/>
                  </a:lnTo>
                  <a:close/>
                </a:path>
              </a:pathLst>
            </a:custGeom>
            <a:solidFill>
              <a:srgbClr val="F26628"/>
            </a:solidFill>
            <a:ln>
              <a:noFill/>
            </a:ln>
          </p:spPr>
        </p:sp>
        <p:sp>
          <p:nvSpPr>
            <p:cNvPr id="28" name="Google Shape;28;p4"/>
            <p:cNvSpPr txBox="1"/>
            <p:nvPr/>
          </p:nvSpPr>
          <p:spPr>
            <a:xfrm>
              <a:off x="0" y="-38100"/>
              <a:ext cx="7159800" cy="8508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9" name="Google Shape;29;p4"/>
          <p:cNvSpPr/>
          <p:nvPr/>
        </p:nvSpPr>
        <p:spPr>
          <a:xfrm>
            <a:off x="-128370" y="2829430"/>
            <a:ext cx="1075890" cy="1436915"/>
          </a:xfrm>
          <a:custGeom>
            <a:rect b="b" l="l" r="r" t="t"/>
            <a:pathLst>
              <a:path extrusionOk="0" h="2873830" w="2151780">
                <a:moveTo>
                  <a:pt x="0" y="0"/>
                </a:moveTo>
                <a:lnTo>
                  <a:pt x="2151780" y="0"/>
                </a:lnTo>
                <a:lnTo>
                  <a:pt x="2151780" y="2873830"/>
                </a:lnTo>
                <a:lnTo>
                  <a:pt x="0" y="2873830"/>
                </a:lnTo>
                <a:lnTo>
                  <a:pt x="0" y="0"/>
                </a:lnTo>
                <a:close/>
              </a:path>
            </a:pathLst>
          </a:custGeom>
          <a:blipFill rotWithShape="1">
            <a:blip r:embed="rId2">
              <a:alphaModFix/>
            </a:blip>
            <a:stretch>
              <a:fillRect b="0" l="0" r="0" t="0"/>
            </a:stretch>
          </a:blipFill>
          <a:ln>
            <a:noFill/>
          </a:ln>
        </p:spPr>
      </p:sp>
      <p:sp>
        <p:nvSpPr>
          <p:cNvPr id="30" name="Google Shape;30;p4"/>
          <p:cNvSpPr/>
          <p:nvPr/>
        </p:nvSpPr>
        <p:spPr>
          <a:xfrm>
            <a:off x="7344416" y="2208946"/>
            <a:ext cx="2251601" cy="2057400"/>
          </a:xfrm>
          <a:custGeom>
            <a:rect b="b" l="l" r="r" t="t"/>
            <a:pathLst>
              <a:path extrusionOk="0" h="4114800" w="4503201">
                <a:moveTo>
                  <a:pt x="0" y="0"/>
                </a:moveTo>
                <a:lnTo>
                  <a:pt x="4503201" y="0"/>
                </a:lnTo>
                <a:lnTo>
                  <a:pt x="4503201" y="4114800"/>
                </a:lnTo>
                <a:lnTo>
                  <a:pt x="0" y="4114800"/>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3" name="Google Shape;3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6" name="Google Shape;36;p5"/>
          <p:cNvSpPr/>
          <p:nvPr/>
        </p:nvSpPr>
        <p:spPr>
          <a:xfrm>
            <a:off x="7162626" y="3336277"/>
            <a:ext cx="2572099" cy="996688"/>
          </a:xfrm>
          <a:custGeom>
            <a:rect b="b" l="l" r="r" t="t"/>
            <a:pathLst>
              <a:path extrusionOk="0" h="1993376" w="5144197">
                <a:moveTo>
                  <a:pt x="0" y="0"/>
                </a:moveTo>
                <a:lnTo>
                  <a:pt x="5144196" y="0"/>
                </a:lnTo>
                <a:lnTo>
                  <a:pt x="5144196" y="1993377"/>
                </a:lnTo>
                <a:lnTo>
                  <a:pt x="0" y="1993377"/>
                </a:lnTo>
                <a:lnTo>
                  <a:pt x="0" y="0"/>
                </a:lnTo>
                <a:close/>
              </a:path>
            </a:pathLst>
          </a:custGeom>
          <a:blipFill rotWithShape="1">
            <a:blip r:embed="rId2">
              <a:alphaModFix/>
            </a:blip>
            <a:stretch>
              <a:fillRect b="0" l="0" r="0" t="0"/>
            </a:stretch>
          </a:blipFill>
          <a:ln>
            <a:noFill/>
          </a:ln>
        </p:spPr>
      </p:sp>
      <p:sp>
        <p:nvSpPr>
          <p:cNvPr id="37" name="Google Shape;37;p5"/>
          <p:cNvSpPr/>
          <p:nvPr/>
        </p:nvSpPr>
        <p:spPr>
          <a:xfrm flipH="1">
            <a:off x="-1852787" y="1727175"/>
            <a:ext cx="2572099" cy="996688"/>
          </a:xfrm>
          <a:custGeom>
            <a:rect b="b" l="l" r="r" t="t"/>
            <a:pathLst>
              <a:path extrusionOk="0" h="1993376" w="5144197">
                <a:moveTo>
                  <a:pt x="5144197" y="0"/>
                </a:moveTo>
                <a:lnTo>
                  <a:pt x="0" y="0"/>
                </a:lnTo>
                <a:lnTo>
                  <a:pt x="0" y="1993376"/>
                </a:lnTo>
                <a:lnTo>
                  <a:pt x="5144197" y="1993376"/>
                </a:lnTo>
                <a:lnTo>
                  <a:pt x="5144197"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 name="Shape 38"/>
        <p:cNvGrpSpPr/>
        <p:nvPr/>
      </p:nvGrpSpPr>
      <p:grpSpPr>
        <a:xfrm>
          <a:off x="0" y="0"/>
          <a:ext cx="0" cy="0"/>
          <a:chOff x="0" y="0"/>
          <a:chExt cx="0" cy="0"/>
        </a:xfrm>
      </p:grpSpPr>
      <p:sp>
        <p:nvSpPr>
          <p:cNvPr id="39" name="Google Shape;3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41" name="Google Shape;41;p6"/>
          <p:cNvGrpSpPr/>
          <p:nvPr/>
        </p:nvGrpSpPr>
        <p:grpSpPr>
          <a:xfrm>
            <a:off x="-3158326" y="4914008"/>
            <a:ext cx="13592164" cy="1615349"/>
            <a:chOff x="0" y="-38100"/>
            <a:chExt cx="7159800" cy="850900"/>
          </a:xfrm>
        </p:grpSpPr>
        <p:sp>
          <p:nvSpPr>
            <p:cNvPr id="42" name="Google Shape;42;p6"/>
            <p:cNvSpPr/>
            <p:nvPr/>
          </p:nvSpPr>
          <p:spPr>
            <a:xfrm>
              <a:off x="0" y="0"/>
              <a:ext cx="7159664" cy="812800"/>
            </a:xfrm>
            <a:custGeom>
              <a:rect b="b" l="l" r="r" t="t"/>
              <a:pathLst>
                <a:path extrusionOk="0" h="812800" w="7159664">
                  <a:moveTo>
                    <a:pt x="0" y="0"/>
                  </a:moveTo>
                  <a:lnTo>
                    <a:pt x="7159664" y="0"/>
                  </a:lnTo>
                  <a:lnTo>
                    <a:pt x="7159664" y="812800"/>
                  </a:lnTo>
                  <a:lnTo>
                    <a:pt x="0" y="812800"/>
                  </a:lnTo>
                  <a:close/>
                </a:path>
              </a:pathLst>
            </a:custGeom>
            <a:solidFill>
              <a:srgbClr val="F493AD"/>
            </a:solidFill>
            <a:ln>
              <a:noFill/>
            </a:ln>
          </p:spPr>
        </p:sp>
        <p:sp>
          <p:nvSpPr>
            <p:cNvPr id="43" name="Google Shape;43;p6"/>
            <p:cNvSpPr txBox="1"/>
            <p:nvPr/>
          </p:nvSpPr>
          <p:spPr>
            <a:xfrm>
              <a:off x="0" y="-38100"/>
              <a:ext cx="7159800" cy="8508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4" name="Google Shape;44;p6"/>
          <p:cNvSpPr/>
          <p:nvPr/>
        </p:nvSpPr>
        <p:spPr>
          <a:xfrm>
            <a:off x="7162626" y="2123452"/>
            <a:ext cx="2572099" cy="996688"/>
          </a:xfrm>
          <a:custGeom>
            <a:rect b="b" l="l" r="r" t="t"/>
            <a:pathLst>
              <a:path extrusionOk="0" h="1993376" w="5144197">
                <a:moveTo>
                  <a:pt x="0" y="0"/>
                </a:moveTo>
                <a:lnTo>
                  <a:pt x="5144196" y="0"/>
                </a:lnTo>
                <a:lnTo>
                  <a:pt x="5144196" y="1993377"/>
                </a:lnTo>
                <a:lnTo>
                  <a:pt x="0" y="1993377"/>
                </a:lnTo>
                <a:lnTo>
                  <a:pt x="0" y="0"/>
                </a:lnTo>
                <a:close/>
              </a:path>
            </a:pathLst>
          </a:custGeom>
          <a:blipFill rotWithShape="1">
            <a:blip r:embed="rId2">
              <a:alphaModFix/>
            </a:blip>
            <a:stretch>
              <a:fillRect b="0" l="0" r="0" t="0"/>
            </a:stretch>
          </a:blipFill>
          <a:ln>
            <a:noFill/>
          </a:ln>
        </p:spPr>
      </p:sp>
      <p:sp>
        <p:nvSpPr>
          <p:cNvPr id="45" name="Google Shape;45;p6"/>
          <p:cNvSpPr/>
          <p:nvPr/>
        </p:nvSpPr>
        <p:spPr>
          <a:xfrm flipH="1">
            <a:off x="-1852787" y="514350"/>
            <a:ext cx="2572099" cy="996688"/>
          </a:xfrm>
          <a:custGeom>
            <a:rect b="b" l="l" r="r" t="t"/>
            <a:pathLst>
              <a:path extrusionOk="0" h="1993376" w="5144197">
                <a:moveTo>
                  <a:pt x="5144197" y="0"/>
                </a:moveTo>
                <a:lnTo>
                  <a:pt x="0" y="0"/>
                </a:lnTo>
                <a:lnTo>
                  <a:pt x="0" y="1993376"/>
                </a:lnTo>
                <a:lnTo>
                  <a:pt x="5144197" y="1993376"/>
                </a:lnTo>
                <a:lnTo>
                  <a:pt x="5144197" y="0"/>
                </a:lnTo>
                <a:close/>
              </a:path>
            </a:pathLst>
          </a:custGeom>
          <a:blipFill rotWithShape="1">
            <a:blip r:embed="rId2">
              <a:alphaModFix/>
            </a:blip>
            <a:stretch>
              <a:fillRect b="0" l="0" r="0" t="0"/>
            </a:stretch>
          </a:blipFill>
          <a:ln>
            <a:noFill/>
          </a:ln>
        </p:spPr>
      </p:sp>
      <p:sp>
        <p:nvSpPr>
          <p:cNvPr id="46" name="Google Shape;46;p6"/>
          <p:cNvSpPr/>
          <p:nvPr/>
        </p:nvSpPr>
        <p:spPr>
          <a:xfrm>
            <a:off x="7342673" y="4208090"/>
            <a:ext cx="1801327" cy="842121"/>
          </a:xfrm>
          <a:custGeom>
            <a:rect b="b" l="l" r="r" t="t"/>
            <a:pathLst>
              <a:path extrusionOk="0" h="1684241" w="3602654">
                <a:moveTo>
                  <a:pt x="0" y="0"/>
                </a:moveTo>
                <a:lnTo>
                  <a:pt x="3602654" y="0"/>
                </a:lnTo>
                <a:lnTo>
                  <a:pt x="3602654" y="1684240"/>
                </a:lnTo>
                <a:lnTo>
                  <a:pt x="0" y="1684240"/>
                </a:lnTo>
                <a:lnTo>
                  <a:pt x="0" y="0"/>
                </a:lnTo>
                <a:close/>
              </a:path>
            </a:pathLst>
          </a:custGeom>
          <a:blipFill rotWithShape="1">
            <a:blip r:embed="rId3">
              <a:alphaModFix/>
            </a:blip>
            <a:stretch>
              <a:fillRect b="0" l="0" r="0" t="0"/>
            </a:stretch>
          </a:blipFill>
          <a:ln>
            <a:noFill/>
          </a:ln>
        </p:spPr>
      </p:sp>
      <p:sp>
        <p:nvSpPr>
          <p:cNvPr id="47" name="Google Shape;47;p6"/>
          <p:cNvSpPr/>
          <p:nvPr/>
        </p:nvSpPr>
        <p:spPr>
          <a:xfrm>
            <a:off x="1018602" y="2992810"/>
            <a:ext cx="1527620" cy="2057400"/>
          </a:xfrm>
          <a:custGeom>
            <a:rect b="b" l="l" r="r" t="t"/>
            <a:pathLst>
              <a:path extrusionOk="0" h="4114800" w="3055239">
                <a:moveTo>
                  <a:pt x="0" y="0"/>
                </a:moveTo>
                <a:lnTo>
                  <a:pt x="3055239" y="0"/>
                </a:lnTo>
                <a:lnTo>
                  <a:pt x="3055239" y="4114800"/>
                </a:lnTo>
                <a:lnTo>
                  <a:pt x="0" y="4114800"/>
                </a:lnTo>
                <a:lnTo>
                  <a:pt x="0" y="0"/>
                </a:lnTo>
                <a:close/>
              </a:path>
            </a:pathLst>
          </a:custGeom>
          <a:blipFill rotWithShape="1">
            <a:blip r:embed="rId4">
              <a:alphaModFix/>
            </a:blip>
            <a:stretch>
              <a:fillRect b="0" l="0" r="0" t="0"/>
            </a:stretch>
          </a:blipFill>
          <a:ln>
            <a:noFill/>
          </a:ln>
        </p:spPr>
      </p:sp>
      <p:sp>
        <p:nvSpPr>
          <p:cNvPr id="48" name="Google Shape;48;p6"/>
          <p:cNvSpPr/>
          <p:nvPr/>
        </p:nvSpPr>
        <p:spPr>
          <a:xfrm>
            <a:off x="-28401" y="4165044"/>
            <a:ext cx="1830181" cy="821294"/>
          </a:xfrm>
          <a:custGeom>
            <a:rect b="b" l="l" r="r" t="t"/>
            <a:pathLst>
              <a:path extrusionOk="0" h="1642588" w="3660363">
                <a:moveTo>
                  <a:pt x="0" y="0"/>
                </a:moveTo>
                <a:lnTo>
                  <a:pt x="3660363" y="0"/>
                </a:lnTo>
                <a:lnTo>
                  <a:pt x="3660363" y="1642588"/>
                </a:lnTo>
                <a:lnTo>
                  <a:pt x="0" y="1642588"/>
                </a:lnTo>
                <a:lnTo>
                  <a:pt x="0" y="0"/>
                </a:lnTo>
                <a:close/>
              </a:path>
            </a:pathLst>
          </a:custGeom>
          <a:blipFill rotWithShape="1">
            <a:blip r:embed="rId5">
              <a:alphaModFix/>
            </a:blip>
            <a:stretch>
              <a:fillRect b="0" l="0" r="0" t="0"/>
            </a:stretch>
          </a:blip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9" name="Shape 49"/>
        <p:cNvGrpSpPr/>
        <p:nvPr/>
      </p:nvGrpSpPr>
      <p:grpSpPr>
        <a:xfrm>
          <a:off x="0" y="0"/>
          <a:ext cx="0" cy="0"/>
          <a:chOff x="0" y="0"/>
          <a:chExt cx="0" cy="0"/>
        </a:xfrm>
      </p:grpSpPr>
      <p:sp>
        <p:nvSpPr>
          <p:cNvPr id="50" name="Google Shape;50;p7"/>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51" name="Google Shape;5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52" name="Google Shape;52;p7"/>
          <p:cNvGrpSpPr/>
          <p:nvPr/>
        </p:nvGrpSpPr>
        <p:grpSpPr>
          <a:xfrm>
            <a:off x="-3158326" y="4213351"/>
            <a:ext cx="13592164" cy="1615349"/>
            <a:chOff x="0" y="-38100"/>
            <a:chExt cx="7159800" cy="850900"/>
          </a:xfrm>
        </p:grpSpPr>
        <p:sp>
          <p:nvSpPr>
            <p:cNvPr id="53" name="Google Shape;53;p7"/>
            <p:cNvSpPr/>
            <p:nvPr/>
          </p:nvSpPr>
          <p:spPr>
            <a:xfrm>
              <a:off x="0" y="0"/>
              <a:ext cx="7159664" cy="812800"/>
            </a:xfrm>
            <a:custGeom>
              <a:rect b="b" l="l" r="r" t="t"/>
              <a:pathLst>
                <a:path extrusionOk="0" h="812800" w="7159664">
                  <a:moveTo>
                    <a:pt x="0" y="0"/>
                  </a:moveTo>
                  <a:lnTo>
                    <a:pt x="7159664" y="0"/>
                  </a:lnTo>
                  <a:lnTo>
                    <a:pt x="7159664" y="812800"/>
                  </a:lnTo>
                  <a:lnTo>
                    <a:pt x="0" y="812800"/>
                  </a:lnTo>
                  <a:close/>
                </a:path>
              </a:pathLst>
            </a:custGeom>
            <a:solidFill>
              <a:srgbClr val="FCCD09"/>
            </a:solidFill>
            <a:ln>
              <a:noFill/>
            </a:ln>
          </p:spPr>
        </p:sp>
        <p:sp>
          <p:nvSpPr>
            <p:cNvPr id="54" name="Google Shape;54;p7"/>
            <p:cNvSpPr txBox="1"/>
            <p:nvPr/>
          </p:nvSpPr>
          <p:spPr>
            <a:xfrm>
              <a:off x="0" y="-38100"/>
              <a:ext cx="7159800" cy="8508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5" name="Google Shape;55;p7"/>
          <p:cNvSpPr/>
          <p:nvPr/>
        </p:nvSpPr>
        <p:spPr>
          <a:xfrm>
            <a:off x="8081725" y="2966468"/>
            <a:ext cx="810101" cy="2057400"/>
          </a:xfrm>
          <a:custGeom>
            <a:rect b="b" l="l" r="r" t="t"/>
            <a:pathLst>
              <a:path extrusionOk="0" h="4114800" w="1620203">
                <a:moveTo>
                  <a:pt x="0" y="0"/>
                </a:moveTo>
                <a:lnTo>
                  <a:pt x="1620202" y="0"/>
                </a:lnTo>
                <a:lnTo>
                  <a:pt x="1620202" y="4114800"/>
                </a:lnTo>
                <a:lnTo>
                  <a:pt x="0" y="4114800"/>
                </a:lnTo>
                <a:lnTo>
                  <a:pt x="0" y="0"/>
                </a:lnTo>
                <a:close/>
              </a:path>
            </a:pathLst>
          </a:custGeom>
          <a:blipFill rotWithShape="1">
            <a:blip r:embed="rId2">
              <a:alphaModFix/>
            </a:blip>
            <a:stretch>
              <a:fillRect b="0" l="0" r="0" t="0"/>
            </a:stretch>
          </a:blipFill>
          <a:ln>
            <a:noFill/>
          </a:ln>
        </p:spPr>
      </p:sp>
      <p:sp>
        <p:nvSpPr>
          <p:cNvPr id="56" name="Google Shape;56;p7"/>
          <p:cNvSpPr/>
          <p:nvPr/>
        </p:nvSpPr>
        <p:spPr>
          <a:xfrm flipH="1">
            <a:off x="7801100" y="521056"/>
            <a:ext cx="2400051" cy="930020"/>
          </a:xfrm>
          <a:custGeom>
            <a:rect b="b" l="l" r="r" t="t"/>
            <a:pathLst>
              <a:path extrusionOk="0" h="1860039" w="4800101">
                <a:moveTo>
                  <a:pt x="4800101" y="0"/>
                </a:moveTo>
                <a:lnTo>
                  <a:pt x="0" y="0"/>
                </a:lnTo>
                <a:lnTo>
                  <a:pt x="0" y="1860040"/>
                </a:lnTo>
                <a:lnTo>
                  <a:pt x="4800101" y="1860040"/>
                </a:lnTo>
                <a:lnTo>
                  <a:pt x="4800101" y="0"/>
                </a:lnTo>
                <a:close/>
              </a:path>
            </a:pathLst>
          </a:custGeom>
          <a:blipFill rotWithShape="1">
            <a:blip r:embed="rId3">
              <a:alphaModFix/>
            </a:blip>
            <a:stretch>
              <a:fillRect b="0" l="0" r="0" t="0"/>
            </a:stretch>
          </a:blipFill>
          <a:ln>
            <a:noFill/>
          </a:ln>
        </p:spPr>
      </p:sp>
      <p:sp>
        <p:nvSpPr>
          <p:cNvPr id="57" name="Google Shape;57;p7"/>
          <p:cNvSpPr/>
          <p:nvPr/>
        </p:nvSpPr>
        <p:spPr>
          <a:xfrm flipH="1">
            <a:off x="-1209275" y="521055"/>
            <a:ext cx="2400051" cy="930020"/>
          </a:xfrm>
          <a:custGeom>
            <a:rect b="b" l="l" r="r" t="t"/>
            <a:pathLst>
              <a:path extrusionOk="0" h="1860039" w="4800101">
                <a:moveTo>
                  <a:pt x="4800101" y="0"/>
                </a:moveTo>
                <a:lnTo>
                  <a:pt x="0" y="0"/>
                </a:lnTo>
                <a:lnTo>
                  <a:pt x="0" y="1860039"/>
                </a:lnTo>
                <a:lnTo>
                  <a:pt x="4800101" y="1860039"/>
                </a:lnTo>
                <a:lnTo>
                  <a:pt x="4800101"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8" name="Shape 58"/>
        <p:cNvGrpSpPr/>
        <p:nvPr/>
      </p:nvGrpSpPr>
      <p:grpSpPr>
        <a:xfrm>
          <a:off x="0" y="0"/>
          <a:ext cx="0" cy="0"/>
          <a:chOff x="0" y="0"/>
          <a:chExt cx="0" cy="0"/>
        </a:xfrm>
      </p:grpSpPr>
      <p:sp>
        <p:nvSpPr>
          <p:cNvPr id="59" name="Google Shape;59;p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8"/>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1" name="Google Shape;61;p8"/>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2" name="Google Shape;62;p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63" name="Google Shape;6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64" name="Google Shape;64;p8"/>
          <p:cNvSpPr/>
          <p:nvPr/>
        </p:nvSpPr>
        <p:spPr>
          <a:xfrm>
            <a:off x="3563489" y="11"/>
            <a:ext cx="747222" cy="775327"/>
          </a:xfrm>
          <a:custGeom>
            <a:rect b="b" l="l" r="r" t="t"/>
            <a:pathLst>
              <a:path extrusionOk="0" h="1550654" w="1494443">
                <a:moveTo>
                  <a:pt x="0" y="0"/>
                </a:moveTo>
                <a:lnTo>
                  <a:pt x="1494442" y="0"/>
                </a:lnTo>
                <a:lnTo>
                  <a:pt x="1494442" y="1550654"/>
                </a:lnTo>
                <a:lnTo>
                  <a:pt x="0" y="1550654"/>
                </a:lnTo>
                <a:lnTo>
                  <a:pt x="0" y="0"/>
                </a:lnTo>
                <a:close/>
              </a:path>
            </a:pathLst>
          </a:custGeom>
          <a:blipFill rotWithShape="1">
            <a:blip r:embed="rId2">
              <a:alphaModFix/>
            </a:blip>
            <a:stretch>
              <a:fillRect b="0" l="0" r="0" t="0"/>
            </a:stretch>
          </a:blipFill>
          <a:ln>
            <a:noFill/>
          </a:ln>
        </p:spPr>
      </p:sp>
      <p:sp>
        <p:nvSpPr>
          <p:cNvPr id="65" name="Google Shape;65;p8"/>
          <p:cNvSpPr/>
          <p:nvPr/>
        </p:nvSpPr>
        <p:spPr>
          <a:xfrm flipH="1">
            <a:off x="4679996" y="3642241"/>
            <a:ext cx="1861179" cy="1842568"/>
          </a:xfrm>
          <a:custGeom>
            <a:rect b="b" l="l" r="r" t="t"/>
            <a:pathLst>
              <a:path extrusionOk="0" h="3685135" w="3722359">
                <a:moveTo>
                  <a:pt x="3722359" y="0"/>
                </a:moveTo>
                <a:lnTo>
                  <a:pt x="0" y="0"/>
                </a:lnTo>
                <a:lnTo>
                  <a:pt x="0" y="3685136"/>
                </a:lnTo>
                <a:lnTo>
                  <a:pt x="3722359" y="3685136"/>
                </a:lnTo>
                <a:lnTo>
                  <a:pt x="3722359"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 name="Shape 66"/>
        <p:cNvGrpSpPr/>
        <p:nvPr/>
      </p:nvGrpSpPr>
      <p:grpSpPr>
        <a:xfrm>
          <a:off x="0" y="0"/>
          <a:ext cx="0" cy="0"/>
          <a:chOff x="0" y="0"/>
          <a:chExt cx="0" cy="0"/>
        </a:xfrm>
      </p:grpSpPr>
      <p:sp>
        <p:nvSpPr>
          <p:cNvPr id="67" name="Google Shape;67;p9"/>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68" name="Google Shape;6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69" name="Google Shape;69;p9"/>
          <p:cNvSpPr/>
          <p:nvPr/>
        </p:nvSpPr>
        <p:spPr>
          <a:xfrm flipH="1">
            <a:off x="7681079" y="978256"/>
            <a:ext cx="2400051" cy="930020"/>
          </a:xfrm>
          <a:custGeom>
            <a:rect b="b" l="l" r="r" t="t"/>
            <a:pathLst>
              <a:path extrusionOk="0" h="1860039" w="4800101">
                <a:moveTo>
                  <a:pt x="4800102" y="0"/>
                </a:moveTo>
                <a:lnTo>
                  <a:pt x="0" y="0"/>
                </a:lnTo>
                <a:lnTo>
                  <a:pt x="0" y="1860040"/>
                </a:lnTo>
                <a:lnTo>
                  <a:pt x="4800102" y="1860040"/>
                </a:lnTo>
                <a:lnTo>
                  <a:pt x="4800102" y="0"/>
                </a:lnTo>
                <a:close/>
              </a:path>
            </a:pathLst>
          </a:custGeom>
          <a:blipFill rotWithShape="1">
            <a:blip r:embed="rId2">
              <a:alphaModFix/>
            </a:blip>
            <a:stretch>
              <a:fillRect b="0" l="0" r="0" t="0"/>
            </a:stretch>
          </a:blipFill>
          <a:ln>
            <a:noFill/>
          </a:ln>
        </p:spPr>
      </p:sp>
      <p:sp>
        <p:nvSpPr>
          <p:cNvPr id="70" name="Google Shape;70;p9"/>
          <p:cNvSpPr/>
          <p:nvPr/>
        </p:nvSpPr>
        <p:spPr>
          <a:xfrm flipH="1">
            <a:off x="-744288" y="2359382"/>
            <a:ext cx="2400051" cy="930019"/>
          </a:xfrm>
          <a:custGeom>
            <a:rect b="b" l="l" r="r" t="t"/>
            <a:pathLst>
              <a:path extrusionOk="0" h="1860039" w="4800101">
                <a:moveTo>
                  <a:pt x="4800101" y="0"/>
                </a:moveTo>
                <a:lnTo>
                  <a:pt x="0" y="0"/>
                </a:lnTo>
                <a:lnTo>
                  <a:pt x="0" y="1860039"/>
                </a:lnTo>
                <a:lnTo>
                  <a:pt x="4800101" y="1860039"/>
                </a:lnTo>
                <a:lnTo>
                  <a:pt x="4800101"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1" name="Shape 71"/>
        <p:cNvGrpSpPr/>
        <p:nvPr/>
      </p:nvGrpSpPr>
      <p:grpSpPr>
        <a:xfrm>
          <a:off x="0" y="0"/>
          <a:ext cx="0" cy="0"/>
          <a:chOff x="0" y="0"/>
          <a:chExt cx="0" cy="0"/>
        </a:xfrm>
      </p:grpSpPr>
      <p:sp>
        <p:nvSpPr>
          <p:cNvPr id="72" name="Google Shape;72;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aytone One"/>
              <a:buChar char="●"/>
              <a:defRPr sz="1800">
                <a:solidFill>
                  <a:schemeClr val="dk2"/>
                </a:solidFill>
                <a:latin typeface="Paytone One"/>
                <a:ea typeface="Paytone One"/>
                <a:cs typeface="Paytone One"/>
                <a:sym typeface="Paytone One"/>
              </a:defRPr>
            </a:lvl1pPr>
            <a:lvl2pPr indent="-317500" lvl="1" marL="914400">
              <a:lnSpc>
                <a:spcPct val="115000"/>
              </a:lnSpc>
              <a:spcBef>
                <a:spcPts val="0"/>
              </a:spcBef>
              <a:spcAft>
                <a:spcPts val="0"/>
              </a:spcAft>
              <a:buClr>
                <a:schemeClr val="dk2"/>
              </a:buClr>
              <a:buSzPts val="1400"/>
              <a:buFont typeface="Oregano"/>
              <a:buChar char="○"/>
              <a:defRPr>
                <a:solidFill>
                  <a:schemeClr val="dk2"/>
                </a:solidFill>
                <a:latin typeface="Oregano"/>
                <a:ea typeface="Oregano"/>
                <a:cs typeface="Oregano"/>
                <a:sym typeface="Oregano"/>
              </a:defRPr>
            </a:lvl2pPr>
            <a:lvl3pPr indent="-317500" lvl="2" marL="13716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3pPr>
            <a:lvl4pPr indent="-317500" lvl="3" marL="18288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4pPr>
            <a:lvl5pPr indent="-317500" lvl="4" marL="22860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5pPr>
            <a:lvl6pPr indent="-317500" lvl="5" marL="27432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6pPr>
            <a:lvl7pPr indent="-317500" lvl="6" marL="32004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7pPr>
            <a:lvl8pPr indent="-317500" lvl="7" marL="36576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8pPr>
            <a:lvl9pPr indent="-317500" lvl="8" marL="41148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3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52.png"/><Relationship Id="rId4" Type="http://schemas.openxmlformats.org/officeDocument/2006/relationships/image" Target="../media/image47.png"/><Relationship Id="rId5"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32.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40.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57.png"/><Relationship Id="rId4" Type="http://schemas.openxmlformats.org/officeDocument/2006/relationships/image" Target="../media/image48.png"/><Relationship Id="rId5" Type="http://schemas.openxmlformats.org/officeDocument/2006/relationships/image" Target="../media/image38.png"/></Relationships>
</file>

<file path=ppt/slides/_rels/slide14.xml.rels><?xml version="1.0" encoding="UTF-8" standalone="yes"?><Relationships xmlns="http://schemas.openxmlformats.org/package/2006/relationships"><Relationship Id="rId20" Type="http://schemas.openxmlformats.org/officeDocument/2006/relationships/image" Target="../media/image47.png"/><Relationship Id="rId11" Type="http://schemas.openxmlformats.org/officeDocument/2006/relationships/image" Target="../media/image42.png"/><Relationship Id="rId22" Type="http://schemas.openxmlformats.org/officeDocument/2006/relationships/image" Target="../media/image5.png"/><Relationship Id="rId10" Type="http://schemas.openxmlformats.org/officeDocument/2006/relationships/image" Target="../media/image59.png"/><Relationship Id="rId21" Type="http://schemas.openxmlformats.org/officeDocument/2006/relationships/image" Target="../media/image8.png"/><Relationship Id="rId13" Type="http://schemas.openxmlformats.org/officeDocument/2006/relationships/image" Target="../media/image52.png"/><Relationship Id="rId12" Type="http://schemas.openxmlformats.org/officeDocument/2006/relationships/image" Target="../media/image56.png"/><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35.png"/><Relationship Id="rId4" Type="http://schemas.openxmlformats.org/officeDocument/2006/relationships/image" Target="../media/image14.png"/><Relationship Id="rId9" Type="http://schemas.openxmlformats.org/officeDocument/2006/relationships/image" Target="../media/image30.png"/><Relationship Id="rId15" Type="http://schemas.openxmlformats.org/officeDocument/2006/relationships/image" Target="../media/image57.png"/><Relationship Id="rId14" Type="http://schemas.openxmlformats.org/officeDocument/2006/relationships/image" Target="../media/image32.png"/><Relationship Id="rId17" Type="http://schemas.openxmlformats.org/officeDocument/2006/relationships/image" Target="../media/image38.png"/><Relationship Id="rId16" Type="http://schemas.openxmlformats.org/officeDocument/2006/relationships/image" Target="../media/image48.png"/><Relationship Id="rId5" Type="http://schemas.openxmlformats.org/officeDocument/2006/relationships/image" Target="../media/image17.png"/><Relationship Id="rId19" Type="http://schemas.openxmlformats.org/officeDocument/2006/relationships/image" Target="../media/image16.png"/><Relationship Id="rId6" Type="http://schemas.openxmlformats.org/officeDocument/2006/relationships/image" Target="../media/image18.png"/><Relationship Id="rId18" Type="http://schemas.openxmlformats.org/officeDocument/2006/relationships/image" Target="../media/image34.png"/><Relationship Id="rId7" Type="http://schemas.openxmlformats.org/officeDocument/2006/relationships/image" Target="../media/image23.png"/><Relationship Id="rId8"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50.png"/><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25.png"/><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8.png"/><Relationship Id="rId5" Type="http://schemas.openxmlformats.org/officeDocument/2006/relationships/image" Target="../media/image21.png"/><Relationship Id="rId6" Type="http://schemas.openxmlformats.org/officeDocument/2006/relationships/image" Target="../media/image47.png"/><Relationship Id="rId7"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23.png"/><Relationship Id="rId4" Type="http://schemas.openxmlformats.org/officeDocument/2006/relationships/image" Target="../media/image4.png"/><Relationship Id="rId5"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30.png"/><Relationship Id="rId5" Type="http://schemas.openxmlformats.org/officeDocument/2006/relationships/image" Target="../media/image2.png"/><Relationship Id="rId6"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59.png"/><Relationship Id="rId4" Type="http://schemas.openxmlformats.org/officeDocument/2006/relationships/image" Target="../media/image8.png"/><Relationship Id="rId5"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42.png"/><Relationship Id="rId4" Type="http://schemas.openxmlformats.org/officeDocument/2006/relationships/image" Target="../media/image56.png"/><Relationship Id="rId5"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0F2"/>
        </a:solidFill>
      </p:bgPr>
    </p:bg>
    <p:spTree>
      <p:nvGrpSpPr>
        <p:cNvPr id="76" name="Shape 76"/>
        <p:cNvGrpSpPr/>
        <p:nvPr/>
      </p:nvGrpSpPr>
      <p:grpSpPr>
        <a:xfrm>
          <a:off x="0" y="0"/>
          <a:ext cx="0" cy="0"/>
          <a:chOff x="0" y="0"/>
          <a:chExt cx="0" cy="0"/>
        </a:xfrm>
      </p:grpSpPr>
      <p:grpSp>
        <p:nvGrpSpPr>
          <p:cNvPr id="77" name="Google Shape;77;p11"/>
          <p:cNvGrpSpPr/>
          <p:nvPr/>
        </p:nvGrpSpPr>
        <p:grpSpPr>
          <a:xfrm rot="-207175">
            <a:off x="-769131" y="3754257"/>
            <a:ext cx="10369041" cy="3427808"/>
            <a:chOff x="0" y="-38100"/>
            <a:chExt cx="5050365" cy="1669555"/>
          </a:xfrm>
        </p:grpSpPr>
        <p:sp>
          <p:nvSpPr>
            <p:cNvPr id="78" name="Google Shape;78;p11"/>
            <p:cNvSpPr/>
            <p:nvPr/>
          </p:nvSpPr>
          <p:spPr>
            <a:xfrm>
              <a:off x="0" y="0"/>
              <a:ext cx="5050365" cy="1631455"/>
            </a:xfrm>
            <a:custGeom>
              <a:rect b="b" l="l" r="r" t="t"/>
              <a:pathLst>
                <a:path extrusionOk="0" h="1631455" w="5050365">
                  <a:moveTo>
                    <a:pt x="0" y="0"/>
                  </a:moveTo>
                  <a:lnTo>
                    <a:pt x="5050365" y="0"/>
                  </a:lnTo>
                  <a:lnTo>
                    <a:pt x="5050365" y="1631455"/>
                  </a:lnTo>
                  <a:lnTo>
                    <a:pt x="0" y="1631455"/>
                  </a:lnTo>
                  <a:close/>
                </a:path>
              </a:pathLst>
            </a:custGeom>
            <a:solidFill>
              <a:srgbClr val="32AFB2"/>
            </a:solidFill>
            <a:ln>
              <a:noFill/>
            </a:ln>
          </p:spPr>
        </p:sp>
        <p:sp>
          <p:nvSpPr>
            <p:cNvPr id="79" name="Google Shape;79;p11"/>
            <p:cNvSpPr txBox="1"/>
            <p:nvPr/>
          </p:nvSpPr>
          <p:spPr>
            <a:xfrm>
              <a:off x="0" y="-38100"/>
              <a:ext cx="5050365" cy="1669555"/>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80" name="Google Shape;80;p11"/>
          <p:cNvSpPr/>
          <p:nvPr/>
        </p:nvSpPr>
        <p:spPr>
          <a:xfrm>
            <a:off x="3265047" y="130306"/>
            <a:ext cx="2572098" cy="996688"/>
          </a:xfrm>
          <a:custGeom>
            <a:rect b="b" l="l" r="r" t="t"/>
            <a:pathLst>
              <a:path extrusionOk="0" h="1993376" w="5144197">
                <a:moveTo>
                  <a:pt x="0" y="0"/>
                </a:moveTo>
                <a:lnTo>
                  <a:pt x="5144197" y="0"/>
                </a:lnTo>
                <a:lnTo>
                  <a:pt x="5144197" y="1993376"/>
                </a:lnTo>
                <a:lnTo>
                  <a:pt x="0" y="1993376"/>
                </a:lnTo>
                <a:lnTo>
                  <a:pt x="0" y="0"/>
                </a:lnTo>
                <a:close/>
              </a:path>
            </a:pathLst>
          </a:custGeom>
          <a:blipFill rotWithShape="1">
            <a:blip r:embed="rId3">
              <a:alphaModFix/>
            </a:blip>
            <a:stretch>
              <a:fillRect b="0" l="0" r="0" t="0"/>
            </a:stretch>
          </a:blipFill>
          <a:ln>
            <a:noFill/>
          </a:ln>
        </p:spPr>
      </p:sp>
      <p:sp>
        <p:nvSpPr>
          <p:cNvPr id="81" name="Google Shape;81;p11"/>
          <p:cNvSpPr/>
          <p:nvPr/>
        </p:nvSpPr>
        <p:spPr>
          <a:xfrm rot="-208716">
            <a:off x="4108202" y="687375"/>
            <a:ext cx="5350462" cy="3891246"/>
          </a:xfrm>
          <a:custGeom>
            <a:rect b="b" l="l" r="r" t="t"/>
            <a:pathLst>
              <a:path extrusionOk="0" h="7782491" w="10700925">
                <a:moveTo>
                  <a:pt x="0" y="0"/>
                </a:moveTo>
                <a:lnTo>
                  <a:pt x="10700926" y="0"/>
                </a:lnTo>
                <a:lnTo>
                  <a:pt x="10700926" y="7782491"/>
                </a:lnTo>
                <a:lnTo>
                  <a:pt x="0" y="7782491"/>
                </a:lnTo>
                <a:lnTo>
                  <a:pt x="0" y="0"/>
                </a:lnTo>
                <a:close/>
              </a:path>
            </a:pathLst>
          </a:custGeom>
          <a:blipFill rotWithShape="1">
            <a:blip r:embed="rId4">
              <a:alphaModFix/>
            </a:blip>
            <a:stretch>
              <a:fillRect b="0" l="0" r="0" t="0"/>
            </a:stretch>
          </a:blipFill>
          <a:ln>
            <a:noFill/>
          </a:ln>
        </p:spPr>
      </p:sp>
      <p:sp>
        <p:nvSpPr>
          <p:cNvPr id="82" name="Google Shape;82;p11"/>
          <p:cNvSpPr/>
          <p:nvPr/>
        </p:nvSpPr>
        <p:spPr>
          <a:xfrm flipH="1">
            <a:off x="-1185530" y="-174494"/>
            <a:ext cx="2572099" cy="996688"/>
          </a:xfrm>
          <a:custGeom>
            <a:rect b="b" l="l" r="r" t="t"/>
            <a:pathLst>
              <a:path extrusionOk="0" h="1993376" w="5144197">
                <a:moveTo>
                  <a:pt x="5144196" y="0"/>
                </a:moveTo>
                <a:lnTo>
                  <a:pt x="0" y="0"/>
                </a:lnTo>
                <a:lnTo>
                  <a:pt x="0" y="1993376"/>
                </a:lnTo>
                <a:lnTo>
                  <a:pt x="5144196" y="1993376"/>
                </a:lnTo>
                <a:lnTo>
                  <a:pt x="5144196" y="0"/>
                </a:lnTo>
                <a:close/>
              </a:path>
            </a:pathLst>
          </a:custGeom>
          <a:blipFill rotWithShape="1">
            <a:blip r:embed="rId3">
              <a:alphaModFix/>
            </a:blip>
            <a:stretch>
              <a:fillRect b="0" l="0" r="0" t="0"/>
            </a:stretch>
          </a:blipFill>
          <a:ln>
            <a:noFill/>
          </a:ln>
        </p:spPr>
      </p:sp>
      <p:sp>
        <p:nvSpPr>
          <p:cNvPr id="83" name="Google Shape;83;p11"/>
          <p:cNvSpPr txBox="1"/>
          <p:nvPr/>
        </p:nvSpPr>
        <p:spPr>
          <a:xfrm>
            <a:off x="396922" y="2652180"/>
            <a:ext cx="37080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2400" u="none" cap="none" strike="noStrike">
                <a:solidFill>
                  <a:srgbClr val="F26628"/>
                </a:solidFill>
                <a:latin typeface="Oregano"/>
                <a:ea typeface="Oregano"/>
                <a:cs typeface="Oregano"/>
                <a:sym typeface="Oregano"/>
              </a:rPr>
              <a:t>How Culture Affects The Earth's Physical Landscape</a:t>
            </a:r>
            <a:endParaRPr sz="700"/>
          </a:p>
        </p:txBody>
      </p:sp>
      <p:sp>
        <p:nvSpPr>
          <p:cNvPr id="84" name="Google Shape;84;p11"/>
          <p:cNvSpPr txBox="1"/>
          <p:nvPr/>
        </p:nvSpPr>
        <p:spPr>
          <a:xfrm>
            <a:off x="396925" y="1023075"/>
            <a:ext cx="3762300" cy="12561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0" i="0" lang="en" sz="5100" u="none" cap="none" strike="noStrike">
                <a:solidFill>
                  <a:srgbClr val="32AFB2"/>
                </a:solidFill>
                <a:latin typeface="Paytone One"/>
                <a:ea typeface="Paytone One"/>
                <a:cs typeface="Paytone One"/>
                <a:sym typeface="Paytone One"/>
              </a:rPr>
              <a:t>Cultural Landscape</a:t>
            </a:r>
            <a:endParaRPr sz="7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2AFB2"/>
        </a:solidFill>
      </p:bgPr>
    </p:bg>
    <p:spTree>
      <p:nvGrpSpPr>
        <p:cNvPr id="221" name="Shape 221"/>
        <p:cNvGrpSpPr/>
        <p:nvPr/>
      </p:nvGrpSpPr>
      <p:grpSpPr>
        <a:xfrm>
          <a:off x="0" y="0"/>
          <a:ext cx="0" cy="0"/>
          <a:chOff x="0" y="0"/>
          <a:chExt cx="0" cy="0"/>
        </a:xfrm>
      </p:grpSpPr>
      <p:sp>
        <p:nvSpPr>
          <p:cNvPr id="222" name="Google Shape;222;p20"/>
          <p:cNvSpPr/>
          <p:nvPr/>
        </p:nvSpPr>
        <p:spPr>
          <a:xfrm rot="-276048">
            <a:off x="3522643" y="1410952"/>
            <a:ext cx="5334952" cy="3812066"/>
          </a:xfrm>
          <a:custGeom>
            <a:rect b="b" l="l" r="r" t="t"/>
            <a:pathLst>
              <a:path extrusionOk="0" h="7624131" w="10669903">
                <a:moveTo>
                  <a:pt x="0" y="0"/>
                </a:moveTo>
                <a:lnTo>
                  <a:pt x="10669903" y="0"/>
                </a:lnTo>
                <a:lnTo>
                  <a:pt x="10669903" y="7624130"/>
                </a:lnTo>
                <a:lnTo>
                  <a:pt x="0" y="7624130"/>
                </a:lnTo>
                <a:lnTo>
                  <a:pt x="0" y="0"/>
                </a:lnTo>
                <a:close/>
              </a:path>
            </a:pathLst>
          </a:custGeom>
          <a:blipFill rotWithShape="1">
            <a:blip r:embed="rId3">
              <a:alphaModFix/>
            </a:blip>
            <a:stretch>
              <a:fillRect b="0" l="0" r="0" t="0"/>
            </a:stretch>
          </a:blipFill>
          <a:ln>
            <a:noFill/>
          </a:ln>
        </p:spPr>
      </p:sp>
      <p:sp>
        <p:nvSpPr>
          <p:cNvPr id="223" name="Google Shape;223;p20"/>
          <p:cNvSpPr txBox="1"/>
          <p:nvPr/>
        </p:nvSpPr>
        <p:spPr>
          <a:xfrm>
            <a:off x="514350" y="2319338"/>
            <a:ext cx="2233200" cy="10158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1100" u="none" cap="none" strike="noStrike">
                <a:solidFill>
                  <a:srgbClr val="FFFFFF"/>
                </a:solidFill>
                <a:latin typeface="Nunito"/>
                <a:ea typeface="Nunito"/>
                <a:cs typeface="Nunito"/>
                <a:sym typeface="Nunito"/>
              </a:rPr>
              <a:t>You will be assigned a partner. Ask them about the area they live in and if they can share any practices or habits they've observed from their surroundings that may not be present elsewhere.</a:t>
            </a:r>
            <a:endParaRPr sz="700"/>
          </a:p>
        </p:txBody>
      </p:sp>
      <p:sp>
        <p:nvSpPr>
          <p:cNvPr id="224" name="Google Shape;224;p20"/>
          <p:cNvSpPr txBox="1"/>
          <p:nvPr/>
        </p:nvSpPr>
        <p:spPr>
          <a:xfrm>
            <a:off x="442026" y="642938"/>
            <a:ext cx="5550000" cy="12561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0" i="0" lang="en" sz="5100" u="none" cap="none" strike="noStrike">
                <a:solidFill>
                  <a:srgbClr val="FCCD09"/>
                </a:solidFill>
                <a:latin typeface="Paytone One"/>
                <a:ea typeface="Paytone One"/>
                <a:cs typeface="Paytone One"/>
                <a:sym typeface="Paytone One"/>
              </a:rPr>
              <a:t>Mid-Discussion Break</a:t>
            </a:r>
            <a:endParaRPr sz="700"/>
          </a:p>
        </p:txBody>
      </p:sp>
      <p:sp>
        <p:nvSpPr>
          <p:cNvPr id="225" name="Google Shape;225;p20"/>
          <p:cNvSpPr/>
          <p:nvPr/>
        </p:nvSpPr>
        <p:spPr>
          <a:xfrm>
            <a:off x="1918557" y="3682130"/>
            <a:ext cx="1298419" cy="1748712"/>
          </a:xfrm>
          <a:custGeom>
            <a:rect b="b" l="l" r="r" t="t"/>
            <a:pathLst>
              <a:path extrusionOk="0" h="3497424" w="2596838">
                <a:moveTo>
                  <a:pt x="0" y="0"/>
                </a:moveTo>
                <a:lnTo>
                  <a:pt x="2596838" y="0"/>
                </a:lnTo>
                <a:lnTo>
                  <a:pt x="2596838" y="3497424"/>
                </a:lnTo>
                <a:lnTo>
                  <a:pt x="0" y="3497424"/>
                </a:lnTo>
                <a:lnTo>
                  <a:pt x="0" y="0"/>
                </a:lnTo>
                <a:close/>
              </a:path>
            </a:pathLst>
          </a:custGeom>
          <a:blipFill rotWithShape="1">
            <a:blip r:embed="rId4">
              <a:alphaModFix/>
            </a:blip>
            <a:stretch>
              <a:fillRect b="0" l="0" r="0" t="0"/>
            </a:stretch>
          </a:blipFill>
          <a:ln>
            <a:noFill/>
          </a:ln>
        </p:spPr>
      </p:sp>
      <p:sp>
        <p:nvSpPr>
          <p:cNvPr id="226" name="Google Shape;226;p20"/>
          <p:cNvSpPr/>
          <p:nvPr/>
        </p:nvSpPr>
        <p:spPr>
          <a:xfrm flipH="1">
            <a:off x="6995938" y="104775"/>
            <a:ext cx="2572099" cy="996688"/>
          </a:xfrm>
          <a:custGeom>
            <a:rect b="b" l="l" r="r" t="t"/>
            <a:pathLst>
              <a:path extrusionOk="0" h="1993376" w="5144197">
                <a:moveTo>
                  <a:pt x="5144196" y="0"/>
                </a:moveTo>
                <a:lnTo>
                  <a:pt x="0" y="0"/>
                </a:lnTo>
                <a:lnTo>
                  <a:pt x="0" y="1993376"/>
                </a:lnTo>
                <a:lnTo>
                  <a:pt x="5144196" y="1993376"/>
                </a:lnTo>
                <a:lnTo>
                  <a:pt x="5144196" y="0"/>
                </a:lnTo>
                <a:close/>
              </a:path>
            </a:pathLst>
          </a:custGeom>
          <a:blipFill rotWithShape="1">
            <a:blip r:embed="rId5">
              <a:alphaModFix/>
            </a:blip>
            <a:stretch>
              <a:fillRect b="0" l="0" r="0" t="0"/>
            </a:stretch>
          </a:blipFill>
          <a:ln>
            <a:noFill/>
          </a:ln>
        </p:spPr>
      </p:sp>
      <p:sp>
        <p:nvSpPr>
          <p:cNvPr id="227" name="Google Shape;227;p20"/>
          <p:cNvSpPr/>
          <p:nvPr/>
        </p:nvSpPr>
        <p:spPr>
          <a:xfrm flipH="1">
            <a:off x="-1662287" y="3316985"/>
            <a:ext cx="2572099" cy="996688"/>
          </a:xfrm>
          <a:custGeom>
            <a:rect b="b" l="l" r="r" t="t"/>
            <a:pathLst>
              <a:path extrusionOk="0" h="1993376" w="5144197">
                <a:moveTo>
                  <a:pt x="5144196" y="0"/>
                </a:moveTo>
                <a:lnTo>
                  <a:pt x="0" y="0"/>
                </a:lnTo>
                <a:lnTo>
                  <a:pt x="0" y="1993376"/>
                </a:lnTo>
                <a:lnTo>
                  <a:pt x="5144196" y="1993376"/>
                </a:lnTo>
                <a:lnTo>
                  <a:pt x="5144196" y="0"/>
                </a:lnTo>
                <a:close/>
              </a:path>
            </a:pathLst>
          </a:custGeom>
          <a:blipFill rotWithShape="1">
            <a:blip r:embed="rId5">
              <a:alphaModFix/>
            </a:blip>
            <a:stretch>
              <a:fillRect b="0" l="0" r="0" t="0"/>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0F2"/>
        </a:solidFill>
      </p:bgPr>
    </p:bg>
    <p:spTree>
      <p:nvGrpSpPr>
        <p:cNvPr id="231" name="Shape 231"/>
        <p:cNvGrpSpPr/>
        <p:nvPr/>
      </p:nvGrpSpPr>
      <p:grpSpPr>
        <a:xfrm>
          <a:off x="0" y="0"/>
          <a:ext cx="0" cy="0"/>
          <a:chOff x="0" y="0"/>
          <a:chExt cx="0" cy="0"/>
        </a:xfrm>
      </p:grpSpPr>
      <p:grpSp>
        <p:nvGrpSpPr>
          <p:cNvPr id="232" name="Google Shape;232;p21"/>
          <p:cNvGrpSpPr/>
          <p:nvPr/>
        </p:nvGrpSpPr>
        <p:grpSpPr>
          <a:xfrm>
            <a:off x="4437073" y="2474183"/>
            <a:ext cx="498454" cy="498454"/>
            <a:chOff x="0" y="0"/>
            <a:chExt cx="812800" cy="812800"/>
          </a:xfrm>
        </p:grpSpPr>
        <p:sp>
          <p:nvSpPr>
            <p:cNvPr id="233" name="Google Shape;233;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34" name="Google Shape;234;p21"/>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35" name="Google Shape;235;p21"/>
          <p:cNvGrpSpPr/>
          <p:nvPr/>
        </p:nvGrpSpPr>
        <p:grpSpPr>
          <a:xfrm>
            <a:off x="4437073" y="3082639"/>
            <a:ext cx="498454" cy="498454"/>
            <a:chOff x="0" y="0"/>
            <a:chExt cx="812800" cy="812800"/>
          </a:xfrm>
        </p:grpSpPr>
        <p:sp>
          <p:nvSpPr>
            <p:cNvPr id="236" name="Google Shape;236;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37" name="Google Shape;237;p21"/>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38" name="Google Shape;238;p21"/>
          <p:cNvGrpSpPr/>
          <p:nvPr/>
        </p:nvGrpSpPr>
        <p:grpSpPr>
          <a:xfrm>
            <a:off x="4437073" y="3691095"/>
            <a:ext cx="498454" cy="498454"/>
            <a:chOff x="0" y="0"/>
            <a:chExt cx="812800" cy="812800"/>
          </a:xfrm>
        </p:grpSpPr>
        <p:sp>
          <p:nvSpPr>
            <p:cNvPr id="239" name="Google Shape;239;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40" name="Google Shape;240;p21"/>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41" name="Google Shape;241;p21"/>
          <p:cNvSpPr/>
          <p:nvPr/>
        </p:nvSpPr>
        <p:spPr>
          <a:xfrm flipH="1">
            <a:off x="514350" y="368829"/>
            <a:ext cx="3436557" cy="4405842"/>
          </a:xfrm>
          <a:custGeom>
            <a:rect b="b" l="l" r="r" t="t"/>
            <a:pathLst>
              <a:path extrusionOk="0" h="8811684" w="6873113">
                <a:moveTo>
                  <a:pt x="6873113" y="0"/>
                </a:moveTo>
                <a:lnTo>
                  <a:pt x="0" y="0"/>
                </a:lnTo>
                <a:lnTo>
                  <a:pt x="0" y="8811684"/>
                </a:lnTo>
                <a:lnTo>
                  <a:pt x="6873113" y="8811684"/>
                </a:lnTo>
                <a:lnTo>
                  <a:pt x="6873113" y="0"/>
                </a:lnTo>
                <a:close/>
              </a:path>
            </a:pathLst>
          </a:custGeom>
          <a:blipFill rotWithShape="1">
            <a:blip r:embed="rId3">
              <a:alphaModFix/>
            </a:blip>
            <a:stretch>
              <a:fillRect b="0" l="0" r="0" t="0"/>
            </a:stretch>
          </a:blipFill>
          <a:ln>
            <a:noFill/>
          </a:ln>
        </p:spPr>
      </p:sp>
      <p:sp>
        <p:nvSpPr>
          <p:cNvPr id="242" name="Google Shape;242;p21"/>
          <p:cNvSpPr txBox="1"/>
          <p:nvPr/>
        </p:nvSpPr>
        <p:spPr>
          <a:xfrm>
            <a:off x="5084974" y="2526123"/>
            <a:ext cx="3423900" cy="30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000" u="none" cap="none" strike="noStrike">
                <a:solidFill>
                  <a:srgbClr val="000000"/>
                </a:solidFill>
                <a:latin typeface="Nunito"/>
                <a:ea typeface="Nunito"/>
                <a:cs typeface="Nunito"/>
                <a:sym typeface="Nunito"/>
              </a:rPr>
              <a:t>Inherited, or grown through diffusion or coming together of different cultures.</a:t>
            </a:r>
            <a:endParaRPr sz="700"/>
          </a:p>
        </p:txBody>
      </p:sp>
      <p:sp>
        <p:nvSpPr>
          <p:cNvPr id="243" name="Google Shape;243;p21"/>
          <p:cNvSpPr txBox="1"/>
          <p:nvPr/>
        </p:nvSpPr>
        <p:spPr>
          <a:xfrm>
            <a:off x="4437072" y="1082538"/>
            <a:ext cx="3582775" cy="644147"/>
          </a:xfrm>
          <a:prstGeom prst="rect">
            <a:avLst/>
          </a:prstGeom>
          <a:noFill/>
          <a:ln>
            <a:noFill/>
          </a:ln>
        </p:spPr>
        <p:txBody>
          <a:bodyPr anchorCtr="0" anchor="t" bIns="0" lIns="0" spcFirstLastPara="1" rIns="0" wrap="square" tIns="0">
            <a:spAutoFit/>
          </a:bodyPr>
          <a:lstStyle/>
          <a:p>
            <a:pPr indent="0" lvl="0" marL="0" marR="0" rtl="0" algn="l">
              <a:lnSpc>
                <a:spcPct val="94001"/>
              </a:lnSpc>
              <a:spcBef>
                <a:spcPts val="0"/>
              </a:spcBef>
              <a:spcAft>
                <a:spcPts val="0"/>
              </a:spcAft>
              <a:buNone/>
            </a:pPr>
            <a:r>
              <a:rPr b="0" i="0" lang="en" sz="5100" u="none" cap="none" strike="noStrike">
                <a:solidFill>
                  <a:srgbClr val="F493AD"/>
                </a:solidFill>
                <a:latin typeface="Paytone One"/>
                <a:ea typeface="Paytone One"/>
                <a:cs typeface="Paytone One"/>
                <a:sym typeface="Paytone One"/>
              </a:rPr>
              <a:t>Summary</a:t>
            </a:r>
            <a:endParaRPr sz="700"/>
          </a:p>
        </p:txBody>
      </p:sp>
      <p:sp>
        <p:nvSpPr>
          <p:cNvPr id="244" name="Google Shape;244;p21"/>
          <p:cNvSpPr txBox="1"/>
          <p:nvPr/>
        </p:nvSpPr>
        <p:spPr>
          <a:xfrm>
            <a:off x="5084974" y="3117024"/>
            <a:ext cx="3423900" cy="30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000" u="none" cap="none" strike="noStrike">
                <a:solidFill>
                  <a:srgbClr val="000000"/>
                </a:solidFill>
                <a:latin typeface="Nunito"/>
                <a:ea typeface="Nunito"/>
                <a:cs typeface="Nunito"/>
                <a:sym typeface="Nunito"/>
              </a:rPr>
              <a:t>Defined by different aspects such as ethnicity, religion, and language.</a:t>
            </a:r>
            <a:endParaRPr sz="700"/>
          </a:p>
        </p:txBody>
      </p:sp>
      <p:sp>
        <p:nvSpPr>
          <p:cNvPr id="245" name="Google Shape;245;p21"/>
          <p:cNvSpPr txBox="1"/>
          <p:nvPr/>
        </p:nvSpPr>
        <p:spPr>
          <a:xfrm>
            <a:off x="5084974" y="3752014"/>
            <a:ext cx="3854100" cy="30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000" u="none" cap="none" strike="noStrike">
                <a:solidFill>
                  <a:srgbClr val="000000"/>
                </a:solidFill>
                <a:latin typeface="Nunito"/>
                <a:ea typeface="Nunito"/>
                <a:cs typeface="Nunito"/>
                <a:sym typeface="Nunito"/>
              </a:rPr>
              <a:t>Shared by a group of people in the same area, or by bigger groups across different areas.</a:t>
            </a:r>
            <a:endParaRPr sz="700"/>
          </a:p>
        </p:txBody>
      </p:sp>
      <p:sp>
        <p:nvSpPr>
          <p:cNvPr id="246" name="Google Shape;246;p21"/>
          <p:cNvSpPr txBox="1"/>
          <p:nvPr/>
        </p:nvSpPr>
        <p:spPr>
          <a:xfrm>
            <a:off x="4437073" y="1869560"/>
            <a:ext cx="3223789" cy="411556"/>
          </a:xfrm>
          <a:prstGeom prst="rect">
            <a:avLst/>
          </a:prstGeom>
          <a:noFill/>
          <a:ln>
            <a:noFill/>
          </a:ln>
        </p:spPr>
        <p:txBody>
          <a:bodyPr anchorCtr="0" anchor="t" bIns="0" lIns="0" spcFirstLastPara="1" rIns="0" wrap="square" tIns="0">
            <a:spAutoFit/>
          </a:bodyPr>
          <a:lstStyle/>
          <a:p>
            <a:pPr indent="0" lvl="1" marL="0" marR="0" rtl="0" algn="l">
              <a:lnSpc>
                <a:spcPct val="139983"/>
              </a:lnSpc>
              <a:spcBef>
                <a:spcPts val="0"/>
              </a:spcBef>
              <a:spcAft>
                <a:spcPts val="0"/>
              </a:spcAft>
              <a:buNone/>
            </a:pPr>
            <a:r>
              <a:rPr b="0" i="0" lang="en" sz="2400" u="none" cap="none" strike="noStrike">
                <a:solidFill>
                  <a:srgbClr val="32AFB2"/>
                </a:solidFill>
                <a:latin typeface="Oregano"/>
                <a:ea typeface="Oregano"/>
                <a:cs typeface="Oregano"/>
                <a:sym typeface="Oregano"/>
              </a:rPr>
              <a:t>Culture can be...</a:t>
            </a:r>
            <a:endParaRPr sz="700"/>
          </a:p>
        </p:txBody>
      </p:sp>
      <p:sp>
        <p:nvSpPr>
          <p:cNvPr id="247" name="Google Shape;247;p21"/>
          <p:cNvSpPr txBox="1"/>
          <p:nvPr/>
        </p:nvSpPr>
        <p:spPr>
          <a:xfrm>
            <a:off x="4437073" y="2491439"/>
            <a:ext cx="498454" cy="411556"/>
          </a:xfrm>
          <a:prstGeom prst="rect">
            <a:avLst/>
          </a:prstGeom>
          <a:noFill/>
          <a:ln>
            <a:noFill/>
          </a:ln>
        </p:spPr>
        <p:txBody>
          <a:bodyPr anchorCtr="0" anchor="t" bIns="0" lIns="0" spcFirstLastPara="1" rIns="0" wrap="square" tIns="0">
            <a:spAutoFit/>
          </a:bodyPr>
          <a:lstStyle/>
          <a:p>
            <a:pPr indent="0" lvl="1" marL="0" marR="0" rtl="0" algn="ctr">
              <a:lnSpc>
                <a:spcPct val="139983"/>
              </a:lnSpc>
              <a:spcBef>
                <a:spcPts val="0"/>
              </a:spcBef>
              <a:spcAft>
                <a:spcPts val="0"/>
              </a:spcAft>
              <a:buNone/>
            </a:pPr>
            <a:r>
              <a:rPr b="0" i="0" lang="en" sz="2400" u="none" cap="none" strike="noStrike">
                <a:solidFill>
                  <a:srgbClr val="68C6C8"/>
                </a:solidFill>
                <a:latin typeface="Oregano"/>
                <a:ea typeface="Oregano"/>
                <a:cs typeface="Oregano"/>
                <a:sym typeface="Oregano"/>
              </a:rPr>
              <a:t>01</a:t>
            </a:r>
            <a:endParaRPr sz="700"/>
          </a:p>
        </p:txBody>
      </p:sp>
      <p:sp>
        <p:nvSpPr>
          <p:cNvPr id="248" name="Google Shape;248;p21"/>
          <p:cNvSpPr txBox="1"/>
          <p:nvPr/>
        </p:nvSpPr>
        <p:spPr>
          <a:xfrm>
            <a:off x="4437073" y="3099895"/>
            <a:ext cx="498454" cy="411556"/>
          </a:xfrm>
          <a:prstGeom prst="rect">
            <a:avLst/>
          </a:prstGeom>
          <a:noFill/>
          <a:ln>
            <a:noFill/>
          </a:ln>
        </p:spPr>
        <p:txBody>
          <a:bodyPr anchorCtr="0" anchor="t" bIns="0" lIns="0" spcFirstLastPara="1" rIns="0" wrap="square" tIns="0">
            <a:spAutoFit/>
          </a:bodyPr>
          <a:lstStyle/>
          <a:p>
            <a:pPr indent="0" lvl="1" marL="0" marR="0" rtl="0" algn="ctr">
              <a:lnSpc>
                <a:spcPct val="139983"/>
              </a:lnSpc>
              <a:spcBef>
                <a:spcPts val="0"/>
              </a:spcBef>
              <a:spcAft>
                <a:spcPts val="0"/>
              </a:spcAft>
              <a:buNone/>
            </a:pPr>
            <a:r>
              <a:rPr b="0" i="0" lang="en" sz="2400" u="none" cap="none" strike="noStrike">
                <a:solidFill>
                  <a:srgbClr val="68C6C8"/>
                </a:solidFill>
                <a:latin typeface="Oregano"/>
                <a:ea typeface="Oregano"/>
                <a:cs typeface="Oregano"/>
                <a:sym typeface="Oregano"/>
              </a:rPr>
              <a:t>02</a:t>
            </a:r>
            <a:endParaRPr sz="700"/>
          </a:p>
        </p:txBody>
      </p:sp>
      <p:sp>
        <p:nvSpPr>
          <p:cNvPr id="249" name="Google Shape;249;p21"/>
          <p:cNvSpPr txBox="1"/>
          <p:nvPr/>
        </p:nvSpPr>
        <p:spPr>
          <a:xfrm>
            <a:off x="4437073" y="3708351"/>
            <a:ext cx="498454" cy="411556"/>
          </a:xfrm>
          <a:prstGeom prst="rect">
            <a:avLst/>
          </a:prstGeom>
          <a:noFill/>
          <a:ln>
            <a:noFill/>
          </a:ln>
        </p:spPr>
        <p:txBody>
          <a:bodyPr anchorCtr="0" anchor="t" bIns="0" lIns="0" spcFirstLastPara="1" rIns="0" wrap="square" tIns="0">
            <a:spAutoFit/>
          </a:bodyPr>
          <a:lstStyle/>
          <a:p>
            <a:pPr indent="0" lvl="1" marL="0" marR="0" rtl="0" algn="ctr">
              <a:lnSpc>
                <a:spcPct val="139983"/>
              </a:lnSpc>
              <a:spcBef>
                <a:spcPts val="0"/>
              </a:spcBef>
              <a:spcAft>
                <a:spcPts val="0"/>
              </a:spcAft>
              <a:buNone/>
            </a:pPr>
            <a:r>
              <a:rPr b="0" i="0" lang="en" sz="2400" u="none" cap="none" strike="noStrike">
                <a:solidFill>
                  <a:srgbClr val="68C6C8"/>
                </a:solidFill>
                <a:latin typeface="Oregano"/>
                <a:ea typeface="Oregano"/>
                <a:cs typeface="Oregano"/>
                <a:sym typeface="Oregano"/>
              </a:rPr>
              <a:t>03</a:t>
            </a:r>
            <a:endParaRPr sz="700"/>
          </a:p>
        </p:txBody>
      </p:sp>
      <p:sp>
        <p:nvSpPr>
          <p:cNvPr id="250" name="Google Shape;250;p21"/>
          <p:cNvSpPr/>
          <p:nvPr/>
        </p:nvSpPr>
        <p:spPr>
          <a:xfrm flipH="1">
            <a:off x="7738976" y="49340"/>
            <a:ext cx="2400051" cy="930020"/>
          </a:xfrm>
          <a:custGeom>
            <a:rect b="b" l="l" r="r" t="t"/>
            <a:pathLst>
              <a:path extrusionOk="0" h="1860039" w="4800101">
                <a:moveTo>
                  <a:pt x="4800101" y="0"/>
                </a:moveTo>
                <a:lnTo>
                  <a:pt x="0" y="0"/>
                </a:lnTo>
                <a:lnTo>
                  <a:pt x="0" y="1860040"/>
                </a:lnTo>
                <a:lnTo>
                  <a:pt x="4800101" y="1860040"/>
                </a:lnTo>
                <a:lnTo>
                  <a:pt x="4800101" y="0"/>
                </a:lnTo>
                <a:close/>
              </a:path>
            </a:pathLst>
          </a:custGeom>
          <a:blipFill rotWithShape="1">
            <a:blip r:embed="rId4">
              <a:alphaModFix/>
            </a:blip>
            <a:stretch>
              <a:fillRect b="0" l="0" r="0" t="0"/>
            </a:stretch>
          </a:blipFill>
          <a:ln>
            <a:noFill/>
          </a:ln>
        </p:spPr>
      </p:sp>
      <p:sp>
        <p:nvSpPr>
          <p:cNvPr id="251" name="Google Shape;251;p21"/>
          <p:cNvSpPr/>
          <p:nvPr/>
        </p:nvSpPr>
        <p:spPr>
          <a:xfrm flipH="1">
            <a:off x="-1309774" y="2437985"/>
            <a:ext cx="2400051" cy="930020"/>
          </a:xfrm>
          <a:custGeom>
            <a:rect b="b" l="l" r="r" t="t"/>
            <a:pathLst>
              <a:path extrusionOk="0" h="1860039" w="4800101">
                <a:moveTo>
                  <a:pt x="4800101" y="0"/>
                </a:moveTo>
                <a:lnTo>
                  <a:pt x="0" y="0"/>
                </a:lnTo>
                <a:lnTo>
                  <a:pt x="0" y="1860039"/>
                </a:lnTo>
                <a:lnTo>
                  <a:pt x="4800101" y="1860039"/>
                </a:lnTo>
                <a:lnTo>
                  <a:pt x="4800101" y="0"/>
                </a:lnTo>
                <a:close/>
              </a:path>
            </a:pathLst>
          </a:custGeom>
          <a:blipFill rotWithShape="1">
            <a:blip r:embed="rId4">
              <a:alphaModFix/>
            </a:blip>
            <a:stretch>
              <a:fillRect b="0" l="0" r="0" t="0"/>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0F2"/>
        </a:solidFill>
      </p:bgPr>
    </p:bg>
    <p:spTree>
      <p:nvGrpSpPr>
        <p:cNvPr id="255" name="Shape 255"/>
        <p:cNvGrpSpPr/>
        <p:nvPr/>
      </p:nvGrpSpPr>
      <p:grpSpPr>
        <a:xfrm>
          <a:off x="0" y="0"/>
          <a:ext cx="0" cy="0"/>
          <a:chOff x="0" y="0"/>
          <a:chExt cx="0" cy="0"/>
        </a:xfrm>
      </p:grpSpPr>
      <p:grpSp>
        <p:nvGrpSpPr>
          <p:cNvPr id="256" name="Google Shape;256;p22"/>
          <p:cNvGrpSpPr/>
          <p:nvPr/>
        </p:nvGrpSpPr>
        <p:grpSpPr>
          <a:xfrm>
            <a:off x="-3158326" y="3870450"/>
            <a:ext cx="13592174" cy="1615380"/>
            <a:chOff x="0" y="-38100"/>
            <a:chExt cx="7159664" cy="850900"/>
          </a:xfrm>
        </p:grpSpPr>
        <p:sp>
          <p:nvSpPr>
            <p:cNvPr id="257" name="Google Shape;257;p22"/>
            <p:cNvSpPr/>
            <p:nvPr/>
          </p:nvSpPr>
          <p:spPr>
            <a:xfrm>
              <a:off x="0" y="0"/>
              <a:ext cx="7159664" cy="812800"/>
            </a:xfrm>
            <a:custGeom>
              <a:rect b="b" l="l" r="r" t="t"/>
              <a:pathLst>
                <a:path extrusionOk="0" h="812800" w="7159664">
                  <a:moveTo>
                    <a:pt x="0" y="0"/>
                  </a:moveTo>
                  <a:lnTo>
                    <a:pt x="7159664" y="0"/>
                  </a:lnTo>
                  <a:lnTo>
                    <a:pt x="7159664" y="812800"/>
                  </a:lnTo>
                  <a:lnTo>
                    <a:pt x="0" y="812800"/>
                  </a:lnTo>
                  <a:close/>
                </a:path>
              </a:pathLst>
            </a:custGeom>
            <a:solidFill>
              <a:srgbClr val="F493AD"/>
            </a:solidFill>
            <a:ln>
              <a:noFill/>
            </a:ln>
          </p:spPr>
        </p:sp>
        <p:sp>
          <p:nvSpPr>
            <p:cNvPr id="258" name="Google Shape;258;p22"/>
            <p:cNvSpPr txBox="1"/>
            <p:nvPr/>
          </p:nvSpPr>
          <p:spPr>
            <a:xfrm>
              <a:off x="0" y="-38100"/>
              <a:ext cx="7159664"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59" name="Google Shape;259;p22"/>
          <p:cNvSpPr/>
          <p:nvPr/>
        </p:nvSpPr>
        <p:spPr>
          <a:xfrm>
            <a:off x="5304641" y="313292"/>
            <a:ext cx="3506768" cy="4516915"/>
          </a:xfrm>
          <a:custGeom>
            <a:rect b="b" l="l" r="r" t="t"/>
            <a:pathLst>
              <a:path extrusionOk="0" h="9033830" w="7013537">
                <a:moveTo>
                  <a:pt x="0" y="0"/>
                </a:moveTo>
                <a:lnTo>
                  <a:pt x="7013537" y="0"/>
                </a:lnTo>
                <a:lnTo>
                  <a:pt x="7013537" y="9033830"/>
                </a:lnTo>
                <a:lnTo>
                  <a:pt x="0" y="9033830"/>
                </a:lnTo>
                <a:lnTo>
                  <a:pt x="0" y="0"/>
                </a:lnTo>
                <a:close/>
              </a:path>
            </a:pathLst>
          </a:custGeom>
          <a:blipFill rotWithShape="1">
            <a:blip r:embed="rId3">
              <a:alphaModFix/>
            </a:blip>
            <a:stretch>
              <a:fillRect b="0" l="0" r="0" t="0"/>
            </a:stretch>
          </a:blipFill>
          <a:ln>
            <a:noFill/>
          </a:ln>
        </p:spPr>
      </p:sp>
      <p:sp>
        <p:nvSpPr>
          <p:cNvPr id="260" name="Google Shape;260;p22"/>
          <p:cNvSpPr/>
          <p:nvPr/>
        </p:nvSpPr>
        <p:spPr>
          <a:xfrm>
            <a:off x="3418564" y="3147939"/>
            <a:ext cx="1791016" cy="1995561"/>
          </a:xfrm>
          <a:custGeom>
            <a:rect b="b" l="l" r="r" t="t"/>
            <a:pathLst>
              <a:path extrusionOk="0" h="3991122" w="3582032">
                <a:moveTo>
                  <a:pt x="0" y="0"/>
                </a:moveTo>
                <a:lnTo>
                  <a:pt x="3582033" y="0"/>
                </a:lnTo>
                <a:lnTo>
                  <a:pt x="3582033" y="3991122"/>
                </a:lnTo>
                <a:lnTo>
                  <a:pt x="0" y="3991122"/>
                </a:lnTo>
                <a:lnTo>
                  <a:pt x="0" y="0"/>
                </a:lnTo>
                <a:close/>
              </a:path>
            </a:pathLst>
          </a:custGeom>
          <a:blipFill rotWithShape="1">
            <a:blip r:embed="rId4">
              <a:alphaModFix/>
            </a:blip>
            <a:stretch>
              <a:fillRect b="0" l="0" r="0" t="0"/>
            </a:stretch>
          </a:blipFill>
          <a:ln>
            <a:noFill/>
          </a:ln>
        </p:spPr>
      </p:sp>
      <p:sp>
        <p:nvSpPr>
          <p:cNvPr id="261" name="Google Shape;261;p22"/>
          <p:cNvSpPr txBox="1"/>
          <p:nvPr/>
        </p:nvSpPr>
        <p:spPr>
          <a:xfrm>
            <a:off x="514350" y="1752390"/>
            <a:ext cx="4528800" cy="3078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1000" u="none" cap="none" strike="noStrike">
                <a:solidFill>
                  <a:srgbClr val="000000"/>
                </a:solidFill>
                <a:latin typeface="Nunito"/>
                <a:ea typeface="Nunito"/>
                <a:cs typeface="Nunito"/>
                <a:sym typeface="Nunito"/>
              </a:rPr>
              <a:t>Over the weekend, talk to 2-3 of your neighbors. Like with our activity, ask them about things that they believe are unique to your area.</a:t>
            </a:r>
            <a:endParaRPr sz="700"/>
          </a:p>
        </p:txBody>
      </p:sp>
      <p:sp>
        <p:nvSpPr>
          <p:cNvPr id="262" name="Google Shape;262;p22"/>
          <p:cNvSpPr txBox="1"/>
          <p:nvPr/>
        </p:nvSpPr>
        <p:spPr>
          <a:xfrm>
            <a:off x="514350" y="642937"/>
            <a:ext cx="4567820" cy="644148"/>
          </a:xfrm>
          <a:prstGeom prst="rect">
            <a:avLst/>
          </a:prstGeom>
          <a:noFill/>
          <a:ln>
            <a:noFill/>
          </a:ln>
        </p:spPr>
        <p:txBody>
          <a:bodyPr anchorCtr="0" anchor="t" bIns="0" lIns="0" spcFirstLastPara="1" rIns="0" wrap="square" tIns="0">
            <a:spAutoFit/>
          </a:bodyPr>
          <a:lstStyle/>
          <a:p>
            <a:pPr indent="0" lvl="0" marL="0" marR="0" rtl="0" algn="l">
              <a:lnSpc>
                <a:spcPct val="94001"/>
              </a:lnSpc>
              <a:spcBef>
                <a:spcPts val="0"/>
              </a:spcBef>
              <a:spcAft>
                <a:spcPts val="0"/>
              </a:spcAft>
              <a:buNone/>
            </a:pPr>
            <a:r>
              <a:rPr b="0" i="0" lang="en" sz="5100" u="none" cap="none" strike="noStrike">
                <a:solidFill>
                  <a:srgbClr val="3BCACD"/>
                </a:solidFill>
                <a:latin typeface="Paytone One"/>
                <a:ea typeface="Paytone One"/>
                <a:cs typeface="Paytone One"/>
                <a:sym typeface="Paytone One"/>
              </a:rPr>
              <a:t>Assignment</a:t>
            </a:r>
            <a:endParaRPr sz="700"/>
          </a:p>
        </p:txBody>
      </p:sp>
      <p:sp>
        <p:nvSpPr>
          <p:cNvPr id="263" name="Google Shape;263;p22"/>
          <p:cNvSpPr txBox="1"/>
          <p:nvPr/>
        </p:nvSpPr>
        <p:spPr>
          <a:xfrm>
            <a:off x="514350" y="3256367"/>
            <a:ext cx="1699800" cy="3078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1000" u="none" cap="none" strike="noStrike">
                <a:solidFill>
                  <a:srgbClr val="000000"/>
                </a:solidFill>
                <a:latin typeface="Nunito"/>
                <a:ea typeface="Nunito"/>
                <a:cs typeface="Nunito"/>
                <a:sym typeface="Nunito"/>
              </a:rPr>
              <a:t>Create a poster on Canva with your findings.</a:t>
            </a:r>
            <a:endParaRPr sz="700"/>
          </a:p>
        </p:txBody>
      </p:sp>
      <p:sp>
        <p:nvSpPr>
          <p:cNvPr id="264" name="Google Shape;264;p22"/>
          <p:cNvSpPr txBox="1"/>
          <p:nvPr/>
        </p:nvSpPr>
        <p:spPr>
          <a:xfrm>
            <a:off x="514350" y="2400091"/>
            <a:ext cx="4528800" cy="461700"/>
          </a:xfrm>
          <a:prstGeom prst="rect">
            <a:avLst/>
          </a:prstGeom>
          <a:noFill/>
          <a:ln>
            <a:noFill/>
          </a:ln>
        </p:spPr>
        <p:txBody>
          <a:bodyPr anchorCtr="0" anchor="t" bIns="0" lIns="0" spcFirstLastPara="1" rIns="0" wrap="square" tIns="0">
            <a:spAutoFit/>
          </a:bodyPr>
          <a:lstStyle/>
          <a:p>
            <a:pPr indent="-114300" lvl="1" marL="228600" marR="0" rtl="0" algn="l">
              <a:lnSpc>
                <a:spcPct val="100000"/>
              </a:lnSpc>
              <a:spcBef>
                <a:spcPts val="0"/>
              </a:spcBef>
              <a:spcAft>
                <a:spcPts val="0"/>
              </a:spcAft>
              <a:buClr>
                <a:srgbClr val="000000"/>
              </a:buClr>
              <a:buSzPts val="1000"/>
              <a:buFont typeface="Arial"/>
              <a:buChar char="•"/>
            </a:pPr>
            <a:r>
              <a:rPr b="0" i="0" lang="en" sz="1000" u="none" cap="none" strike="noStrike">
                <a:solidFill>
                  <a:srgbClr val="000000"/>
                </a:solidFill>
                <a:latin typeface="Nunito"/>
                <a:ea typeface="Nunito"/>
                <a:cs typeface="Nunito"/>
                <a:sym typeface="Nunito"/>
              </a:rPr>
              <a:t>What languages do they speak?</a:t>
            </a:r>
            <a:endParaRPr sz="700"/>
          </a:p>
          <a:p>
            <a:pPr indent="-114300" lvl="1" marL="228600" marR="0" rtl="0" algn="l">
              <a:lnSpc>
                <a:spcPct val="100000"/>
              </a:lnSpc>
              <a:spcBef>
                <a:spcPts val="0"/>
              </a:spcBef>
              <a:spcAft>
                <a:spcPts val="0"/>
              </a:spcAft>
              <a:buClr>
                <a:srgbClr val="000000"/>
              </a:buClr>
              <a:buSzPts val="1000"/>
              <a:buFont typeface="Arial"/>
              <a:buChar char="•"/>
            </a:pPr>
            <a:r>
              <a:rPr b="0" i="0" lang="en" sz="1000" u="none" cap="none" strike="noStrike">
                <a:solidFill>
                  <a:srgbClr val="000000"/>
                </a:solidFill>
                <a:latin typeface="Nunito"/>
                <a:ea typeface="Nunito"/>
                <a:cs typeface="Nunito"/>
                <a:sym typeface="Nunito"/>
              </a:rPr>
              <a:t>What events or celebrations do you have?</a:t>
            </a:r>
            <a:endParaRPr sz="700"/>
          </a:p>
          <a:p>
            <a:pPr indent="-114300" lvl="1" marL="228600" marR="0" rtl="0" algn="l">
              <a:lnSpc>
                <a:spcPct val="100000"/>
              </a:lnSpc>
              <a:spcBef>
                <a:spcPts val="0"/>
              </a:spcBef>
              <a:spcAft>
                <a:spcPts val="0"/>
              </a:spcAft>
              <a:buClr>
                <a:srgbClr val="000000"/>
              </a:buClr>
              <a:buSzPts val="1000"/>
              <a:buFont typeface="Arial"/>
              <a:buChar char="•"/>
            </a:pPr>
            <a:r>
              <a:rPr b="0" i="0" lang="en" sz="1000" u="none" cap="none" strike="noStrike">
                <a:solidFill>
                  <a:srgbClr val="000000"/>
                </a:solidFill>
                <a:latin typeface="Nunito"/>
                <a:ea typeface="Nunito"/>
                <a:cs typeface="Nunito"/>
                <a:sym typeface="Nunito"/>
              </a:rPr>
              <a:t>Is there any particular food that they haven't found else where?</a:t>
            </a:r>
            <a:endParaRPr sz="7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0F2"/>
        </a:solidFill>
      </p:bgPr>
    </p:bg>
    <p:spTree>
      <p:nvGrpSpPr>
        <p:cNvPr id="268" name="Shape 268"/>
        <p:cNvGrpSpPr/>
        <p:nvPr/>
      </p:nvGrpSpPr>
      <p:grpSpPr>
        <a:xfrm>
          <a:off x="0" y="0"/>
          <a:ext cx="0" cy="0"/>
          <a:chOff x="0" y="0"/>
          <a:chExt cx="0" cy="0"/>
        </a:xfrm>
      </p:grpSpPr>
      <p:grpSp>
        <p:nvGrpSpPr>
          <p:cNvPr id="269" name="Google Shape;269;p23"/>
          <p:cNvGrpSpPr/>
          <p:nvPr/>
        </p:nvGrpSpPr>
        <p:grpSpPr>
          <a:xfrm rot="-306000">
            <a:off x="-760727" y="3887691"/>
            <a:ext cx="10369040" cy="3427808"/>
            <a:chOff x="0" y="-38100"/>
            <a:chExt cx="5050365" cy="1669555"/>
          </a:xfrm>
        </p:grpSpPr>
        <p:sp>
          <p:nvSpPr>
            <p:cNvPr id="270" name="Google Shape;270;p23"/>
            <p:cNvSpPr/>
            <p:nvPr/>
          </p:nvSpPr>
          <p:spPr>
            <a:xfrm>
              <a:off x="0" y="0"/>
              <a:ext cx="5050365" cy="1631455"/>
            </a:xfrm>
            <a:custGeom>
              <a:rect b="b" l="l" r="r" t="t"/>
              <a:pathLst>
                <a:path extrusionOk="0" h="1631455" w="5050365">
                  <a:moveTo>
                    <a:pt x="0" y="0"/>
                  </a:moveTo>
                  <a:lnTo>
                    <a:pt x="5050365" y="0"/>
                  </a:lnTo>
                  <a:lnTo>
                    <a:pt x="5050365" y="1631455"/>
                  </a:lnTo>
                  <a:lnTo>
                    <a:pt x="0" y="1631455"/>
                  </a:lnTo>
                  <a:close/>
                </a:path>
              </a:pathLst>
            </a:custGeom>
            <a:solidFill>
              <a:srgbClr val="F16728"/>
            </a:solidFill>
            <a:ln>
              <a:noFill/>
            </a:ln>
          </p:spPr>
        </p:sp>
        <p:sp>
          <p:nvSpPr>
            <p:cNvPr id="271" name="Google Shape;271;p23"/>
            <p:cNvSpPr txBox="1"/>
            <p:nvPr/>
          </p:nvSpPr>
          <p:spPr>
            <a:xfrm>
              <a:off x="0" y="-38100"/>
              <a:ext cx="5050365" cy="1669555"/>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72" name="Google Shape;272;p23"/>
          <p:cNvSpPr/>
          <p:nvPr/>
        </p:nvSpPr>
        <p:spPr>
          <a:xfrm rot="-304630">
            <a:off x="4352617" y="989110"/>
            <a:ext cx="5448605" cy="3615892"/>
          </a:xfrm>
          <a:custGeom>
            <a:rect b="b" l="l" r="r" t="t"/>
            <a:pathLst>
              <a:path extrusionOk="0" h="7231784" w="10897209">
                <a:moveTo>
                  <a:pt x="0" y="0"/>
                </a:moveTo>
                <a:lnTo>
                  <a:pt x="10897209" y="0"/>
                </a:lnTo>
                <a:lnTo>
                  <a:pt x="10897209" y="7231784"/>
                </a:lnTo>
                <a:lnTo>
                  <a:pt x="0" y="7231784"/>
                </a:lnTo>
                <a:lnTo>
                  <a:pt x="0" y="0"/>
                </a:lnTo>
                <a:close/>
              </a:path>
            </a:pathLst>
          </a:custGeom>
          <a:blipFill rotWithShape="1">
            <a:blip r:embed="rId3">
              <a:alphaModFix/>
            </a:blip>
            <a:stretch>
              <a:fillRect b="0" l="0" r="0" t="0"/>
            </a:stretch>
          </a:blipFill>
          <a:ln>
            <a:noFill/>
          </a:ln>
        </p:spPr>
      </p:sp>
      <p:sp>
        <p:nvSpPr>
          <p:cNvPr id="273" name="Google Shape;273;p23"/>
          <p:cNvSpPr/>
          <p:nvPr/>
        </p:nvSpPr>
        <p:spPr>
          <a:xfrm>
            <a:off x="2726244" y="2371725"/>
            <a:ext cx="786955" cy="2057400"/>
          </a:xfrm>
          <a:custGeom>
            <a:rect b="b" l="l" r="r" t="t"/>
            <a:pathLst>
              <a:path extrusionOk="0" h="4114800" w="1573911">
                <a:moveTo>
                  <a:pt x="0" y="0"/>
                </a:moveTo>
                <a:lnTo>
                  <a:pt x="1573911" y="0"/>
                </a:lnTo>
                <a:lnTo>
                  <a:pt x="1573911" y="4114800"/>
                </a:lnTo>
                <a:lnTo>
                  <a:pt x="0" y="4114800"/>
                </a:lnTo>
                <a:lnTo>
                  <a:pt x="0" y="0"/>
                </a:lnTo>
                <a:close/>
              </a:path>
            </a:pathLst>
          </a:custGeom>
          <a:blipFill rotWithShape="1">
            <a:blip r:embed="rId4">
              <a:alphaModFix/>
            </a:blip>
            <a:stretch>
              <a:fillRect b="0" l="0" r="0" t="0"/>
            </a:stretch>
          </a:blipFill>
          <a:ln>
            <a:noFill/>
          </a:ln>
        </p:spPr>
      </p:sp>
      <p:sp>
        <p:nvSpPr>
          <p:cNvPr id="274" name="Google Shape;274;p23"/>
          <p:cNvSpPr/>
          <p:nvPr/>
        </p:nvSpPr>
        <p:spPr>
          <a:xfrm>
            <a:off x="689569" y="3083922"/>
            <a:ext cx="830663" cy="2690406"/>
          </a:xfrm>
          <a:custGeom>
            <a:rect b="b" l="l" r="r" t="t"/>
            <a:pathLst>
              <a:path extrusionOk="0" h="5380812" w="1661326">
                <a:moveTo>
                  <a:pt x="0" y="0"/>
                </a:moveTo>
                <a:lnTo>
                  <a:pt x="1661325" y="0"/>
                </a:lnTo>
                <a:lnTo>
                  <a:pt x="1661325" y="5380812"/>
                </a:lnTo>
                <a:lnTo>
                  <a:pt x="0" y="5380812"/>
                </a:lnTo>
                <a:lnTo>
                  <a:pt x="0" y="0"/>
                </a:lnTo>
                <a:close/>
              </a:path>
            </a:pathLst>
          </a:custGeom>
          <a:blipFill rotWithShape="1">
            <a:blip r:embed="rId5">
              <a:alphaModFix/>
            </a:blip>
            <a:stretch>
              <a:fillRect b="0" l="0" r="0" t="0"/>
            </a:stretch>
          </a:blipFill>
          <a:ln>
            <a:noFill/>
          </a:ln>
        </p:spPr>
      </p:sp>
      <p:sp>
        <p:nvSpPr>
          <p:cNvPr id="275" name="Google Shape;275;p23"/>
          <p:cNvSpPr txBox="1"/>
          <p:nvPr/>
        </p:nvSpPr>
        <p:spPr>
          <a:xfrm>
            <a:off x="514350" y="1337310"/>
            <a:ext cx="3014100" cy="4617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1000" u="none" cap="none" strike="noStrike">
                <a:solidFill>
                  <a:srgbClr val="000000"/>
                </a:solidFill>
                <a:latin typeface="Nunito"/>
                <a:ea typeface="Nunito"/>
                <a:cs typeface="Nunito"/>
                <a:sym typeface="Nunito"/>
              </a:rPr>
              <a:t>Puyallup School District. Human Geography. Puyallup School District, 2015, www.oercommons.org/courseware/lesson/16294.</a:t>
            </a:r>
            <a:endParaRPr sz="700"/>
          </a:p>
        </p:txBody>
      </p:sp>
      <p:sp>
        <p:nvSpPr>
          <p:cNvPr id="276" name="Google Shape;276;p23"/>
          <p:cNvSpPr txBox="1"/>
          <p:nvPr/>
        </p:nvSpPr>
        <p:spPr>
          <a:xfrm>
            <a:off x="514350" y="642937"/>
            <a:ext cx="4423788" cy="644148"/>
          </a:xfrm>
          <a:prstGeom prst="rect">
            <a:avLst/>
          </a:prstGeom>
          <a:noFill/>
          <a:ln>
            <a:noFill/>
          </a:ln>
        </p:spPr>
        <p:txBody>
          <a:bodyPr anchorCtr="0" anchor="t" bIns="0" lIns="0" spcFirstLastPara="1" rIns="0" wrap="square" tIns="0">
            <a:spAutoFit/>
          </a:bodyPr>
          <a:lstStyle/>
          <a:p>
            <a:pPr indent="0" lvl="0" marL="0" marR="0" rtl="0" algn="l">
              <a:lnSpc>
                <a:spcPct val="94001"/>
              </a:lnSpc>
              <a:spcBef>
                <a:spcPts val="0"/>
              </a:spcBef>
              <a:spcAft>
                <a:spcPts val="0"/>
              </a:spcAft>
              <a:buNone/>
            </a:pPr>
            <a:r>
              <a:rPr b="0" i="0" lang="en" sz="5100" u="none" cap="none" strike="noStrike">
                <a:solidFill>
                  <a:srgbClr val="F493AD"/>
                </a:solidFill>
                <a:latin typeface="Paytone One"/>
                <a:ea typeface="Paytone One"/>
                <a:cs typeface="Paytone One"/>
                <a:sym typeface="Paytone One"/>
              </a:rPr>
              <a:t>References</a:t>
            </a:r>
            <a:endParaRPr sz="7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0F2"/>
        </a:solidFill>
      </p:bgPr>
    </p:bg>
    <p:spTree>
      <p:nvGrpSpPr>
        <p:cNvPr id="280" name="Shape 280"/>
        <p:cNvGrpSpPr/>
        <p:nvPr/>
      </p:nvGrpSpPr>
      <p:grpSpPr>
        <a:xfrm>
          <a:off x="0" y="0"/>
          <a:ext cx="0" cy="0"/>
          <a:chOff x="0" y="0"/>
          <a:chExt cx="0" cy="0"/>
        </a:xfrm>
      </p:grpSpPr>
      <p:sp>
        <p:nvSpPr>
          <p:cNvPr id="281" name="Google Shape;281;p24"/>
          <p:cNvSpPr txBox="1"/>
          <p:nvPr/>
        </p:nvSpPr>
        <p:spPr>
          <a:xfrm>
            <a:off x="533346" y="514289"/>
            <a:ext cx="2103300" cy="8865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0" i="0" lang="en" sz="3600" u="none" cap="none" strike="noStrike">
                <a:solidFill>
                  <a:srgbClr val="32AFB2"/>
                </a:solidFill>
                <a:latin typeface="Paytone One"/>
                <a:ea typeface="Paytone One"/>
                <a:cs typeface="Paytone One"/>
                <a:sym typeface="Paytone One"/>
              </a:rPr>
              <a:t>Resource </a:t>
            </a:r>
            <a:endParaRPr sz="700"/>
          </a:p>
          <a:p>
            <a:pPr indent="0" lvl="0" marL="0" marR="0" rtl="0" algn="l">
              <a:lnSpc>
                <a:spcPct val="80000"/>
              </a:lnSpc>
              <a:spcBef>
                <a:spcPts val="0"/>
              </a:spcBef>
              <a:spcAft>
                <a:spcPts val="0"/>
              </a:spcAft>
              <a:buNone/>
            </a:pPr>
            <a:r>
              <a:rPr b="0" i="0" lang="en" sz="3600" u="none" cap="none" strike="noStrike">
                <a:solidFill>
                  <a:srgbClr val="32AFB2"/>
                </a:solidFill>
                <a:latin typeface="Paytone One"/>
                <a:ea typeface="Paytone One"/>
                <a:cs typeface="Paytone One"/>
                <a:sym typeface="Paytone One"/>
              </a:rPr>
              <a:t>Page</a:t>
            </a:r>
            <a:endParaRPr sz="700"/>
          </a:p>
        </p:txBody>
      </p:sp>
      <p:sp>
        <p:nvSpPr>
          <p:cNvPr id="282" name="Google Shape;282;p24"/>
          <p:cNvSpPr txBox="1"/>
          <p:nvPr/>
        </p:nvSpPr>
        <p:spPr>
          <a:xfrm>
            <a:off x="533346" y="1694245"/>
            <a:ext cx="2167500" cy="3078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1000" u="none" cap="none" strike="noStrike">
                <a:solidFill>
                  <a:srgbClr val="000000"/>
                </a:solidFill>
                <a:latin typeface="Nunito"/>
                <a:ea typeface="Nunito"/>
                <a:cs typeface="Nunito"/>
                <a:sym typeface="Nunito"/>
              </a:rPr>
              <a:t>Use these design resources in your Canva Presentation.</a:t>
            </a:r>
            <a:endParaRPr sz="700"/>
          </a:p>
        </p:txBody>
      </p:sp>
      <p:sp>
        <p:nvSpPr>
          <p:cNvPr id="283" name="Google Shape;283;p24"/>
          <p:cNvSpPr txBox="1"/>
          <p:nvPr/>
        </p:nvSpPr>
        <p:spPr>
          <a:xfrm>
            <a:off x="533346" y="2304543"/>
            <a:ext cx="1977000" cy="3078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1000" u="none" cap="none" strike="noStrike">
                <a:solidFill>
                  <a:srgbClr val="000000"/>
                </a:solidFill>
                <a:latin typeface="Nunito"/>
                <a:ea typeface="Nunito"/>
                <a:cs typeface="Nunito"/>
                <a:sym typeface="Nunito"/>
              </a:rPr>
              <a:t>This presentation template uses the following free fonts:</a:t>
            </a:r>
            <a:endParaRPr sz="700"/>
          </a:p>
        </p:txBody>
      </p:sp>
      <p:sp>
        <p:nvSpPr>
          <p:cNvPr id="284" name="Google Shape;284;p24"/>
          <p:cNvSpPr txBox="1"/>
          <p:nvPr/>
        </p:nvSpPr>
        <p:spPr>
          <a:xfrm>
            <a:off x="533346" y="2914841"/>
            <a:ext cx="1977000" cy="4617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1000" u="none" cap="none" strike="noStrike">
                <a:solidFill>
                  <a:srgbClr val="000000"/>
                </a:solidFill>
                <a:latin typeface="Nunito"/>
                <a:ea typeface="Nunito"/>
                <a:cs typeface="Nunito"/>
                <a:sym typeface="Nunito"/>
              </a:rPr>
              <a:t>Titles: Paytone One</a:t>
            </a:r>
            <a:endParaRPr sz="700"/>
          </a:p>
          <a:p>
            <a:pPr indent="0" lvl="1" marL="0" marR="0" rtl="0" algn="l">
              <a:lnSpc>
                <a:spcPct val="100000"/>
              </a:lnSpc>
              <a:spcBef>
                <a:spcPts val="0"/>
              </a:spcBef>
              <a:spcAft>
                <a:spcPts val="0"/>
              </a:spcAft>
              <a:buNone/>
            </a:pPr>
            <a:r>
              <a:rPr b="0" i="0" lang="en" sz="1000" u="none" cap="none" strike="noStrike">
                <a:solidFill>
                  <a:srgbClr val="000000"/>
                </a:solidFill>
                <a:latin typeface="Nunito"/>
                <a:ea typeface="Nunito"/>
                <a:cs typeface="Nunito"/>
                <a:sym typeface="Nunito"/>
              </a:rPr>
              <a:t>Headers: Oregano</a:t>
            </a:r>
            <a:endParaRPr sz="700"/>
          </a:p>
          <a:p>
            <a:pPr indent="0" lvl="1" marL="0" marR="0" rtl="0" algn="l">
              <a:lnSpc>
                <a:spcPct val="100000"/>
              </a:lnSpc>
              <a:spcBef>
                <a:spcPts val="0"/>
              </a:spcBef>
              <a:spcAft>
                <a:spcPts val="0"/>
              </a:spcAft>
              <a:buNone/>
            </a:pPr>
            <a:r>
              <a:rPr b="0" i="0" lang="en" sz="1000" u="none" cap="none" strike="noStrike">
                <a:solidFill>
                  <a:srgbClr val="000000"/>
                </a:solidFill>
                <a:latin typeface="Nunito"/>
                <a:ea typeface="Nunito"/>
                <a:cs typeface="Nunito"/>
                <a:sym typeface="Nunito"/>
              </a:rPr>
              <a:t>Body Copy: Nunito</a:t>
            </a:r>
            <a:endParaRPr sz="700"/>
          </a:p>
        </p:txBody>
      </p:sp>
      <p:sp>
        <p:nvSpPr>
          <p:cNvPr id="285" name="Google Shape;285;p24"/>
          <p:cNvSpPr txBox="1"/>
          <p:nvPr/>
        </p:nvSpPr>
        <p:spPr>
          <a:xfrm>
            <a:off x="533346" y="3739452"/>
            <a:ext cx="1977000" cy="7695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1000" u="none" cap="none" strike="noStrike">
                <a:solidFill>
                  <a:srgbClr val="000000"/>
                </a:solidFill>
                <a:latin typeface="Nunito"/>
                <a:ea typeface="Nunito"/>
                <a:cs typeface="Nunito"/>
                <a:sym typeface="Nunito"/>
              </a:rPr>
              <a:t>You can find these fonts online too. Happy designing! </a:t>
            </a:r>
            <a:endParaRPr sz="700"/>
          </a:p>
          <a:p>
            <a:pPr indent="0" lvl="1" marL="0" marR="0" rtl="0" algn="l">
              <a:lnSpc>
                <a:spcPct val="100000"/>
              </a:lnSpc>
              <a:spcBef>
                <a:spcPts val="0"/>
              </a:spcBef>
              <a:spcAft>
                <a:spcPts val="0"/>
              </a:spcAft>
              <a:buNone/>
            </a:pPr>
            <a:r>
              <a:t/>
            </a:r>
            <a:endParaRPr b="0" i="0" sz="1000" u="none" cap="none" strike="noStrike">
              <a:solidFill>
                <a:srgbClr val="000000"/>
              </a:solidFill>
              <a:latin typeface="Nunito"/>
              <a:ea typeface="Nunito"/>
              <a:cs typeface="Nunito"/>
              <a:sym typeface="Nunito"/>
            </a:endParaRPr>
          </a:p>
          <a:p>
            <a:pPr indent="0" lvl="1" marL="0" marR="0" rtl="0" algn="l">
              <a:lnSpc>
                <a:spcPct val="100000"/>
              </a:lnSpc>
              <a:spcBef>
                <a:spcPts val="0"/>
              </a:spcBef>
              <a:spcAft>
                <a:spcPts val="0"/>
              </a:spcAft>
              <a:buNone/>
            </a:pPr>
            <a:r>
              <a:rPr b="0" i="0" lang="en" sz="1000" u="none" cap="none" strike="noStrike">
                <a:solidFill>
                  <a:srgbClr val="000000"/>
                </a:solidFill>
                <a:latin typeface="Nunito"/>
                <a:ea typeface="Nunito"/>
                <a:cs typeface="Nunito"/>
                <a:sym typeface="Nunito"/>
              </a:rPr>
              <a:t>Don't forget to delete this page</a:t>
            </a:r>
            <a:endParaRPr sz="700"/>
          </a:p>
          <a:p>
            <a:pPr indent="0" lvl="1" marL="0" marR="0" rtl="0" algn="l">
              <a:lnSpc>
                <a:spcPct val="100000"/>
              </a:lnSpc>
              <a:spcBef>
                <a:spcPts val="0"/>
              </a:spcBef>
              <a:spcAft>
                <a:spcPts val="0"/>
              </a:spcAft>
              <a:buNone/>
            </a:pPr>
            <a:r>
              <a:rPr b="0" i="0" lang="en" sz="1000" u="none" cap="none" strike="noStrike">
                <a:solidFill>
                  <a:srgbClr val="000000"/>
                </a:solidFill>
                <a:latin typeface="Nunito"/>
                <a:ea typeface="Nunito"/>
                <a:cs typeface="Nunito"/>
                <a:sym typeface="Nunito"/>
              </a:rPr>
              <a:t>before presenting. </a:t>
            </a:r>
            <a:endParaRPr sz="700"/>
          </a:p>
        </p:txBody>
      </p:sp>
      <p:sp>
        <p:nvSpPr>
          <p:cNvPr id="286" name="Google Shape;286;p24"/>
          <p:cNvSpPr/>
          <p:nvPr/>
        </p:nvSpPr>
        <p:spPr>
          <a:xfrm>
            <a:off x="2993777" y="428564"/>
            <a:ext cx="1497132" cy="1088823"/>
          </a:xfrm>
          <a:custGeom>
            <a:rect b="b" l="l" r="r" t="t"/>
            <a:pathLst>
              <a:path extrusionOk="0" h="2177646" w="2994264">
                <a:moveTo>
                  <a:pt x="0" y="0"/>
                </a:moveTo>
                <a:lnTo>
                  <a:pt x="2994264" y="0"/>
                </a:lnTo>
                <a:lnTo>
                  <a:pt x="2994264" y="2177646"/>
                </a:lnTo>
                <a:lnTo>
                  <a:pt x="0" y="2177646"/>
                </a:lnTo>
                <a:lnTo>
                  <a:pt x="0" y="0"/>
                </a:lnTo>
                <a:close/>
              </a:path>
            </a:pathLst>
          </a:custGeom>
          <a:blipFill rotWithShape="1">
            <a:blip r:embed="rId3">
              <a:alphaModFix/>
            </a:blip>
            <a:stretch>
              <a:fillRect b="0" l="0" r="0" t="0"/>
            </a:stretch>
          </a:blipFill>
          <a:ln>
            <a:noFill/>
          </a:ln>
        </p:spPr>
      </p:sp>
      <p:sp>
        <p:nvSpPr>
          <p:cNvPr id="287" name="Google Shape;287;p24"/>
          <p:cNvSpPr/>
          <p:nvPr/>
        </p:nvSpPr>
        <p:spPr>
          <a:xfrm>
            <a:off x="4632286" y="459868"/>
            <a:ext cx="1744547" cy="686915"/>
          </a:xfrm>
          <a:custGeom>
            <a:rect b="b" l="l" r="r" t="t"/>
            <a:pathLst>
              <a:path extrusionOk="0" h="1373830" w="3489093">
                <a:moveTo>
                  <a:pt x="0" y="0"/>
                </a:moveTo>
                <a:lnTo>
                  <a:pt x="3489093" y="0"/>
                </a:lnTo>
                <a:lnTo>
                  <a:pt x="3489093" y="1373830"/>
                </a:lnTo>
                <a:lnTo>
                  <a:pt x="0" y="1373830"/>
                </a:lnTo>
                <a:lnTo>
                  <a:pt x="0" y="0"/>
                </a:lnTo>
                <a:close/>
              </a:path>
            </a:pathLst>
          </a:custGeom>
          <a:blipFill rotWithShape="1">
            <a:blip r:embed="rId4">
              <a:alphaModFix/>
            </a:blip>
            <a:stretch>
              <a:fillRect b="0" l="0" r="0" t="0"/>
            </a:stretch>
          </a:blipFill>
          <a:ln>
            <a:noFill/>
          </a:ln>
        </p:spPr>
      </p:sp>
      <p:sp>
        <p:nvSpPr>
          <p:cNvPr id="288" name="Google Shape;288;p24"/>
          <p:cNvSpPr/>
          <p:nvPr/>
        </p:nvSpPr>
        <p:spPr>
          <a:xfrm>
            <a:off x="4650712" y="1269577"/>
            <a:ext cx="1108845" cy="1418289"/>
          </a:xfrm>
          <a:custGeom>
            <a:rect b="b" l="l" r="r" t="t"/>
            <a:pathLst>
              <a:path extrusionOk="0" h="2836578" w="2217689">
                <a:moveTo>
                  <a:pt x="0" y="0"/>
                </a:moveTo>
                <a:lnTo>
                  <a:pt x="2217688" y="0"/>
                </a:lnTo>
                <a:lnTo>
                  <a:pt x="2217688" y="2836578"/>
                </a:lnTo>
                <a:lnTo>
                  <a:pt x="0" y="2836578"/>
                </a:lnTo>
                <a:lnTo>
                  <a:pt x="0" y="0"/>
                </a:lnTo>
                <a:close/>
              </a:path>
            </a:pathLst>
          </a:custGeom>
          <a:blipFill rotWithShape="1">
            <a:blip r:embed="rId5">
              <a:alphaModFix/>
            </a:blip>
            <a:stretch>
              <a:fillRect b="0" l="0" r="0" t="0"/>
            </a:stretch>
          </a:blipFill>
          <a:ln>
            <a:noFill/>
          </a:ln>
        </p:spPr>
      </p:sp>
      <p:sp>
        <p:nvSpPr>
          <p:cNvPr id="289" name="Google Shape;289;p24"/>
          <p:cNvSpPr/>
          <p:nvPr/>
        </p:nvSpPr>
        <p:spPr>
          <a:xfrm>
            <a:off x="2993777" y="1620819"/>
            <a:ext cx="1497132" cy="1067047"/>
          </a:xfrm>
          <a:custGeom>
            <a:rect b="b" l="l" r="r" t="t"/>
            <a:pathLst>
              <a:path extrusionOk="0" h="2134093" w="2994264">
                <a:moveTo>
                  <a:pt x="0" y="0"/>
                </a:moveTo>
                <a:lnTo>
                  <a:pt x="2994264" y="0"/>
                </a:lnTo>
                <a:lnTo>
                  <a:pt x="2994264" y="2134093"/>
                </a:lnTo>
                <a:lnTo>
                  <a:pt x="0" y="2134093"/>
                </a:lnTo>
                <a:lnTo>
                  <a:pt x="0" y="0"/>
                </a:lnTo>
                <a:close/>
              </a:path>
            </a:pathLst>
          </a:custGeom>
          <a:blipFill rotWithShape="1">
            <a:blip r:embed="rId6">
              <a:alphaModFix/>
            </a:blip>
            <a:stretch>
              <a:fillRect b="0" l="0" r="0" t="0"/>
            </a:stretch>
          </a:blipFill>
          <a:ln>
            <a:noFill/>
          </a:ln>
        </p:spPr>
      </p:sp>
      <p:sp>
        <p:nvSpPr>
          <p:cNvPr id="290" name="Google Shape;290;p24"/>
          <p:cNvSpPr/>
          <p:nvPr/>
        </p:nvSpPr>
        <p:spPr>
          <a:xfrm>
            <a:off x="2993777" y="2791339"/>
            <a:ext cx="912943" cy="1079825"/>
          </a:xfrm>
          <a:custGeom>
            <a:rect b="b" l="l" r="r" t="t"/>
            <a:pathLst>
              <a:path extrusionOk="0" h="2159649" w="1825885">
                <a:moveTo>
                  <a:pt x="0" y="0"/>
                </a:moveTo>
                <a:lnTo>
                  <a:pt x="1825885" y="0"/>
                </a:lnTo>
                <a:lnTo>
                  <a:pt x="1825885" y="2159648"/>
                </a:lnTo>
                <a:lnTo>
                  <a:pt x="0" y="2159648"/>
                </a:lnTo>
                <a:lnTo>
                  <a:pt x="0" y="0"/>
                </a:lnTo>
                <a:close/>
              </a:path>
            </a:pathLst>
          </a:custGeom>
          <a:blipFill rotWithShape="1">
            <a:blip r:embed="rId7">
              <a:alphaModFix/>
            </a:blip>
            <a:stretch>
              <a:fillRect b="0" l="0" r="0" t="0"/>
            </a:stretch>
          </a:blipFill>
          <a:ln>
            <a:noFill/>
          </a:ln>
        </p:spPr>
      </p:sp>
      <p:sp>
        <p:nvSpPr>
          <p:cNvPr id="291" name="Google Shape;291;p24"/>
          <p:cNvSpPr/>
          <p:nvPr/>
        </p:nvSpPr>
        <p:spPr>
          <a:xfrm>
            <a:off x="5918461" y="1269577"/>
            <a:ext cx="1101108" cy="1418289"/>
          </a:xfrm>
          <a:custGeom>
            <a:rect b="b" l="l" r="r" t="t"/>
            <a:pathLst>
              <a:path extrusionOk="0" h="2836578" w="2202216">
                <a:moveTo>
                  <a:pt x="0" y="0"/>
                </a:moveTo>
                <a:lnTo>
                  <a:pt x="2202217" y="0"/>
                </a:lnTo>
                <a:lnTo>
                  <a:pt x="2202217" y="2836578"/>
                </a:lnTo>
                <a:lnTo>
                  <a:pt x="0" y="2836578"/>
                </a:lnTo>
                <a:lnTo>
                  <a:pt x="0" y="0"/>
                </a:lnTo>
                <a:close/>
              </a:path>
            </a:pathLst>
          </a:custGeom>
          <a:blipFill rotWithShape="1">
            <a:blip r:embed="rId8">
              <a:alphaModFix/>
            </a:blip>
            <a:stretch>
              <a:fillRect b="0" l="0" r="0" t="0"/>
            </a:stretch>
          </a:blipFill>
          <a:ln>
            <a:noFill/>
          </a:ln>
        </p:spPr>
      </p:sp>
      <p:sp>
        <p:nvSpPr>
          <p:cNvPr id="292" name="Google Shape;292;p24"/>
          <p:cNvSpPr/>
          <p:nvPr/>
        </p:nvSpPr>
        <p:spPr>
          <a:xfrm>
            <a:off x="6497795" y="428564"/>
            <a:ext cx="1043547" cy="810172"/>
          </a:xfrm>
          <a:custGeom>
            <a:rect b="b" l="l" r="r" t="t"/>
            <a:pathLst>
              <a:path extrusionOk="0" h="1620344" w="2087094">
                <a:moveTo>
                  <a:pt x="0" y="0"/>
                </a:moveTo>
                <a:lnTo>
                  <a:pt x="2087095" y="0"/>
                </a:lnTo>
                <a:lnTo>
                  <a:pt x="2087095" y="1620344"/>
                </a:lnTo>
                <a:lnTo>
                  <a:pt x="0" y="1620344"/>
                </a:lnTo>
                <a:lnTo>
                  <a:pt x="0" y="0"/>
                </a:lnTo>
                <a:close/>
              </a:path>
            </a:pathLst>
          </a:custGeom>
          <a:blipFill rotWithShape="1">
            <a:blip r:embed="rId9">
              <a:alphaModFix/>
            </a:blip>
            <a:stretch>
              <a:fillRect b="0" l="0" r="0" t="0"/>
            </a:stretch>
          </a:blipFill>
          <a:ln>
            <a:noFill/>
          </a:ln>
        </p:spPr>
      </p:sp>
      <p:sp>
        <p:nvSpPr>
          <p:cNvPr id="293" name="Google Shape;293;p24"/>
          <p:cNvSpPr/>
          <p:nvPr/>
        </p:nvSpPr>
        <p:spPr>
          <a:xfrm>
            <a:off x="4155634" y="2809816"/>
            <a:ext cx="1489135" cy="1061347"/>
          </a:xfrm>
          <a:custGeom>
            <a:rect b="b" l="l" r="r" t="t"/>
            <a:pathLst>
              <a:path extrusionOk="0" h="2122694" w="2978270">
                <a:moveTo>
                  <a:pt x="0" y="0"/>
                </a:moveTo>
                <a:lnTo>
                  <a:pt x="2978270" y="0"/>
                </a:lnTo>
                <a:lnTo>
                  <a:pt x="2978270" y="2122694"/>
                </a:lnTo>
                <a:lnTo>
                  <a:pt x="0" y="2122694"/>
                </a:lnTo>
                <a:lnTo>
                  <a:pt x="0" y="0"/>
                </a:lnTo>
                <a:close/>
              </a:path>
            </a:pathLst>
          </a:custGeom>
          <a:blipFill rotWithShape="1">
            <a:blip r:embed="rId10">
              <a:alphaModFix/>
            </a:blip>
            <a:stretch>
              <a:fillRect b="0" l="0" r="0" t="0"/>
            </a:stretch>
          </a:blipFill>
          <a:ln>
            <a:noFill/>
          </a:ln>
        </p:spPr>
      </p:sp>
      <p:sp>
        <p:nvSpPr>
          <p:cNvPr id="294" name="Google Shape;294;p24"/>
          <p:cNvSpPr/>
          <p:nvPr/>
        </p:nvSpPr>
        <p:spPr>
          <a:xfrm>
            <a:off x="5893683" y="2824216"/>
            <a:ext cx="864207" cy="1046947"/>
          </a:xfrm>
          <a:custGeom>
            <a:rect b="b" l="l" r="r" t="t"/>
            <a:pathLst>
              <a:path extrusionOk="0" h="2093895" w="1728415">
                <a:moveTo>
                  <a:pt x="0" y="0"/>
                </a:moveTo>
                <a:lnTo>
                  <a:pt x="1728416" y="0"/>
                </a:lnTo>
                <a:lnTo>
                  <a:pt x="1728416" y="2093895"/>
                </a:lnTo>
                <a:lnTo>
                  <a:pt x="0" y="2093895"/>
                </a:lnTo>
                <a:lnTo>
                  <a:pt x="0" y="0"/>
                </a:lnTo>
                <a:close/>
              </a:path>
            </a:pathLst>
          </a:custGeom>
          <a:blipFill rotWithShape="1">
            <a:blip r:embed="rId11">
              <a:alphaModFix/>
            </a:blip>
            <a:stretch>
              <a:fillRect b="0" l="0" r="0" t="0"/>
            </a:stretch>
          </a:blipFill>
          <a:ln>
            <a:noFill/>
          </a:ln>
        </p:spPr>
      </p:sp>
      <p:sp>
        <p:nvSpPr>
          <p:cNvPr id="295" name="Google Shape;295;p24"/>
          <p:cNvSpPr/>
          <p:nvPr/>
        </p:nvSpPr>
        <p:spPr>
          <a:xfrm>
            <a:off x="7006805" y="2809816"/>
            <a:ext cx="827851" cy="1061347"/>
          </a:xfrm>
          <a:custGeom>
            <a:rect b="b" l="l" r="r" t="t"/>
            <a:pathLst>
              <a:path extrusionOk="0" h="2122694" w="1655701">
                <a:moveTo>
                  <a:pt x="0" y="0"/>
                </a:moveTo>
                <a:lnTo>
                  <a:pt x="1655701" y="0"/>
                </a:lnTo>
                <a:lnTo>
                  <a:pt x="1655701" y="2122694"/>
                </a:lnTo>
                <a:lnTo>
                  <a:pt x="0" y="2122694"/>
                </a:lnTo>
                <a:lnTo>
                  <a:pt x="0" y="0"/>
                </a:lnTo>
                <a:close/>
              </a:path>
            </a:pathLst>
          </a:custGeom>
          <a:blipFill rotWithShape="1">
            <a:blip r:embed="rId12">
              <a:alphaModFix/>
            </a:blip>
            <a:stretch>
              <a:fillRect b="0" l="0" r="0" t="0"/>
            </a:stretch>
          </a:blipFill>
          <a:ln>
            <a:noFill/>
          </a:ln>
        </p:spPr>
      </p:sp>
      <p:sp>
        <p:nvSpPr>
          <p:cNvPr id="296" name="Google Shape;296;p24"/>
          <p:cNvSpPr/>
          <p:nvPr/>
        </p:nvSpPr>
        <p:spPr>
          <a:xfrm>
            <a:off x="7124344" y="1400620"/>
            <a:ext cx="1801489" cy="1287246"/>
          </a:xfrm>
          <a:custGeom>
            <a:rect b="b" l="l" r="r" t="t"/>
            <a:pathLst>
              <a:path extrusionOk="0" h="2574492" w="3602978">
                <a:moveTo>
                  <a:pt x="0" y="0"/>
                </a:moveTo>
                <a:lnTo>
                  <a:pt x="3602978" y="0"/>
                </a:lnTo>
                <a:lnTo>
                  <a:pt x="3602978" y="2574491"/>
                </a:lnTo>
                <a:lnTo>
                  <a:pt x="0" y="2574491"/>
                </a:lnTo>
                <a:lnTo>
                  <a:pt x="0" y="0"/>
                </a:lnTo>
                <a:close/>
              </a:path>
            </a:pathLst>
          </a:custGeom>
          <a:blipFill rotWithShape="1">
            <a:blip r:embed="rId13">
              <a:alphaModFix/>
            </a:blip>
            <a:stretch>
              <a:fillRect b="0" l="0" r="0" t="0"/>
            </a:stretch>
          </a:blipFill>
          <a:ln>
            <a:noFill/>
          </a:ln>
        </p:spPr>
      </p:sp>
      <p:sp>
        <p:nvSpPr>
          <p:cNvPr id="297" name="Google Shape;297;p24"/>
          <p:cNvSpPr/>
          <p:nvPr/>
        </p:nvSpPr>
        <p:spPr>
          <a:xfrm flipH="1">
            <a:off x="8083570" y="2791339"/>
            <a:ext cx="842263" cy="1079825"/>
          </a:xfrm>
          <a:custGeom>
            <a:rect b="b" l="l" r="r" t="t"/>
            <a:pathLst>
              <a:path extrusionOk="0" h="2159649" w="1684526">
                <a:moveTo>
                  <a:pt x="1684526" y="0"/>
                </a:moveTo>
                <a:lnTo>
                  <a:pt x="0" y="0"/>
                </a:lnTo>
                <a:lnTo>
                  <a:pt x="0" y="2159648"/>
                </a:lnTo>
                <a:lnTo>
                  <a:pt x="1684526" y="2159648"/>
                </a:lnTo>
                <a:lnTo>
                  <a:pt x="1684526" y="0"/>
                </a:lnTo>
                <a:close/>
              </a:path>
            </a:pathLst>
          </a:custGeom>
          <a:blipFill rotWithShape="1">
            <a:blip r:embed="rId14">
              <a:alphaModFix/>
            </a:blip>
            <a:stretch>
              <a:fillRect b="0" l="0" r="0" t="0"/>
            </a:stretch>
          </a:blipFill>
          <a:ln>
            <a:noFill/>
          </a:ln>
        </p:spPr>
      </p:sp>
      <p:sp>
        <p:nvSpPr>
          <p:cNvPr id="298" name="Google Shape;298;p24"/>
          <p:cNvSpPr/>
          <p:nvPr/>
        </p:nvSpPr>
        <p:spPr>
          <a:xfrm>
            <a:off x="3038873" y="3975938"/>
            <a:ext cx="1406940" cy="933696"/>
          </a:xfrm>
          <a:custGeom>
            <a:rect b="b" l="l" r="r" t="t"/>
            <a:pathLst>
              <a:path extrusionOk="0" h="1867392" w="2813879">
                <a:moveTo>
                  <a:pt x="0" y="0"/>
                </a:moveTo>
                <a:lnTo>
                  <a:pt x="2813879" y="0"/>
                </a:lnTo>
                <a:lnTo>
                  <a:pt x="2813879" y="1867392"/>
                </a:lnTo>
                <a:lnTo>
                  <a:pt x="0" y="1867392"/>
                </a:lnTo>
                <a:lnTo>
                  <a:pt x="0" y="0"/>
                </a:lnTo>
                <a:close/>
              </a:path>
            </a:pathLst>
          </a:custGeom>
          <a:blipFill rotWithShape="1">
            <a:blip r:embed="rId15">
              <a:alphaModFix/>
            </a:blip>
            <a:stretch>
              <a:fillRect b="0" l="0" r="0" t="0"/>
            </a:stretch>
          </a:blipFill>
          <a:ln>
            <a:noFill/>
          </a:ln>
        </p:spPr>
      </p:sp>
      <p:sp>
        <p:nvSpPr>
          <p:cNvPr id="299" name="Google Shape;299;p24"/>
          <p:cNvSpPr/>
          <p:nvPr/>
        </p:nvSpPr>
        <p:spPr>
          <a:xfrm>
            <a:off x="4680321" y="3975938"/>
            <a:ext cx="353401" cy="923925"/>
          </a:xfrm>
          <a:custGeom>
            <a:rect b="b" l="l" r="r" t="t"/>
            <a:pathLst>
              <a:path extrusionOk="0" h="1847850" w="706803">
                <a:moveTo>
                  <a:pt x="0" y="0"/>
                </a:moveTo>
                <a:lnTo>
                  <a:pt x="706802" y="0"/>
                </a:lnTo>
                <a:lnTo>
                  <a:pt x="706802" y="1847850"/>
                </a:lnTo>
                <a:lnTo>
                  <a:pt x="0" y="1847850"/>
                </a:lnTo>
                <a:lnTo>
                  <a:pt x="0" y="0"/>
                </a:lnTo>
                <a:close/>
              </a:path>
            </a:pathLst>
          </a:custGeom>
          <a:blipFill rotWithShape="1">
            <a:blip r:embed="rId16">
              <a:alphaModFix/>
            </a:blip>
            <a:stretch>
              <a:fillRect b="0" l="0" r="0" t="0"/>
            </a:stretch>
          </a:blipFill>
          <a:ln>
            <a:noFill/>
          </a:ln>
        </p:spPr>
      </p:sp>
      <p:sp>
        <p:nvSpPr>
          <p:cNvPr id="300" name="Google Shape;300;p24"/>
          <p:cNvSpPr/>
          <p:nvPr/>
        </p:nvSpPr>
        <p:spPr>
          <a:xfrm>
            <a:off x="5241768" y="3975938"/>
            <a:ext cx="288278" cy="933696"/>
          </a:xfrm>
          <a:custGeom>
            <a:rect b="b" l="l" r="r" t="t"/>
            <a:pathLst>
              <a:path extrusionOk="0" h="1867392" w="576557">
                <a:moveTo>
                  <a:pt x="0" y="0"/>
                </a:moveTo>
                <a:lnTo>
                  <a:pt x="576557" y="0"/>
                </a:lnTo>
                <a:lnTo>
                  <a:pt x="576557" y="1867392"/>
                </a:lnTo>
                <a:lnTo>
                  <a:pt x="0" y="1867392"/>
                </a:lnTo>
                <a:lnTo>
                  <a:pt x="0" y="0"/>
                </a:lnTo>
                <a:close/>
              </a:path>
            </a:pathLst>
          </a:custGeom>
          <a:blipFill rotWithShape="1">
            <a:blip r:embed="rId17">
              <a:alphaModFix/>
            </a:blip>
            <a:stretch>
              <a:fillRect b="0" l="0" r="0" t="0"/>
            </a:stretch>
          </a:blipFill>
          <a:ln>
            <a:noFill/>
          </a:ln>
        </p:spPr>
      </p:sp>
      <p:sp>
        <p:nvSpPr>
          <p:cNvPr id="301" name="Google Shape;301;p24"/>
          <p:cNvSpPr/>
          <p:nvPr/>
        </p:nvSpPr>
        <p:spPr>
          <a:xfrm>
            <a:off x="5799494" y="3975938"/>
            <a:ext cx="845608" cy="942183"/>
          </a:xfrm>
          <a:custGeom>
            <a:rect b="b" l="l" r="r" t="t"/>
            <a:pathLst>
              <a:path extrusionOk="0" h="1884365" w="1691217">
                <a:moveTo>
                  <a:pt x="0" y="0"/>
                </a:moveTo>
                <a:lnTo>
                  <a:pt x="1691217" y="0"/>
                </a:lnTo>
                <a:lnTo>
                  <a:pt x="1691217" y="1884365"/>
                </a:lnTo>
                <a:lnTo>
                  <a:pt x="0" y="1884365"/>
                </a:lnTo>
                <a:lnTo>
                  <a:pt x="0" y="0"/>
                </a:lnTo>
                <a:close/>
              </a:path>
            </a:pathLst>
          </a:custGeom>
          <a:blipFill rotWithShape="1">
            <a:blip r:embed="rId18">
              <a:alphaModFix/>
            </a:blip>
            <a:stretch>
              <a:fillRect b="0" l="0" r="0" t="0"/>
            </a:stretch>
          </a:blipFill>
          <a:ln>
            <a:noFill/>
          </a:ln>
        </p:spPr>
      </p:sp>
      <p:sp>
        <p:nvSpPr>
          <p:cNvPr id="302" name="Google Shape;302;p24"/>
          <p:cNvSpPr/>
          <p:nvPr/>
        </p:nvSpPr>
        <p:spPr>
          <a:xfrm flipH="1">
            <a:off x="7738976" y="573372"/>
            <a:ext cx="1186857" cy="459908"/>
          </a:xfrm>
          <a:custGeom>
            <a:rect b="b" l="l" r="r" t="t"/>
            <a:pathLst>
              <a:path extrusionOk="0" h="919815" w="2373715">
                <a:moveTo>
                  <a:pt x="2373715" y="0"/>
                </a:moveTo>
                <a:lnTo>
                  <a:pt x="0" y="0"/>
                </a:lnTo>
                <a:lnTo>
                  <a:pt x="0" y="919815"/>
                </a:lnTo>
                <a:lnTo>
                  <a:pt x="2373715" y="919815"/>
                </a:lnTo>
                <a:lnTo>
                  <a:pt x="2373715" y="0"/>
                </a:lnTo>
                <a:close/>
              </a:path>
            </a:pathLst>
          </a:custGeom>
          <a:blipFill rotWithShape="1">
            <a:blip r:embed="rId19">
              <a:alphaModFix/>
            </a:blip>
            <a:stretch>
              <a:fillRect b="0" l="0" r="0" t="0"/>
            </a:stretch>
          </a:blipFill>
          <a:ln>
            <a:noFill/>
          </a:ln>
        </p:spPr>
      </p:sp>
      <p:sp>
        <p:nvSpPr>
          <p:cNvPr id="303" name="Google Shape;303;p24"/>
          <p:cNvSpPr/>
          <p:nvPr/>
        </p:nvSpPr>
        <p:spPr>
          <a:xfrm>
            <a:off x="8226263" y="3975938"/>
            <a:ext cx="699571" cy="942183"/>
          </a:xfrm>
          <a:custGeom>
            <a:rect b="b" l="l" r="r" t="t"/>
            <a:pathLst>
              <a:path extrusionOk="0" h="1884365" w="1399141">
                <a:moveTo>
                  <a:pt x="0" y="0"/>
                </a:moveTo>
                <a:lnTo>
                  <a:pt x="1399141" y="0"/>
                </a:lnTo>
                <a:lnTo>
                  <a:pt x="1399141" y="1884365"/>
                </a:lnTo>
                <a:lnTo>
                  <a:pt x="0" y="1884365"/>
                </a:lnTo>
                <a:lnTo>
                  <a:pt x="0" y="0"/>
                </a:lnTo>
                <a:close/>
              </a:path>
            </a:pathLst>
          </a:custGeom>
          <a:blipFill rotWithShape="1">
            <a:blip r:embed="rId20">
              <a:alphaModFix/>
            </a:blip>
            <a:stretch>
              <a:fillRect b="0" l="0" r="0" t="0"/>
            </a:stretch>
          </a:blipFill>
          <a:ln>
            <a:noFill/>
          </a:ln>
        </p:spPr>
      </p:sp>
      <p:sp>
        <p:nvSpPr>
          <p:cNvPr id="304" name="Google Shape;304;p24"/>
          <p:cNvSpPr/>
          <p:nvPr/>
        </p:nvSpPr>
        <p:spPr>
          <a:xfrm>
            <a:off x="6645102" y="3899738"/>
            <a:ext cx="400988" cy="1018383"/>
          </a:xfrm>
          <a:custGeom>
            <a:rect b="b" l="l" r="r" t="t"/>
            <a:pathLst>
              <a:path extrusionOk="0" h="2036765" w="801976">
                <a:moveTo>
                  <a:pt x="0" y="0"/>
                </a:moveTo>
                <a:lnTo>
                  <a:pt x="801976" y="0"/>
                </a:lnTo>
                <a:lnTo>
                  <a:pt x="801976" y="2036765"/>
                </a:lnTo>
                <a:lnTo>
                  <a:pt x="0" y="2036765"/>
                </a:lnTo>
                <a:lnTo>
                  <a:pt x="0" y="0"/>
                </a:lnTo>
                <a:close/>
              </a:path>
            </a:pathLst>
          </a:custGeom>
          <a:blipFill rotWithShape="1">
            <a:blip r:embed="rId21">
              <a:alphaModFix/>
            </a:blip>
            <a:stretch>
              <a:fillRect b="0" l="0" r="0" t="0"/>
            </a:stretch>
          </a:blipFill>
          <a:ln>
            <a:noFill/>
          </a:ln>
        </p:spPr>
      </p:sp>
      <p:sp>
        <p:nvSpPr>
          <p:cNvPr id="305" name="Google Shape;305;p24"/>
          <p:cNvSpPr/>
          <p:nvPr/>
        </p:nvSpPr>
        <p:spPr>
          <a:xfrm flipH="1">
            <a:off x="7255640" y="4033088"/>
            <a:ext cx="913007" cy="903876"/>
          </a:xfrm>
          <a:custGeom>
            <a:rect b="b" l="l" r="r" t="t"/>
            <a:pathLst>
              <a:path extrusionOk="0" h="1807753" w="1826013">
                <a:moveTo>
                  <a:pt x="1826013" y="0"/>
                </a:moveTo>
                <a:lnTo>
                  <a:pt x="0" y="0"/>
                </a:lnTo>
                <a:lnTo>
                  <a:pt x="0" y="1807753"/>
                </a:lnTo>
                <a:lnTo>
                  <a:pt x="1826013" y="1807753"/>
                </a:lnTo>
                <a:lnTo>
                  <a:pt x="1826013" y="0"/>
                </a:lnTo>
                <a:close/>
              </a:path>
            </a:pathLst>
          </a:custGeom>
          <a:blipFill rotWithShape="1">
            <a:blip r:embed="rId22">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0F2"/>
        </a:solidFill>
      </p:bgPr>
    </p:bg>
    <p:spTree>
      <p:nvGrpSpPr>
        <p:cNvPr id="309" name="Shape 309"/>
        <p:cNvGrpSpPr/>
        <p:nvPr/>
      </p:nvGrpSpPr>
      <p:grpSpPr>
        <a:xfrm>
          <a:off x="0" y="0"/>
          <a:ext cx="0" cy="0"/>
          <a:chOff x="0" y="0"/>
          <a:chExt cx="0" cy="0"/>
        </a:xfrm>
      </p:grpSpPr>
      <p:sp>
        <p:nvSpPr>
          <p:cNvPr id="310" name="Google Shape;310;p25"/>
          <p:cNvSpPr/>
          <p:nvPr/>
        </p:nvSpPr>
        <p:spPr>
          <a:xfrm>
            <a:off x="619138" y="522050"/>
            <a:ext cx="2048666" cy="512166"/>
          </a:xfrm>
          <a:custGeom>
            <a:rect b="b" l="l" r="r" t="t"/>
            <a:pathLst>
              <a:path extrusionOk="0" h="1506372" w="6025487">
                <a:moveTo>
                  <a:pt x="0" y="0"/>
                </a:moveTo>
                <a:lnTo>
                  <a:pt x="6025488" y="0"/>
                </a:lnTo>
                <a:lnTo>
                  <a:pt x="6025488" y="1506372"/>
                </a:lnTo>
                <a:lnTo>
                  <a:pt x="0" y="1506372"/>
                </a:lnTo>
                <a:lnTo>
                  <a:pt x="0" y="0"/>
                </a:lnTo>
                <a:close/>
              </a:path>
            </a:pathLst>
          </a:custGeom>
          <a:blipFill rotWithShape="1">
            <a:blip r:embed="rId3">
              <a:alphaModFix/>
            </a:blip>
            <a:stretch>
              <a:fillRect b="0" l="0" r="0" t="0"/>
            </a:stretch>
          </a:blipFill>
          <a:ln>
            <a:noFill/>
          </a:ln>
        </p:spPr>
      </p:sp>
      <p:sp>
        <p:nvSpPr>
          <p:cNvPr id="311" name="Google Shape;311;p25"/>
          <p:cNvSpPr/>
          <p:nvPr/>
        </p:nvSpPr>
        <p:spPr>
          <a:xfrm rot="-474370">
            <a:off x="5212247" y="358579"/>
            <a:ext cx="3444499" cy="4426342"/>
          </a:xfrm>
          <a:custGeom>
            <a:rect b="b" l="l" r="r" t="t"/>
            <a:pathLst>
              <a:path extrusionOk="0" h="8852684" w="6888998">
                <a:moveTo>
                  <a:pt x="0" y="0"/>
                </a:moveTo>
                <a:lnTo>
                  <a:pt x="6888998" y="0"/>
                </a:lnTo>
                <a:lnTo>
                  <a:pt x="6888998" y="8852684"/>
                </a:lnTo>
                <a:lnTo>
                  <a:pt x="0" y="8852684"/>
                </a:lnTo>
                <a:lnTo>
                  <a:pt x="0" y="0"/>
                </a:lnTo>
                <a:close/>
              </a:path>
            </a:pathLst>
          </a:custGeom>
          <a:blipFill rotWithShape="1">
            <a:blip r:embed="rId4">
              <a:alphaModFix/>
            </a:blip>
            <a:stretch>
              <a:fillRect b="0" l="0" r="0" t="0"/>
            </a:stretch>
          </a:blipFill>
          <a:ln>
            <a:noFill/>
          </a:ln>
        </p:spPr>
      </p:sp>
      <p:sp>
        <p:nvSpPr>
          <p:cNvPr id="312" name="Google Shape;312;p25"/>
          <p:cNvSpPr txBox="1"/>
          <p:nvPr/>
        </p:nvSpPr>
        <p:spPr>
          <a:xfrm>
            <a:off x="616649" y="1545587"/>
            <a:ext cx="4394700" cy="14283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0" i="0" lang="en" sz="2900" u="none" cap="none" strike="noStrike">
                <a:solidFill>
                  <a:srgbClr val="32AFB2"/>
                </a:solidFill>
                <a:latin typeface="Paytone One"/>
                <a:ea typeface="Paytone One"/>
                <a:cs typeface="Paytone One"/>
                <a:sym typeface="Paytone One"/>
              </a:rPr>
              <a:t>This presentation template is free for everyone to use thanks to the following:</a:t>
            </a:r>
            <a:endParaRPr sz="700"/>
          </a:p>
        </p:txBody>
      </p:sp>
      <p:sp>
        <p:nvSpPr>
          <p:cNvPr id="313" name="Google Shape;313;p25"/>
          <p:cNvSpPr txBox="1"/>
          <p:nvPr/>
        </p:nvSpPr>
        <p:spPr>
          <a:xfrm>
            <a:off x="616649" y="3336688"/>
            <a:ext cx="3638100" cy="3387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1100" u="none" cap="none" strike="noStrike">
                <a:solidFill>
                  <a:srgbClr val="000000"/>
                </a:solidFill>
                <a:latin typeface="Nunito"/>
                <a:ea typeface="Nunito"/>
                <a:cs typeface="Nunito"/>
                <a:sym typeface="Nunito"/>
              </a:rPr>
              <a:t>SlidesCarnival for the presentation template</a:t>
            </a:r>
            <a:endParaRPr sz="700"/>
          </a:p>
          <a:p>
            <a:pPr indent="0" lvl="1" marL="0" marR="0" rtl="0" algn="l">
              <a:lnSpc>
                <a:spcPct val="100000"/>
              </a:lnSpc>
              <a:spcBef>
                <a:spcPts val="0"/>
              </a:spcBef>
              <a:spcAft>
                <a:spcPts val="0"/>
              </a:spcAft>
              <a:buNone/>
            </a:pPr>
            <a:r>
              <a:rPr b="0" i="0" lang="en" sz="1100" u="none" cap="none" strike="noStrike">
                <a:solidFill>
                  <a:srgbClr val="000000"/>
                </a:solidFill>
                <a:latin typeface="Nunito"/>
                <a:ea typeface="Nunito"/>
                <a:cs typeface="Nunito"/>
                <a:sym typeface="Nunito"/>
              </a:rPr>
              <a:t>Pexels for the photos</a:t>
            </a:r>
            <a:endParaRPr sz="700"/>
          </a:p>
        </p:txBody>
      </p:sp>
      <p:sp>
        <p:nvSpPr>
          <p:cNvPr id="314" name="Google Shape;314;p25"/>
          <p:cNvSpPr txBox="1"/>
          <p:nvPr/>
        </p:nvSpPr>
        <p:spPr>
          <a:xfrm>
            <a:off x="616649" y="4267736"/>
            <a:ext cx="4028851" cy="361414"/>
          </a:xfrm>
          <a:prstGeom prst="rect">
            <a:avLst/>
          </a:prstGeom>
          <a:noFill/>
          <a:ln>
            <a:noFill/>
          </a:ln>
        </p:spPr>
        <p:txBody>
          <a:bodyPr anchorCtr="0" anchor="t" bIns="0" lIns="0" spcFirstLastPara="1" rIns="0" wrap="square" tIns="0">
            <a:spAutoFit/>
          </a:bodyPr>
          <a:lstStyle/>
          <a:p>
            <a:pPr indent="0" lvl="0" marL="0" marR="0" rtl="0" algn="l">
              <a:lnSpc>
                <a:spcPct val="94003"/>
              </a:lnSpc>
              <a:spcBef>
                <a:spcPts val="0"/>
              </a:spcBef>
              <a:spcAft>
                <a:spcPts val="0"/>
              </a:spcAft>
              <a:buNone/>
            </a:pPr>
            <a:r>
              <a:rPr b="0" i="0" lang="en" sz="2900" u="none" cap="none" strike="noStrike">
                <a:solidFill>
                  <a:srgbClr val="32AFB2"/>
                </a:solidFill>
                <a:latin typeface="Paytone One"/>
                <a:ea typeface="Paytone One"/>
                <a:cs typeface="Paytone One"/>
                <a:sym typeface="Paytone One"/>
              </a:rPr>
              <a:t>Happy designing! </a:t>
            </a:r>
            <a:endParaRPr sz="7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0F2"/>
        </a:solidFill>
      </p:bgPr>
    </p:bg>
    <p:spTree>
      <p:nvGrpSpPr>
        <p:cNvPr id="88" name="Shape 88"/>
        <p:cNvGrpSpPr/>
        <p:nvPr/>
      </p:nvGrpSpPr>
      <p:grpSpPr>
        <a:xfrm>
          <a:off x="0" y="0"/>
          <a:ext cx="0" cy="0"/>
          <a:chOff x="0" y="0"/>
          <a:chExt cx="0" cy="0"/>
        </a:xfrm>
      </p:grpSpPr>
      <p:sp>
        <p:nvSpPr>
          <p:cNvPr id="89" name="Google Shape;89;p12"/>
          <p:cNvSpPr/>
          <p:nvPr/>
        </p:nvSpPr>
        <p:spPr>
          <a:xfrm>
            <a:off x="7857951" y="822194"/>
            <a:ext cx="2572099" cy="996688"/>
          </a:xfrm>
          <a:custGeom>
            <a:rect b="b" l="l" r="r" t="t"/>
            <a:pathLst>
              <a:path extrusionOk="0" h="1993376" w="5144197">
                <a:moveTo>
                  <a:pt x="0" y="0"/>
                </a:moveTo>
                <a:lnTo>
                  <a:pt x="5144196" y="0"/>
                </a:lnTo>
                <a:lnTo>
                  <a:pt x="5144196" y="1993377"/>
                </a:lnTo>
                <a:lnTo>
                  <a:pt x="0" y="1993377"/>
                </a:lnTo>
                <a:lnTo>
                  <a:pt x="0" y="0"/>
                </a:lnTo>
                <a:close/>
              </a:path>
            </a:pathLst>
          </a:custGeom>
          <a:blipFill rotWithShape="1">
            <a:blip r:embed="rId3">
              <a:alphaModFix/>
            </a:blip>
            <a:stretch>
              <a:fillRect b="0" l="0" r="0" t="0"/>
            </a:stretch>
          </a:blipFill>
          <a:ln>
            <a:noFill/>
          </a:ln>
        </p:spPr>
      </p:sp>
      <p:sp>
        <p:nvSpPr>
          <p:cNvPr id="90" name="Google Shape;90;p12"/>
          <p:cNvSpPr/>
          <p:nvPr/>
        </p:nvSpPr>
        <p:spPr>
          <a:xfrm flipH="1">
            <a:off x="-1185530" y="-174494"/>
            <a:ext cx="2572099" cy="996688"/>
          </a:xfrm>
          <a:custGeom>
            <a:rect b="b" l="l" r="r" t="t"/>
            <a:pathLst>
              <a:path extrusionOk="0" h="1993376" w="5144197">
                <a:moveTo>
                  <a:pt x="5144196" y="0"/>
                </a:moveTo>
                <a:lnTo>
                  <a:pt x="0" y="0"/>
                </a:lnTo>
                <a:lnTo>
                  <a:pt x="0" y="1993376"/>
                </a:lnTo>
                <a:lnTo>
                  <a:pt x="5144196" y="1993376"/>
                </a:lnTo>
                <a:lnTo>
                  <a:pt x="5144196" y="0"/>
                </a:lnTo>
                <a:close/>
              </a:path>
            </a:pathLst>
          </a:custGeom>
          <a:blipFill rotWithShape="1">
            <a:blip r:embed="rId3">
              <a:alphaModFix/>
            </a:blip>
            <a:stretch>
              <a:fillRect b="0" l="0" r="0" t="0"/>
            </a:stretch>
          </a:blipFill>
          <a:ln>
            <a:noFill/>
          </a:ln>
        </p:spPr>
      </p:sp>
      <p:sp>
        <p:nvSpPr>
          <p:cNvPr id="91" name="Google Shape;91;p12"/>
          <p:cNvSpPr/>
          <p:nvPr/>
        </p:nvSpPr>
        <p:spPr>
          <a:xfrm>
            <a:off x="5838825" y="3909060"/>
            <a:ext cx="3657600" cy="1440180"/>
          </a:xfrm>
          <a:custGeom>
            <a:rect b="b" l="l" r="r" t="t"/>
            <a:pathLst>
              <a:path extrusionOk="0" h="2880360" w="7315200">
                <a:moveTo>
                  <a:pt x="0" y="0"/>
                </a:moveTo>
                <a:lnTo>
                  <a:pt x="7315200" y="0"/>
                </a:lnTo>
                <a:lnTo>
                  <a:pt x="7315200" y="2880360"/>
                </a:lnTo>
                <a:lnTo>
                  <a:pt x="0" y="2880360"/>
                </a:lnTo>
                <a:lnTo>
                  <a:pt x="0" y="0"/>
                </a:lnTo>
                <a:close/>
              </a:path>
            </a:pathLst>
          </a:custGeom>
          <a:blipFill rotWithShape="1">
            <a:blip r:embed="rId4">
              <a:alphaModFix/>
            </a:blip>
            <a:stretch>
              <a:fillRect b="0" l="0" r="0" t="0"/>
            </a:stretch>
          </a:blipFill>
          <a:ln>
            <a:noFill/>
          </a:ln>
        </p:spPr>
      </p:sp>
      <p:sp>
        <p:nvSpPr>
          <p:cNvPr id="92" name="Google Shape;92;p12"/>
          <p:cNvSpPr txBox="1"/>
          <p:nvPr/>
        </p:nvSpPr>
        <p:spPr>
          <a:xfrm>
            <a:off x="3721686" y="2618604"/>
            <a:ext cx="2224500" cy="1693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Nunito"/>
                <a:ea typeface="Nunito"/>
                <a:cs typeface="Nunito"/>
                <a:sym typeface="Nunito"/>
              </a:rPr>
              <a:t>Click on the "PowerPoint" button below this presentation preview. Start editing your presentation.</a:t>
            </a:r>
            <a:endParaRPr sz="700"/>
          </a:p>
          <a:p>
            <a:pPr indent="0" lvl="0" marL="0" marR="0" rtl="0" algn="ctr">
              <a:lnSpc>
                <a:spcPct val="100000"/>
              </a:lnSpc>
              <a:spcBef>
                <a:spcPts val="0"/>
              </a:spcBef>
              <a:spcAft>
                <a:spcPts val="0"/>
              </a:spcAft>
              <a:buNone/>
            </a:pPr>
            <a:r>
              <a:rPr b="0" i="0" lang="en" sz="1100" u="sng" cap="none" strike="noStrike">
                <a:solidFill>
                  <a:srgbClr val="000000"/>
                </a:solidFill>
                <a:latin typeface="Nunito"/>
                <a:ea typeface="Nunito"/>
                <a:cs typeface="Nunito"/>
                <a:sym typeface="Nunito"/>
              </a:rPr>
              <a:t>Alternative:</a:t>
            </a:r>
            <a:r>
              <a:rPr b="0" i="0" lang="en" sz="1100" u="none" cap="none" strike="noStrike">
                <a:solidFill>
                  <a:srgbClr val="000000"/>
                </a:solidFill>
                <a:latin typeface="Nunito"/>
                <a:ea typeface="Nunito"/>
                <a:cs typeface="Nunito"/>
                <a:sym typeface="Nunito"/>
              </a:rPr>
              <a:t> From Canva template file, Click on the "Share" button on the top right corner in Canva and click on "More" at the bottom of the menu. Enter "PowerPoint" in the search bar and click on the PowerPoint icon to download.</a:t>
            </a:r>
            <a:endParaRPr sz="700"/>
          </a:p>
        </p:txBody>
      </p:sp>
      <p:sp>
        <p:nvSpPr>
          <p:cNvPr id="93" name="Google Shape;93;p12"/>
          <p:cNvSpPr txBox="1"/>
          <p:nvPr/>
        </p:nvSpPr>
        <p:spPr>
          <a:xfrm>
            <a:off x="1699463" y="486952"/>
            <a:ext cx="5745000" cy="12561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0" i="0" lang="en" sz="5100" u="none" cap="none" strike="noStrike">
                <a:solidFill>
                  <a:srgbClr val="32AFB2"/>
                </a:solidFill>
                <a:latin typeface="Paytone One"/>
                <a:ea typeface="Paytone One"/>
                <a:cs typeface="Paytone One"/>
                <a:sym typeface="Paytone One"/>
              </a:rPr>
              <a:t>How to Use This Presentation</a:t>
            </a:r>
            <a:endParaRPr sz="700"/>
          </a:p>
        </p:txBody>
      </p:sp>
      <p:sp>
        <p:nvSpPr>
          <p:cNvPr id="94" name="Google Shape;94;p12"/>
          <p:cNvSpPr txBox="1"/>
          <p:nvPr/>
        </p:nvSpPr>
        <p:spPr>
          <a:xfrm>
            <a:off x="394527" y="2618604"/>
            <a:ext cx="2768700" cy="1693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Nunito"/>
                <a:ea typeface="Nunito"/>
                <a:cs typeface="Nunito"/>
                <a:sym typeface="Nunito"/>
              </a:rPr>
              <a:t>Click on the "Google Slides" button below this presentation preview. Make sure to sign in to your Google account. Click on "Make a copy." Start editing your presentation.</a:t>
            </a:r>
            <a:endParaRPr sz="700"/>
          </a:p>
          <a:p>
            <a:pPr indent="0" lvl="0" marL="0" marR="0" rtl="0" algn="ctr">
              <a:lnSpc>
                <a:spcPct val="100000"/>
              </a:lnSpc>
              <a:spcBef>
                <a:spcPts val="0"/>
              </a:spcBef>
              <a:spcAft>
                <a:spcPts val="0"/>
              </a:spcAft>
              <a:buNone/>
            </a:pPr>
            <a:r>
              <a:rPr b="0" i="0" lang="en" sz="1100" u="sng" cap="none" strike="noStrike">
                <a:solidFill>
                  <a:srgbClr val="000000"/>
                </a:solidFill>
                <a:latin typeface="Nunito"/>
                <a:ea typeface="Nunito"/>
                <a:cs typeface="Nunito"/>
                <a:sym typeface="Nunito"/>
              </a:rPr>
              <a:t>Alternative:</a:t>
            </a:r>
            <a:r>
              <a:rPr b="0" i="0" lang="en" sz="1100" u="none" cap="none" strike="noStrike">
                <a:solidFill>
                  <a:srgbClr val="000000"/>
                </a:solidFill>
                <a:latin typeface="Nunito"/>
                <a:ea typeface="Nunito"/>
                <a:cs typeface="Nunito"/>
                <a:sym typeface="Nunito"/>
              </a:rPr>
              <a:t> Click on the "Share" button on the top right corner in Canva and click on "More" at the bottom of the menu. Enter "Google Drive" in the search bar and click on the GDrive icon to add this design as a Google slide in your GDrive.</a:t>
            </a:r>
            <a:endParaRPr sz="700"/>
          </a:p>
        </p:txBody>
      </p:sp>
      <p:sp>
        <p:nvSpPr>
          <p:cNvPr id="95" name="Google Shape;95;p12"/>
          <p:cNvSpPr txBox="1"/>
          <p:nvPr/>
        </p:nvSpPr>
        <p:spPr>
          <a:xfrm>
            <a:off x="179111" y="2048716"/>
            <a:ext cx="3199519" cy="411556"/>
          </a:xfrm>
          <a:prstGeom prst="rect">
            <a:avLst/>
          </a:prstGeom>
          <a:noFill/>
          <a:ln>
            <a:noFill/>
          </a:ln>
        </p:spPr>
        <p:txBody>
          <a:bodyPr anchorCtr="0" anchor="t" bIns="0" lIns="0" spcFirstLastPara="1" rIns="0" wrap="square" tIns="0">
            <a:spAutoFit/>
          </a:bodyPr>
          <a:lstStyle/>
          <a:p>
            <a:pPr indent="0" lvl="1" marL="0" marR="0" rtl="0" algn="ctr">
              <a:lnSpc>
                <a:spcPct val="139983"/>
              </a:lnSpc>
              <a:spcBef>
                <a:spcPts val="0"/>
              </a:spcBef>
              <a:spcAft>
                <a:spcPts val="0"/>
              </a:spcAft>
              <a:buNone/>
            </a:pPr>
            <a:r>
              <a:rPr b="0" i="0" lang="en" sz="2400" u="none" cap="none" strike="noStrike">
                <a:solidFill>
                  <a:srgbClr val="F26628"/>
                </a:solidFill>
                <a:latin typeface="Oregano"/>
                <a:ea typeface="Oregano"/>
                <a:cs typeface="Oregano"/>
                <a:sym typeface="Oregano"/>
              </a:rPr>
              <a:t>Google Slides</a:t>
            </a:r>
            <a:endParaRPr sz="700"/>
          </a:p>
        </p:txBody>
      </p:sp>
      <p:sp>
        <p:nvSpPr>
          <p:cNvPr id="96" name="Google Shape;96;p12"/>
          <p:cNvSpPr txBox="1"/>
          <p:nvPr/>
        </p:nvSpPr>
        <p:spPr>
          <a:xfrm>
            <a:off x="3655011" y="2048716"/>
            <a:ext cx="2357753" cy="411808"/>
          </a:xfrm>
          <a:prstGeom prst="rect">
            <a:avLst/>
          </a:prstGeom>
          <a:noFill/>
          <a:ln>
            <a:noFill/>
          </a:ln>
        </p:spPr>
        <p:txBody>
          <a:bodyPr anchorCtr="0" anchor="t" bIns="0" lIns="0" spcFirstLastPara="1" rIns="0" wrap="square" tIns="0">
            <a:spAutoFit/>
          </a:bodyPr>
          <a:lstStyle/>
          <a:p>
            <a:pPr indent="0" lvl="1" marL="0" marR="0" rtl="0" algn="ctr">
              <a:lnSpc>
                <a:spcPct val="139983"/>
              </a:lnSpc>
              <a:spcBef>
                <a:spcPts val="0"/>
              </a:spcBef>
              <a:spcAft>
                <a:spcPts val="0"/>
              </a:spcAft>
              <a:buNone/>
            </a:pPr>
            <a:r>
              <a:rPr b="0" i="0" lang="en" sz="2400" u="none" cap="none" strike="noStrike">
                <a:solidFill>
                  <a:srgbClr val="F26628"/>
                </a:solidFill>
                <a:latin typeface="Oregano"/>
                <a:ea typeface="Oregano"/>
                <a:cs typeface="Oregano"/>
                <a:sym typeface="Oregano"/>
              </a:rPr>
              <a:t>PowerPoint</a:t>
            </a:r>
            <a:endParaRPr sz="700"/>
          </a:p>
        </p:txBody>
      </p:sp>
      <p:sp>
        <p:nvSpPr>
          <p:cNvPr id="97" name="Google Shape;97;p12"/>
          <p:cNvSpPr txBox="1"/>
          <p:nvPr/>
        </p:nvSpPr>
        <p:spPr>
          <a:xfrm>
            <a:off x="6504560" y="2618603"/>
            <a:ext cx="2070300" cy="846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Nunito"/>
                <a:ea typeface="Nunito"/>
                <a:cs typeface="Nunito"/>
                <a:sym typeface="Nunito"/>
              </a:rPr>
              <a:t>Click on the "Canva" button under this presentation preview. Start editing your presentation. You need to sign in to your Canva account.</a:t>
            </a:r>
            <a:endParaRPr sz="700"/>
          </a:p>
        </p:txBody>
      </p:sp>
      <p:sp>
        <p:nvSpPr>
          <p:cNvPr id="98" name="Google Shape;98;p12"/>
          <p:cNvSpPr txBox="1"/>
          <p:nvPr/>
        </p:nvSpPr>
        <p:spPr>
          <a:xfrm>
            <a:off x="6837583" y="2048716"/>
            <a:ext cx="1404370" cy="411556"/>
          </a:xfrm>
          <a:prstGeom prst="rect">
            <a:avLst/>
          </a:prstGeom>
          <a:noFill/>
          <a:ln>
            <a:noFill/>
          </a:ln>
        </p:spPr>
        <p:txBody>
          <a:bodyPr anchorCtr="0" anchor="t" bIns="0" lIns="0" spcFirstLastPara="1" rIns="0" wrap="square" tIns="0">
            <a:spAutoFit/>
          </a:bodyPr>
          <a:lstStyle/>
          <a:p>
            <a:pPr indent="0" lvl="1" marL="0" marR="0" rtl="0" algn="ctr">
              <a:lnSpc>
                <a:spcPct val="139983"/>
              </a:lnSpc>
              <a:spcBef>
                <a:spcPts val="0"/>
              </a:spcBef>
              <a:spcAft>
                <a:spcPts val="0"/>
              </a:spcAft>
              <a:buNone/>
            </a:pPr>
            <a:r>
              <a:rPr b="0" i="0" lang="en" sz="2400" u="none" cap="none" strike="noStrike">
                <a:solidFill>
                  <a:srgbClr val="F26628"/>
                </a:solidFill>
                <a:latin typeface="Oregano"/>
                <a:ea typeface="Oregano"/>
                <a:cs typeface="Oregano"/>
                <a:sym typeface="Oregano"/>
              </a:rPr>
              <a:t>Canva</a:t>
            </a:r>
            <a:endParaRPr sz="7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CD09"/>
        </a:solidFill>
      </p:bgPr>
    </p:bg>
    <p:spTree>
      <p:nvGrpSpPr>
        <p:cNvPr id="102" name="Shape 102"/>
        <p:cNvGrpSpPr/>
        <p:nvPr/>
      </p:nvGrpSpPr>
      <p:grpSpPr>
        <a:xfrm>
          <a:off x="0" y="0"/>
          <a:ext cx="0" cy="0"/>
          <a:chOff x="0" y="0"/>
          <a:chExt cx="0" cy="0"/>
        </a:xfrm>
      </p:grpSpPr>
      <p:grpSp>
        <p:nvGrpSpPr>
          <p:cNvPr id="103" name="Google Shape;103;p13"/>
          <p:cNvGrpSpPr/>
          <p:nvPr/>
        </p:nvGrpSpPr>
        <p:grpSpPr>
          <a:xfrm>
            <a:off x="-3158326" y="4109145"/>
            <a:ext cx="13592174" cy="1615380"/>
            <a:chOff x="0" y="-38100"/>
            <a:chExt cx="7159664" cy="850900"/>
          </a:xfrm>
        </p:grpSpPr>
        <p:sp>
          <p:nvSpPr>
            <p:cNvPr id="104" name="Google Shape;104;p13"/>
            <p:cNvSpPr/>
            <p:nvPr/>
          </p:nvSpPr>
          <p:spPr>
            <a:xfrm>
              <a:off x="0" y="0"/>
              <a:ext cx="7159664" cy="812800"/>
            </a:xfrm>
            <a:custGeom>
              <a:rect b="b" l="l" r="r" t="t"/>
              <a:pathLst>
                <a:path extrusionOk="0" h="812800" w="7159664">
                  <a:moveTo>
                    <a:pt x="0" y="0"/>
                  </a:moveTo>
                  <a:lnTo>
                    <a:pt x="7159664" y="0"/>
                  </a:lnTo>
                  <a:lnTo>
                    <a:pt x="7159664" y="812800"/>
                  </a:lnTo>
                  <a:lnTo>
                    <a:pt x="0" y="812800"/>
                  </a:lnTo>
                  <a:close/>
                </a:path>
              </a:pathLst>
            </a:custGeom>
            <a:solidFill>
              <a:srgbClr val="F26628"/>
            </a:solidFill>
            <a:ln>
              <a:noFill/>
            </a:ln>
          </p:spPr>
        </p:sp>
        <p:sp>
          <p:nvSpPr>
            <p:cNvPr id="105" name="Google Shape;105;p13"/>
            <p:cNvSpPr txBox="1"/>
            <p:nvPr/>
          </p:nvSpPr>
          <p:spPr>
            <a:xfrm>
              <a:off x="0" y="-38100"/>
              <a:ext cx="7159664"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06" name="Google Shape;106;p13"/>
          <p:cNvSpPr/>
          <p:nvPr/>
        </p:nvSpPr>
        <p:spPr>
          <a:xfrm>
            <a:off x="605597" y="569442"/>
            <a:ext cx="3273502" cy="4187037"/>
          </a:xfrm>
          <a:custGeom>
            <a:rect b="b" l="l" r="r" t="t"/>
            <a:pathLst>
              <a:path extrusionOk="0" h="8374073" w="6547003">
                <a:moveTo>
                  <a:pt x="0" y="0"/>
                </a:moveTo>
                <a:lnTo>
                  <a:pt x="6547003" y="0"/>
                </a:lnTo>
                <a:lnTo>
                  <a:pt x="6547003" y="8374073"/>
                </a:lnTo>
                <a:lnTo>
                  <a:pt x="0" y="8374073"/>
                </a:lnTo>
                <a:lnTo>
                  <a:pt x="0" y="0"/>
                </a:lnTo>
                <a:close/>
              </a:path>
            </a:pathLst>
          </a:custGeom>
          <a:blipFill rotWithShape="1">
            <a:blip r:embed="rId3">
              <a:alphaModFix/>
            </a:blip>
            <a:stretch>
              <a:fillRect b="0" l="0" r="0" t="0"/>
            </a:stretch>
          </a:blipFill>
          <a:ln>
            <a:noFill/>
          </a:ln>
        </p:spPr>
      </p:sp>
      <p:grpSp>
        <p:nvGrpSpPr>
          <p:cNvPr id="107" name="Google Shape;107;p13"/>
          <p:cNvGrpSpPr/>
          <p:nvPr/>
        </p:nvGrpSpPr>
        <p:grpSpPr>
          <a:xfrm>
            <a:off x="4313248" y="2081749"/>
            <a:ext cx="498454" cy="498454"/>
            <a:chOff x="0" y="0"/>
            <a:chExt cx="812800" cy="812800"/>
          </a:xfrm>
        </p:grpSpPr>
        <p:sp>
          <p:nvSpPr>
            <p:cNvPr id="108" name="Google Shape;108;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09" name="Google Shape;109;p13"/>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10" name="Google Shape;110;p13"/>
          <p:cNvGrpSpPr/>
          <p:nvPr/>
        </p:nvGrpSpPr>
        <p:grpSpPr>
          <a:xfrm>
            <a:off x="4313248" y="2690205"/>
            <a:ext cx="498454" cy="498454"/>
            <a:chOff x="0" y="0"/>
            <a:chExt cx="812800" cy="812800"/>
          </a:xfrm>
        </p:grpSpPr>
        <p:sp>
          <p:nvSpPr>
            <p:cNvPr id="111" name="Google Shape;111;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12" name="Google Shape;112;p13"/>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13" name="Google Shape;113;p13"/>
          <p:cNvGrpSpPr/>
          <p:nvPr/>
        </p:nvGrpSpPr>
        <p:grpSpPr>
          <a:xfrm>
            <a:off x="4313248" y="3298661"/>
            <a:ext cx="498454" cy="498454"/>
            <a:chOff x="0" y="0"/>
            <a:chExt cx="812800" cy="812800"/>
          </a:xfrm>
        </p:grpSpPr>
        <p:sp>
          <p:nvSpPr>
            <p:cNvPr id="114" name="Google Shape;114;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15" name="Google Shape;115;p13"/>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16" name="Google Shape;116;p13"/>
          <p:cNvSpPr/>
          <p:nvPr/>
        </p:nvSpPr>
        <p:spPr>
          <a:xfrm>
            <a:off x="-128370" y="2829430"/>
            <a:ext cx="1075890" cy="1436915"/>
          </a:xfrm>
          <a:custGeom>
            <a:rect b="b" l="l" r="r" t="t"/>
            <a:pathLst>
              <a:path extrusionOk="0" h="2873830" w="2151780">
                <a:moveTo>
                  <a:pt x="0" y="0"/>
                </a:moveTo>
                <a:lnTo>
                  <a:pt x="2151780" y="0"/>
                </a:lnTo>
                <a:lnTo>
                  <a:pt x="2151780" y="2873830"/>
                </a:lnTo>
                <a:lnTo>
                  <a:pt x="0" y="2873830"/>
                </a:lnTo>
                <a:lnTo>
                  <a:pt x="0" y="0"/>
                </a:lnTo>
                <a:close/>
              </a:path>
            </a:pathLst>
          </a:custGeom>
          <a:blipFill rotWithShape="1">
            <a:blip r:embed="rId4">
              <a:alphaModFix/>
            </a:blip>
            <a:stretch>
              <a:fillRect b="0" l="0" r="0" t="0"/>
            </a:stretch>
          </a:blipFill>
          <a:ln>
            <a:noFill/>
          </a:ln>
        </p:spPr>
      </p:sp>
      <p:sp>
        <p:nvSpPr>
          <p:cNvPr id="117" name="Google Shape;117;p13"/>
          <p:cNvSpPr/>
          <p:nvPr/>
        </p:nvSpPr>
        <p:spPr>
          <a:xfrm>
            <a:off x="7344416" y="2208946"/>
            <a:ext cx="2251601" cy="2057400"/>
          </a:xfrm>
          <a:custGeom>
            <a:rect b="b" l="l" r="r" t="t"/>
            <a:pathLst>
              <a:path extrusionOk="0" h="4114800" w="4503201">
                <a:moveTo>
                  <a:pt x="0" y="0"/>
                </a:moveTo>
                <a:lnTo>
                  <a:pt x="4503201" y="0"/>
                </a:lnTo>
                <a:lnTo>
                  <a:pt x="4503201" y="4114800"/>
                </a:lnTo>
                <a:lnTo>
                  <a:pt x="0" y="4114800"/>
                </a:lnTo>
                <a:lnTo>
                  <a:pt x="0" y="0"/>
                </a:lnTo>
                <a:close/>
              </a:path>
            </a:pathLst>
          </a:custGeom>
          <a:blipFill rotWithShape="1">
            <a:blip r:embed="rId5">
              <a:alphaModFix/>
            </a:blip>
            <a:stretch>
              <a:fillRect b="0" l="0" r="0" t="0"/>
            </a:stretch>
          </a:blipFill>
          <a:ln>
            <a:noFill/>
          </a:ln>
        </p:spPr>
      </p:sp>
      <p:sp>
        <p:nvSpPr>
          <p:cNvPr id="118" name="Google Shape;118;p13"/>
          <p:cNvSpPr txBox="1"/>
          <p:nvPr/>
        </p:nvSpPr>
        <p:spPr>
          <a:xfrm>
            <a:off x="4313248" y="2099004"/>
            <a:ext cx="498454" cy="411556"/>
          </a:xfrm>
          <a:prstGeom prst="rect">
            <a:avLst/>
          </a:prstGeom>
          <a:noFill/>
          <a:ln>
            <a:noFill/>
          </a:ln>
        </p:spPr>
        <p:txBody>
          <a:bodyPr anchorCtr="0" anchor="t" bIns="0" lIns="0" spcFirstLastPara="1" rIns="0" wrap="square" tIns="0">
            <a:spAutoFit/>
          </a:bodyPr>
          <a:lstStyle/>
          <a:p>
            <a:pPr indent="0" lvl="1" marL="0" marR="0" rtl="0" algn="ctr">
              <a:lnSpc>
                <a:spcPct val="139983"/>
              </a:lnSpc>
              <a:spcBef>
                <a:spcPts val="0"/>
              </a:spcBef>
              <a:spcAft>
                <a:spcPts val="0"/>
              </a:spcAft>
              <a:buNone/>
            </a:pPr>
            <a:r>
              <a:rPr b="0" i="0" lang="en" sz="2400" u="none" cap="none" strike="noStrike">
                <a:solidFill>
                  <a:srgbClr val="68C6C8"/>
                </a:solidFill>
                <a:latin typeface="Oregano"/>
                <a:ea typeface="Oregano"/>
                <a:cs typeface="Oregano"/>
                <a:sym typeface="Oregano"/>
              </a:rPr>
              <a:t>01</a:t>
            </a:r>
            <a:endParaRPr sz="700"/>
          </a:p>
        </p:txBody>
      </p:sp>
      <p:sp>
        <p:nvSpPr>
          <p:cNvPr id="119" name="Google Shape;119;p13"/>
          <p:cNvSpPr txBox="1"/>
          <p:nvPr/>
        </p:nvSpPr>
        <p:spPr>
          <a:xfrm>
            <a:off x="4974961" y="2217633"/>
            <a:ext cx="3956276" cy="283837"/>
          </a:xfrm>
          <a:prstGeom prst="rect">
            <a:avLst/>
          </a:prstGeom>
          <a:noFill/>
          <a:ln>
            <a:noFill/>
          </a:ln>
        </p:spPr>
        <p:txBody>
          <a:bodyPr anchorCtr="0" anchor="t" bIns="0" lIns="0" spcFirstLastPara="1" rIns="0" wrap="square" tIns="0">
            <a:spAutoFit/>
          </a:bodyPr>
          <a:lstStyle/>
          <a:p>
            <a:pPr indent="0" lvl="0" marL="0" marR="0" rtl="0" algn="l">
              <a:lnSpc>
                <a:spcPct val="94000"/>
              </a:lnSpc>
              <a:spcBef>
                <a:spcPts val="0"/>
              </a:spcBef>
              <a:spcAft>
                <a:spcPts val="0"/>
              </a:spcAft>
              <a:buNone/>
            </a:pPr>
            <a:r>
              <a:rPr b="0" i="0" lang="en" sz="2300" u="none" cap="none" strike="noStrike">
                <a:solidFill>
                  <a:srgbClr val="FFFFFF"/>
                </a:solidFill>
                <a:latin typeface="Paytone One"/>
                <a:ea typeface="Paytone One"/>
                <a:cs typeface="Paytone One"/>
                <a:sym typeface="Paytone One"/>
              </a:rPr>
              <a:t>Write an agenda here.</a:t>
            </a:r>
            <a:endParaRPr sz="700"/>
          </a:p>
        </p:txBody>
      </p:sp>
      <p:sp>
        <p:nvSpPr>
          <p:cNvPr id="120" name="Google Shape;120;p13"/>
          <p:cNvSpPr txBox="1"/>
          <p:nvPr/>
        </p:nvSpPr>
        <p:spPr>
          <a:xfrm>
            <a:off x="4313248" y="2707461"/>
            <a:ext cx="498454" cy="411556"/>
          </a:xfrm>
          <a:prstGeom prst="rect">
            <a:avLst/>
          </a:prstGeom>
          <a:noFill/>
          <a:ln>
            <a:noFill/>
          </a:ln>
        </p:spPr>
        <p:txBody>
          <a:bodyPr anchorCtr="0" anchor="t" bIns="0" lIns="0" spcFirstLastPara="1" rIns="0" wrap="square" tIns="0">
            <a:spAutoFit/>
          </a:bodyPr>
          <a:lstStyle/>
          <a:p>
            <a:pPr indent="0" lvl="1" marL="0" marR="0" rtl="0" algn="ctr">
              <a:lnSpc>
                <a:spcPct val="139983"/>
              </a:lnSpc>
              <a:spcBef>
                <a:spcPts val="0"/>
              </a:spcBef>
              <a:spcAft>
                <a:spcPts val="0"/>
              </a:spcAft>
              <a:buNone/>
            </a:pPr>
            <a:r>
              <a:rPr b="0" i="0" lang="en" sz="2400" u="none" cap="none" strike="noStrike">
                <a:solidFill>
                  <a:srgbClr val="68C6C8"/>
                </a:solidFill>
                <a:latin typeface="Oregano"/>
                <a:ea typeface="Oregano"/>
                <a:cs typeface="Oregano"/>
                <a:sym typeface="Oregano"/>
              </a:rPr>
              <a:t>02</a:t>
            </a:r>
            <a:endParaRPr sz="700"/>
          </a:p>
        </p:txBody>
      </p:sp>
      <p:sp>
        <p:nvSpPr>
          <p:cNvPr id="121" name="Google Shape;121;p13"/>
          <p:cNvSpPr txBox="1"/>
          <p:nvPr/>
        </p:nvSpPr>
        <p:spPr>
          <a:xfrm>
            <a:off x="4974961" y="2826089"/>
            <a:ext cx="4738911" cy="283837"/>
          </a:xfrm>
          <a:prstGeom prst="rect">
            <a:avLst/>
          </a:prstGeom>
          <a:noFill/>
          <a:ln>
            <a:noFill/>
          </a:ln>
        </p:spPr>
        <p:txBody>
          <a:bodyPr anchorCtr="0" anchor="t" bIns="0" lIns="0" spcFirstLastPara="1" rIns="0" wrap="square" tIns="0">
            <a:spAutoFit/>
          </a:bodyPr>
          <a:lstStyle/>
          <a:p>
            <a:pPr indent="0" lvl="0" marL="0" marR="0" rtl="0" algn="l">
              <a:lnSpc>
                <a:spcPct val="94000"/>
              </a:lnSpc>
              <a:spcBef>
                <a:spcPts val="0"/>
              </a:spcBef>
              <a:spcAft>
                <a:spcPts val="0"/>
              </a:spcAft>
              <a:buNone/>
            </a:pPr>
            <a:r>
              <a:rPr b="0" i="0" lang="en" sz="2300" u="none" cap="none" strike="noStrike">
                <a:solidFill>
                  <a:srgbClr val="FFFFFF"/>
                </a:solidFill>
                <a:latin typeface="Paytone One"/>
                <a:ea typeface="Paytone One"/>
                <a:cs typeface="Paytone One"/>
                <a:sym typeface="Paytone One"/>
              </a:rPr>
              <a:t>Write an agenda here.</a:t>
            </a:r>
            <a:endParaRPr sz="700"/>
          </a:p>
        </p:txBody>
      </p:sp>
      <p:sp>
        <p:nvSpPr>
          <p:cNvPr id="122" name="Google Shape;122;p13"/>
          <p:cNvSpPr txBox="1"/>
          <p:nvPr/>
        </p:nvSpPr>
        <p:spPr>
          <a:xfrm>
            <a:off x="4313248" y="3315917"/>
            <a:ext cx="498454" cy="411556"/>
          </a:xfrm>
          <a:prstGeom prst="rect">
            <a:avLst/>
          </a:prstGeom>
          <a:noFill/>
          <a:ln>
            <a:noFill/>
          </a:ln>
        </p:spPr>
        <p:txBody>
          <a:bodyPr anchorCtr="0" anchor="t" bIns="0" lIns="0" spcFirstLastPara="1" rIns="0" wrap="square" tIns="0">
            <a:spAutoFit/>
          </a:bodyPr>
          <a:lstStyle/>
          <a:p>
            <a:pPr indent="0" lvl="1" marL="0" marR="0" rtl="0" algn="ctr">
              <a:lnSpc>
                <a:spcPct val="139983"/>
              </a:lnSpc>
              <a:spcBef>
                <a:spcPts val="0"/>
              </a:spcBef>
              <a:spcAft>
                <a:spcPts val="0"/>
              </a:spcAft>
              <a:buNone/>
            </a:pPr>
            <a:r>
              <a:rPr b="0" i="0" lang="en" sz="2400" u="none" cap="none" strike="noStrike">
                <a:solidFill>
                  <a:srgbClr val="68C6C8"/>
                </a:solidFill>
                <a:latin typeface="Oregano"/>
                <a:ea typeface="Oregano"/>
                <a:cs typeface="Oregano"/>
                <a:sym typeface="Oregano"/>
              </a:rPr>
              <a:t>03</a:t>
            </a:r>
            <a:endParaRPr sz="700"/>
          </a:p>
        </p:txBody>
      </p:sp>
      <p:sp>
        <p:nvSpPr>
          <p:cNvPr id="123" name="Google Shape;123;p13"/>
          <p:cNvSpPr txBox="1"/>
          <p:nvPr/>
        </p:nvSpPr>
        <p:spPr>
          <a:xfrm>
            <a:off x="4974961" y="3434544"/>
            <a:ext cx="4319811" cy="283837"/>
          </a:xfrm>
          <a:prstGeom prst="rect">
            <a:avLst/>
          </a:prstGeom>
          <a:noFill/>
          <a:ln>
            <a:noFill/>
          </a:ln>
        </p:spPr>
        <p:txBody>
          <a:bodyPr anchorCtr="0" anchor="t" bIns="0" lIns="0" spcFirstLastPara="1" rIns="0" wrap="square" tIns="0">
            <a:spAutoFit/>
          </a:bodyPr>
          <a:lstStyle/>
          <a:p>
            <a:pPr indent="0" lvl="0" marL="0" marR="0" rtl="0" algn="l">
              <a:lnSpc>
                <a:spcPct val="94000"/>
              </a:lnSpc>
              <a:spcBef>
                <a:spcPts val="0"/>
              </a:spcBef>
              <a:spcAft>
                <a:spcPts val="0"/>
              </a:spcAft>
              <a:buNone/>
            </a:pPr>
            <a:r>
              <a:rPr b="0" i="0" lang="en" sz="2300" u="none" cap="none" strike="noStrike">
                <a:solidFill>
                  <a:srgbClr val="FFFFFF"/>
                </a:solidFill>
                <a:latin typeface="Paytone One"/>
                <a:ea typeface="Paytone One"/>
                <a:cs typeface="Paytone One"/>
                <a:sym typeface="Paytone One"/>
              </a:rPr>
              <a:t>Write an agenda here.</a:t>
            </a:r>
            <a:endParaRPr sz="700"/>
          </a:p>
        </p:txBody>
      </p:sp>
      <p:sp>
        <p:nvSpPr>
          <p:cNvPr id="124" name="Google Shape;124;p13"/>
          <p:cNvSpPr txBox="1"/>
          <p:nvPr/>
        </p:nvSpPr>
        <p:spPr>
          <a:xfrm>
            <a:off x="4313250" y="510751"/>
            <a:ext cx="4500900" cy="12561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0" i="0" lang="en" sz="5100" u="none" cap="none" strike="noStrike">
                <a:solidFill>
                  <a:srgbClr val="32AFB2"/>
                </a:solidFill>
                <a:latin typeface="Paytone One"/>
                <a:ea typeface="Paytone One"/>
                <a:cs typeface="Paytone One"/>
                <a:sym typeface="Paytone One"/>
              </a:rPr>
              <a:t>Table Of Contents</a:t>
            </a:r>
            <a:endParaRPr sz="7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8C6C8"/>
        </a:solidFill>
      </p:bgPr>
    </p:bg>
    <p:spTree>
      <p:nvGrpSpPr>
        <p:cNvPr id="128" name="Shape 128"/>
        <p:cNvGrpSpPr/>
        <p:nvPr/>
      </p:nvGrpSpPr>
      <p:grpSpPr>
        <a:xfrm>
          <a:off x="0" y="0"/>
          <a:ext cx="0" cy="0"/>
          <a:chOff x="0" y="0"/>
          <a:chExt cx="0" cy="0"/>
        </a:xfrm>
      </p:grpSpPr>
      <p:grpSp>
        <p:nvGrpSpPr>
          <p:cNvPr id="129" name="Google Shape;129;p14"/>
          <p:cNvGrpSpPr/>
          <p:nvPr/>
        </p:nvGrpSpPr>
        <p:grpSpPr>
          <a:xfrm>
            <a:off x="-3158326" y="4914007"/>
            <a:ext cx="13592174" cy="1615380"/>
            <a:chOff x="0" y="-38100"/>
            <a:chExt cx="7159664" cy="850900"/>
          </a:xfrm>
        </p:grpSpPr>
        <p:sp>
          <p:nvSpPr>
            <p:cNvPr id="130" name="Google Shape;130;p14"/>
            <p:cNvSpPr/>
            <p:nvPr/>
          </p:nvSpPr>
          <p:spPr>
            <a:xfrm>
              <a:off x="0" y="0"/>
              <a:ext cx="7159664" cy="812800"/>
            </a:xfrm>
            <a:custGeom>
              <a:rect b="b" l="l" r="r" t="t"/>
              <a:pathLst>
                <a:path extrusionOk="0" h="812800" w="7159664">
                  <a:moveTo>
                    <a:pt x="0" y="0"/>
                  </a:moveTo>
                  <a:lnTo>
                    <a:pt x="7159664" y="0"/>
                  </a:lnTo>
                  <a:lnTo>
                    <a:pt x="7159664" y="812800"/>
                  </a:lnTo>
                  <a:lnTo>
                    <a:pt x="0" y="812800"/>
                  </a:lnTo>
                  <a:close/>
                </a:path>
              </a:pathLst>
            </a:custGeom>
            <a:solidFill>
              <a:srgbClr val="F493AD"/>
            </a:solidFill>
            <a:ln>
              <a:noFill/>
            </a:ln>
          </p:spPr>
        </p:sp>
        <p:sp>
          <p:nvSpPr>
            <p:cNvPr id="131" name="Google Shape;131;p14"/>
            <p:cNvSpPr txBox="1"/>
            <p:nvPr/>
          </p:nvSpPr>
          <p:spPr>
            <a:xfrm>
              <a:off x="0" y="-38100"/>
              <a:ext cx="7159664"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32" name="Google Shape;132;p14"/>
          <p:cNvSpPr/>
          <p:nvPr/>
        </p:nvSpPr>
        <p:spPr>
          <a:xfrm>
            <a:off x="7162626" y="2123452"/>
            <a:ext cx="2572099" cy="996688"/>
          </a:xfrm>
          <a:custGeom>
            <a:rect b="b" l="l" r="r" t="t"/>
            <a:pathLst>
              <a:path extrusionOk="0" h="1993376" w="5144197">
                <a:moveTo>
                  <a:pt x="0" y="0"/>
                </a:moveTo>
                <a:lnTo>
                  <a:pt x="5144196" y="0"/>
                </a:lnTo>
                <a:lnTo>
                  <a:pt x="5144196" y="1993377"/>
                </a:lnTo>
                <a:lnTo>
                  <a:pt x="0" y="1993377"/>
                </a:lnTo>
                <a:lnTo>
                  <a:pt x="0" y="0"/>
                </a:lnTo>
                <a:close/>
              </a:path>
            </a:pathLst>
          </a:custGeom>
          <a:blipFill rotWithShape="1">
            <a:blip r:embed="rId3">
              <a:alphaModFix/>
            </a:blip>
            <a:stretch>
              <a:fillRect b="0" l="0" r="0" t="0"/>
            </a:stretch>
          </a:blipFill>
          <a:ln>
            <a:noFill/>
          </a:ln>
        </p:spPr>
      </p:sp>
      <p:sp>
        <p:nvSpPr>
          <p:cNvPr id="133" name="Google Shape;133;p14"/>
          <p:cNvSpPr/>
          <p:nvPr/>
        </p:nvSpPr>
        <p:spPr>
          <a:xfrm flipH="1">
            <a:off x="-1852787" y="514350"/>
            <a:ext cx="2572099" cy="996688"/>
          </a:xfrm>
          <a:custGeom>
            <a:rect b="b" l="l" r="r" t="t"/>
            <a:pathLst>
              <a:path extrusionOk="0" h="1993376" w="5144197">
                <a:moveTo>
                  <a:pt x="5144197" y="0"/>
                </a:moveTo>
                <a:lnTo>
                  <a:pt x="0" y="0"/>
                </a:lnTo>
                <a:lnTo>
                  <a:pt x="0" y="1993376"/>
                </a:lnTo>
                <a:lnTo>
                  <a:pt x="5144197" y="1993376"/>
                </a:lnTo>
                <a:lnTo>
                  <a:pt x="5144197" y="0"/>
                </a:lnTo>
                <a:close/>
              </a:path>
            </a:pathLst>
          </a:custGeom>
          <a:blipFill rotWithShape="1">
            <a:blip r:embed="rId3">
              <a:alphaModFix/>
            </a:blip>
            <a:stretch>
              <a:fillRect b="0" l="0" r="0" t="0"/>
            </a:stretch>
          </a:blipFill>
          <a:ln>
            <a:noFill/>
          </a:ln>
        </p:spPr>
      </p:sp>
      <p:sp>
        <p:nvSpPr>
          <p:cNvPr id="134" name="Google Shape;134;p14"/>
          <p:cNvSpPr/>
          <p:nvPr/>
        </p:nvSpPr>
        <p:spPr>
          <a:xfrm>
            <a:off x="2192305" y="2123452"/>
            <a:ext cx="4759389" cy="3392146"/>
          </a:xfrm>
          <a:custGeom>
            <a:rect b="b" l="l" r="r" t="t"/>
            <a:pathLst>
              <a:path extrusionOk="0" h="6784293" w="9518778">
                <a:moveTo>
                  <a:pt x="0" y="0"/>
                </a:moveTo>
                <a:lnTo>
                  <a:pt x="9518778" y="0"/>
                </a:lnTo>
                <a:lnTo>
                  <a:pt x="9518778" y="6784293"/>
                </a:lnTo>
                <a:lnTo>
                  <a:pt x="0" y="6784293"/>
                </a:lnTo>
                <a:lnTo>
                  <a:pt x="0" y="0"/>
                </a:lnTo>
                <a:close/>
              </a:path>
            </a:pathLst>
          </a:custGeom>
          <a:blipFill rotWithShape="1">
            <a:blip r:embed="rId4">
              <a:alphaModFix/>
            </a:blip>
            <a:stretch>
              <a:fillRect b="0" l="0" r="0" t="0"/>
            </a:stretch>
          </a:blipFill>
          <a:ln>
            <a:noFill/>
          </a:ln>
        </p:spPr>
      </p:sp>
      <p:sp>
        <p:nvSpPr>
          <p:cNvPr id="135" name="Google Shape;135;p14"/>
          <p:cNvSpPr/>
          <p:nvPr/>
        </p:nvSpPr>
        <p:spPr>
          <a:xfrm>
            <a:off x="7342673" y="4208090"/>
            <a:ext cx="1801327" cy="842121"/>
          </a:xfrm>
          <a:custGeom>
            <a:rect b="b" l="l" r="r" t="t"/>
            <a:pathLst>
              <a:path extrusionOk="0" h="1684241" w="3602654">
                <a:moveTo>
                  <a:pt x="0" y="0"/>
                </a:moveTo>
                <a:lnTo>
                  <a:pt x="3602654" y="0"/>
                </a:lnTo>
                <a:lnTo>
                  <a:pt x="3602654" y="1684240"/>
                </a:lnTo>
                <a:lnTo>
                  <a:pt x="0" y="1684240"/>
                </a:lnTo>
                <a:lnTo>
                  <a:pt x="0" y="0"/>
                </a:lnTo>
                <a:close/>
              </a:path>
            </a:pathLst>
          </a:custGeom>
          <a:blipFill rotWithShape="1">
            <a:blip r:embed="rId5">
              <a:alphaModFix/>
            </a:blip>
            <a:stretch>
              <a:fillRect b="0" l="0" r="0" t="0"/>
            </a:stretch>
          </a:blipFill>
          <a:ln>
            <a:noFill/>
          </a:ln>
        </p:spPr>
      </p:sp>
      <p:sp>
        <p:nvSpPr>
          <p:cNvPr id="136" name="Google Shape;136;p14"/>
          <p:cNvSpPr/>
          <p:nvPr/>
        </p:nvSpPr>
        <p:spPr>
          <a:xfrm>
            <a:off x="1018602" y="2992810"/>
            <a:ext cx="1527620" cy="2057400"/>
          </a:xfrm>
          <a:custGeom>
            <a:rect b="b" l="l" r="r" t="t"/>
            <a:pathLst>
              <a:path extrusionOk="0" h="4114800" w="3055239">
                <a:moveTo>
                  <a:pt x="0" y="0"/>
                </a:moveTo>
                <a:lnTo>
                  <a:pt x="3055239" y="0"/>
                </a:lnTo>
                <a:lnTo>
                  <a:pt x="3055239" y="4114800"/>
                </a:lnTo>
                <a:lnTo>
                  <a:pt x="0" y="4114800"/>
                </a:lnTo>
                <a:lnTo>
                  <a:pt x="0" y="0"/>
                </a:lnTo>
                <a:close/>
              </a:path>
            </a:pathLst>
          </a:custGeom>
          <a:blipFill rotWithShape="1">
            <a:blip r:embed="rId6">
              <a:alphaModFix/>
            </a:blip>
            <a:stretch>
              <a:fillRect b="0" l="0" r="0" t="0"/>
            </a:stretch>
          </a:blipFill>
          <a:ln>
            <a:noFill/>
          </a:ln>
        </p:spPr>
      </p:sp>
      <p:sp>
        <p:nvSpPr>
          <p:cNvPr id="137" name="Google Shape;137;p14"/>
          <p:cNvSpPr/>
          <p:nvPr/>
        </p:nvSpPr>
        <p:spPr>
          <a:xfrm>
            <a:off x="-28401" y="4165044"/>
            <a:ext cx="1830181" cy="821294"/>
          </a:xfrm>
          <a:custGeom>
            <a:rect b="b" l="l" r="r" t="t"/>
            <a:pathLst>
              <a:path extrusionOk="0" h="1642588" w="3660363">
                <a:moveTo>
                  <a:pt x="0" y="0"/>
                </a:moveTo>
                <a:lnTo>
                  <a:pt x="3660363" y="0"/>
                </a:lnTo>
                <a:lnTo>
                  <a:pt x="3660363" y="1642588"/>
                </a:lnTo>
                <a:lnTo>
                  <a:pt x="0" y="1642588"/>
                </a:lnTo>
                <a:lnTo>
                  <a:pt x="0" y="0"/>
                </a:lnTo>
                <a:close/>
              </a:path>
            </a:pathLst>
          </a:custGeom>
          <a:blipFill rotWithShape="1">
            <a:blip r:embed="rId7">
              <a:alphaModFix/>
            </a:blip>
            <a:stretch>
              <a:fillRect b="0" l="0" r="0" t="0"/>
            </a:stretch>
          </a:blipFill>
          <a:ln>
            <a:noFill/>
          </a:ln>
        </p:spPr>
      </p:sp>
      <p:sp>
        <p:nvSpPr>
          <p:cNvPr id="138" name="Google Shape;138;p14"/>
          <p:cNvSpPr txBox="1"/>
          <p:nvPr/>
        </p:nvSpPr>
        <p:spPr>
          <a:xfrm>
            <a:off x="828314" y="489800"/>
            <a:ext cx="2559600" cy="12561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0" i="0" lang="en" sz="5100" u="none" cap="none" strike="noStrike">
                <a:solidFill>
                  <a:srgbClr val="F26628"/>
                </a:solidFill>
                <a:latin typeface="Paytone One"/>
                <a:ea typeface="Paytone One"/>
                <a:cs typeface="Paytone One"/>
                <a:sym typeface="Paytone One"/>
              </a:rPr>
              <a:t>Lesson Outline</a:t>
            </a:r>
            <a:endParaRPr sz="700"/>
          </a:p>
        </p:txBody>
      </p:sp>
      <p:sp>
        <p:nvSpPr>
          <p:cNvPr id="139" name="Google Shape;139;p14"/>
          <p:cNvSpPr txBox="1"/>
          <p:nvPr/>
        </p:nvSpPr>
        <p:spPr>
          <a:xfrm>
            <a:off x="3980054" y="489800"/>
            <a:ext cx="4468500" cy="11082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2400" u="none" cap="none" strike="noStrike">
                <a:solidFill>
                  <a:srgbClr val="FFFFFF"/>
                </a:solidFill>
                <a:latin typeface="Oregano"/>
                <a:ea typeface="Oregano"/>
                <a:cs typeface="Oregano"/>
                <a:sym typeface="Oregano"/>
              </a:rPr>
              <a:t>What Is Culture?</a:t>
            </a:r>
            <a:endParaRPr sz="700"/>
          </a:p>
          <a:p>
            <a:pPr indent="0" lvl="1" marL="0" marR="0" rtl="0" algn="l">
              <a:lnSpc>
                <a:spcPct val="100000"/>
              </a:lnSpc>
              <a:spcBef>
                <a:spcPts val="0"/>
              </a:spcBef>
              <a:spcAft>
                <a:spcPts val="0"/>
              </a:spcAft>
              <a:buNone/>
            </a:pPr>
            <a:r>
              <a:rPr b="0" i="0" lang="en" sz="2400" u="none" cap="none" strike="noStrike">
                <a:solidFill>
                  <a:srgbClr val="FFFFFF"/>
                </a:solidFill>
                <a:latin typeface="Oregano"/>
                <a:ea typeface="Oregano"/>
                <a:cs typeface="Oregano"/>
                <a:sym typeface="Oregano"/>
              </a:rPr>
              <a:t>How Does Culture Affect The Landscape?</a:t>
            </a:r>
            <a:endParaRPr sz="700"/>
          </a:p>
          <a:p>
            <a:pPr indent="0" lvl="1" marL="0" marR="0" rtl="0" algn="l">
              <a:lnSpc>
                <a:spcPct val="100000"/>
              </a:lnSpc>
              <a:spcBef>
                <a:spcPts val="0"/>
              </a:spcBef>
              <a:spcAft>
                <a:spcPts val="0"/>
              </a:spcAft>
              <a:buNone/>
            </a:pPr>
            <a:r>
              <a:rPr b="0" i="0" lang="en" sz="2400" u="none" cap="none" strike="noStrike">
                <a:solidFill>
                  <a:srgbClr val="FFFFFF"/>
                </a:solidFill>
                <a:latin typeface="Oregano"/>
                <a:ea typeface="Oregano"/>
                <a:cs typeface="Oregano"/>
                <a:sym typeface="Oregano"/>
              </a:rPr>
              <a:t>Different Cultural Influences On Landscape</a:t>
            </a:r>
            <a:endParaRPr sz="7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0F2"/>
        </a:solidFill>
      </p:bgPr>
    </p:bg>
    <p:spTree>
      <p:nvGrpSpPr>
        <p:cNvPr id="143" name="Shape 143"/>
        <p:cNvGrpSpPr/>
        <p:nvPr/>
      </p:nvGrpSpPr>
      <p:grpSpPr>
        <a:xfrm>
          <a:off x="0" y="0"/>
          <a:ext cx="0" cy="0"/>
          <a:chOff x="0" y="0"/>
          <a:chExt cx="0" cy="0"/>
        </a:xfrm>
      </p:grpSpPr>
      <p:sp>
        <p:nvSpPr>
          <p:cNvPr id="144" name="Google Shape;144;p15"/>
          <p:cNvSpPr/>
          <p:nvPr/>
        </p:nvSpPr>
        <p:spPr>
          <a:xfrm>
            <a:off x="514350" y="764396"/>
            <a:ext cx="3056073" cy="3614709"/>
          </a:xfrm>
          <a:custGeom>
            <a:rect b="b" l="l" r="r" t="t"/>
            <a:pathLst>
              <a:path extrusionOk="0" h="7229418" w="6112145">
                <a:moveTo>
                  <a:pt x="0" y="0"/>
                </a:moveTo>
                <a:lnTo>
                  <a:pt x="6112145" y="0"/>
                </a:lnTo>
                <a:lnTo>
                  <a:pt x="6112145" y="7229418"/>
                </a:lnTo>
                <a:lnTo>
                  <a:pt x="0" y="7229418"/>
                </a:lnTo>
                <a:lnTo>
                  <a:pt x="0" y="0"/>
                </a:lnTo>
                <a:close/>
              </a:path>
            </a:pathLst>
          </a:custGeom>
          <a:blipFill rotWithShape="1">
            <a:blip r:embed="rId3">
              <a:alphaModFix/>
            </a:blip>
            <a:stretch>
              <a:fillRect b="0" l="0" r="0" t="0"/>
            </a:stretch>
          </a:blipFill>
          <a:ln>
            <a:noFill/>
          </a:ln>
        </p:spPr>
      </p:sp>
      <p:grpSp>
        <p:nvGrpSpPr>
          <p:cNvPr id="145" name="Google Shape;145;p15"/>
          <p:cNvGrpSpPr/>
          <p:nvPr/>
        </p:nvGrpSpPr>
        <p:grpSpPr>
          <a:xfrm>
            <a:off x="3863975" y="1405055"/>
            <a:ext cx="4658850" cy="2273565"/>
            <a:chOff x="0" y="257175"/>
            <a:chExt cx="12423600" cy="6062840"/>
          </a:xfrm>
        </p:grpSpPr>
        <p:sp>
          <p:nvSpPr>
            <p:cNvPr id="146" name="Google Shape;146;p15"/>
            <p:cNvSpPr txBox="1"/>
            <p:nvPr/>
          </p:nvSpPr>
          <p:spPr>
            <a:xfrm>
              <a:off x="0" y="4514015"/>
              <a:ext cx="10135200" cy="1806000"/>
            </a:xfrm>
            <a:prstGeom prst="rect">
              <a:avLst/>
            </a:prstGeom>
            <a:noFill/>
            <a:ln>
              <a:noFill/>
            </a:ln>
          </p:spPr>
          <p:txBody>
            <a:bodyPr anchorCtr="0" anchor="t" bIns="0" lIns="0" spcFirstLastPara="1" rIns="0" wrap="square" tIns="0">
              <a:spAutoFit/>
            </a:bodyPr>
            <a:lstStyle/>
            <a:p>
              <a:pPr indent="-120650" lvl="1" marL="241300" marR="0" rtl="0" algn="l">
                <a:lnSpc>
                  <a:spcPct val="100000"/>
                </a:lnSpc>
                <a:spcBef>
                  <a:spcPts val="0"/>
                </a:spcBef>
                <a:spcAft>
                  <a:spcPts val="0"/>
                </a:spcAft>
                <a:buClr>
                  <a:srgbClr val="F26628"/>
                </a:buClr>
                <a:buSzPts val="1100"/>
                <a:buFont typeface="Arial"/>
                <a:buChar char="•"/>
              </a:pPr>
              <a:r>
                <a:rPr b="0" i="0" lang="en" sz="1100" u="none" cap="none" strike="noStrike">
                  <a:solidFill>
                    <a:srgbClr val="F26628"/>
                  </a:solidFill>
                  <a:latin typeface="Nunito"/>
                  <a:ea typeface="Nunito"/>
                  <a:cs typeface="Nunito"/>
                  <a:sym typeface="Nunito"/>
                </a:rPr>
                <a:t>Learn how culture can affect landscape</a:t>
              </a:r>
              <a:endParaRPr sz="700"/>
            </a:p>
            <a:p>
              <a:pPr indent="-120650" lvl="1" marL="241300" marR="0" rtl="0" algn="l">
                <a:lnSpc>
                  <a:spcPct val="100000"/>
                </a:lnSpc>
                <a:spcBef>
                  <a:spcPts val="0"/>
                </a:spcBef>
                <a:spcAft>
                  <a:spcPts val="0"/>
                </a:spcAft>
                <a:buClr>
                  <a:srgbClr val="F26628"/>
                </a:buClr>
                <a:buSzPts val="1100"/>
                <a:buFont typeface="Arial"/>
                <a:buChar char="•"/>
              </a:pPr>
              <a:r>
                <a:rPr b="0" i="0" lang="en" sz="1100" u="none" cap="none" strike="noStrike">
                  <a:solidFill>
                    <a:srgbClr val="F26628"/>
                  </a:solidFill>
                  <a:latin typeface="Nunito"/>
                  <a:ea typeface="Nunito"/>
                  <a:cs typeface="Nunito"/>
                  <a:sym typeface="Nunito"/>
                </a:rPr>
                <a:t>Understand the different kinds of cultural landscapes</a:t>
              </a:r>
              <a:endParaRPr sz="700"/>
            </a:p>
            <a:p>
              <a:pPr indent="-120650" lvl="1" marL="241300" marR="0" rtl="0" algn="l">
                <a:lnSpc>
                  <a:spcPct val="100000"/>
                </a:lnSpc>
                <a:spcBef>
                  <a:spcPts val="0"/>
                </a:spcBef>
                <a:spcAft>
                  <a:spcPts val="0"/>
                </a:spcAft>
                <a:buClr>
                  <a:srgbClr val="F26628"/>
                </a:buClr>
                <a:buSzPts val="1100"/>
                <a:buFont typeface="Arial"/>
                <a:buChar char="•"/>
              </a:pPr>
              <a:r>
                <a:rPr b="0" i="0" lang="en" sz="1100" u="none" cap="none" strike="noStrike">
                  <a:solidFill>
                    <a:srgbClr val="F26628"/>
                  </a:solidFill>
                  <a:latin typeface="Nunito"/>
                  <a:ea typeface="Nunito"/>
                  <a:cs typeface="Nunito"/>
                  <a:sym typeface="Nunito"/>
                </a:rPr>
                <a:t>How is culture spread?</a:t>
              </a:r>
              <a:endParaRPr sz="700"/>
            </a:p>
            <a:p>
              <a:pPr indent="-120650" lvl="1" marL="241300" marR="0" rtl="0" algn="l">
                <a:lnSpc>
                  <a:spcPct val="100000"/>
                </a:lnSpc>
                <a:spcBef>
                  <a:spcPts val="0"/>
                </a:spcBef>
                <a:spcAft>
                  <a:spcPts val="0"/>
                </a:spcAft>
                <a:buClr>
                  <a:srgbClr val="F26628"/>
                </a:buClr>
                <a:buSzPts val="1100"/>
                <a:buFont typeface="Arial"/>
                <a:buChar char="•"/>
              </a:pPr>
              <a:r>
                <a:rPr b="0" i="0" lang="en" sz="1100" u="none" cap="none" strike="noStrike">
                  <a:solidFill>
                    <a:srgbClr val="F26628"/>
                  </a:solidFill>
                  <a:latin typeface="Nunito"/>
                  <a:ea typeface="Nunito"/>
                  <a:cs typeface="Nunito"/>
                  <a:sym typeface="Nunito"/>
                </a:rPr>
                <a:t>Identify the cultural markers of your area</a:t>
              </a:r>
              <a:endParaRPr sz="700"/>
            </a:p>
          </p:txBody>
        </p:sp>
        <p:sp>
          <p:nvSpPr>
            <p:cNvPr id="147" name="Google Shape;147;p15"/>
            <p:cNvSpPr txBox="1"/>
            <p:nvPr/>
          </p:nvSpPr>
          <p:spPr>
            <a:xfrm>
              <a:off x="0" y="257175"/>
              <a:ext cx="12423600" cy="33495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0" i="0" lang="en" sz="5100" u="none" cap="none" strike="noStrike">
                  <a:solidFill>
                    <a:srgbClr val="3BCACD"/>
                  </a:solidFill>
                  <a:latin typeface="Paytone One"/>
                  <a:ea typeface="Paytone One"/>
                  <a:cs typeface="Paytone One"/>
                  <a:sym typeface="Paytone One"/>
                </a:rPr>
                <a:t>Learning Outcomes</a:t>
              </a:r>
              <a:endParaRPr sz="700"/>
            </a:p>
          </p:txBody>
        </p:sp>
      </p:grpSp>
      <p:sp>
        <p:nvSpPr>
          <p:cNvPr id="148" name="Google Shape;148;p15"/>
          <p:cNvSpPr/>
          <p:nvPr/>
        </p:nvSpPr>
        <p:spPr>
          <a:xfrm flipH="1">
            <a:off x="7538863" y="342900"/>
            <a:ext cx="2572099" cy="996688"/>
          </a:xfrm>
          <a:custGeom>
            <a:rect b="b" l="l" r="r" t="t"/>
            <a:pathLst>
              <a:path extrusionOk="0" h="1993376" w="5144197">
                <a:moveTo>
                  <a:pt x="5144196" y="0"/>
                </a:moveTo>
                <a:lnTo>
                  <a:pt x="0" y="0"/>
                </a:lnTo>
                <a:lnTo>
                  <a:pt x="0" y="1993376"/>
                </a:lnTo>
                <a:lnTo>
                  <a:pt x="5144196" y="1993376"/>
                </a:lnTo>
                <a:lnTo>
                  <a:pt x="5144196" y="0"/>
                </a:lnTo>
                <a:close/>
              </a:path>
            </a:pathLst>
          </a:custGeom>
          <a:blipFill rotWithShape="1">
            <a:blip r:embed="rId4">
              <a:alphaModFix/>
            </a:blip>
            <a:stretch>
              <a:fillRect b="0" l="0" r="0" t="0"/>
            </a:stretch>
          </a:blipFill>
          <a:ln>
            <a:noFill/>
          </a:ln>
        </p:spPr>
      </p:sp>
      <p:sp>
        <p:nvSpPr>
          <p:cNvPr id="149" name="Google Shape;149;p15"/>
          <p:cNvSpPr/>
          <p:nvPr/>
        </p:nvSpPr>
        <p:spPr>
          <a:xfrm flipH="1">
            <a:off x="-914574" y="3880761"/>
            <a:ext cx="2572099" cy="996688"/>
          </a:xfrm>
          <a:custGeom>
            <a:rect b="b" l="l" r="r" t="t"/>
            <a:pathLst>
              <a:path extrusionOk="0" h="1993376" w="5144197">
                <a:moveTo>
                  <a:pt x="5144196" y="0"/>
                </a:moveTo>
                <a:lnTo>
                  <a:pt x="0" y="0"/>
                </a:lnTo>
                <a:lnTo>
                  <a:pt x="0" y="1993376"/>
                </a:lnTo>
                <a:lnTo>
                  <a:pt x="5144196" y="1993376"/>
                </a:lnTo>
                <a:lnTo>
                  <a:pt x="5144196" y="0"/>
                </a:lnTo>
                <a:close/>
              </a:path>
            </a:pathLst>
          </a:custGeom>
          <a:blipFill rotWithShape="1">
            <a:blip r:embed="rId4">
              <a:alphaModFix/>
            </a:blip>
            <a:stretch>
              <a:fillRect b="0" l="0" r="0" t="0"/>
            </a:stretch>
          </a:blipFill>
          <a:ln>
            <a:noFill/>
          </a:ln>
        </p:spPr>
      </p:sp>
      <p:sp>
        <p:nvSpPr>
          <p:cNvPr id="150" name="Google Shape;150;p15"/>
          <p:cNvSpPr/>
          <p:nvPr/>
        </p:nvSpPr>
        <p:spPr>
          <a:xfrm>
            <a:off x="7468552" y="764396"/>
            <a:ext cx="2712720" cy="1356360"/>
          </a:xfrm>
          <a:custGeom>
            <a:rect b="b" l="l" r="r" t="t"/>
            <a:pathLst>
              <a:path extrusionOk="0" h="2712720" w="5425440">
                <a:moveTo>
                  <a:pt x="0" y="0"/>
                </a:moveTo>
                <a:lnTo>
                  <a:pt x="5425440" y="0"/>
                </a:lnTo>
                <a:lnTo>
                  <a:pt x="5425440" y="2712720"/>
                </a:lnTo>
                <a:lnTo>
                  <a:pt x="0" y="2712720"/>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0F2"/>
        </a:solidFill>
      </p:bgPr>
    </p:bg>
    <p:spTree>
      <p:nvGrpSpPr>
        <p:cNvPr id="154" name="Shape 154"/>
        <p:cNvGrpSpPr/>
        <p:nvPr/>
      </p:nvGrpSpPr>
      <p:grpSpPr>
        <a:xfrm>
          <a:off x="0" y="0"/>
          <a:ext cx="0" cy="0"/>
          <a:chOff x="0" y="0"/>
          <a:chExt cx="0" cy="0"/>
        </a:xfrm>
      </p:grpSpPr>
      <p:grpSp>
        <p:nvGrpSpPr>
          <p:cNvPr id="155" name="Google Shape;155;p16"/>
          <p:cNvGrpSpPr/>
          <p:nvPr/>
        </p:nvGrpSpPr>
        <p:grpSpPr>
          <a:xfrm>
            <a:off x="-3158326" y="4042470"/>
            <a:ext cx="13592174" cy="1615380"/>
            <a:chOff x="0" y="-38100"/>
            <a:chExt cx="7159664" cy="850900"/>
          </a:xfrm>
        </p:grpSpPr>
        <p:sp>
          <p:nvSpPr>
            <p:cNvPr id="156" name="Google Shape;156;p16"/>
            <p:cNvSpPr/>
            <p:nvPr/>
          </p:nvSpPr>
          <p:spPr>
            <a:xfrm>
              <a:off x="0" y="0"/>
              <a:ext cx="7159664" cy="812800"/>
            </a:xfrm>
            <a:custGeom>
              <a:rect b="b" l="l" r="r" t="t"/>
              <a:pathLst>
                <a:path extrusionOk="0" h="812800" w="7159664">
                  <a:moveTo>
                    <a:pt x="0" y="0"/>
                  </a:moveTo>
                  <a:lnTo>
                    <a:pt x="7159664" y="0"/>
                  </a:lnTo>
                  <a:lnTo>
                    <a:pt x="7159664" y="812800"/>
                  </a:lnTo>
                  <a:lnTo>
                    <a:pt x="0" y="812800"/>
                  </a:lnTo>
                  <a:close/>
                </a:path>
              </a:pathLst>
            </a:custGeom>
            <a:solidFill>
              <a:srgbClr val="E0E0D6"/>
            </a:solidFill>
            <a:ln>
              <a:noFill/>
            </a:ln>
          </p:spPr>
        </p:sp>
        <p:sp>
          <p:nvSpPr>
            <p:cNvPr id="157" name="Google Shape;157;p16"/>
            <p:cNvSpPr txBox="1"/>
            <p:nvPr/>
          </p:nvSpPr>
          <p:spPr>
            <a:xfrm>
              <a:off x="0" y="-38100"/>
              <a:ext cx="7159664"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58" name="Google Shape;158;p16"/>
          <p:cNvGrpSpPr/>
          <p:nvPr/>
        </p:nvGrpSpPr>
        <p:grpSpPr>
          <a:xfrm>
            <a:off x="-3158326" y="4174300"/>
            <a:ext cx="13592174" cy="1615380"/>
            <a:chOff x="0" y="-38100"/>
            <a:chExt cx="7159664" cy="850900"/>
          </a:xfrm>
        </p:grpSpPr>
        <p:sp>
          <p:nvSpPr>
            <p:cNvPr id="159" name="Google Shape;159;p16"/>
            <p:cNvSpPr/>
            <p:nvPr/>
          </p:nvSpPr>
          <p:spPr>
            <a:xfrm>
              <a:off x="0" y="0"/>
              <a:ext cx="7159664" cy="812800"/>
            </a:xfrm>
            <a:custGeom>
              <a:rect b="b" l="l" r="r" t="t"/>
              <a:pathLst>
                <a:path extrusionOk="0" h="812800" w="7159664">
                  <a:moveTo>
                    <a:pt x="0" y="0"/>
                  </a:moveTo>
                  <a:lnTo>
                    <a:pt x="7159664" y="0"/>
                  </a:lnTo>
                  <a:lnTo>
                    <a:pt x="7159664" y="812800"/>
                  </a:lnTo>
                  <a:lnTo>
                    <a:pt x="0" y="812800"/>
                  </a:lnTo>
                  <a:close/>
                </a:path>
              </a:pathLst>
            </a:custGeom>
            <a:solidFill>
              <a:srgbClr val="3BCACD"/>
            </a:solidFill>
            <a:ln>
              <a:noFill/>
            </a:ln>
          </p:spPr>
        </p:sp>
        <p:sp>
          <p:nvSpPr>
            <p:cNvPr id="160" name="Google Shape;160;p16"/>
            <p:cNvSpPr txBox="1"/>
            <p:nvPr/>
          </p:nvSpPr>
          <p:spPr>
            <a:xfrm>
              <a:off x="0" y="-38100"/>
              <a:ext cx="7159664"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61" name="Google Shape;161;p16"/>
          <p:cNvSpPr/>
          <p:nvPr/>
        </p:nvSpPr>
        <p:spPr>
          <a:xfrm>
            <a:off x="5200650" y="257175"/>
            <a:ext cx="3593904" cy="4629150"/>
          </a:xfrm>
          <a:custGeom>
            <a:rect b="b" l="l" r="r" t="t"/>
            <a:pathLst>
              <a:path extrusionOk="0" h="9258300" w="7187808">
                <a:moveTo>
                  <a:pt x="0" y="0"/>
                </a:moveTo>
                <a:lnTo>
                  <a:pt x="7187808" y="0"/>
                </a:lnTo>
                <a:lnTo>
                  <a:pt x="7187808" y="9258300"/>
                </a:lnTo>
                <a:lnTo>
                  <a:pt x="0" y="9258300"/>
                </a:lnTo>
                <a:lnTo>
                  <a:pt x="0" y="0"/>
                </a:lnTo>
                <a:close/>
              </a:path>
            </a:pathLst>
          </a:custGeom>
          <a:blipFill rotWithShape="1">
            <a:blip r:embed="rId3">
              <a:alphaModFix/>
            </a:blip>
            <a:stretch>
              <a:fillRect b="0" l="0" r="0" t="0"/>
            </a:stretch>
          </a:blipFill>
          <a:ln>
            <a:noFill/>
          </a:ln>
        </p:spPr>
      </p:sp>
      <p:sp>
        <p:nvSpPr>
          <p:cNvPr id="162" name="Google Shape;162;p16"/>
          <p:cNvSpPr txBox="1"/>
          <p:nvPr/>
        </p:nvSpPr>
        <p:spPr>
          <a:xfrm>
            <a:off x="546100" y="2135514"/>
            <a:ext cx="4423800" cy="12315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1000" u="none" cap="none" strike="noStrike">
                <a:solidFill>
                  <a:srgbClr val="000000"/>
                </a:solidFill>
                <a:latin typeface="Nunito"/>
                <a:ea typeface="Nunito"/>
                <a:cs typeface="Nunito"/>
                <a:sym typeface="Nunito"/>
              </a:rPr>
              <a:t>When we talk about </a:t>
            </a:r>
            <a:r>
              <a:rPr b="1" i="0" lang="en" sz="1000" u="none" cap="none" strike="noStrike">
                <a:solidFill>
                  <a:srgbClr val="000000"/>
                </a:solidFill>
                <a:latin typeface="Nunito"/>
                <a:ea typeface="Nunito"/>
                <a:cs typeface="Nunito"/>
                <a:sym typeface="Nunito"/>
              </a:rPr>
              <a:t>landscape</a:t>
            </a:r>
            <a:r>
              <a:rPr b="0" i="0" lang="en" sz="1000" u="none" cap="none" strike="noStrike">
                <a:solidFill>
                  <a:srgbClr val="000000"/>
                </a:solidFill>
                <a:latin typeface="Nunito"/>
                <a:ea typeface="Nunito"/>
                <a:cs typeface="Nunito"/>
                <a:sym typeface="Nunito"/>
              </a:rPr>
              <a:t>, we often think of the natural physical characteristic of the Earth's surface. However, geographical landscape can also be defined by the culture of the people who live in a particular area. </a:t>
            </a:r>
            <a:endParaRPr sz="700"/>
          </a:p>
          <a:p>
            <a:pPr indent="0" lvl="1" marL="0" marR="0" rtl="0" algn="l">
              <a:lnSpc>
                <a:spcPct val="100000"/>
              </a:lnSpc>
              <a:spcBef>
                <a:spcPts val="0"/>
              </a:spcBef>
              <a:spcAft>
                <a:spcPts val="0"/>
              </a:spcAft>
              <a:buNone/>
            </a:pPr>
            <a:r>
              <a:t/>
            </a:r>
            <a:endParaRPr b="0" i="0" sz="1000" u="none" cap="none" strike="noStrike">
              <a:solidFill>
                <a:srgbClr val="000000"/>
              </a:solidFill>
              <a:latin typeface="Nunito"/>
              <a:ea typeface="Nunito"/>
              <a:cs typeface="Nunito"/>
              <a:sym typeface="Nunito"/>
            </a:endParaRPr>
          </a:p>
          <a:p>
            <a:pPr indent="0" lvl="1" marL="0" marR="0" rtl="0" algn="l">
              <a:lnSpc>
                <a:spcPct val="100000"/>
              </a:lnSpc>
              <a:spcBef>
                <a:spcPts val="0"/>
              </a:spcBef>
              <a:spcAft>
                <a:spcPts val="0"/>
              </a:spcAft>
              <a:buNone/>
            </a:pPr>
            <a:r>
              <a:rPr b="0" i="0" lang="en" sz="1000" u="none" cap="none" strike="noStrike">
                <a:solidFill>
                  <a:srgbClr val="000000"/>
                </a:solidFill>
                <a:latin typeface="Nunito"/>
                <a:ea typeface="Nunito"/>
                <a:cs typeface="Nunito"/>
                <a:sym typeface="Nunito"/>
              </a:rPr>
              <a:t>People coming together in communities form common behaviors and habits that become shared beliefs, traditions, and actions. This is culture.</a:t>
            </a:r>
            <a:endParaRPr sz="700"/>
          </a:p>
          <a:p>
            <a:pPr indent="0" lvl="1" marL="0" marR="0" rtl="0" algn="l">
              <a:lnSpc>
                <a:spcPct val="100000"/>
              </a:lnSpc>
              <a:spcBef>
                <a:spcPts val="0"/>
              </a:spcBef>
              <a:spcAft>
                <a:spcPts val="0"/>
              </a:spcAft>
              <a:buNone/>
            </a:pPr>
            <a:r>
              <a:t/>
            </a:r>
            <a:endParaRPr b="0" i="0" sz="1000" u="none" cap="none" strike="noStrike">
              <a:solidFill>
                <a:srgbClr val="000000"/>
              </a:solidFill>
              <a:latin typeface="Nunito"/>
              <a:ea typeface="Nunito"/>
              <a:cs typeface="Nunito"/>
              <a:sym typeface="Nunito"/>
            </a:endParaRPr>
          </a:p>
          <a:p>
            <a:pPr indent="0" lvl="1" marL="0" marR="0" rtl="0" algn="l">
              <a:lnSpc>
                <a:spcPct val="100000"/>
              </a:lnSpc>
              <a:spcBef>
                <a:spcPts val="0"/>
              </a:spcBef>
              <a:spcAft>
                <a:spcPts val="0"/>
              </a:spcAft>
              <a:buNone/>
            </a:pPr>
            <a:r>
              <a:rPr b="0" i="0" lang="en" sz="1000" u="none" cap="none" strike="noStrike">
                <a:solidFill>
                  <a:srgbClr val="000000"/>
                </a:solidFill>
                <a:latin typeface="Nunito"/>
                <a:ea typeface="Nunito"/>
                <a:cs typeface="Nunito"/>
                <a:sym typeface="Nunito"/>
              </a:rPr>
              <a:t>This then affects or influences the landscape the communities reside in. </a:t>
            </a:r>
            <a:endParaRPr sz="700"/>
          </a:p>
        </p:txBody>
      </p:sp>
      <p:sp>
        <p:nvSpPr>
          <p:cNvPr id="163" name="Google Shape;163;p16"/>
          <p:cNvSpPr txBox="1"/>
          <p:nvPr/>
        </p:nvSpPr>
        <p:spPr>
          <a:xfrm>
            <a:off x="514350" y="565519"/>
            <a:ext cx="4563600" cy="12561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0" i="0" lang="en" sz="5100" u="none" cap="none" strike="noStrike">
                <a:solidFill>
                  <a:srgbClr val="F493AD"/>
                </a:solidFill>
                <a:latin typeface="Paytone One"/>
                <a:ea typeface="Paytone One"/>
                <a:cs typeface="Paytone One"/>
                <a:sym typeface="Paytone One"/>
              </a:rPr>
              <a:t>Cultural Landscape</a:t>
            </a:r>
            <a:endParaRPr sz="700"/>
          </a:p>
        </p:txBody>
      </p:sp>
      <p:sp>
        <p:nvSpPr>
          <p:cNvPr id="164" name="Google Shape;164;p16"/>
          <p:cNvSpPr/>
          <p:nvPr/>
        </p:nvSpPr>
        <p:spPr>
          <a:xfrm flipH="1">
            <a:off x="4000624" y="290509"/>
            <a:ext cx="2400051" cy="930020"/>
          </a:xfrm>
          <a:custGeom>
            <a:rect b="b" l="l" r="r" t="t"/>
            <a:pathLst>
              <a:path extrusionOk="0" h="1860039" w="4800101">
                <a:moveTo>
                  <a:pt x="4800102" y="0"/>
                </a:moveTo>
                <a:lnTo>
                  <a:pt x="0" y="0"/>
                </a:lnTo>
                <a:lnTo>
                  <a:pt x="0" y="1860040"/>
                </a:lnTo>
                <a:lnTo>
                  <a:pt x="4800102" y="1860040"/>
                </a:lnTo>
                <a:lnTo>
                  <a:pt x="4800102" y="0"/>
                </a:lnTo>
                <a:close/>
              </a:path>
            </a:pathLst>
          </a:custGeom>
          <a:blipFill rotWithShape="1">
            <a:blip r:embed="rId4">
              <a:alphaModFix/>
            </a:blip>
            <a:stretch>
              <a:fillRect b="0" l="0" r="0" t="0"/>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0F2"/>
        </a:solidFill>
      </p:bgPr>
    </p:bg>
    <p:spTree>
      <p:nvGrpSpPr>
        <p:cNvPr id="168" name="Shape 168"/>
        <p:cNvGrpSpPr/>
        <p:nvPr/>
      </p:nvGrpSpPr>
      <p:grpSpPr>
        <a:xfrm>
          <a:off x="0" y="0"/>
          <a:ext cx="0" cy="0"/>
          <a:chOff x="0" y="0"/>
          <a:chExt cx="0" cy="0"/>
        </a:xfrm>
      </p:grpSpPr>
      <p:grpSp>
        <p:nvGrpSpPr>
          <p:cNvPr id="169" name="Google Shape;169;p17"/>
          <p:cNvGrpSpPr/>
          <p:nvPr/>
        </p:nvGrpSpPr>
        <p:grpSpPr>
          <a:xfrm>
            <a:off x="-3158326" y="4174300"/>
            <a:ext cx="13592174" cy="1615380"/>
            <a:chOff x="0" y="-38100"/>
            <a:chExt cx="7159664" cy="850900"/>
          </a:xfrm>
        </p:grpSpPr>
        <p:sp>
          <p:nvSpPr>
            <p:cNvPr id="170" name="Google Shape;170;p17"/>
            <p:cNvSpPr/>
            <p:nvPr/>
          </p:nvSpPr>
          <p:spPr>
            <a:xfrm>
              <a:off x="0" y="0"/>
              <a:ext cx="7159664" cy="812800"/>
            </a:xfrm>
            <a:custGeom>
              <a:rect b="b" l="l" r="r" t="t"/>
              <a:pathLst>
                <a:path extrusionOk="0" h="812800" w="7159664">
                  <a:moveTo>
                    <a:pt x="0" y="0"/>
                  </a:moveTo>
                  <a:lnTo>
                    <a:pt x="7159664" y="0"/>
                  </a:lnTo>
                  <a:lnTo>
                    <a:pt x="7159664" y="812800"/>
                  </a:lnTo>
                  <a:lnTo>
                    <a:pt x="0" y="812800"/>
                  </a:lnTo>
                  <a:close/>
                </a:path>
              </a:pathLst>
            </a:custGeom>
            <a:solidFill>
              <a:srgbClr val="3BCACD"/>
            </a:solidFill>
            <a:ln>
              <a:noFill/>
            </a:ln>
          </p:spPr>
        </p:sp>
        <p:sp>
          <p:nvSpPr>
            <p:cNvPr id="171" name="Google Shape;171;p17"/>
            <p:cNvSpPr txBox="1"/>
            <p:nvPr/>
          </p:nvSpPr>
          <p:spPr>
            <a:xfrm>
              <a:off x="0" y="-38100"/>
              <a:ext cx="7159664"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72" name="Google Shape;172;p17"/>
          <p:cNvSpPr/>
          <p:nvPr/>
        </p:nvSpPr>
        <p:spPr>
          <a:xfrm rot="8424040">
            <a:off x="168370" y="1211250"/>
            <a:ext cx="6940360" cy="5426100"/>
          </a:xfrm>
          <a:custGeom>
            <a:rect b="b" l="l" r="r" t="t"/>
            <a:pathLst>
              <a:path extrusionOk="0" h="10852199" w="13880720">
                <a:moveTo>
                  <a:pt x="0" y="0"/>
                </a:moveTo>
                <a:lnTo>
                  <a:pt x="13880720" y="0"/>
                </a:lnTo>
                <a:lnTo>
                  <a:pt x="13880720" y="10852199"/>
                </a:lnTo>
                <a:lnTo>
                  <a:pt x="0" y="10852199"/>
                </a:lnTo>
                <a:lnTo>
                  <a:pt x="0" y="0"/>
                </a:lnTo>
                <a:close/>
              </a:path>
            </a:pathLst>
          </a:custGeom>
          <a:blipFill rotWithShape="1">
            <a:blip r:embed="rId3">
              <a:alphaModFix/>
            </a:blip>
            <a:stretch>
              <a:fillRect b="0" l="0" r="0" t="0"/>
            </a:stretch>
          </a:blipFill>
          <a:ln>
            <a:noFill/>
          </a:ln>
        </p:spPr>
      </p:sp>
      <p:sp>
        <p:nvSpPr>
          <p:cNvPr id="173" name="Google Shape;173;p17"/>
          <p:cNvSpPr/>
          <p:nvPr/>
        </p:nvSpPr>
        <p:spPr>
          <a:xfrm rot="8424040">
            <a:off x="6750144" y="555367"/>
            <a:ext cx="6940360" cy="5426100"/>
          </a:xfrm>
          <a:custGeom>
            <a:rect b="b" l="l" r="r" t="t"/>
            <a:pathLst>
              <a:path extrusionOk="0" h="10852199" w="13880720">
                <a:moveTo>
                  <a:pt x="0" y="0"/>
                </a:moveTo>
                <a:lnTo>
                  <a:pt x="13880720" y="0"/>
                </a:lnTo>
                <a:lnTo>
                  <a:pt x="13880720" y="10852199"/>
                </a:lnTo>
                <a:lnTo>
                  <a:pt x="0" y="10852199"/>
                </a:lnTo>
                <a:lnTo>
                  <a:pt x="0" y="0"/>
                </a:lnTo>
                <a:close/>
              </a:path>
            </a:pathLst>
          </a:custGeom>
          <a:blipFill rotWithShape="1">
            <a:blip r:embed="rId3">
              <a:alphaModFix/>
            </a:blip>
            <a:stretch>
              <a:fillRect b="0" l="0" r="0" t="0"/>
            </a:stretch>
          </a:blipFill>
          <a:ln>
            <a:noFill/>
          </a:ln>
        </p:spPr>
      </p:sp>
      <p:sp>
        <p:nvSpPr>
          <p:cNvPr id="174" name="Google Shape;174;p17"/>
          <p:cNvSpPr/>
          <p:nvPr/>
        </p:nvSpPr>
        <p:spPr>
          <a:xfrm rot="-97339">
            <a:off x="5058684" y="418523"/>
            <a:ext cx="3833017" cy="2975816"/>
          </a:xfrm>
          <a:custGeom>
            <a:rect b="b" l="l" r="r" t="t"/>
            <a:pathLst>
              <a:path extrusionOk="0" h="5951631" w="7666035">
                <a:moveTo>
                  <a:pt x="0" y="0"/>
                </a:moveTo>
                <a:lnTo>
                  <a:pt x="7666035" y="0"/>
                </a:lnTo>
                <a:lnTo>
                  <a:pt x="7666035" y="5951631"/>
                </a:lnTo>
                <a:lnTo>
                  <a:pt x="0" y="5951631"/>
                </a:lnTo>
                <a:lnTo>
                  <a:pt x="0" y="0"/>
                </a:lnTo>
                <a:close/>
              </a:path>
            </a:pathLst>
          </a:custGeom>
          <a:blipFill rotWithShape="1">
            <a:blip r:embed="rId4">
              <a:alphaModFix/>
            </a:blip>
            <a:stretch>
              <a:fillRect b="0" l="0" r="0" t="0"/>
            </a:stretch>
          </a:blipFill>
          <a:ln>
            <a:noFill/>
          </a:ln>
        </p:spPr>
      </p:sp>
      <p:sp>
        <p:nvSpPr>
          <p:cNvPr id="175" name="Google Shape;175;p17"/>
          <p:cNvSpPr/>
          <p:nvPr/>
        </p:nvSpPr>
        <p:spPr>
          <a:xfrm>
            <a:off x="4198389" y="1422086"/>
            <a:ext cx="747222" cy="775327"/>
          </a:xfrm>
          <a:custGeom>
            <a:rect b="b" l="l" r="r" t="t"/>
            <a:pathLst>
              <a:path extrusionOk="0" h="1550654" w="1494443">
                <a:moveTo>
                  <a:pt x="0" y="0"/>
                </a:moveTo>
                <a:lnTo>
                  <a:pt x="1494442" y="0"/>
                </a:lnTo>
                <a:lnTo>
                  <a:pt x="1494442" y="1550654"/>
                </a:lnTo>
                <a:lnTo>
                  <a:pt x="0" y="1550654"/>
                </a:lnTo>
                <a:lnTo>
                  <a:pt x="0" y="0"/>
                </a:lnTo>
                <a:close/>
              </a:path>
            </a:pathLst>
          </a:custGeom>
          <a:blipFill rotWithShape="1">
            <a:blip r:embed="rId5">
              <a:alphaModFix/>
            </a:blip>
            <a:stretch>
              <a:fillRect b="0" l="0" r="0" t="0"/>
            </a:stretch>
          </a:blipFill>
          <a:ln>
            <a:noFill/>
          </a:ln>
        </p:spPr>
      </p:sp>
      <p:sp>
        <p:nvSpPr>
          <p:cNvPr id="176" name="Google Shape;176;p17"/>
          <p:cNvSpPr/>
          <p:nvPr/>
        </p:nvSpPr>
        <p:spPr>
          <a:xfrm flipH="1">
            <a:off x="7282821" y="3707866"/>
            <a:ext cx="1861179" cy="1842568"/>
          </a:xfrm>
          <a:custGeom>
            <a:rect b="b" l="l" r="r" t="t"/>
            <a:pathLst>
              <a:path extrusionOk="0" h="3685135" w="3722359">
                <a:moveTo>
                  <a:pt x="3722359" y="0"/>
                </a:moveTo>
                <a:lnTo>
                  <a:pt x="0" y="0"/>
                </a:lnTo>
                <a:lnTo>
                  <a:pt x="0" y="3685136"/>
                </a:lnTo>
                <a:lnTo>
                  <a:pt x="3722359" y="3685136"/>
                </a:lnTo>
                <a:lnTo>
                  <a:pt x="3722359" y="0"/>
                </a:lnTo>
                <a:close/>
              </a:path>
            </a:pathLst>
          </a:custGeom>
          <a:blipFill rotWithShape="1">
            <a:blip r:embed="rId6">
              <a:alphaModFix/>
            </a:blip>
            <a:stretch>
              <a:fillRect b="0" l="0" r="0" t="0"/>
            </a:stretch>
          </a:blipFill>
          <a:ln>
            <a:noFill/>
          </a:ln>
        </p:spPr>
      </p:sp>
      <p:sp>
        <p:nvSpPr>
          <p:cNvPr id="177" name="Google Shape;177;p17"/>
          <p:cNvSpPr txBox="1"/>
          <p:nvPr/>
        </p:nvSpPr>
        <p:spPr>
          <a:xfrm>
            <a:off x="431800" y="364850"/>
            <a:ext cx="4380600" cy="23151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0" i="0" lang="en" sz="4700" u="none" cap="none" strike="noStrike">
                <a:solidFill>
                  <a:srgbClr val="F26628"/>
                </a:solidFill>
                <a:latin typeface="Paytone One"/>
                <a:ea typeface="Paytone One"/>
                <a:cs typeface="Paytone One"/>
                <a:sym typeface="Paytone One"/>
              </a:rPr>
              <a:t>Some Cultural Indicators Affecting Landscape</a:t>
            </a:r>
            <a:endParaRPr sz="700"/>
          </a:p>
        </p:txBody>
      </p:sp>
      <p:sp>
        <p:nvSpPr>
          <p:cNvPr id="178" name="Google Shape;178;p17"/>
          <p:cNvSpPr txBox="1"/>
          <p:nvPr/>
        </p:nvSpPr>
        <p:spPr>
          <a:xfrm>
            <a:off x="431800" y="3966885"/>
            <a:ext cx="1899300" cy="6774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1100" u="none" cap="none" strike="noStrike">
                <a:solidFill>
                  <a:srgbClr val="000000"/>
                </a:solidFill>
                <a:latin typeface="Nunito"/>
                <a:ea typeface="Nunito"/>
                <a:cs typeface="Nunito"/>
                <a:sym typeface="Nunito"/>
              </a:rPr>
              <a:t>Groupings of people that have a shared culture, a shared biological ancestry, or a shared origin place.</a:t>
            </a:r>
            <a:endParaRPr sz="700"/>
          </a:p>
        </p:txBody>
      </p:sp>
      <p:sp>
        <p:nvSpPr>
          <p:cNvPr id="179" name="Google Shape;179;p17"/>
          <p:cNvSpPr txBox="1"/>
          <p:nvPr/>
        </p:nvSpPr>
        <p:spPr>
          <a:xfrm>
            <a:off x="431800" y="3395614"/>
            <a:ext cx="1988218" cy="411556"/>
          </a:xfrm>
          <a:prstGeom prst="rect">
            <a:avLst/>
          </a:prstGeom>
          <a:noFill/>
          <a:ln>
            <a:noFill/>
          </a:ln>
        </p:spPr>
        <p:txBody>
          <a:bodyPr anchorCtr="0" anchor="t" bIns="0" lIns="0" spcFirstLastPara="1" rIns="0" wrap="square" tIns="0">
            <a:spAutoFit/>
          </a:bodyPr>
          <a:lstStyle/>
          <a:p>
            <a:pPr indent="0" lvl="1" marL="0" marR="0" rtl="0" algn="l">
              <a:lnSpc>
                <a:spcPct val="139983"/>
              </a:lnSpc>
              <a:spcBef>
                <a:spcPts val="0"/>
              </a:spcBef>
              <a:spcAft>
                <a:spcPts val="0"/>
              </a:spcAft>
              <a:buNone/>
            </a:pPr>
            <a:r>
              <a:rPr b="0" i="0" lang="en" sz="2400" u="none" cap="none" strike="noStrike">
                <a:solidFill>
                  <a:srgbClr val="FFFFFF"/>
                </a:solidFill>
                <a:latin typeface="Oregano"/>
                <a:ea typeface="Oregano"/>
                <a:cs typeface="Oregano"/>
                <a:sym typeface="Oregano"/>
              </a:rPr>
              <a:t>Ethnicity</a:t>
            </a:r>
            <a:endParaRPr sz="700"/>
          </a:p>
        </p:txBody>
      </p:sp>
      <p:sp>
        <p:nvSpPr>
          <p:cNvPr id="180" name="Google Shape;180;p17"/>
          <p:cNvSpPr txBox="1"/>
          <p:nvPr/>
        </p:nvSpPr>
        <p:spPr>
          <a:xfrm>
            <a:off x="2771516" y="3966885"/>
            <a:ext cx="1553400" cy="6774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1100" u="none" cap="none" strike="noStrike">
                <a:solidFill>
                  <a:srgbClr val="000000"/>
                </a:solidFill>
                <a:latin typeface="Nunito"/>
                <a:ea typeface="Nunito"/>
                <a:cs typeface="Nunito"/>
                <a:sym typeface="Nunito"/>
              </a:rPr>
              <a:t>A communication system that has meaning to a group of people through speech.</a:t>
            </a:r>
            <a:endParaRPr sz="700"/>
          </a:p>
        </p:txBody>
      </p:sp>
      <p:sp>
        <p:nvSpPr>
          <p:cNvPr id="181" name="Google Shape;181;p17"/>
          <p:cNvSpPr txBox="1"/>
          <p:nvPr/>
        </p:nvSpPr>
        <p:spPr>
          <a:xfrm>
            <a:off x="2771516" y="3395614"/>
            <a:ext cx="1959643" cy="411556"/>
          </a:xfrm>
          <a:prstGeom prst="rect">
            <a:avLst/>
          </a:prstGeom>
          <a:noFill/>
          <a:ln>
            <a:noFill/>
          </a:ln>
        </p:spPr>
        <p:txBody>
          <a:bodyPr anchorCtr="0" anchor="t" bIns="0" lIns="0" spcFirstLastPara="1" rIns="0" wrap="square" tIns="0">
            <a:spAutoFit/>
          </a:bodyPr>
          <a:lstStyle/>
          <a:p>
            <a:pPr indent="0" lvl="1" marL="0" marR="0" rtl="0" algn="l">
              <a:lnSpc>
                <a:spcPct val="139983"/>
              </a:lnSpc>
              <a:spcBef>
                <a:spcPts val="0"/>
              </a:spcBef>
              <a:spcAft>
                <a:spcPts val="0"/>
              </a:spcAft>
              <a:buNone/>
            </a:pPr>
            <a:r>
              <a:rPr b="0" i="0" lang="en" sz="2400" u="none" cap="none" strike="noStrike">
                <a:solidFill>
                  <a:srgbClr val="FFFFFF"/>
                </a:solidFill>
                <a:latin typeface="Oregano"/>
                <a:ea typeface="Oregano"/>
                <a:cs typeface="Oregano"/>
                <a:sym typeface="Oregano"/>
              </a:rPr>
              <a:t>Language</a:t>
            </a:r>
            <a:endParaRPr sz="700"/>
          </a:p>
        </p:txBody>
      </p:sp>
      <p:sp>
        <p:nvSpPr>
          <p:cNvPr id="182" name="Google Shape;182;p17"/>
          <p:cNvSpPr txBox="1"/>
          <p:nvPr/>
        </p:nvSpPr>
        <p:spPr>
          <a:xfrm>
            <a:off x="4879062" y="3966885"/>
            <a:ext cx="2009400" cy="6774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1100" u="none" cap="none" strike="noStrike">
                <a:solidFill>
                  <a:srgbClr val="000000"/>
                </a:solidFill>
                <a:latin typeface="Nunito"/>
                <a:ea typeface="Nunito"/>
                <a:cs typeface="Nunito"/>
                <a:sym typeface="Nunito"/>
              </a:rPr>
              <a:t>Beliefs and ideologies. Can be ethnic (specific to national groups) or universalizing (anyone can join).</a:t>
            </a:r>
            <a:endParaRPr sz="700"/>
          </a:p>
        </p:txBody>
      </p:sp>
      <p:sp>
        <p:nvSpPr>
          <p:cNvPr id="183" name="Google Shape;183;p17"/>
          <p:cNvSpPr txBox="1"/>
          <p:nvPr/>
        </p:nvSpPr>
        <p:spPr>
          <a:xfrm>
            <a:off x="4879062" y="3395614"/>
            <a:ext cx="1986819" cy="411556"/>
          </a:xfrm>
          <a:prstGeom prst="rect">
            <a:avLst/>
          </a:prstGeom>
          <a:noFill/>
          <a:ln>
            <a:noFill/>
          </a:ln>
        </p:spPr>
        <p:txBody>
          <a:bodyPr anchorCtr="0" anchor="t" bIns="0" lIns="0" spcFirstLastPara="1" rIns="0" wrap="square" tIns="0">
            <a:spAutoFit/>
          </a:bodyPr>
          <a:lstStyle/>
          <a:p>
            <a:pPr indent="0" lvl="1" marL="0" marR="0" rtl="0" algn="l">
              <a:lnSpc>
                <a:spcPct val="139983"/>
              </a:lnSpc>
              <a:spcBef>
                <a:spcPts val="0"/>
              </a:spcBef>
              <a:spcAft>
                <a:spcPts val="0"/>
              </a:spcAft>
              <a:buNone/>
            </a:pPr>
            <a:r>
              <a:rPr b="0" i="0" lang="en" sz="2400" u="none" cap="none" strike="noStrike">
                <a:solidFill>
                  <a:srgbClr val="FFFFFF"/>
                </a:solidFill>
                <a:latin typeface="Oregano"/>
                <a:ea typeface="Oregano"/>
                <a:cs typeface="Oregano"/>
                <a:sym typeface="Oregano"/>
              </a:rPr>
              <a:t>Religion</a:t>
            </a:r>
            <a:endParaRPr sz="7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0F2"/>
        </a:solidFill>
      </p:bgPr>
    </p:bg>
    <p:spTree>
      <p:nvGrpSpPr>
        <p:cNvPr id="187" name="Shape 187"/>
        <p:cNvGrpSpPr/>
        <p:nvPr/>
      </p:nvGrpSpPr>
      <p:grpSpPr>
        <a:xfrm>
          <a:off x="0" y="0"/>
          <a:ext cx="0" cy="0"/>
          <a:chOff x="0" y="0"/>
          <a:chExt cx="0" cy="0"/>
        </a:xfrm>
      </p:grpSpPr>
      <p:grpSp>
        <p:nvGrpSpPr>
          <p:cNvPr id="188" name="Google Shape;188;p18"/>
          <p:cNvGrpSpPr/>
          <p:nvPr/>
        </p:nvGrpSpPr>
        <p:grpSpPr>
          <a:xfrm>
            <a:off x="-3158326" y="4213350"/>
            <a:ext cx="13592174" cy="1615380"/>
            <a:chOff x="0" y="-38100"/>
            <a:chExt cx="7159664" cy="850900"/>
          </a:xfrm>
        </p:grpSpPr>
        <p:sp>
          <p:nvSpPr>
            <p:cNvPr id="189" name="Google Shape;189;p18"/>
            <p:cNvSpPr/>
            <p:nvPr/>
          </p:nvSpPr>
          <p:spPr>
            <a:xfrm>
              <a:off x="0" y="0"/>
              <a:ext cx="7159664" cy="812800"/>
            </a:xfrm>
            <a:custGeom>
              <a:rect b="b" l="l" r="r" t="t"/>
              <a:pathLst>
                <a:path extrusionOk="0" h="812800" w="7159664">
                  <a:moveTo>
                    <a:pt x="0" y="0"/>
                  </a:moveTo>
                  <a:lnTo>
                    <a:pt x="7159664" y="0"/>
                  </a:lnTo>
                  <a:lnTo>
                    <a:pt x="7159664" y="812800"/>
                  </a:lnTo>
                  <a:lnTo>
                    <a:pt x="0" y="812800"/>
                  </a:lnTo>
                  <a:close/>
                </a:path>
              </a:pathLst>
            </a:custGeom>
            <a:solidFill>
              <a:srgbClr val="FCCD09"/>
            </a:solidFill>
            <a:ln>
              <a:noFill/>
            </a:ln>
          </p:spPr>
        </p:sp>
        <p:sp>
          <p:nvSpPr>
            <p:cNvPr id="190" name="Google Shape;190;p18"/>
            <p:cNvSpPr txBox="1"/>
            <p:nvPr/>
          </p:nvSpPr>
          <p:spPr>
            <a:xfrm>
              <a:off x="0" y="-38100"/>
              <a:ext cx="7159664"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91" name="Google Shape;191;p18"/>
          <p:cNvSpPr/>
          <p:nvPr/>
        </p:nvSpPr>
        <p:spPr>
          <a:xfrm>
            <a:off x="559228" y="2043222"/>
            <a:ext cx="3853595" cy="2746562"/>
          </a:xfrm>
          <a:custGeom>
            <a:rect b="b" l="l" r="r" t="t"/>
            <a:pathLst>
              <a:path extrusionOk="0" h="5493124" w="7707190">
                <a:moveTo>
                  <a:pt x="0" y="0"/>
                </a:moveTo>
                <a:lnTo>
                  <a:pt x="7707190" y="0"/>
                </a:lnTo>
                <a:lnTo>
                  <a:pt x="7707190" y="5493124"/>
                </a:lnTo>
                <a:lnTo>
                  <a:pt x="0" y="5493124"/>
                </a:lnTo>
                <a:lnTo>
                  <a:pt x="0" y="0"/>
                </a:lnTo>
                <a:close/>
              </a:path>
            </a:pathLst>
          </a:custGeom>
          <a:blipFill rotWithShape="1">
            <a:blip r:embed="rId3">
              <a:alphaModFix/>
            </a:blip>
            <a:stretch>
              <a:fillRect b="0" l="0" r="0" t="0"/>
            </a:stretch>
          </a:blipFill>
          <a:ln>
            <a:noFill/>
          </a:ln>
        </p:spPr>
      </p:sp>
      <p:sp>
        <p:nvSpPr>
          <p:cNvPr id="192" name="Google Shape;192;p18"/>
          <p:cNvSpPr/>
          <p:nvPr/>
        </p:nvSpPr>
        <p:spPr>
          <a:xfrm>
            <a:off x="8081725" y="2966468"/>
            <a:ext cx="810101" cy="2057400"/>
          </a:xfrm>
          <a:custGeom>
            <a:rect b="b" l="l" r="r" t="t"/>
            <a:pathLst>
              <a:path extrusionOk="0" h="4114800" w="1620203">
                <a:moveTo>
                  <a:pt x="0" y="0"/>
                </a:moveTo>
                <a:lnTo>
                  <a:pt x="1620202" y="0"/>
                </a:lnTo>
                <a:lnTo>
                  <a:pt x="1620202" y="4114800"/>
                </a:lnTo>
                <a:lnTo>
                  <a:pt x="0" y="4114800"/>
                </a:lnTo>
                <a:lnTo>
                  <a:pt x="0" y="0"/>
                </a:lnTo>
                <a:close/>
              </a:path>
            </a:pathLst>
          </a:custGeom>
          <a:blipFill rotWithShape="1">
            <a:blip r:embed="rId4">
              <a:alphaModFix/>
            </a:blip>
            <a:stretch>
              <a:fillRect b="0" l="0" r="0" t="0"/>
            </a:stretch>
          </a:blipFill>
          <a:ln>
            <a:noFill/>
          </a:ln>
        </p:spPr>
      </p:sp>
      <p:sp>
        <p:nvSpPr>
          <p:cNvPr id="193" name="Google Shape;193;p18"/>
          <p:cNvSpPr txBox="1"/>
          <p:nvPr/>
        </p:nvSpPr>
        <p:spPr>
          <a:xfrm>
            <a:off x="514350" y="504851"/>
            <a:ext cx="4337100" cy="12561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0" i="0" lang="en" sz="5100" u="none" cap="none" strike="noStrike">
                <a:solidFill>
                  <a:srgbClr val="F493AD"/>
                </a:solidFill>
                <a:latin typeface="Paytone One"/>
                <a:ea typeface="Paytone One"/>
                <a:cs typeface="Paytone One"/>
                <a:sym typeface="Paytone One"/>
              </a:rPr>
              <a:t>Cultural Diffiusion</a:t>
            </a:r>
            <a:endParaRPr sz="700"/>
          </a:p>
        </p:txBody>
      </p:sp>
      <p:grpSp>
        <p:nvGrpSpPr>
          <p:cNvPr id="194" name="Google Shape;194;p18"/>
          <p:cNvGrpSpPr/>
          <p:nvPr/>
        </p:nvGrpSpPr>
        <p:grpSpPr>
          <a:xfrm>
            <a:off x="4851400" y="3003363"/>
            <a:ext cx="3547639" cy="829538"/>
            <a:chOff x="0" y="-104775"/>
            <a:chExt cx="9460370" cy="2212101"/>
          </a:xfrm>
        </p:grpSpPr>
        <p:sp>
          <p:nvSpPr>
            <p:cNvPr id="195" name="Google Shape;195;p18"/>
            <p:cNvSpPr txBox="1"/>
            <p:nvPr/>
          </p:nvSpPr>
          <p:spPr>
            <a:xfrm>
              <a:off x="0" y="1072626"/>
              <a:ext cx="7580399" cy="1034700"/>
            </a:xfrm>
            <a:prstGeom prst="rect">
              <a:avLst/>
            </a:prstGeom>
            <a:noFill/>
            <a:ln>
              <a:noFill/>
            </a:ln>
          </p:spPr>
          <p:txBody>
            <a:bodyPr anchorCtr="0" anchor="t" bIns="0" lIns="0" spcFirstLastPara="1" rIns="0" wrap="square" tIns="0">
              <a:spAutoFit/>
            </a:bodyPr>
            <a:lstStyle/>
            <a:p>
              <a:pPr indent="0" lvl="1" marL="0" marR="0" rtl="0" algn="l">
                <a:lnSpc>
                  <a:spcPct val="155066"/>
                </a:lnSpc>
                <a:spcBef>
                  <a:spcPts val="0"/>
                </a:spcBef>
                <a:spcAft>
                  <a:spcPts val="0"/>
                </a:spcAft>
                <a:buNone/>
              </a:pPr>
              <a:r>
                <a:rPr b="0" i="0" lang="en" sz="1000" u="none" cap="none" strike="noStrike">
                  <a:solidFill>
                    <a:srgbClr val="000000"/>
                  </a:solidFill>
                  <a:latin typeface="Nunito"/>
                  <a:ea typeface="Nunito"/>
                  <a:cs typeface="Nunito"/>
                  <a:sym typeface="Nunito"/>
                </a:rPr>
                <a:t>The spread of culture and the methods of how it happens (migration, trade, etc.)</a:t>
              </a:r>
              <a:endParaRPr sz="700"/>
            </a:p>
          </p:txBody>
        </p:sp>
        <p:sp>
          <p:nvSpPr>
            <p:cNvPr id="196" name="Google Shape;196;p18"/>
            <p:cNvSpPr txBox="1"/>
            <p:nvPr/>
          </p:nvSpPr>
          <p:spPr>
            <a:xfrm>
              <a:off x="0" y="-104775"/>
              <a:ext cx="9460370" cy="1062557"/>
            </a:xfrm>
            <a:prstGeom prst="rect">
              <a:avLst/>
            </a:prstGeom>
            <a:noFill/>
            <a:ln>
              <a:noFill/>
            </a:ln>
          </p:spPr>
          <p:txBody>
            <a:bodyPr anchorCtr="0" anchor="t" bIns="0" lIns="0" spcFirstLastPara="1" rIns="0" wrap="square" tIns="0">
              <a:spAutoFit/>
            </a:bodyPr>
            <a:lstStyle/>
            <a:p>
              <a:pPr indent="0" lvl="1" marL="0" marR="0" rtl="0" algn="l">
                <a:lnSpc>
                  <a:spcPct val="139983"/>
                </a:lnSpc>
                <a:spcBef>
                  <a:spcPts val="0"/>
                </a:spcBef>
                <a:spcAft>
                  <a:spcPts val="0"/>
                </a:spcAft>
                <a:buNone/>
              </a:pPr>
              <a:r>
                <a:rPr b="0" i="0" lang="en" sz="2400" u="none" cap="none" strike="noStrike">
                  <a:solidFill>
                    <a:srgbClr val="32AFB2"/>
                  </a:solidFill>
                  <a:latin typeface="Oregano"/>
                  <a:ea typeface="Oregano"/>
                  <a:cs typeface="Oregano"/>
                  <a:sym typeface="Oregano"/>
                </a:rPr>
                <a:t>Definition</a:t>
              </a:r>
              <a:endParaRPr sz="700"/>
            </a:p>
          </p:txBody>
        </p:sp>
      </p:grpSp>
      <p:grpSp>
        <p:nvGrpSpPr>
          <p:cNvPr id="197" name="Google Shape;197;p18"/>
          <p:cNvGrpSpPr/>
          <p:nvPr/>
        </p:nvGrpSpPr>
        <p:grpSpPr>
          <a:xfrm>
            <a:off x="4851400" y="946776"/>
            <a:ext cx="3547639" cy="644778"/>
            <a:chOff x="0" y="-104775"/>
            <a:chExt cx="9460370" cy="1719408"/>
          </a:xfrm>
        </p:grpSpPr>
        <p:sp>
          <p:nvSpPr>
            <p:cNvPr id="198" name="Google Shape;198;p18"/>
            <p:cNvSpPr txBox="1"/>
            <p:nvPr/>
          </p:nvSpPr>
          <p:spPr>
            <a:xfrm>
              <a:off x="0" y="1125967"/>
              <a:ext cx="9460370" cy="488666"/>
            </a:xfrm>
            <a:prstGeom prst="rect">
              <a:avLst/>
            </a:prstGeom>
            <a:noFill/>
            <a:ln>
              <a:noFill/>
            </a:ln>
          </p:spPr>
          <p:txBody>
            <a:bodyPr anchorCtr="0" anchor="t" bIns="0" lIns="0" spcFirstLastPara="1" rIns="0" wrap="square" tIns="0">
              <a:spAutoFit/>
            </a:bodyPr>
            <a:lstStyle/>
            <a:p>
              <a:pPr indent="0" lvl="1" marL="0" marR="0" rtl="0" algn="l">
                <a:lnSpc>
                  <a:spcPct val="155066"/>
                </a:lnSpc>
                <a:spcBef>
                  <a:spcPts val="0"/>
                </a:spcBef>
                <a:spcAft>
                  <a:spcPts val="0"/>
                </a:spcAft>
                <a:buNone/>
              </a:pPr>
              <a:r>
                <a:rPr b="0" i="0" lang="en" sz="1000" u="none" cap="none" strike="noStrike">
                  <a:solidFill>
                    <a:srgbClr val="000000"/>
                  </a:solidFill>
                  <a:latin typeface="Nunito"/>
                  <a:ea typeface="Nunito"/>
                  <a:cs typeface="Nunito"/>
                  <a:sym typeface="Nunito"/>
                </a:rPr>
                <a:t>The location of cultural traits or communities.</a:t>
              </a:r>
              <a:endParaRPr sz="700"/>
            </a:p>
          </p:txBody>
        </p:sp>
        <p:sp>
          <p:nvSpPr>
            <p:cNvPr id="199" name="Google Shape;199;p18"/>
            <p:cNvSpPr txBox="1"/>
            <p:nvPr/>
          </p:nvSpPr>
          <p:spPr>
            <a:xfrm>
              <a:off x="0" y="-104775"/>
              <a:ext cx="9460370" cy="1062557"/>
            </a:xfrm>
            <a:prstGeom prst="rect">
              <a:avLst/>
            </a:prstGeom>
            <a:noFill/>
            <a:ln>
              <a:noFill/>
            </a:ln>
          </p:spPr>
          <p:txBody>
            <a:bodyPr anchorCtr="0" anchor="t" bIns="0" lIns="0" spcFirstLastPara="1" rIns="0" wrap="square" tIns="0">
              <a:spAutoFit/>
            </a:bodyPr>
            <a:lstStyle/>
            <a:p>
              <a:pPr indent="0" lvl="1" marL="0" marR="0" rtl="0" algn="l">
                <a:lnSpc>
                  <a:spcPct val="139983"/>
                </a:lnSpc>
                <a:spcBef>
                  <a:spcPts val="0"/>
                </a:spcBef>
                <a:spcAft>
                  <a:spcPts val="0"/>
                </a:spcAft>
                <a:buNone/>
              </a:pPr>
              <a:r>
                <a:rPr b="0" i="0" lang="en" sz="2400" u="none" cap="none" strike="noStrike">
                  <a:solidFill>
                    <a:srgbClr val="32AFB2"/>
                  </a:solidFill>
                  <a:latin typeface="Oregano"/>
                  <a:ea typeface="Oregano"/>
                  <a:cs typeface="Oregano"/>
                  <a:sym typeface="Oregano"/>
                </a:rPr>
                <a:t>Cultural Region</a:t>
              </a:r>
              <a:endParaRPr sz="700"/>
            </a:p>
          </p:txBody>
        </p:sp>
      </p:grpSp>
      <p:grpSp>
        <p:nvGrpSpPr>
          <p:cNvPr id="200" name="Google Shape;200;p18"/>
          <p:cNvGrpSpPr/>
          <p:nvPr/>
        </p:nvGrpSpPr>
        <p:grpSpPr>
          <a:xfrm>
            <a:off x="4851400" y="1980229"/>
            <a:ext cx="3547639" cy="634459"/>
            <a:chOff x="0" y="-104775"/>
            <a:chExt cx="9460370" cy="1691891"/>
          </a:xfrm>
        </p:grpSpPr>
        <p:sp>
          <p:nvSpPr>
            <p:cNvPr id="201" name="Google Shape;201;p18"/>
            <p:cNvSpPr txBox="1"/>
            <p:nvPr/>
          </p:nvSpPr>
          <p:spPr>
            <a:xfrm>
              <a:off x="0" y="1098450"/>
              <a:ext cx="9460370" cy="488666"/>
            </a:xfrm>
            <a:prstGeom prst="rect">
              <a:avLst/>
            </a:prstGeom>
            <a:noFill/>
            <a:ln>
              <a:noFill/>
            </a:ln>
          </p:spPr>
          <p:txBody>
            <a:bodyPr anchorCtr="0" anchor="t" bIns="0" lIns="0" spcFirstLastPara="1" rIns="0" wrap="square" tIns="0">
              <a:spAutoFit/>
            </a:bodyPr>
            <a:lstStyle/>
            <a:p>
              <a:pPr indent="0" lvl="1" marL="0" marR="0" rtl="0" algn="l">
                <a:lnSpc>
                  <a:spcPct val="155066"/>
                </a:lnSpc>
                <a:spcBef>
                  <a:spcPts val="0"/>
                </a:spcBef>
                <a:spcAft>
                  <a:spcPts val="0"/>
                </a:spcAft>
                <a:buNone/>
              </a:pPr>
              <a:r>
                <a:rPr b="0" i="0" lang="en" sz="1000" u="none" cap="none" strike="noStrike">
                  <a:solidFill>
                    <a:srgbClr val="000000"/>
                  </a:solidFill>
                  <a:latin typeface="Nunito"/>
                  <a:ea typeface="Nunito"/>
                  <a:cs typeface="Nunito"/>
                  <a:sym typeface="Nunito"/>
                </a:rPr>
                <a:t>The origin of the cultural traits of a group of people.</a:t>
              </a:r>
              <a:endParaRPr sz="700"/>
            </a:p>
          </p:txBody>
        </p:sp>
        <p:sp>
          <p:nvSpPr>
            <p:cNvPr id="202" name="Google Shape;202;p18"/>
            <p:cNvSpPr txBox="1"/>
            <p:nvPr/>
          </p:nvSpPr>
          <p:spPr>
            <a:xfrm>
              <a:off x="0" y="-104775"/>
              <a:ext cx="9460370" cy="1062557"/>
            </a:xfrm>
            <a:prstGeom prst="rect">
              <a:avLst/>
            </a:prstGeom>
            <a:noFill/>
            <a:ln>
              <a:noFill/>
            </a:ln>
          </p:spPr>
          <p:txBody>
            <a:bodyPr anchorCtr="0" anchor="t" bIns="0" lIns="0" spcFirstLastPara="1" rIns="0" wrap="square" tIns="0">
              <a:spAutoFit/>
            </a:bodyPr>
            <a:lstStyle/>
            <a:p>
              <a:pPr indent="0" lvl="1" marL="0" marR="0" rtl="0" algn="l">
                <a:lnSpc>
                  <a:spcPct val="139983"/>
                </a:lnSpc>
                <a:spcBef>
                  <a:spcPts val="0"/>
                </a:spcBef>
                <a:spcAft>
                  <a:spcPts val="0"/>
                </a:spcAft>
                <a:buNone/>
              </a:pPr>
              <a:r>
                <a:rPr b="0" i="0" lang="en" sz="2400" u="none" cap="none" strike="noStrike">
                  <a:solidFill>
                    <a:srgbClr val="32AFB2"/>
                  </a:solidFill>
                  <a:latin typeface="Oregano"/>
                  <a:ea typeface="Oregano"/>
                  <a:cs typeface="Oregano"/>
                  <a:sym typeface="Oregano"/>
                </a:rPr>
                <a:t>Cultural Hearth</a:t>
              </a:r>
              <a:endParaRPr sz="700"/>
            </a:p>
          </p:txBody>
        </p:sp>
      </p:grpSp>
      <p:sp>
        <p:nvSpPr>
          <p:cNvPr id="203" name="Google Shape;203;p18"/>
          <p:cNvSpPr/>
          <p:nvPr/>
        </p:nvSpPr>
        <p:spPr>
          <a:xfrm flipH="1">
            <a:off x="7801100" y="521056"/>
            <a:ext cx="2400051" cy="930020"/>
          </a:xfrm>
          <a:custGeom>
            <a:rect b="b" l="l" r="r" t="t"/>
            <a:pathLst>
              <a:path extrusionOk="0" h="1860039" w="4800101">
                <a:moveTo>
                  <a:pt x="4800101" y="0"/>
                </a:moveTo>
                <a:lnTo>
                  <a:pt x="0" y="0"/>
                </a:lnTo>
                <a:lnTo>
                  <a:pt x="0" y="1860040"/>
                </a:lnTo>
                <a:lnTo>
                  <a:pt x="4800101" y="1860040"/>
                </a:lnTo>
                <a:lnTo>
                  <a:pt x="4800101" y="0"/>
                </a:lnTo>
                <a:close/>
              </a:path>
            </a:pathLst>
          </a:custGeom>
          <a:blipFill rotWithShape="1">
            <a:blip r:embed="rId5">
              <a:alphaModFix/>
            </a:blip>
            <a:stretch>
              <a:fillRect b="0" l="0" r="0" t="0"/>
            </a:stretch>
          </a:blipFill>
          <a:ln>
            <a:noFill/>
          </a:ln>
        </p:spPr>
      </p:sp>
      <p:sp>
        <p:nvSpPr>
          <p:cNvPr id="204" name="Google Shape;204;p18"/>
          <p:cNvSpPr/>
          <p:nvPr/>
        </p:nvSpPr>
        <p:spPr>
          <a:xfrm flipH="1">
            <a:off x="-1400050" y="2776955"/>
            <a:ext cx="2400051" cy="930020"/>
          </a:xfrm>
          <a:custGeom>
            <a:rect b="b" l="l" r="r" t="t"/>
            <a:pathLst>
              <a:path extrusionOk="0" h="1860039" w="4800101">
                <a:moveTo>
                  <a:pt x="4800101" y="0"/>
                </a:moveTo>
                <a:lnTo>
                  <a:pt x="0" y="0"/>
                </a:lnTo>
                <a:lnTo>
                  <a:pt x="0" y="1860039"/>
                </a:lnTo>
                <a:lnTo>
                  <a:pt x="4800101" y="1860039"/>
                </a:lnTo>
                <a:lnTo>
                  <a:pt x="4800101" y="0"/>
                </a:lnTo>
                <a:close/>
              </a:path>
            </a:pathLst>
          </a:custGeom>
          <a:blipFill rotWithShape="1">
            <a:blip r:embed="rId5">
              <a:alphaModFix/>
            </a:blip>
            <a:stretch>
              <a:fillRect b="0" l="0" r="0" t="0"/>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0F2"/>
        </a:solidFill>
      </p:bgPr>
    </p:bg>
    <p:spTree>
      <p:nvGrpSpPr>
        <p:cNvPr id="208" name="Shape 208"/>
        <p:cNvGrpSpPr/>
        <p:nvPr/>
      </p:nvGrpSpPr>
      <p:grpSpPr>
        <a:xfrm>
          <a:off x="0" y="0"/>
          <a:ext cx="0" cy="0"/>
          <a:chOff x="0" y="0"/>
          <a:chExt cx="0" cy="0"/>
        </a:xfrm>
      </p:grpSpPr>
      <p:sp>
        <p:nvSpPr>
          <p:cNvPr id="209" name="Google Shape;209;p19"/>
          <p:cNvSpPr/>
          <p:nvPr/>
        </p:nvSpPr>
        <p:spPr>
          <a:xfrm>
            <a:off x="5388315" y="1577936"/>
            <a:ext cx="1698290" cy="2057400"/>
          </a:xfrm>
          <a:custGeom>
            <a:rect b="b" l="l" r="r" t="t"/>
            <a:pathLst>
              <a:path extrusionOk="0" h="4114800" w="3396580">
                <a:moveTo>
                  <a:pt x="0" y="0"/>
                </a:moveTo>
                <a:lnTo>
                  <a:pt x="3396581" y="0"/>
                </a:lnTo>
                <a:lnTo>
                  <a:pt x="3396581" y="4114800"/>
                </a:lnTo>
                <a:lnTo>
                  <a:pt x="0" y="4114800"/>
                </a:lnTo>
                <a:lnTo>
                  <a:pt x="0" y="0"/>
                </a:lnTo>
                <a:close/>
              </a:path>
            </a:pathLst>
          </a:custGeom>
          <a:blipFill rotWithShape="1">
            <a:blip r:embed="rId3">
              <a:alphaModFix/>
            </a:blip>
            <a:stretch>
              <a:fillRect b="0" l="0" r="0" t="0"/>
            </a:stretch>
          </a:blipFill>
          <a:ln>
            <a:noFill/>
          </a:ln>
        </p:spPr>
      </p:sp>
      <p:sp>
        <p:nvSpPr>
          <p:cNvPr id="210" name="Google Shape;210;p19"/>
          <p:cNvSpPr/>
          <p:nvPr/>
        </p:nvSpPr>
        <p:spPr>
          <a:xfrm>
            <a:off x="2014593" y="1543050"/>
            <a:ext cx="1604772" cy="2057400"/>
          </a:xfrm>
          <a:custGeom>
            <a:rect b="b" l="l" r="r" t="t"/>
            <a:pathLst>
              <a:path extrusionOk="0" h="4114800" w="3209544">
                <a:moveTo>
                  <a:pt x="0" y="0"/>
                </a:moveTo>
                <a:lnTo>
                  <a:pt x="3209544" y="0"/>
                </a:lnTo>
                <a:lnTo>
                  <a:pt x="3209544" y="4114800"/>
                </a:lnTo>
                <a:lnTo>
                  <a:pt x="0" y="4114800"/>
                </a:lnTo>
                <a:lnTo>
                  <a:pt x="0" y="0"/>
                </a:lnTo>
                <a:close/>
              </a:path>
            </a:pathLst>
          </a:custGeom>
          <a:blipFill rotWithShape="1">
            <a:blip r:embed="rId4">
              <a:alphaModFix/>
            </a:blip>
            <a:stretch>
              <a:fillRect b="0" l="0" r="0" t="0"/>
            </a:stretch>
          </a:blipFill>
          <a:ln>
            <a:noFill/>
          </a:ln>
        </p:spPr>
      </p:sp>
      <p:sp>
        <p:nvSpPr>
          <p:cNvPr id="211" name="Google Shape;211;p19"/>
          <p:cNvSpPr txBox="1"/>
          <p:nvPr/>
        </p:nvSpPr>
        <p:spPr>
          <a:xfrm>
            <a:off x="1655763" y="512762"/>
            <a:ext cx="5632450" cy="644148"/>
          </a:xfrm>
          <a:prstGeom prst="rect">
            <a:avLst/>
          </a:prstGeom>
          <a:noFill/>
          <a:ln>
            <a:noFill/>
          </a:ln>
        </p:spPr>
        <p:txBody>
          <a:bodyPr anchorCtr="0" anchor="t" bIns="0" lIns="0" spcFirstLastPara="1" rIns="0" wrap="square" tIns="0">
            <a:spAutoFit/>
          </a:bodyPr>
          <a:lstStyle/>
          <a:p>
            <a:pPr indent="0" lvl="0" marL="0" marR="0" rtl="0" algn="ctr">
              <a:lnSpc>
                <a:spcPct val="94001"/>
              </a:lnSpc>
              <a:spcBef>
                <a:spcPts val="0"/>
              </a:spcBef>
              <a:spcAft>
                <a:spcPts val="0"/>
              </a:spcAft>
              <a:buNone/>
            </a:pPr>
            <a:r>
              <a:rPr b="0" i="0" lang="en" sz="5100" u="none" cap="none" strike="noStrike">
                <a:solidFill>
                  <a:srgbClr val="32AFB2"/>
                </a:solidFill>
                <a:latin typeface="Paytone One"/>
                <a:ea typeface="Paytone One"/>
                <a:cs typeface="Paytone One"/>
                <a:sym typeface="Paytone One"/>
              </a:rPr>
              <a:t>Folk vs. Popular</a:t>
            </a:r>
            <a:endParaRPr sz="700"/>
          </a:p>
        </p:txBody>
      </p:sp>
      <p:sp>
        <p:nvSpPr>
          <p:cNvPr id="212" name="Google Shape;212;p19"/>
          <p:cNvSpPr txBox="1"/>
          <p:nvPr/>
        </p:nvSpPr>
        <p:spPr>
          <a:xfrm>
            <a:off x="1462921" y="4173064"/>
            <a:ext cx="2767500" cy="5079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100" u="none" cap="none" strike="noStrike">
                <a:solidFill>
                  <a:srgbClr val="000000"/>
                </a:solidFill>
                <a:latin typeface="Nunito"/>
                <a:ea typeface="Nunito"/>
                <a:cs typeface="Nunito"/>
                <a:sym typeface="Nunito"/>
              </a:rPr>
              <a:t>Also known as local culture. Characteristed by cultural elements of a small, homogeneous group.</a:t>
            </a:r>
            <a:endParaRPr sz="700"/>
          </a:p>
        </p:txBody>
      </p:sp>
      <p:sp>
        <p:nvSpPr>
          <p:cNvPr id="213" name="Google Shape;213;p19"/>
          <p:cNvSpPr txBox="1"/>
          <p:nvPr/>
        </p:nvSpPr>
        <p:spPr>
          <a:xfrm>
            <a:off x="4793841" y="4173064"/>
            <a:ext cx="2887200" cy="5079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100" u="none" cap="none" strike="noStrike">
                <a:solidFill>
                  <a:srgbClr val="000000"/>
                </a:solidFill>
                <a:latin typeface="Nunito"/>
                <a:ea typeface="Nunito"/>
                <a:cs typeface="Nunito"/>
                <a:sym typeface="Nunito"/>
              </a:rPr>
              <a:t>What can be found in larger, heterogeneous groups sharing certain cultural elements. They may or may not be found in one area.</a:t>
            </a:r>
            <a:endParaRPr sz="700"/>
          </a:p>
        </p:txBody>
      </p:sp>
      <p:sp>
        <p:nvSpPr>
          <p:cNvPr id="214" name="Google Shape;214;p19"/>
          <p:cNvSpPr txBox="1"/>
          <p:nvPr/>
        </p:nvSpPr>
        <p:spPr>
          <a:xfrm>
            <a:off x="1770235" y="3687723"/>
            <a:ext cx="2093489" cy="411556"/>
          </a:xfrm>
          <a:prstGeom prst="rect">
            <a:avLst/>
          </a:prstGeom>
          <a:noFill/>
          <a:ln>
            <a:noFill/>
          </a:ln>
        </p:spPr>
        <p:txBody>
          <a:bodyPr anchorCtr="0" anchor="t" bIns="0" lIns="0" spcFirstLastPara="1" rIns="0" wrap="square" tIns="0">
            <a:spAutoFit/>
          </a:bodyPr>
          <a:lstStyle/>
          <a:p>
            <a:pPr indent="0" lvl="1" marL="0" marR="0" rtl="0" algn="ctr">
              <a:lnSpc>
                <a:spcPct val="139983"/>
              </a:lnSpc>
              <a:spcBef>
                <a:spcPts val="0"/>
              </a:spcBef>
              <a:spcAft>
                <a:spcPts val="0"/>
              </a:spcAft>
              <a:buNone/>
            </a:pPr>
            <a:r>
              <a:rPr b="0" i="0" lang="en" sz="2400" u="none" cap="none" strike="noStrike">
                <a:solidFill>
                  <a:srgbClr val="F26628"/>
                </a:solidFill>
                <a:latin typeface="Oregano"/>
                <a:ea typeface="Oregano"/>
                <a:cs typeface="Oregano"/>
                <a:sym typeface="Oregano"/>
              </a:rPr>
              <a:t>Folk Culture</a:t>
            </a:r>
            <a:endParaRPr sz="700"/>
          </a:p>
        </p:txBody>
      </p:sp>
      <p:sp>
        <p:nvSpPr>
          <p:cNvPr id="215" name="Google Shape;215;p19"/>
          <p:cNvSpPr txBox="1"/>
          <p:nvPr/>
        </p:nvSpPr>
        <p:spPr>
          <a:xfrm>
            <a:off x="5130391" y="3687723"/>
            <a:ext cx="2214139" cy="411556"/>
          </a:xfrm>
          <a:prstGeom prst="rect">
            <a:avLst/>
          </a:prstGeom>
          <a:noFill/>
          <a:ln>
            <a:noFill/>
          </a:ln>
        </p:spPr>
        <p:txBody>
          <a:bodyPr anchorCtr="0" anchor="t" bIns="0" lIns="0" spcFirstLastPara="1" rIns="0" wrap="square" tIns="0">
            <a:spAutoFit/>
          </a:bodyPr>
          <a:lstStyle/>
          <a:p>
            <a:pPr indent="0" lvl="1" marL="0" marR="0" rtl="0" algn="ctr">
              <a:lnSpc>
                <a:spcPct val="139983"/>
              </a:lnSpc>
              <a:spcBef>
                <a:spcPts val="0"/>
              </a:spcBef>
              <a:spcAft>
                <a:spcPts val="0"/>
              </a:spcAft>
              <a:buNone/>
            </a:pPr>
            <a:r>
              <a:rPr b="0" i="0" lang="en" sz="2400" u="none" cap="none" strike="noStrike">
                <a:solidFill>
                  <a:srgbClr val="F26628"/>
                </a:solidFill>
                <a:latin typeface="Oregano"/>
                <a:ea typeface="Oregano"/>
                <a:cs typeface="Oregano"/>
                <a:sym typeface="Oregano"/>
              </a:rPr>
              <a:t>Popular Culture</a:t>
            </a:r>
            <a:endParaRPr sz="700"/>
          </a:p>
        </p:txBody>
      </p:sp>
      <p:sp>
        <p:nvSpPr>
          <p:cNvPr id="216" name="Google Shape;216;p19"/>
          <p:cNvSpPr/>
          <p:nvPr/>
        </p:nvSpPr>
        <p:spPr>
          <a:xfrm flipH="1">
            <a:off x="7681079" y="978256"/>
            <a:ext cx="2400051" cy="930020"/>
          </a:xfrm>
          <a:custGeom>
            <a:rect b="b" l="l" r="r" t="t"/>
            <a:pathLst>
              <a:path extrusionOk="0" h="1860039" w="4800101">
                <a:moveTo>
                  <a:pt x="4800102" y="0"/>
                </a:moveTo>
                <a:lnTo>
                  <a:pt x="0" y="0"/>
                </a:lnTo>
                <a:lnTo>
                  <a:pt x="0" y="1860040"/>
                </a:lnTo>
                <a:lnTo>
                  <a:pt x="4800102" y="1860040"/>
                </a:lnTo>
                <a:lnTo>
                  <a:pt x="4800102" y="0"/>
                </a:lnTo>
                <a:close/>
              </a:path>
            </a:pathLst>
          </a:custGeom>
          <a:blipFill rotWithShape="1">
            <a:blip r:embed="rId5">
              <a:alphaModFix/>
            </a:blip>
            <a:stretch>
              <a:fillRect b="0" l="0" r="0" t="0"/>
            </a:stretch>
          </a:blipFill>
          <a:ln>
            <a:noFill/>
          </a:ln>
        </p:spPr>
      </p:sp>
      <p:sp>
        <p:nvSpPr>
          <p:cNvPr id="217" name="Google Shape;217;p19"/>
          <p:cNvSpPr/>
          <p:nvPr/>
        </p:nvSpPr>
        <p:spPr>
          <a:xfrm flipH="1">
            <a:off x="-744288" y="2359382"/>
            <a:ext cx="2400051" cy="930019"/>
          </a:xfrm>
          <a:custGeom>
            <a:rect b="b" l="l" r="r" t="t"/>
            <a:pathLst>
              <a:path extrusionOk="0" h="1860039" w="4800101">
                <a:moveTo>
                  <a:pt x="4800101" y="0"/>
                </a:moveTo>
                <a:lnTo>
                  <a:pt x="0" y="0"/>
                </a:lnTo>
                <a:lnTo>
                  <a:pt x="0" y="1860039"/>
                </a:lnTo>
                <a:lnTo>
                  <a:pt x="4800101" y="1860039"/>
                </a:lnTo>
                <a:lnTo>
                  <a:pt x="4800101" y="0"/>
                </a:lnTo>
                <a:close/>
              </a:path>
            </a:pathLst>
          </a:custGeom>
          <a:blipFill rotWithShape="1">
            <a:blip r:embed="rId5">
              <a:alphaModFix/>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32AFB2"/>
      </a:dk1>
      <a:lt1>
        <a:srgbClr val="F6F0F2"/>
      </a:lt1>
      <a:dk2>
        <a:srgbClr val="595959"/>
      </a:dk2>
      <a:lt2>
        <a:srgbClr val="F493AD"/>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